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8" r:id="rId3"/>
    <p:sldMasterId id="2147483700" r:id="rId4"/>
    <p:sldMasterId id="2147483712" r:id="rId5"/>
    <p:sldMasterId id="2147483724" r:id="rId6"/>
    <p:sldMasterId id="2147483736" r:id="rId7"/>
    <p:sldMasterId id="2147483748" r:id="rId8"/>
    <p:sldMasterId id="2147483760" r:id="rId9"/>
    <p:sldMasterId id="2147483772" r:id="rId10"/>
    <p:sldMasterId id="2147483784" r:id="rId11"/>
  </p:sldMasterIdLst>
  <p:notesMasterIdLst>
    <p:notesMasterId r:id="rId63"/>
  </p:notesMasterIdLst>
  <p:sldIdLst>
    <p:sldId id="279"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70" r:id="rId47"/>
    <p:sldId id="363" r:id="rId48"/>
    <p:sldId id="364" r:id="rId49"/>
    <p:sldId id="365" r:id="rId50"/>
    <p:sldId id="367" r:id="rId51"/>
    <p:sldId id="366" r:id="rId52"/>
    <p:sldId id="309" r:id="rId53"/>
    <p:sldId id="325" r:id="rId54"/>
    <p:sldId id="306" r:id="rId55"/>
    <p:sldId id="307" r:id="rId56"/>
    <p:sldId id="310" r:id="rId57"/>
    <p:sldId id="305" r:id="rId58"/>
    <p:sldId id="308" r:id="rId59"/>
    <p:sldId id="368" r:id="rId60"/>
    <p:sldId id="369" r:id="rId61"/>
    <p:sldId id="269"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6"/>
    <a:srgbClr val="00007D"/>
    <a:srgbClr val="FFD6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74544" autoAdjust="0"/>
  </p:normalViewPr>
  <p:slideViewPr>
    <p:cSldViewPr>
      <p:cViewPr varScale="1">
        <p:scale>
          <a:sx n="113" d="100"/>
          <a:sy n="113" d="100"/>
        </p:scale>
        <p:origin x="200" y="184"/>
      </p:cViewPr>
      <p:guideLst>
        <p:guide orient="horz" pos="2160"/>
        <p:guide pos="2880"/>
      </p:guideLst>
    </p:cSldViewPr>
  </p:slideViewPr>
  <p:outlineViewPr>
    <p:cViewPr>
      <p:scale>
        <a:sx n="33" d="100"/>
        <a:sy n="33" d="100"/>
      </p:scale>
      <p:origin x="0" y="4256"/>
    </p:cViewPr>
  </p:outlineViewPr>
  <p:notesTextViewPr>
    <p:cViewPr>
      <p:scale>
        <a:sx n="100" d="100"/>
        <a:sy n="100" d="100"/>
      </p:scale>
      <p:origin x="0" y="0"/>
    </p:cViewPr>
  </p:notesTextViewPr>
  <p:sorterViewPr>
    <p:cViewPr>
      <p:scale>
        <a:sx n="80" d="100"/>
        <a:sy n="80" d="100"/>
      </p:scale>
      <p:origin x="0" y="2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E1DF89-A8A3-4585-A69A-C5CAE86A8C2A}" type="slidenum">
              <a:rPr lang="en-US"/>
              <a:pPr/>
              <a:t>‹#›</a:t>
            </a:fld>
            <a:endParaRPr lang="en-US"/>
          </a:p>
        </p:txBody>
      </p:sp>
    </p:spTree>
    <p:extLst>
      <p:ext uri="{BB962C8B-B14F-4D97-AF65-F5344CB8AC3E}">
        <p14:creationId xmlns:p14="http://schemas.microsoft.com/office/powerpoint/2010/main" val="2724617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1"/>
          <p:cNvSpPr>
            <a:spLocks noGrp="1" noRot="1" noChangeAspect="1" noTextEdit="1"/>
          </p:cNvSpPr>
          <p:nvPr>
            <p:ph type="sldImg"/>
          </p:nvPr>
        </p:nvSpPr>
        <p:spPr>
          <a:ln/>
        </p:spPr>
        <p:txBody>
          <a:bodyPr/>
          <a:lstStyle/>
          <a:p>
            <a:endParaRPr lang="en-US"/>
          </a:p>
        </p:txBody>
      </p:sp>
      <p:sp>
        <p:nvSpPr>
          <p:cNvPr id="470018" name="Rectangle 2"/>
          <p:cNvSpPr>
            <a:spLocks noGrp="1"/>
          </p:cNvSpPr>
          <p:nvPr>
            <p:ph type="body"/>
          </p:nvPr>
        </p:nvSpPr>
        <p:spPr>
          <a:ln w="9525">
            <a:miter/>
          </a:ln>
        </p:spPr>
        <p:txBody>
          <a:bodyPr wrap="square" lIns="91440" tIns="45720" rIns="91440" bIns="45720" anchor="t"/>
          <a:lstStyle/>
          <a:p>
            <a:pPr lvl="0" defTabSz="914400" eaLnBrk="1">
              <a:lnSpc>
                <a:spcPct val="100000"/>
              </a:lnSpc>
              <a:spcBef>
                <a:spcPts val="400"/>
              </a:spcBef>
            </a:pPr>
            <a:r>
              <a:rPr lang="ja-JP" altLang="en-US" sz="1200" dirty="0">
                <a:solidFill>
                  <a:srgbClr val="3333CC"/>
                </a:solidFill>
                <a:latin typeface="MS PGothic" pitchFamily="34" charset="-128"/>
                <a:sym typeface="MS PGothic" pitchFamily="34" charset="-128"/>
              </a:rPr>
              <a:t>注</a:t>
            </a:r>
            <a:r>
              <a:rPr lang="en-US" altLang="en-US" sz="1200" dirty="0">
                <a:solidFill>
                  <a:srgbClr val="3333CC"/>
                </a:solidFill>
                <a:latin typeface="Times New Roman Bold" charset="0"/>
                <a:sym typeface="Times New Roman Bold" charset="0"/>
              </a:rPr>
              <a:t>:</a:t>
            </a:r>
            <a:r>
              <a:rPr lang="ja-JP" altLang="en-US" sz="1200" dirty="0">
                <a:solidFill>
                  <a:srgbClr val="3366FF"/>
                </a:solidFill>
                <a:latin typeface="MS PGothic" pitchFamily="34" charset="-128"/>
                <a:sym typeface="MS PGothic" pitchFamily="34" charset="-128"/>
              </a:rPr>
              <a:t>有画</a:t>
            </a:r>
            <a:r>
              <a:rPr lang="ja-JP" altLang="en-US" sz="1200" dirty="0">
                <a:solidFill>
                  <a:srgbClr val="3366FF"/>
                </a:solidFill>
                <a:latin typeface="华文细黑" charset="0"/>
                <a:sym typeface="华文细黑" charset="0"/>
              </a:rPr>
              <a:t>线</a:t>
            </a:r>
            <a:r>
              <a:rPr lang="ja-JP" altLang="en-US" sz="1200" dirty="0">
                <a:solidFill>
                  <a:srgbClr val="3366FF"/>
                </a:solidFill>
                <a:latin typeface="MS PGothic" pitchFamily="34" charset="-128"/>
                <a:sym typeface="MS PGothic" pitchFamily="34" charset="-128"/>
              </a:rPr>
              <a:t>的</a:t>
            </a:r>
            <a:r>
              <a:rPr lang="ja-JP" altLang="en-US" sz="1200" dirty="0">
                <a:solidFill>
                  <a:srgbClr val="3333CC"/>
                </a:solidFill>
                <a:latin typeface="华文细黑" charset="0"/>
                <a:sym typeface="华文细黑" charset="0"/>
              </a:rPr>
              <a:t>经</a:t>
            </a:r>
            <a:r>
              <a:rPr lang="ja-JP" altLang="en-US" sz="1200" dirty="0">
                <a:solidFill>
                  <a:srgbClr val="3333CC"/>
                </a:solidFill>
                <a:latin typeface="MS PGothic" pitchFamily="34" charset="-128"/>
                <a:sym typeface="MS PGothic" pitchFamily="34" charset="-128"/>
              </a:rPr>
              <a:t>文都是在</a:t>
            </a:r>
            <a:r>
              <a:rPr lang="ja-JP" altLang="en-US" sz="1200" u="sng" dirty="0">
                <a:solidFill>
                  <a:srgbClr val="3366FF"/>
                </a:solidFill>
                <a:latin typeface="MS PGothic" pitchFamily="34" charset="-128"/>
                <a:sym typeface="MS PGothic" pitchFamily="34" charset="-128"/>
              </a:rPr>
              <a:t>耶和</a:t>
            </a:r>
            <a:r>
              <a:rPr lang="ja-JP" altLang="en-US" sz="1200" u="sng" dirty="0">
                <a:solidFill>
                  <a:srgbClr val="3366FF"/>
                </a:solidFill>
                <a:latin typeface="华文细黑" charset="0"/>
                <a:sym typeface="华文细黑" charset="0"/>
              </a:rPr>
              <a:t>华见证</a:t>
            </a:r>
            <a:r>
              <a:rPr lang="ja-JP" altLang="en-US" sz="1200" u="sng" dirty="0">
                <a:solidFill>
                  <a:srgbClr val="3366FF"/>
                </a:solidFill>
                <a:latin typeface="MS PGothic" pitchFamily="34" charset="-128"/>
                <a:sym typeface="MS PGothic" pitchFamily="34" charset="-128"/>
              </a:rPr>
              <a:t>会</a:t>
            </a:r>
            <a:r>
              <a:rPr lang="ja-JP" altLang="en-US" sz="1200" dirty="0">
                <a:solidFill>
                  <a:srgbClr val="3333CC"/>
                </a:solidFill>
                <a:latin typeface="MS PGothic" pitchFamily="34" charset="-128"/>
                <a:sym typeface="MS PGothic" pitchFamily="34" charset="-128"/>
              </a:rPr>
              <a:t>的</a:t>
            </a:r>
            <a:r>
              <a:rPr lang="ja-JP" altLang="en-US" sz="1200" dirty="0">
                <a:solidFill>
                  <a:srgbClr val="333399"/>
                </a:solidFill>
                <a:latin typeface="MS PGothic" pitchFamily="34" charset="-128"/>
                <a:sym typeface="MS PGothic" pitchFamily="34" charset="-128"/>
              </a:rPr>
              <a:t>新式翻</a:t>
            </a:r>
            <a:r>
              <a:rPr lang="ja-JP" altLang="en-US" sz="1200" dirty="0">
                <a:solidFill>
                  <a:srgbClr val="333399"/>
                </a:solidFill>
                <a:latin typeface="华文细黑" charset="0"/>
                <a:sym typeface="华文细黑" charset="0"/>
              </a:rPr>
              <a:t>译</a:t>
            </a:r>
            <a:r>
              <a:rPr lang="ja-JP" altLang="en-US" sz="1200" dirty="0">
                <a:solidFill>
                  <a:srgbClr val="333399"/>
                </a:solidFill>
                <a:latin typeface="MS PGothic" pitchFamily="34" charset="-128"/>
                <a:sym typeface="MS PGothic" pitchFamily="34" charset="-128"/>
              </a:rPr>
              <a:t>圣</a:t>
            </a:r>
            <a:r>
              <a:rPr lang="ja-JP" altLang="en-US" sz="1200" dirty="0">
                <a:solidFill>
                  <a:srgbClr val="333399"/>
                </a:solidFill>
                <a:latin typeface="华文细黑" charset="0"/>
                <a:sym typeface="华文细黑" charset="0"/>
              </a:rPr>
              <a:t>经</a:t>
            </a:r>
            <a:r>
              <a:rPr lang="ja-JP" altLang="en-US" sz="1200" dirty="0">
                <a:solidFill>
                  <a:srgbClr val="3333CC"/>
                </a:solidFill>
                <a:latin typeface="MS PGothic" pitchFamily="34" charset="-128"/>
                <a:sym typeface="MS PGothic" pitchFamily="34" charset="-128"/>
              </a:rPr>
              <a:t>里都</a:t>
            </a:r>
            <a:r>
              <a:rPr lang="ja-JP" altLang="en-US" sz="1200" dirty="0">
                <a:latin typeface="MS PGothic" pitchFamily="34" charset="-128"/>
                <a:sym typeface="MS PGothic" pitchFamily="34" charset="-128"/>
              </a:rPr>
              <a:t>有正确的原文翻</a:t>
            </a:r>
            <a:r>
              <a:rPr lang="ja-JP" altLang="en-US" sz="1200" dirty="0">
                <a:latin typeface="华文细黑" charset="0"/>
                <a:sym typeface="华文细黑" charset="0"/>
              </a:rPr>
              <a:t>译</a:t>
            </a:r>
            <a:r>
              <a:rPr lang="ja-JP" altLang="en-US" sz="1200" dirty="0">
                <a:latin typeface="MS PGothic" pitchFamily="34" charset="-128"/>
                <a:sym typeface="MS PGothic" pitchFamily="34" charset="-128"/>
              </a:rPr>
              <a:t>。因此我</a:t>
            </a:r>
            <a:r>
              <a:rPr lang="ja-JP" altLang="en-US" sz="1200" dirty="0">
                <a:latin typeface="华文细黑" charset="0"/>
                <a:sym typeface="华文细黑" charset="0"/>
              </a:rPr>
              <a:t>们</a:t>
            </a:r>
            <a:r>
              <a:rPr lang="ja-JP" altLang="en-US" sz="1200" dirty="0">
                <a:latin typeface="MS PGothic" pitchFamily="34" charset="-128"/>
                <a:sym typeface="MS PGothic" pitchFamily="34" charset="-128"/>
              </a:rPr>
              <a:t>可从他</a:t>
            </a:r>
            <a:r>
              <a:rPr lang="ja-JP" altLang="en-US" sz="1200" dirty="0">
                <a:latin typeface="华文细黑" charset="0"/>
                <a:sym typeface="华文细黑" charset="0"/>
              </a:rPr>
              <a:t>们</a:t>
            </a:r>
            <a:r>
              <a:rPr lang="ja-JP" altLang="en-US" sz="1200" dirty="0">
                <a:latin typeface="MS PGothic" pitchFamily="34" charset="-128"/>
                <a:sym typeface="MS PGothic" pitchFamily="34" charset="-128"/>
              </a:rPr>
              <a:t>圣</a:t>
            </a:r>
            <a:r>
              <a:rPr lang="ja-JP" altLang="en-US" sz="1200" dirty="0">
                <a:latin typeface="华文细黑" charset="0"/>
                <a:sym typeface="华文细黑" charset="0"/>
              </a:rPr>
              <a:t>经</a:t>
            </a:r>
            <a:r>
              <a:rPr lang="ja-JP" altLang="en-US" sz="1200" dirty="0">
                <a:latin typeface="MS PGothic" pitchFamily="34" charset="-128"/>
                <a:sym typeface="MS PGothic" pitchFamily="34" charset="-128"/>
              </a:rPr>
              <a:t>里的以上有画</a:t>
            </a:r>
            <a:r>
              <a:rPr lang="ja-JP" altLang="en-US" sz="1200" dirty="0">
                <a:latin typeface="华文细黑" charset="0"/>
                <a:sym typeface="华文细黑" charset="0"/>
              </a:rPr>
              <a:t>线</a:t>
            </a:r>
            <a:r>
              <a:rPr lang="ja-JP" altLang="en-US" sz="1200" dirty="0">
                <a:latin typeface="MS PGothic" pitchFamily="34" charset="-128"/>
                <a:sym typeface="MS PGothic" pitchFamily="34" charset="-128"/>
              </a:rPr>
              <a:t>的</a:t>
            </a:r>
            <a:r>
              <a:rPr lang="ja-JP" altLang="en-US" sz="1200" dirty="0">
                <a:latin typeface="华文细黑" charset="0"/>
                <a:sym typeface="华文细黑" charset="0"/>
              </a:rPr>
              <a:t>经</a:t>
            </a:r>
            <a:r>
              <a:rPr lang="ja-JP" altLang="en-US" sz="1200" dirty="0">
                <a:latin typeface="MS PGothic" pitchFamily="34" charset="-128"/>
                <a:sym typeface="MS PGothic" pitchFamily="34" charset="-128"/>
              </a:rPr>
              <a:t>文来反</a:t>
            </a:r>
            <a:r>
              <a:rPr lang="ja-JP" altLang="en-US" sz="1200" dirty="0">
                <a:latin typeface="华文细黑" charset="0"/>
                <a:sym typeface="华文细黑" charset="0"/>
              </a:rPr>
              <a:t>驳</a:t>
            </a:r>
            <a:r>
              <a:rPr lang="ja-JP" altLang="en-US" sz="1200" dirty="0">
                <a:latin typeface="MS PGothic" pitchFamily="34" charset="-128"/>
                <a:sym typeface="MS PGothic" pitchFamily="34" charset="-128"/>
              </a:rPr>
              <a:t>他</a:t>
            </a:r>
            <a:r>
              <a:rPr lang="ja-JP" altLang="en-US" sz="1200" dirty="0">
                <a:latin typeface="华文细黑" charset="0"/>
                <a:sym typeface="华文细黑" charset="0"/>
              </a:rPr>
              <a:t>们</a:t>
            </a:r>
            <a:r>
              <a:rPr lang="ja-JP" altLang="en-US" sz="1200" dirty="0">
                <a:latin typeface="MS PGothic" pitchFamily="34" charset="-128"/>
                <a:sym typeface="MS PGothic" pitchFamily="34" charset="-128"/>
              </a:rPr>
              <a:t>的异端教</a:t>
            </a:r>
            <a:r>
              <a:rPr lang="ja-JP" altLang="en-US" sz="1200" dirty="0">
                <a:latin typeface="华文细黑" charset="0"/>
                <a:sym typeface="华文细黑" charset="0"/>
              </a:rPr>
              <a:t>导</a:t>
            </a:r>
            <a:r>
              <a:rPr lang="ja-JP" altLang="en-US" sz="1200" dirty="0">
                <a:latin typeface="MS PGothic" pitchFamily="34" charset="-128"/>
                <a:sym typeface="MS PGothic" pitchFamily="34" charset="-128"/>
              </a:rPr>
              <a:t>。</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5E1D482-2F09-BE4E-B54B-3460B2B1207A}" type="slidenum">
              <a:rPr lang="en-US" sz="1200">
                <a:solidFill>
                  <a:srgbClr val="000000"/>
                </a:solidFill>
                <a:latin typeface="Arial" charset="0"/>
              </a:rPr>
              <a:pPr/>
              <a:t>21</a:t>
            </a:fld>
            <a:endParaRPr lang="en-US" sz="1200">
              <a:solidFill>
                <a:srgbClr val="000000"/>
              </a:solidFill>
              <a:latin typeface="Arial" charset="0"/>
            </a:endParaRPr>
          </a:p>
        </p:txBody>
      </p:sp>
      <p:sp>
        <p:nvSpPr>
          <p:cNvPr id="427010" name="Rectangle 2"/>
          <p:cNvSpPr>
            <a:spLocks noGrp="1" noRot="1" noChangeAspect="1" noChangeArrowheads="1" noTextEdit="1"/>
          </p:cNvSpPr>
          <p:nvPr>
            <p:ph type="sldImg"/>
          </p:nvPr>
        </p:nvSpPr>
        <p:spPr>
          <a:solidFill>
            <a:srgbClr val="FFFFFF"/>
          </a:solidFill>
          <a:ln/>
        </p:spPr>
      </p:sp>
      <p:sp>
        <p:nvSpPr>
          <p:cNvPr id="427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http://mudmudsongs.blogspot.co.uk/2007/08/holy-holy-holy.html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FABD85-0A40-4641-A44A-4119B3FD52D3}" type="slidenum">
              <a:rPr lang="en-US" sz="1200">
                <a:solidFill>
                  <a:srgbClr val="000000"/>
                </a:solidFill>
              </a:rPr>
              <a:pPr eaLnBrk="1" hangingPunct="1"/>
              <a:t>22</a:t>
            </a:fld>
            <a:endParaRPr lang="en-US" sz="1200">
              <a:solidFill>
                <a:srgbClr val="000000"/>
              </a:solidFill>
            </a:endParaRPr>
          </a:p>
        </p:txBody>
      </p:sp>
      <p:sp>
        <p:nvSpPr>
          <p:cNvPr id="429058" name="Rectangle 2"/>
          <p:cNvSpPr>
            <a:spLocks noGrp="1" noRot="1" noChangeAspect="1" noChangeArrowheads="1"/>
          </p:cNvSpPr>
          <p:nvPr>
            <p:ph type="sldImg"/>
          </p:nvPr>
        </p:nvSpPr>
        <p:spPr>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CB8D5D-DB24-4345-A80E-04DF931FEC72}" type="slidenum">
              <a:rPr lang="en-US" sz="1200">
                <a:solidFill>
                  <a:srgbClr val="000000"/>
                </a:solidFill>
              </a:rPr>
              <a:pPr eaLnBrk="1" hangingPunct="1"/>
              <a:t>23</a:t>
            </a:fld>
            <a:endParaRPr lang="en-US" sz="1200">
              <a:solidFill>
                <a:srgbClr val="000000"/>
              </a:solidFill>
            </a:endParaRPr>
          </a:p>
        </p:txBody>
      </p:sp>
      <p:sp>
        <p:nvSpPr>
          <p:cNvPr id="431106" name="Rectangle 2"/>
          <p:cNvSpPr>
            <a:spLocks noGrp="1" noRot="1" noChangeAspect="1" noChangeArrowheads="1"/>
          </p:cNvSpPr>
          <p:nvPr>
            <p:ph type="sldImg"/>
          </p:nvPr>
        </p:nvSpPr>
        <p:spPr>
          <a:solidFill>
            <a:srgbClr val="FFFFFF"/>
          </a:solidFill>
          <a:ln/>
        </p:spPr>
      </p:sp>
      <p:sp>
        <p:nvSpPr>
          <p:cNvPr id="431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CF32A9-CDE2-4E4F-B509-695D1BB6C42E}" type="slidenum">
              <a:rPr lang="en-US" sz="1200">
                <a:solidFill>
                  <a:srgbClr val="000000"/>
                </a:solidFill>
              </a:rPr>
              <a:pPr eaLnBrk="1" hangingPunct="1"/>
              <a:t>24</a:t>
            </a:fld>
            <a:endParaRPr lang="en-US" sz="1200">
              <a:solidFill>
                <a:srgbClr val="000000"/>
              </a:solidFill>
            </a:endParaRPr>
          </a:p>
        </p:txBody>
      </p:sp>
      <p:sp>
        <p:nvSpPr>
          <p:cNvPr id="433154" name="Rectangle 2"/>
          <p:cNvSpPr>
            <a:spLocks noGrp="1" noRot="1" noChangeAspect="1" noChangeArrowheads="1"/>
          </p:cNvSpPr>
          <p:nvPr>
            <p:ph type="sldImg"/>
          </p:nvPr>
        </p:nvSpPr>
        <p:spPr>
          <a:solidFill>
            <a:srgbClr val="FFFFFF"/>
          </a:solidFill>
          <a:ln/>
        </p:spPr>
      </p:sp>
      <p:sp>
        <p:nvSpPr>
          <p:cNvPr id="433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A227BEF-EA4B-CE41-B5F1-64AEA6E8DBC9}" type="slidenum">
              <a:rPr lang="en-US" sz="1200">
                <a:solidFill>
                  <a:srgbClr val="000000"/>
                </a:solidFill>
              </a:rPr>
              <a:pPr eaLnBrk="1" hangingPunct="1"/>
              <a:t>25</a:t>
            </a:fld>
            <a:endParaRPr lang="en-US" sz="1200">
              <a:solidFill>
                <a:srgbClr val="000000"/>
              </a:solidFill>
            </a:endParaRPr>
          </a:p>
        </p:txBody>
      </p:sp>
      <p:sp>
        <p:nvSpPr>
          <p:cNvPr id="435202" name="Rectangle 2"/>
          <p:cNvSpPr>
            <a:spLocks noGrp="1" noRot="1" noChangeAspect="1" noChangeArrowheads="1"/>
          </p:cNvSpPr>
          <p:nvPr>
            <p:ph type="sldImg"/>
          </p:nvPr>
        </p:nvSpPr>
        <p:spPr>
          <a:solidFill>
            <a:srgbClr val="FFFFFF"/>
          </a:solidFill>
          <a:ln/>
        </p:spPr>
      </p:sp>
      <p:sp>
        <p:nvSpPr>
          <p:cNvPr id="435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9C3E9F8-75AE-8743-8C83-5D5938DD8DBC}" type="slidenum">
              <a:rPr lang="en-US" sz="1200">
                <a:solidFill>
                  <a:srgbClr val="000000"/>
                </a:solidFill>
              </a:rPr>
              <a:pPr eaLnBrk="1" hangingPunct="1"/>
              <a:t>26</a:t>
            </a:fld>
            <a:endParaRPr lang="en-US" sz="1200">
              <a:solidFill>
                <a:srgbClr val="000000"/>
              </a:solidFill>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0C0799-684C-0540-A447-E87EF04D566A}" type="slidenum">
              <a:rPr lang="en-US" sz="1200">
                <a:solidFill>
                  <a:srgbClr val="000000"/>
                </a:solidFill>
              </a:rPr>
              <a:pPr eaLnBrk="1" hangingPunct="1"/>
              <a:t>27</a:t>
            </a:fld>
            <a:endParaRPr lang="en-US" sz="1200">
              <a:solidFill>
                <a:srgbClr val="000000"/>
              </a:solidFill>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3C7B2AC-AF1D-9F4B-94A2-28C6D08C7D77}" type="slidenum">
              <a:rPr lang="en-US" sz="1200">
                <a:solidFill>
                  <a:srgbClr val="000000"/>
                </a:solidFill>
              </a:rPr>
              <a:pPr eaLnBrk="1" hangingPunct="1"/>
              <a:t>28</a:t>
            </a:fld>
            <a:endParaRPr lang="en-US" sz="1200">
              <a:solidFill>
                <a:srgbClr val="000000"/>
              </a:solidFill>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1106AC-A81B-2740-B7B7-14361E837F7E}" type="slidenum">
              <a:rPr lang="en-US" sz="1200">
                <a:solidFill>
                  <a:srgbClr val="000000"/>
                </a:solidFill>
              </a:rPr>
              <a:pPr eaLnBrk="1" hangingPunct="1"/>
              <a:t>29</a:t>
            </a:fld>
            <a:endParaRPr lang="en-US" sz="1200">
              <a:solidFill>
                <a:srgbClr val="000000"/>
              </a:solidFill>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Slide Image Placeholder 1"/>
          <p:cNvSpPr>
            <a:spLocks noGrp="1" noRot="1" noChangeAspect="1"/>
          </p:cNvSpPr>
          <p:nvPr>
            <p:ph type="sldImg"/>
          </p:nvPr>
        </p:nvSpPr>
        <p:spPr>
          <a:ln/>
        </p:spPr>
        <p:txBody>
          <a:bodyPr/>
          <a:lstStyle/>
          <a:p>
            <a:endParaRPr lang="en-US"/>
          </a:p>
        </p:txBody>
      </p:sp>
      <p:sp>
        <p:nvSpPr>
          <p:cNvPr id="446466"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a:p>
            <a:pPr lvl="0"/>
            <a:r>
              <a:rPr lang="en-US" altLang="en-US">
                <a:latin typeface="Times New Roman" pitchFamily="18" charset="0"/>
              </a:rPr>
              <a:t>----- Meeting Notes (23/7/12 21:40) -----</a:t>
            </a:r>
          </a:p>
          <a:p>
            <a:pPr lvl="0"/>
            <a:r>
              <a:rPr lang="en-US" altLang="en-US">
                <a:latin typeface="Times New Roman" pitchFamily="18" charset="0"/>
              </a:rPr>
              <a:t>He could not relate to us if he isn't personal</a:t>
            </a:r>
          </a:p>
          <a:p>
            <a:pPr lvl="0"/>
            <a:r>
              <a:rPr lang="en-US" altLang="en-US">
                <a:latin typeface="Times New Roman" pitchFamily="18" charset="0"/>
              </a:rPr>
              <a:t>The Trinity is false as he then could not be God</a:t>
            </a:r>
          </a:p>
          <a:p>
            <a:pPr lvl="0"/>
            <a:r>
              <a:rPr lang="en-US" altLang="en-US">
                <a:latin typeface="Times New Roman" pitchFamily="18" charset="0"/>
              </a:rPr>
              <a:t>The Bible is not true since it attributes personality to Him</a:t>
            </a:r>
          </a:p>
          <a:p>
            <a:pPr lvl="0"/>
            <a:endParaRPr lang="en-US" altLang="en-US">
              <a:latin typeface="Times New Roman" pitchFamily="18" charset="0"/>
            </a:endParaRPr>
          </a:p>
        </p:txBody>
      </p:sp>
      <p:sp>
        <p:nvSpPr>
          <p:cNvPr id="446467"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2</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67B7FE1-EB85-C14F-BA1E-24047029B837}" type="slidenum">
              <a:rPr lang="en-US" sz="1200">
                <a:solidFill>
                  <a:srgbClr val="000000"/>
                </a:solidFill>
              </a:rPr>
              <a:pPr eaLnBrk="1" hangingPunct="1"/>
              <a:t>30</a:t>
            </a:fld>
            <a:endParaRPr lang="en-US" sz="1200">
              <a:solidFill>
                <a:srgbClr val="000000"/>
              </a:solidFill>
            </a:endParaRPr>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EEB5E3F-796F-F743-95B3-EA8FFD8D30DC}" type="slidenum">
              <a:rPr lang="en-US" sz="1200">
                <a:solidFill>
                  <a:srgbClr val="000000"/>
                </a:solidFill>
              </a:rPr>
              <a:pPr eaLnBrk="1" hangingPunct="1"/>
              <a:t>31</a:t>
            </a:fld>
            <a:endParaRPr lang="en-US" sz="1200">
              <a:solidFill>
                <a:srgbClr val="000000"/>
              </a:solidFill>
            </a:endParaRP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6885D5-2AD8-E741-BE6E-3F00D246C212}" type="slidenum">
              <a:rPr lang="en-US" sz="1200">
                <a:solidFill>
                  <a:srgbClr val="000000"/>
                </a:solidFill>
              </a:rPr>
              <a:pPr eaLnBrk="1" hangingPunct="1"/>
              <a:t>32</a:t>
            </a:fld>
            <a:endParaRPr lang="en-US" sz="1200">
              <a:solidFill>
                <a:srgbClr val="000000"/>
              </a:solidFill>
            </a:endParaRP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3468B2-CD18-6F4C-9328-9E2312D579FF}" type="slidenum">
              <a:rPr lang="en-US" sz="1200">
                <a:solidFill>
                  <a:srgbClr val="000000"/>
                </a:solidFill>
              </a:rPr>
              <a:pPr eaLnBrk="1" hangingPunct="1"/>
              <a:t>33</a:t>
            </a:fld>
            <a:endParaRPr lang="en-US" sz="1200">
              <a:solidFill>
                <a:srgbClr val="000000"/>
              </a:solidFill>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D7E709-77E9-3343-A2DE-F2D09C4D82B1}" type="slidenum">
              <a:rPr lang="en-US" sz="1200">
                <a:solidFill>
                  <a:srgbClr val="000000"/>
                </a:solidFill>
              </a:rPr>
              <a:pPr eaLnBrk="1" hangingPunct="1"/>
              <a:t>34</a:t>
            </a:fld>
            <a:endParaRPr lang="en-US" sz="1200">
              <a:solidFill>
                <a:srgbClr val="000000"/>
              </a:solidFill>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4333E0-4A35-C342-A039-08DF09BBE3C9}" type="slidenum">
              <a:rPr lang="en-US" sz="1200">
                <a:solidFill>
                  <a:srgbClr val="000000"/>
                </a:solidFill>
              </a:rPr>
              <a:pPr eaLnBrk="1" hangingPunct="1"/>
              <a:t>35</a:t>
            </a:fld>
            <a:endParaRPr lang="en-US" sz="1200">
              <a:solidFill>
                <a:srgbClr val="000000"/>
              </a:solidFill>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1106AC-A81B-2740-B7B7-14361E837F7E}" type="slidenum">
              <a:rPr lang="en-US" sz="1200">
                <a:solidFill>
                  <a:srgbClr val="000000"/>
                </a:solidFill>
              </a:rPr>
              <a:pPr eaLnBrk="1" hangingPunct="1"/>
              <a:t>36</a:t>
            </a:fld>
            <a:endParaRPr lang="en-US" sz="1200">
              <a:solidFill>
                <a:srgbClr val="000000"/>
              </a:solidFill>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p:sp>
      <p:sp>
        <p:nvSpPr>
          <p:cNvPr id="62466" name="Rectangle 2"/>
          <p:cNvSpPr>
            <a:spLocks noGrp="1" noChangeArrowheads="1"/>
          </p:cNvSpPr>
          <p:nvPr>
            <p:ph type="body" idx="1"/>
          </p:nvPr>
        </p:nvSpPr>
        <p:spPr/>
        <p:txBody>
          <a:bodyPr/>
          <a:lstStyle/>
          <a:p>
            <a:pPr defTabSz="914400" eaLnBrk="1">
              <a:lnSpc>
                <a:spcPct val="100000"/>
              </a:lnSpc>
              <a:spcBef>
                <a:spcPts val="400"/>
              </a:spcBef>
              <a:defRPr/>
            </a:pPr>
            <a:r>
              <a:rPr lang="en-US" sz="1200">
                <a:latin typeface="Times New Roman" charset="0"/>
                <a:cs typeface="Times New Roman" charset="0"/>
                <a:sym typeface="Times New Roman" charset="0"/>
              </a:rPr>
              <a:t>Note: In case you need to refer to the original table in English, it is hidden </a:t>
            </a:r>
            <a:r>
              <a:rPr lang="ja-JP" altLang="en-US" sz="1200">
                <a:latin typeface="Times New Roman" charset="0"/>
                <a:cs typeface="Times New Roman" charset="0"/>
                <a:sym typeface="Times New Roman" charset="0"/>
              </a:rPr>
              <a:t>“</a:t>
            </a:r>
            <a:r>
              <a:rPr lang="en-US" sz="1200">
                <a:latin typeface="Times New Roman" charset="0"/>
                <a:cs typeface="Times New Roman" charset="0"/>
                <a:sym typeface="Times New Roman" charset="0"/>
              </a:rPr>
              <a:t>behind</a:t>
            </a:r>
            <a:r>
              <a:rPr lang="ja-JP" altLang="en-US" sz="1200">
                <a:latin typeface="Times New Roman" charset="0"/>
                <a:cs typeface="Times New Roman" charset="0"/>
                <a:sym typeface="Times New Roman" charset="0"/>
              </a:rPr>
              <a:t>”</a:t>
            </a:r>
            <a:r>
              <a:rPr lang="en-US" sz="1200">
                <a:latin typeface="Times New Roman" charset="0"/>
                <a:cs typeface="Times New Roman" charset="0"/>
                <a:sym typeface="Times New Roman" charset="0"/>
              </a:rPr>
              <a:t> the light blue screen. You can view it by clicking on the blue screen and shift it around. =)</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F2ECCD-1AC6-8C4B-AF3D-2FA6630C9FF4}" type="slidenum">
              <a:rPr lang="en-US" sz="1200">
                <a:solidFill>
                  <a:srgbClr val="000000"/>
                </a:solidFill>
              </a:rPr>
              <a:pPr/>
              <a:t>42</a:t>
            </a:fld>
            <a:endParaRPr lang="en-US" sz="1200">
              <a:solidFill>
                <a:srgbClr val="000000"/>
              </a:solidFill>
            </a:endParaRPr>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200" b="1" dirty="0">
                <a:effectLst/>
                <a:latin typeface="Arial"/>
                <a:ea typeface="Times New Roman"/>
                <a:cs typeface="Arial"/>
              </a:rPr>
              <a:t>Indwelt only some men of God, such as Joshua </a:t>
            </a:r>
          </a:p>
          <a:p>
            <a:pPr eaLnBrk="1" hangingPunct="1"/>
            <a:r>
              <a:rPr lang="en-US" sz="1200" b="1" dirty="0">
                <a:effectLst/>
                <a:latin typeface="Arial"/>
                <a:ea typeface="Times New Roman"/>
                <a:cs typeface="Arial"/>
              </a:rPr>
              <a:t>cf. the testimonies of pagan kings in </a:t>
            </a:r>
          </a:p>
          <a:p>
            <a:pPr eaLnBrk="1" hangingPunct="1"/>
            <a:r>
              <a:rPr lang="en-US" sz="1200" b="1" dirty="0">
                <a:effectLst/>
                <a:latin typeface="Arial"/>
                <a:ea typeface="Times New Roman"/>
                <a:cs typeface="Arial"/>
              </a:rPr>
              <a:t>Came on persons </a:t>
            </a:r>
          </a:p>
          <a:p>
            <a:pPr eaLnBrk="1" hangingPunct="1"/>
            <a:r>
              <a:rPr lang="en-US" sz="1200" b="1" dirty="0">
                <a:effectLst/>
                <a:latin typeface="Arial"/>
                <a:ea typeface="Times New Roman"/>
                <a:cs typeface="Arial"/>
              </a:rPr>
              <a:t>Temporary indwelling: Samson </a:t>
            </a:r>
          </a:p>
          <a:p>
            <a:pPr eaLnBrk="1" hangingPunct="1"/>
            <a:r>
              <a:rPr lang="en-US" sz="1200" b="1" dirty="0">
                <a:effectLst/>
                <a:latin typeface="Arial"/>
                <a:ea typeface="Times New Roman"/>
                <a:cs typeface="Arial"/>
              </a:rPr>
              <a:t>Enabling or gifting limited to some people </a:t>
            </a:r>
          </a:p>
          <a:p>
            <a:pPr eaLnBrk="1" hangingPunct="1"/>
            <a:r>
              <a:rPr lang="en-US" sz="1200" b="1" dirty="0">
                <a:effectLst/>
                <a:latin typeface="Arial"/>
                <a:ea typeface="Times New Roman"/>
                <a:cs typeface="Arial"/>
              </a:rPr>
              <a:t>Indwells all believers in Christ </a:t>
            </a:r>
          </a:p>
          <a:p>
            <a:pPr eaLnBrk="1" hangingPunct="1"/>
            <a:r>
              <a:rPr lang="en-US" sz="1200" b="1" dirty="0">
                <a:effectLst/>
                <a:latin typeface="Arial"/>
                <a:ea typeface="Times New Roman"/>
                <a:cs typeface="Arial"/>
              </a:rPr>
              <a:t>Comes in persons </a:t>
            </a:r>
          </a:p>
          <a:p>
            <a:pPr eaLnBrk="1" hangingPunct="1"/>
            <a:r>
              <a:rPr lang="en-US" sz="1200" b="1" dirty="0">
                <a:effectLst/>
                <a:latin typeface="Arial"/>
                <a:ea typeface="Times New Roman"/>
                <a:cs typeface="Arial"/>
              </a:rPr>
              <a:t>Permanent indwelling</a:t>
            </a:r>
          </a:p>
          <a:p>
            <a:pPr eaLnBrk="1" hangingPunct="1"/>
            <a:r>
              <a:rPr lang="en-US" sz="1200" b="1" dirty="0">
                <a:effectLst/>
                <a:latin typeface="Arial"/>
                <a:ea typeface="Times New Roman"/>
                <a:cs typeface="Arial"/>
              </a:rPr>
              <a:t>Enabling or gifting unlimited for all believers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F2ECCD-1AC6-8C4B-AF3D-2FA6630C9FF4}" type="slidenum">
              <a:rPr lang="en-US" sz="1200">
                <a:solidFill>
                  <a:srgbClr val="000000"/>
                </a:solidFill>
              </a:rPr>
              <a:pPr/>
              <a:t>43</a:t>
            </a:fld>
            <a:endParaRPr lang="en-US" sz="1200">
              <a:solidFill>
                <a:srgbClr val="000000"/>
              </a:solidFill>
            </a:endParaRPr>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Arial"/>
              <a:ea typeface="Times New Roman"/>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Arial"/>
              <a:ea typeface="Times New Roman"/>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Arial"/>
              <a:ea typeface="Times New Roman"/>
              <a:cs typeface="Arial"/>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Slide Image Placeholder 1"/>
          <p:cNvSpPr>
            <a:spLocks noGrp="1" noRot="1" noChangeAspect="1"/>
          </p:cNvSpPr>
          <p:nvPr>
            <p:ph type="sldImg"/>
          </p:nvPr>
        </p:nvSpPr>
        <p:spPr>
          <a:ln/>
        </p:spPr>
        <p:txBody>
          <a:bodyPr/>
          <a:lstStyle/>
          <a:p>
            <a:endParaRPr lang="en-US"/>
          </a:p>
        </p:txBody>
      </p:sp>
      <p:sp>
        <p:nvSpPr>
          <p:cNvPr id="448514"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
        <p:nvSpPr>
          <p:cNvPr id="448515"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3</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a:p>
            <a:r>
              <a:rPr lang="en-US" dirty="0"/>
              <a:t>----- Meeting Notes (21/1/16 21:38) -----</a:t>
            </a:r>
          </a:p>
          <a:p>
            <a:r>
              <a:rPr lang="en-US" dirty="0"/>
              <a:t>You can worship the Spirit because He is God and only God should be worshipped.</a:t>
            </a:r>
          </a:p>
          <a:p>
            <a:r>
              <a:rPr lang="en-US" dirty="0"/>
              <a:t>If you could not worship the Spirit, then he </a:t>
            </a:r>
            <a:r>
              <a:rPr lang="en-US" dirty="0" err="1"/>
              <a:t>wouldn</a:t>
            </a:r>
            <a:r>
              <a:rPr lang="uk-UA" dirty="0"/>
              <a:t>'</a:t>
            </a:r>
            <a:r>
              <a:rPr lang="en-US" dirty="0"/>
              <a:t>t be God.</a:t>
            </a:r>
          </a:p>
          <a:p>
            <a:r>
              <a:rPr lang="en-US" dirty="0"/>
              <a:t>Westminster Confession 21.2—</a:t>
            </a:r>
            <a:r>
              <a:rPr lang="ru-RU" dirty="0"/>
              <a:t>"</a:t>
            </a:r>
            <a:r>
              <a:rPr lang="en-US" dirty="0"/>
              <a:t>Religious worship is to be given to God, the Father, Son and Holy Ghost...</a:t>
            </a:r>
            <a:r>
              <a:rPr lang="ru-RU" dirty="0"/>
              <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50</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51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Slide Image Placeholder 1"/>
          <p:cNvSpPr>
            <a:spLocks noGrp="1" noRot="1" noChangeAspect="1"/>
          </p:cNvSpPr>
          <p:nvPr>
            <p:ph type="sldImg"/>
          </p:nvPr>
        </p:nvSpPr>
        <p:spPr>
          <a:ln/>
        </p:spPr>
        <p:txBody>
          <a:bodyPr/>
          <a:lstStyle/>
          <a:p>
            <a:endParaRPr lang="en-US"/>
          </a:p>
        </p:txBody>
      </p:sp>
      <p:sp>
        <p:nvSpPr>
          <p:cNvPr id="451586"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
        <p:nvSpPr>
          <p:cNvPr id="451587"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5</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Slide Image Placeholder 1"/>
          <p:cNvSpPr>
            <a:spLocks noGrp="1" noRot="1" noChangeAspect="1"/>
          </p:cNvSpPr>
          <p:nvPr>
            <p:ph type="sldImg"/>
          </p:nvPr>
        </p:nvSpPr>
        <p:spPr>
          <a:ln/>
        </p:spPr>
        <p:txBody>
          <a:bodyPr/>
          <a:lstStyle/>
          <a:p>
            <a:endParaRPr lang="en-US"/>
          </a:p>
        </p:txBody>
      </p:sp>
      <p:sp>
        <p:nvSpPr>
          <p:cNvPr id="453634"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
        <p:nvSpPr>
          <p:cNvPr id="453635"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6</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Slide Image Placeholder 1"/>
          <p:cNvSpPr>
            <a:spLocks noGrp="1" noRot="1" noChangeAspect="1"/>
          </p:cNvSpPr>
          <p:nvPr>
            <p:ph type="sldImg"/>
          </p:nvPr>
        </p:nvSpPr>
        <p:spPr>
          <a:ln/>
        </p:spPr>
        <p:txBody>
          <a:bodyPr/>
          <a:lstStyle/>
          <a:p>
            <a:endParaRPr lang="en-US"/>
          </a:p>
        </p:txBody>
      </p:sp>
      <p:sp>
        <p:nvSpPr>
          <p:cNvPr id="455682"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
        <p:nvSpPr>
          <p:cNvPr id="455683"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7</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12</a:t>
            </a:fld>
            <a:endParaRPr lang="en-US" altLang="en-US">
              <a:solidFill>
                <a:prstClr val="black"/>
              </a:solidFill>
              <a:latin typeface="Times New Roman" pitchFamily="18" charset="0"/>
              <a:ea typeface="SimSun" charset="-122"/>
            </a:endParaRPr>
          </a:p>
        </p:txBody>
      </p:sp>
      <p:sp>
        <p:nvSpPr>
          <p:cNvPr id="461826" name="Rectangle 2"/>
          <p:cNvSpPr>
            <a:spLocks noGrp="1" noRot="1" noChangeAspect="1" noTextEdit="1"/>
          </p:cNvSpPr>
          <p:nvPr>
            <p:ph type="sldImg"/>
          </p:nvPr>
        </p:nvSpPr>
        <p:spPr>
          <a:ln/>
        </p:spPr>
        <p:txBody>
          <a:bodyPr/>
          <a:lstStyle/>
          <a:p>
            <a:endParaRPr lang="en-US"/>
          </a:p>
        </p:txBody>
      </p:sp>
      <p:sp>
        <p:nvSpPr>
          <p:cNvPr id="461827" name="Rectangle 3"/>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Slide Image Placeholder 1"/>
          <p:cNvSpPr>
            <a:spLocks noGrp="1" noRot="1" noChangeAspect="1"/>
          </p:cNvSpPr>
          <p:nvPr>
            <p:ph type="sldImg"/>
          </p:nvPr>
        </p:nvSpPr>
        <p:spPr>
          <a:ln/>
        </p:spPr>
        <p:txBody>
          <a:bodyPr/>
          <a:lstStyle/>
          <a:p>
            <a:endParaRPr lang="en-US"/>
          </a:p>
        </p:txBody>
      </p:sp>
      <p:sp>
        <p:nvSpPr>
          <p:cNvPr id="463874" name="Notes Placeholder 2"/>
          <p:cNvSpPr>
            <a:spLocks noGrp="1"/>
          </p:cNvSpPr>
          <p:nvPr>
            <p:ph type="body"/>
          </p:nvPr>
        </p:nvSpPr>
        <p:spPr>
          <a:ln w="9525">
            <a:miter/>
          </a:ln>
        </p:spPr>
        <p:txBody>
          <a:bodyPr wrap="square" lIns="91440" tIns="45720" rIns="91440" bIns="45720" anchor="t"/>
          <a:lstStyle/>
          <a:p>
            <a:pPr lvl="0"/>
            <a:r>
              <a:rPr lang="en-US" altLang="en-US">
                <a:latin typeface="Times New Roman" pitchFamily="18" charset="0"/>
              </a:rPr>
              <a:t>http://www.message4muslims.org.uk/apologetics/the-holy-spirit/</a:t>
            </a:r>
            <a:endParaRPr>
              <a:latin typeface="Times New Roman" pitchFamily="18" charset="0"/>
            </a:endParaRPr>
          </a:p>
        </p:txBody>
      </p:sp>
      <p:sp>
        <p:nvSpPr>
          <p:cNvPr id="463875"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13</a:t>
            </a:fld>
            <a:endParaRPr lang="en-US" altLang="en-US">
              <a:solidFill>
                <a:prstClr val="black"/>
              </a:solidFill>
              <a:latin typeface="Times New Roman" pitchFamily="18" charset="0"/>
              <a:ea typeface="SimSun"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p:cNvSpPr>
            <a:spLocks noGrp="1" noRot="1" noChangeAspect="1"/>
          </p:cNvSpPr>
          <p:nvPr>
            <p:ph type="sldImg"/>
          </p:nvPr>
        </p:nvSpPr>
        <p:spPr>
          <a:ln/>
        </p:spPr>
        <p:txBody>
          <a:bodyPr/>
          <a:lstStyle/>
          <a:p>
            <a:endParaRPr lang="en-US"/>
          </a:p>
        </p:txBody>
      </p:sp>
      <p:sp>
        <p:nvSpPr>
          <p:cNvPr id="466946" name="Notes Placeholder 2"/>
          <p:cNvSpPr>
            <a:spLocks noGrp="1"/>
          </p:cNvSpPr>
          <p:nvPr>
            <p:ph type="body"/>
          </p:nvPr>
        </p:nvSpPr>
        <p:spPr>
          <a:ln w="9525">
            <a:miter/>
          </a:ln>
        </p:spPr>
        <p:txBody>
          <a:bodyPr wrap="square" lIns="91440" tIns="45720" rIns="91440" bIns="45720" anchor="t"/>
          <a:lstStyle/>
          <a:p>
            <a:pPr lvl="0"/>
            <a:endParaRPr lang="en-US" altLang="en-US">
              <a:latin typeface="Times New Roman" pitchFamily="18" charset="0"/>
            </a:endParaRPr>
          </a:p>
        </p:txBody>
      </p:sp>
      <p:sp>
        <p:nvSpPr>
          <p:cNvPr id="466947" name="Slide Number Placeholder 3"/>
          <p:cNvSpPr>
            <a:spLocks noGrp="1"/>
          </p:cNvSpPr>
          <p:nvPr>
            <p:ph type="sldNum" sz="quarter"/>
          </p:nvPr>
        </p:nvSpPr>
        <p:spPr>
          <a:xfrm>
            <a:off x="0" y="0"/>
            <a:ext cx="0" cy="0"/>
          </a:xfrm>
          <a:prstGeom prst="rect">
            <a:avLst/>
          </a:prstGeom>
          <a:noFill/>
          <a:ln w="9525">
            <a:noFill/>
            <a:miter/>
          </a:ln>
        </p:spPr>
        <p:txBody>
          <a:bodyPr anchor="t"/>
          <a:lstStyle/>
          <a:p>
            <a:fld id="{9A0DB2DC-4C9A-4742-B13C-FB6460FD3503}" type="slidenum">
              <a:rPr lang="en-US" altLang="en-US">
                <a:solidFill>
                  <a:prstClr val="black"/>
                </a:solidFill>
                <a:latin typeface="Times New Roman" pitchFamily="18" charset="0"/>
                <a:ea typeface="SimSun" charset="-122"/>
              </a:rPr>
              <a:pPr/>
              <a:t>15</a:t>
            </a:fld>
            <a:endParaRPr lang="en-US" altLang="en-US">
              <a:solidFill>
                <a:prstClr val="black"/>
              </a:solidFill>
              <a:latin typeface="Times New Roman" pitchFamily="18" charset="0"/>
              <a:ea typeface="SimSun"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C413A24-2A15-5C4A-BA12-CFD0B9EE060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9689444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23803F04-6CA0-CE4B-86B0-8DDB55ECFC7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935121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52F40DE9-9F0B-BE41-BC69-11DD71076488}"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1994560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9757807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15927257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014129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2368368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8203038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38006266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35280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4506359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395457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4078699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52968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EA9508A-B7DC-2A4D-9921-25CDD1CA507E}" type="slidenum">
              <a:rPr lang="en-US"/>
              <a:pPr>
                <a:defRPr/>
              </a:pPr>
              <a:t>‹#›</a:t>
            </a:fld>
            <a:endParaRPr lang="en-US"/>
          </a:p>
        </p:txBody>
      </p:sp>
    </p:spTree>
    <p:extLst>
      <p:ext uri="{BB962C8B-B14F-4D97-AF65-F5344CB8AC3E}">
        <p14:creationId xmlns:p14="http://schemas.microsoft.com/office/powerpoint/2010/main" val="235346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B58C58-3553-9646-9649-6F0C7FDAFF6F}" type="slidenum">
              <a:rPr lang="en-US"/>
              <a:pPr>
                <a:defRPr/>
              </a:pPr>
              <a:t>‹#›</a:t>
            </a:fld>
            <a:endParaRPr lang="en-US"/>
          </a:p>
        </p:txBody>
      </p:sp>
    </p:spTree>
    <p:extLst>
      <p:ext uri="{BB962C8B-B14F-4D97-AF65-F5344CB8AC3E}">
        <p14:creationId xmlns:p14="http://schemas.microsoft.com/office/powerpoint/2010/main" val="313334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752E5EA-FEFD-8F43-A562-91210CAE5A76}" type="slidenum">
              <a:rPr lang="en-US"/>
              <a:pPr>
                <a:defRPr/>
              </a:pPr>
              <a:t>‹#›</a:t>
            </a:fld>
            <a:endParaRPr lang="en-US"/>
          </a:p>
        </p:txBody>
      </p:sp>
    </p:spTree>
    <p:extLst>
      <p:ext uri="{BB962C8B-B14F-4D97-AF65-F5344CB8AC3E}">
        <p14:creationId xmlns:p14="http://schemas.microsoft.com/office/powerpoint/2010/main" val="409482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Footer Placeholder 4"/>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Slide Number Placeholder 5"/>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7E265980-5F7A-894D-AC5B-BAE30E10E511}" type="slidenum">
              <a:rPr lang="en-US" noProof="1"/>
              <a:pPr>
                <a:defRPr/>
              </a:pPr>
              <a:t>‹#›</a:t>
            </a:fld>
            <a:endParaRPr lang="en-US" noProof="1"/>
          </a:p>
        </p:txBody>
      </p:sp>
    </p:spTree>
    <p:extLst>
      <p:ext uri="{BB962C8B-B14F-4D97-AF65-F5344CB8AC3E}">
        <p14:creationId xmlns:p14="http://schemas.microsoft.com/office/powerpoint/2010/main" val="288376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Footer Placeholder 4"/>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Slide Number Placeholder 5"/>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1D0261CA-190D-D74B-A062-A3B0E59E0A45}" type="slidenum">
              <a:rPr lang="en-US" noProof="1"/>
              <a:pPr>
                <a:defRPr/>
              </a:pPr>
              <a:t>‹#›</a:t>
            </a:fld>
            <a:endParaRPr lang="en-US" noProof="1"/>
          </a:p>
        </p:txBody>
      </p:sp>
    </p:spTree>
    <p:extLst>
      <p:ext uri="{BB962C8B-B14F-4D97-AF65-F5344CB8AC3E}">
        <p14:creationId xmlns:p14="http://schemas.microsoft.com/office/powerpoint/2010/main" val="424016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Footer Placeholder 4"/>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Slide Number Placeholder 5"/>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5382C81A-C6DC-BC4F-B7A0-8E80102A6E0A}" type="slidenum">
              <a:rPr lang="en-US" noProof="1"/>
              <a:pPr>
                <a:defRPr/>
              </a:pPr>
              <a:t>‹#›</a:t>
            </a:fld>
            <a:endParaRPr lang="en-US" noProof="1"/>
          </a:p>
        </p:txBody>
      </p:sp>
    </p:spTree>
    <p:extLst>
      <p:ext uri="{BB962C8B-B14F-4D97-AF65-F5344CB8AC3E}">
        <p14:creationId xmlns:p14="http://schemas.microsoft.com/office/powerpoint/2010/main" val="241238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Footer Placeholder 5"/>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7" name="Slide Number Placeholder 6"/>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077E59A0-B279-6442-9AD0-FCDB176A95C8}" type="slidenum">
              <a:rPr lang="en-US" noProof="1"/>
              <a:pPr>
                <a:defRPr/>
              </a:pPr>
              <a:t>‹#›</a:t>
            </a:fld>
            <a:endParaRPr lang="en-US" noProof="1"/>
          </a:p>
        </p:txBody>
      </p:sp>
    </p:spTree>
    <p:extLst>
      <p:ext uri="{BB962C8B-B14F-4D97-AF65-F5344CB8AC3E}">
        <p14:creationId xmlns:p14="http://schemas.microsoft.com/office/powerpoint/2010/main" val="31759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8" name="Footer Placeholder 7"/>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9" name="Slide Number Placeholder 8"/>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3149FA9A-BCC0-3647-9DAE-2AAAD60A8DD9}" type="slidenum">
              <a:rPr lang="en-US" noProof="1"/>
              <a:pPr>
                <a:defRPr/>
              </a:pPr>
              <a:t>‹#›</a:t>
            </a:fld>
            <a:endParaRPr lang="en-US" noProof="1"/>
          </a:p>
        </p:txBody>
      </p:sp>
    </p:spTree>
    <p:extLst>
      <p:ext uri="{BB962C8B-B14F-4D97-AF65-F5344CB8AC3E}">
        <p14:creationId xmlns:p14="http://schemas.microsoft.com/office/powerpoint/2010/main" val="184884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4" name="Footer Placeholder 3"/>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Slide Number Placeholder 4"/>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48A827EB-FBE9-BC46-8A57-8E1DA877394A}" type="slidenum">
              <a:rPr lang="en-US" noProof="1"/>
              <a:pPr>
                <a:defRPr/>
              </a:pPr>
              <a:t>‹#›</a:t>
            </a:fld>
            <a:endParaRPr lang="en-US" noProof="1"/>
          </a:p>
        </p:txBody>
      </p:sp>
    </p:spTree>
    <p:extLst>
      <p:ext uri="{BB962C8B-B14F-4D97-AF65-F5344CB8AC3E}">
        <p14:creationId xmlns:p14="http://schemas.microsoft.com/office/powerpoint/2010/main" val="124598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3" name="Footer Placeholder 2"/>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4" name="Slide Number Placeholder 3"/>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5E70BD39-196A-E145-A45E-C262D6970B69}" type="slidenum">
              <a:rPr lang="en-US" noProof="1"/>
              <a:pPr>
                <a:defRPr/>
              </a:pPr>
              <a:t>‹#›</a:t>
            </a:fld>
            <a:endParaRPr lang="en-US" noProof="1"/>
          </a:p>
        </p:txBody>
      </p:sp>
    </p:spTree>
    <p:extLst>
      <p:ext uri="{BB962C8B-B14F-4D97-AF65-F5344CB8AC3E}">
        <p14:creationId xmlns:p14="http://schemas.microsoft.com/office/powerpoint/2010/main" val="398307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Footer Placeholder 5"/>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7" name="Slide Number Placeholder 6"/>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5F519C07-3DC9-FA43-BBA6-F91DC4925B1C}" type="slidenum">
              <a:rPr lang="en-US" noProof="1"/>
              <a:pPr>
                <a:defRPr/>
              </a:pPr>
              <a:t>‹#›</a:t>
            </a:fld>
            <a:endParaRPr lang="en-US" noProof="1"/>
          </a:p>
        </p:txBody>
      </p:sp>
    </p:spTree>
    <p:extLst>
      <p:ext uri="{BB962C8B-B14F-4D97-AF65-F5344CB8AC3E}">
        <p14:creationId xmlns:p14="http://schemas.microsoft.com/office/powerpoint/2010/main" val="330337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en-US" strike="noStrik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Footer Placeholder 5"/>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7" name="Slide Number Placeholder 6"/>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84D25962-D212-3C4C-93E2-09E2D87CEE7D}" type="slidenum">
              <a:rPr lang="en-US" noProof="1"/>
              <a:pPr>
                <a:defRPr/>
              </a:pPr>
              <a:t>‹#›</a:t>
            </a:fld>
            <a:endParaRPr lang="en-US" noProof="1"/>
          </a:p>
        </p:txBody>
      </p:sp>
    </p:spTree>
    <p:extLst>
      <p:ext uri="{BB962C8B-B14F-4D97-AF65-F5344CB8AC3E}">
        <p14:creationId xmlns:p14="http://schemas.microsoft.com/office/powerpoint/2010/main" val="342538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Footer Placeholder 4"/>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Slide Number Placeholder 5"/>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D93EEA9D-9B7E-3E42-BAB5-AC741D2ECF10}" type="slidenum">
              <a:rPr lang="en-US" noProof="1"/>
              <a:pPr>
                <a:defRPr/>
              </a:pPr>
              <a:t>‹#›</a:t>
            </a:fld>
            <a:endParaRPr lang="en-US" noProof="1"/>
          </a:p>
        </p:txBody>
      </p:sp>
    </p:spTree>
    <p:extLst>
      <p:ext uri="{BB962C8B-B14F-4D97-AF65-F5344CB8AC3E}">
        <p14:creationId xmlns:p14="http://schemas.microsoft.com/office/powerpoint/2010/main" val="359491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5" name="Footer Placeholder 4"/>
          <p:cNvSpPr>
            <a:spLocks noGrp="1"/>
          </p:cNvSpPr>
          <p:nvPr>
            <p:ph type="ftr" sz="quarter" idx="11"/>
          </p:nvPr>
        </p:nvSpPr>
        <p:spPr>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endParaRPr lang="en-US" noProof="1"/>
          </a:p>
        </p:txBody>
      </p:sp>
      <p:sp>
        <p:nvSpPr>
          <p:cNvPr id="6" name="Slide Number Placeholder 5"/>
          <p:cNvSpPr>
            <a:spLocks noGrp="1"/>
          </p:cNvSpPr>
          <p:nvPr>
            <p:ph type="sldNum" sz="quarter" idx="12"/>
          </p:nvPr>
        </p:nvSpPr>
        <p:spPr>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a:latin typeface="Times New Roman" pitchFamily="18" charset="0"/>
                <a:ea typeface="ＭＳ Ｐゴシック" charset="0"/>
                <a:cs typeface="ＭＳ Ｐゴシック" charset="0"/>
              </a:defRPr>
            </a:lvl1pPr>
          </a:lstStyle>
          <a:p>
            <a:pPr>
              <a:defRPr/>
            </a:pPr>
            <a:fld id="{DF846033-2381-0443-B3C2-AE173A780DC9}" type="slidenum">
              <a:rPr lang="en-US" noProof="1"/>
              <a:pPr>
                <a:defRPr/>
              </a:pPr>
              <a:t>‹#›</a:t>
            </a:fld>
            <a:endParaRPr lang="en-US" noProof="1"/>
          </a:p>
        </p:txBody>
      </p:sp>
    </p:spTree>
    <p:extLst>
      <p:ext uri="{BB962C8B-B14F-4D97-AF65-F5344CB8AC3E}">
        <p14:creationId xmlns:p14="http://schemas.microsoft.com/office/powerpoint/2010/main" val="233986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Slide Number Placeholder 3"/>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411077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1866166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Slide Number Placeholder 3"/>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2623813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Slide Number Placeholder 4"/>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154002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Slide Number Placeholder 6"/>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102914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Slide Number Placeholder 2"/>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262770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3223128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Slide Number Placeholder 4"/>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822279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45719" tIns="45719" rIns="45719" bIns="45719"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srgbClr val="000000"/>
              </a:solidFill>
              <a:effectLst/>
              <a:uLnTx/>
              <a:uFillTx/>
              <a:latin typeface="+mn-lt"/>
              <a:ea typeface="MS PGothic" pitchFamily="34" charset="-128"/>
              <a:cs typeface="+mn-cs"/>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Slide Number Placeholder 4"/>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2388344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2093262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sz="quarter" idx="10"/>
          </p:nvPr>
        </p:nvSpPr>
        <p:spPr/>
        <p:txBody>
          <a:bodyPr/>
          <a:lstStyle/>
          <a:p>
            <a:pPr algn="r">
              <a:spcBef>
                <a:spcPts val="800"/>
              </a:spcBef>
            </a:pPr>
            <a:fld id="{9A0DB2DC-4C9A-4742-B13C-FB6460FD3503}" type="slidenum">
              <a:rPr lang="en-US" altLang="en-US" sz="1800" noProof="1" dirty="0">
                <a:cs typeface="ＭＳ Ｐゴシック"/>
              </a:rPr>
              <a:pPr algn="r">
                <a:spcBef>
                  <a:spcPts val="800"/>
                </a:spcBef>
              </a:pPr>
              <a:t>‹#›</a:t>
            </a:fld>
            <a:endParaRPr lang="en-US" altLang="en-US" sz="1800" noProof="1">
              <a:latin typeface="Times New Roman Bold" charset="0"/>
              <a:sym typeface="Times New Roman Bold" charset="0"/>
            </a:endParaRPr>
          </a:p>
        </p:txBody>
      </p:sp>
    </p:spTree>
    <p:extLst>
      <p:ext uri="{BB962C8B-B14F-4D97-AF65-F5344CB8AC3E}">
        <p14:creationId xmlns:p14="http://schemas.microsoft.com/office/powerpoint/2010/main" val="1501645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91CA5F-1B3B-4D4F-ABED-63ACEB848235}" type="slidenum">
              <a:rPr lang="en-US"/>
              <a:pPr>
                <a:defRPr/>
              </a:pPr>
              <a:t>‹#›</a:t>
            </a:fld>
            <a:endParaRPr lang="en-US"/>
          </a:p>
        </p:txBody>
      </p:sp>
    </p:spTree>
    <p:extLst>
      <p:ext uri="{BB962C8B-B14F-4D97-AF65-F5344CB8AC3E}">
        <p14:creationId xmlns:p14="http://schemas.microsoft.com/office/powerpoint/2010/main" val="1167732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A4F1A95-F7A6-B049-837B-71BEC1A48C76}" type="slidenum">
              <a:rPr lang="en-US"/>
              <a:pPr>
                <a:defRPr/>
              </a:pPr>
              <a:t>‹#›</a:t>
            </a:fld>
            <a:endParaRPr lang="en-US"/>
          </a:p>
        </p:txBody>
      </p:sp>
    </p:spTree>
    <p:extLst>
      <p:ext uri="{BB962C8B-B14F-4D97-AF65-F5344CB8AC3E}">
        <p14:creationId xmlns:p14="http://schemas.microsoft.com/office/powerpoint/2010/main" val="259725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CE9A5F2-21A9-974E-A491-5753C7B72009}" type="slidenum">
              <a:rPr lang="en-US"/>
              <a:pPr>
                <a:defRPr/>
              </a:pPr>
              <a:t>‹#›</a:t>
            </a:fld>
            <a:endParaRPr lang="en-US"/>
          </a:p>
        </p:txBody>
      </p:sp>
    </p:spTree>
    <p:extLst>
      <p:ext uri="{BB962C8B-B14F-4D97-AF65-F5344CB8AC3E}">
        <p14:creationId xmlns:p14="http://schemas.microsoft.com/office/powerpoint/2010/main" val="228829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BD1B9FF-A76F-5E4F-80D6-6208AC3025C8}" type="slidenum">
              <a:rPr lang="en-US"/>
              <a:pPr>
                <a:defRPr/>
              </a:pPr>
              <a:t>‹#›</a:t>
            </a:fld>
            <a:endParaRPr lang="en-US"/>
          </a:p>
        </p:txBody>
      </p:sp>
    </p:spTree>
    <p:extLst>
      <p:ext uri="{BB962C8B-B14F-4D97-AF65-F5344CB8AC3E}">
        <p14:creationId xmlns:p14="http://schemas.microsoft.com/office/powerpoint/2010/main" val="2666384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0FBE941B-25AF-664F-B3C1-29150E309098}" type="slidenum">
              <a:rPr lang="en-US"/>
              <a:pPr>
                <a:defRPr/>
              </a:pPr>
              <a:t>‹#›</a:t>
            </a:fld>
            <a:endParaRPr lang="en-US"/>
          </a:p>
        </p:txBody>
      </p:sp>
    </p:spTree>
    <p:extLst>
      <p:ext uri="{BB962C8B-B14F-4D97-AF65-F5344CB8AC3E}">
        <p14:creationId xmlns:p14="http://schemas.microsoft.com/office/powerpoint/2010/main" val="264967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93461BB-F154-2144-9B5C-ACEC9C893C5A}" type="slidenum">
              <a:rPr lang="en-US"/>
              <a:pPr>
                <a:defRPr/>
              </a:pPr>
              <a:t>‹#›</a:t>
            </a:fld>
            <a:endParaRPr lang="en-US"/>
          </a:p>
        </p:txBody>
      </p:sp>
    </p:spTree>
    <p:extLst>
      <p:ext uri="{BB962C8B-B14F-4D97-AF65-F5344CB8AC3E}">
        <p14:creationId xmlns:p14="http://schemas.microsoft.com/office/powerpoint/2010/main" val="1123274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FCC2DA9-AAE1-6E42-BF00-A57FCD5525F3}" type="slidenum">
              <a:rPr lang="en-US"/>
              <a:pPr>
                <a:defRPr/>
              </a:pPr>
              <a:t>‹#›</a:t>
            </a:fld>
            <a:endParaRPr lang="en-US"/>
          </a:p>
        </p:txBody>
      </p:sp>
    </p:spTree>
    <p:extLst>
      <p:ext uri="{BB962C8B-B14F-4D97-AF65-F5344CB8AC3E}">
        <p14:creationId xmlns:p14="http://schemas.microsoft.com/office/powerpoint/2010/main" val="2493998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5F61B7F-1900-6240-A38D-07F3BBA986B4}" type="slidenum">
              <a:rPr lang="en-US"/>
              <a:pPr>
                <a:defRPr/>
              </a:pPr>
              <a:t>‹#›</a:t>
            </a:fld>
            <a:endParaRPr lang="en-US"/>
          </a:p>
        </p:txBody>
      </p:sp>
    </p:spTree>
    <p:extLst>
      <p:ext uri="{BB962C8B-B14F-4D97-AF65-F5344CB8AC3E}">
        <p14:creationId xmlns:p14="http://schemas.microsoft.com/office/powerpoint/2010/main" val="2455692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403EE12-65E5-AB4E-ABE7-9325CEB2DDCB}" type="slidenum">
              <a:rPr lang="en-US"/>
              <a:pPr>
                <a:defRPr/>
              </a:pPr>
              <a:t>‹#›</a:t>
            </a:fld>
            <a:endParaRPr lang="en-US"/>
          </a:p>
        </p:txBody>
      </p:sp>
    </p:spTree>
    <p:extLst>
      <p:ext uri="{BB962C8B-B14F-4D97-AF65-F5344CB8AC3E}">
        <p14:creationId xmlns:p14="http://schemas.microsoft.com/office/powerpoint/2010/main" val="10689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292CEFB-BA10-5A43-A98C-97AF38900811}" type="slidenum">
              <a:rPr lang="en-US"/>
              <a:pPr>
                <a:defRPr/>
              </a:pPr>
              <a:t>‹#›</a:t>
            </a:fld>
            <a:endParaRPr lang="en-US"/>
          </a:p>
        </p:txBody>
      </p:sp>
    </p:spTree>
    <p:extLst>
      <p:ext uri="{BB962C8B-B14F-4D97-AF65-F5344CB8AC3E}">
        <p14:creationId xmlns:p14="http://schemas.microsoft.com/office/powerpoint/2010/main" val="1404728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AA65780-03AA-CC49-B45F-3D31DC372764}" type="slidenum">
              <a:rPr lang="en-US"/>
              <a:pPr>
                <a:defRPr/>
              </a:pPr>
              <a:t>‹#›</a:t>
            </a:fld>
            <a:endParaRPr lang="en-US"/>
          </a:p>
        </p:txBody>
      </p:sp>
    </p:spTree>
    <p:extLst>
      <p:ext uri="{BB962C8B-B14F-4D97-AF65-F5344CB8AC3E}">
        <p14:creationId xmlns:p14="http://schemas.microsoft.com/office/powerpoint/2010/main" val="1513822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C0BEA3-F8AF-C349-BD06-D7C0DB0B9682}" type="slidenum">
              <a:rPr lang="en-US"/>
              <a:pPr>
                <a:defRPr/>
              </a:pPr>
              <a:t>‹#›</a:t>
            </a:fld>
            <a:endParaRPr lang="en-US"/>
          </a:p>
        </p:txBody>
      </p:sp>
    </p:spTree>
    <p:extLst>
      <p:ext uri="{BB962C8B-B14F-4D97-AF65-F5344CB8AC3E}">
        <p14:creationId xmlns:p14="http://schemas.microsoft.com/office/powerpoint/2010/main" val="172886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66645D-C2B5-6449-849E-196B2CE3FBD8}" type="slidenum">
              <a:rPr lang="en-US"/>
              <a:pPr>
                <a:defRPr/>
              </a:pPr>
              <a:t>‹#›</a:t>
            </a:fld>
            <a:endParaRPr lang="en-US"/>
          </a:p>
        </p:txBody>
      </p:sp>
    </p:spTree>
    <p:extLst>
      <p:ext uri="{BB962C8B-B14F-4D97-AF65-F5344CB8AC3E}">
        <p14:creationId xmlns:p14="http://schemas.microsoft.com/office/powerpoint/2010/main" val="98143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7FF2F-7902-FE44-A6D9-6995D90415B3}" type="slidenum">
              <a:rPr lang="en-US"/>
              <a:pPr>
                <a:defRPr/>
              </a:pPr>
              <a:t>‹#›</a:t>
            </a:fld>
            <a:endParaRPr lang="en-US"/>
          </a:p>
        </p:txBody>
      </p:sp>
    </p:spTree>
    <p:extLst>
      <p:ext uri="{BB962C8B-B14F-4D97-AF65-F5344CB8AC3E}">
        <p14:creationId xmlns:p14="http://schemas.microsoft.com/office/powerpoint/2010/main" val="1343231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B87AB0-41C9-C74A-87EE-C0CC55CFEBB0}" type="slidenum">
              <a:rPr lang="en-US"/>
              <a:pPr>
                <a:defRPr/>
              </a:pPr>
              <a:t>‹#›</a:t>
            </a:fld>
            <a:endParaRPr lang="en-US"/>
          </a:p>
        </p:txBody>
      </p:sp>
    </p:spTree>
    <p:extLst>
      <p:ext uri="{BB962C8B-B14F-4D97-AF65-F5344CB8AC3E}">
        <p14:creationId xmlns:p14="http://schemas.microsoft.com/office/powerpoint/2010/main" val="2467112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CB4675-5986-1144-B1DC-50334DA94891}" type="slidenum">
              <a:rPr lang="en-US"/>
              <a:pPr>
                <a:defRPr/>
              </a:pPr>
              <a:t>‹#›</a:t>
            </a:fld>
            <a:endParaRPr lang="en-US"/>
          </a:p>
        </p:txBody>
      </p:sp>
    </p:spTree>
    <p:extLst>
      <p:ext uri="{BB962C8B-B14F-4D97-AF65-F5344CB8AC3E}">
        <p14:creationId xmlns:p14="http://schemas.microsoft.com/office/powerpoint/2010/main" val="1366303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F71FA0-2A14-CD4E-A2E7-0633AE7C0317}" type="slidenum">
              <a:rPr lang="en-US"/>
              <a:pPr>
                <a:defRPr/>
              </a:pPr>
              <a:t>‹#›</a:t>
            </a:fld>
            <a:endParaRPr lang="en-US"/>
          </a:p>
        </p:txBody>
      </p:sp>
    </p:spTree>
    <p:extLst>
      <p:ext uri="{BB962C8B-B14F-4D97-AF65-F5344CB8AC3E}">
        <p14:creationId xmlns:p14="http://schemas.microsoft.com/office/powerpoint/2010/main" val="1420579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25B5CB-8E74-EB4A-BFFB-7F576DCB80EF}" type="slidenum">
              <a:rPr lang="en-US"/>
              <a:pPr>
                <a:defRPr/>
              </a:pPr>
              <a:t>‹#›</a:t>
            </a:fld>
            <a:endParaRPr lang="en-US"/>
          </a:p>
        </p:txBody>
      </p:sp>
    </p:spTree>
    <p:extLst>
      <p:ext uri="{BB962C8B-B14F-4D97-AF65-F5344CB8AC3E}">
        <p14:creationId xmlns:p14="http://schemas.microsoft.com/office/powerpoint/2010/main" val="158689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7505BA-383D-614D-B075-38221CC501C3}" type="slidenum">
              <a:rPr lang="en-US"/>
              <a:pPr>
                <a:defRPr/>
              </a:pPr>
              <a:t>‹#›</a:t>
            </a:fld>
            <a:endParaRPr lang="en-US"/>
          </a:p>
        </p:txBody>
      </p:sp>
    </p:spTree>
    <p:extLst>
      <p:ext uri="{BB962C8B-B14F-4D97-AF65-F5344CB8AC3E}">
        <p14:creationId xmlns:p14="http://schemas.microsoft.com/office/powerpoint/2010/main" val="4682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6BA1B6-48F4-3448-8730-69B9594075FB}" type="slidenum">
              <a:rPr lang="en-US"/>
              <a:pPr>
                <a:defRPr/>
              </a:pPr>
              <a:t>‹#›</a:t>
            </a:fld>
            <a:endParaRPr lang="en-US"/>
          </a:p>
        </p:txBody>
      </p:sp>
    </p:spTree>
    <p:extLst>
      <p:ext uri="{BB962C8B-B14F-4D97-AF65-F5344CB8AC3E}">
        <p14:creationId xmlns:p14="http://schemas.microsoft.com/office/powerpoint/2010/main" val="3335110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BC531-A1E1-E744-879E-2D6FCD42949D}" type="slidenum">
              <a:rPr lang="en-US"/>
              <a:pPr>
                <a:defRPr/>
              </a:pPr>
              <a:t>‹#›</a:t>
            </a:fld>
            <a:endParaRPr lang="en-US"/>
          </a:p>
        </p:txBody>
      </p:sp>
    </p:spTree>
    <p:extLst>
      <p:ext uri="{BB962C8B-B14F-4D97-AF65-F5344CB8AC3E}">
        <p14:creationId xmlns:p14="http://schemas.microsoft.com/office/powerpoint/2010/main" val="1035903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9C0E0-6ECE-2F47-8FB6-D803E7DF06E7}" type="slidenum">
              <a:rPr lang="en-US"/>
              <a:pPr>
                <a:defRPr/>
              </a:pPr>
              <a:t>‹#›</a:t>
            </a:fld>
            <a:endParaRPr lang="en-US"/>
          </a:p>
        </p:txBody>
      </p:sp>
    </p:spTree>
    <p:extLst>
      <p:ext uri="{BB962C8B-B14F-4D97-AF65-F5344CB8AC3E}">
        <p14:creationId xmlns:p14="http://schemas.microsoft.com/office/powerpoint/2010/main" val="48872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7E265980-5F7A-894D-AC5B-BAE30E10E511}" type="slidenum">
              <a:rPr lang="en-US"/>
              <a:pPr>
                <a:defRPr/>
              </a:pPr>
              <a:t>‹#›</a:t>
            </a:fld>
            <a:endParaRPr lang="en-US"/>
          </a:p>
        </p:txBody>
      </p:sp>
    </p:spTree>
    <p:extLst>
      <p:ext uri="{BB962C8B-B14F-4D97-AF65-F5344CB8AC3E}">
        <p14:creationId xmlns:p14="http://schemas.microsoft.com/office/powerpoint/2010/main" val="17349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1D0261CA-190D-D74B-A062-A3B0E59E0A45}" type="slidenum">
              <a:rPr lang="en-US"/>
              <a:pPr>
                <a:defRPr/>
              </a:pPr>
              <a:t>‹#›</a:t>
            </a:fld>
            <a:endParaRPr lang="en-US"/>
          </a:p>
        </p:txBody>
      </p:sp>
    </p:spTree>
    <p:extLst>
      <p:ext uri="{BB962C8B-B14F-4D97-AF65-F5344CB8AC3E}">
        <p14:creationId xmlns:p14="http://schemas.microsoft.com/office/powerpoint/2010/main" val="418551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382C81A-C6DC-BC4F-B7A0-8E80102A6E0A}" type="slidenum">
              <a:rPr lang="en-US"/>
              <a:pPr>
                <a:defRPr/>
              </a:pPr>
              <a:t>‹#›</a:t>
            </a:fld>
            <a:endParaRPr lang="en-US"/>
          </a:p>
        </p:txBody>
      </p:sp>
    </p:spTree>
    <p:extLst>
      <p:ext uri="{BB962C8B-B14F-4D97-AF65-F5344CB8AC3E}">
        <p14:creationId xmlns:p14="http://schemas.microsoft.com/office/powerpoint/2010/main" val="3750152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077E59A0-B279-6442-9AD0-FCDB176A95C8}" type="slidenum">
              <a:rPr lang="en-US"/>
              <a:pPr>
                <a:defRPr/>
              </a:pPr>
              <a:t>‹#›</a:t>
            </a:fld>
            <a:endParaRPr lang="en-US"/>
          </a:p>
        </p:txBody>
      </p:sp>
    </p:spTree>
    <p:extLst>
      <p:ext uri="{BB962C8B-B14F-4D97-AF65-F5344CB8AC3E}">
        <p14:creationId xmlns:p14="http://schemas.microsoft.com/office/powerpoint/2010/main" val="1216932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3149FA9A-BCC0-3647-9DAE-2AAAD60A8DD9}" type="slidenum">
              <a:rPr lang="en-US"/>
              <a:pPr>
                <a:defRPr/>
              </a:pPr>
              <a:t>‹#›</a:t>
            </a:fld>
            <a:endParaRPr lang="en-US"/>
          </a:p>
        </p:txBody>
      </p:sp>
    </p:spTree>
    <p:extLst>
      <p:ext uri="{BB962C8B-B14F-4D97-AF65-F5344CB8AC3E}">
        <p14:creationId xmlns:p14="http://schemas.microsoft.com/office/powerpoint/2010/main" val="282921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48A827EB-FBE9-BC46-8A57-8E1DA877394A}" type="slidenum">
              <a:rPr lang="en-US"/>
              <a:pPr>
                <a:defRPr/>
              </a:pPr>
              <a:t>‹#›</a:t>
            </a:fld>
            <a:endParaRPr lang="en-US"/>
          </a:p>
        </p:txBody>
      </p:sp>
    </p:spTree>
    <p:extLst>
      <p:ext uri="{BB962C8B-B14F-4D97-AF65-F5344CB8AC3E}">
        <p14:creationId xmlns:p14="http://schemas.microsoft.com/office/powerpoint/2010/main" val="3533236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E70BD39-196A-E145-A45E-C262D6970B69}" type="slidenum">
              <a:rPr lang="en-US"/>
              <a:pPr>
                <a:defRPr/>
              </a:pPr>
              <a:t>‹#›</a:t>
            </a:fld>
            <a:endParaRPr lang="en-US"/>
          </a:p>
        </p:txBody>
      </p:sp>
    </p:spTree>
    <p:extLst>
      <p:ext uri="{BB962C8B-B14F-4D97-AF65-F5344CB8AC3E}">
        <p14:creationId xmlns:p14="http://schemas.microsoft.com/office/powerpoint/2010/main" val="1017235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F519C07-3DC9-FA43-BBA6-F91DC4925B1C}" type="slidenum">
              <a:rPr lang="en-US"/>
              <a:pPr>
                <a:defRPr/>
              </a:pPr>
              <a:t>‹#›</a:t>
            </a:fld>
            <a:endParaRPr lang="en-US"/>
          </a:p>
        </p:txBody>
      </p:sp>
    </p:spTree>
    <p:extLst>
      <p:ext uri="{BB962C8B-B14F-4D97-AF65-F5344CB8AC3E}">
        <p14:creationId xmlns:p14="http://schemas.microsoft.com/office/powerpoint/2010/main" val="1882362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84D25962-D212-3C4C-93E2-09E2D87CEE7D}" type="slidenum">
              <a:rPr lang="en-US"/>
              <a:pPr>
                <a:defRPr/>
              </a:pPr>
              <a:t>‹#›</a:t>
            </a:fld>
            <a:endParaRPr lang="en-US"/>
          </a:p>
        </p:txBody>
      </p:sp>
    </p:spTree>
    <p:extLst>
      <p:ext uri="{BB962C8B-B14F-4D97-AF65-F5344CB8AC3E}">
        <p14:creationId xmlns:p14="http://schemas.microsoft.com/office/powerpoint/2010/main" val="2636919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D93EEA9D-9B7E-3E42-BAB5-AC741D2ECF10}" type="slidenum">
              <a:rPr lang="en-US"/>
              <a:pPr>
                <a:defRPr/>
              </a:pPr>
              <a:t>‹#›</a:t>
            </a:fld>
            <a:endParaRPr lang="en-US"/>
          </a:p>
        </p:txBody>
      </p:sp>
    </p:spTree>
    <p:extLst>
      <p:ext uri="{BB962C8B-B14F-4D97-AF65-F5344CB8AC3E}">
        <p14:creationId xmlns:p14="http://schemas.microsoft.com/office/powerpoint/2010/main" val="1192464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DF846033-2381-0443-B3C2-AE173A780DC9}" type="slidenum">
              <a:rPr lang="en-US"/>
              <a:pPr>
                <a:defRPr/>
              </a:pPr>
              <a:t>‹#›</a:t>
            </a:fld>
            <a:endParaRPr lang="en-US"/>
          </a:p>
        </p:txBody>
      </p:sp>
    </p:spTree>
    <p:extLst>
      <p:ext uri="{BB962C8B-B14F-4D97-AF65-F5344CB8AC3E}">
        <p14:creationId xmlns:p14="http://schemas.microsoft.com/office/powerpoint/2010/main" val="262844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5" name="页脚占位符 4"/>
          <p:cNvSpPr>
            <a:spLocks noGrp="1"/>
          </p:cNvSpPr>
          <p:nvPr>
            <p:ph type="ftr" sz="quarter" idx="11"/>
          </p:nvPr>
        </p:nvSpPr>
        <p:spPr/>
        <p:txBody>
          <a:bodyPr/>
          <a:lstStyle>
            <a:lvl1pPr defTabSz="914400">
              <a:defRPr/>
            </a:lvl1pPr>
          </a:lstStyle>
          <a:p>
            <a:endParaRPr lang="zh-CN" altLang="en-US"/>
          </a:p>
        </p:txBody>
      </p:sp>
      <p:sp>
        <p:nvSpPr>
          <p:cNvPr id="6" name="幻灯片编号占位符 5"/>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05E9C1E9-2C7A-A54D-91A2-AE46560DF00E}" type="slidenum">
              <a:rPr lang="zh-CN" altLang="en-US"/>
              <a:pPr>
                <a:defRPr/>
              </a:pPr>
              <a:t>‹#›</a:t>
            </a:fld>
            <a:endParaRPr lang="zh-CN" altLang="en-US"/>
          </a:p>
        </p:txBody>
      </p:sp>
    </p:spTree>
    <p:extLst>
      <p:ext uri="{BB962C8B-B14F-4D97-AF65-F5344CB8AC3E}">
        <p14:creationId xmlns:p14="http://schemas.microsoft.com/office/powerpoint/2010/main" val="61728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5" name="页脚占位符 4"/>
          <p:cNvSpPr>
            <a:spLocks noGrp="1"/>
          </p:cNvSpPr>
          <p:nvPr>
            <p:ph type="ftr" sz="quarter" idx="11"/>
          </p:nvPr>
        </p:nvSpPr>
        <p:spPr/>
        <p:txBody>
          <a:bodyPr/>
          <a:lstStyle>
            <a:lvl1pPr defTabSz="914400">
              <a:defRPr/>
            </a:lvl1pPr>
          </a:lstStyle>
          <a:p>
            <a:endParaRPr lang="zh-CN" altLang="en-US"/>
          </a:p>
        </p:txBody>
      </p:sp>
      <p:sp>
        <p:nvSpPr>
          <p:cNvPr id="6" name="幻灯片编号占位符 5"/>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F7049525-1394-054F-9658-B0BC49C309E5}" type="slidenum">
              <a:rPr lang="zh-CN" altLang="en-US"/>
              <a:pPr>
                <a:defRPr/>
              </a:pPr>
              <a:t>‹#›</a:t>
            </a:fld>
            <a:endParaRPr lang="zh-CN" altLang="en-US"/>
          </a:p>
        </p:txBody>
      </p:sp>
    </p:spTree>
    <p:extLst>
      <p:ext uri="{BB962C8B-B14F-4D97-AF65-F5344CB8AC3E}">
        <p14:creationId xmlns:p14="http://schemas.microsoft.com/office/powerpoint/2010/main" val="4112730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5" name="页脚占位符 4"/>
          <p:cNvSpPr>
            <a:spLocks noGrp="1"/>
          </p:cNvSpPr>
          <p:nvPr>
            <p:ph type="ftr" sz="quarter" idx="11"/>
          </p:nvPr>
        </p:nvSpPr>
        <p:spPr/>
        <p:txBody>
          <a:bodyPr/>
          <a:lstStyle>
            <a:lvl1pPr defTabSz="914400">
              <a:defRPr/>
            </a:lvl1pPr>
          </a:lstStyle>
          <a:p>
            <a:endParaRPr lang="zh-CN" altLang="en-US"/>
          </a:p>
        </p:txBody>
      </p:sp>
      <p:sp>
        <p:nvSpPr>
          <p:cNvPr id="6" name="幻灯片编号占位符 5"/>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F6059353-3A8C-D240-AE79-0BE9D4B22FD8}" type="slidenum">
              <a:rPr lang="zh-CN" altLang="en-US"/>
              <a:pPr>
                <a:defRPr/>
              </a:pPr>
              <a:t>‹#›</a:t>
            </a:fld>
            <a:endParaRPr lang="zh-CN" altLang="en-US"/>
          </a:p>
        </p:txBody>
      </p:sp>
    </p:spTree>
    <p:extLst>
      <p:ext uri="{BB962C8B-B14F-4D97-AF65-F5344CB8AC3E}">
        <p14:creationId xmlns:p14="http://schemas.microsoft.com/office/powerpoint/2010/main" val="4170647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6" name="页脚占位符 5"/>
          <p:cNvSpPr>
            <a:spLocks noGrp="1"/>
          </p:cNvSpPr>
          <p:nvPr>
            <p:ph type="ftr" sz="quarter" idx="11"/>
          </p:nvPr>
        </p:nvSpPr>
        <p:spPr/>
        <p:txBody>
          <a:bodyPr/>
          <a:lstStyle>
            <a:lvl1pPr defTabSz="914400">
              <a:defRPr/>
            </a:lvl1pPr>
          </a:lstStyle>
          <a:p>
            <a:endParaRPr lang="zh-CN" altLang="en-US"/>
          </a:p>
        </p:txBody>
      </p:sp>
      <p:sp>
        <p:nvSpPr>
          <p:cNvPr id="7" name="幻灯片编号占位符 6"/>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D767EFA2-85BB-5E41-B667-968B7824A8D2}" type="slidenum">
              <a:rPr lang="zh-CN" altLang="en-US"/>
              <a:pPr>
                <a:defRPr/>
              </a:pPr>
              <a:t>‹#›</a:t>
            </a:fld>
            <a:endParaRPr lang="zh-CN" altLang="en-US"/>
          </a:p>
        </p:txBody>
      </p:sp>
    </p:spTree>
    <p:extLst>
      <p:ext uri="{BB962C8B-B14F-4D97-AF65-F5344CB8AC3E}">
        <p14:creationId xmlns:p14="http://schemas.microsoft.com/office/powerpoint/2010/main" val="2647362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8" name="页脚占位符 7"/>
          <p:cNvSpPr>
            <a:spLocks noGrp="1"/>
          </p:cNvSpPr>
          <p:nvPr>
            <p:ph type="ftr" sz="quarter" idx="11"/>
          </p:nvPr>
        </p:nvSpPr>
        <p:spPr/>
        <p:txBody>
          <a:bodyPr/>
          <a:lstStyle>
            <a:lvl1pPr defTabSz="914400">
              <a:defRPr/>
            </a:lvl1pPr>
          </a:lstStyle>
          <a:p>
            <a:endParaRPr lang="zh-CN" altLang="en-US"/>
          </a:p>
        </p:txBody>
      </p:sp>
      <p:sp>
        <p:nvSpPr>
          <p:cNvPr id="9" name="幻灯片编号占位符 8"/>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6D3FCF4F-F9C2-8743-BB45-00906F5AABA1}" type="slidenum">
              <a:rPr lang="zh-CN" altLang="en-US"/>
              <a:pPr>
                <a:defRPr/>
              </a:pPr>
              <a:t>‹#›</a:t>
            </a:fld>
            <a:endParaRPr lang="zh-CN" altLang="en-US"/>
          </a:p>
        </p:txBody>
      </p:sp>
    </p:spTree>
    <p:extLst>
      <p:ext uri="{BB962C8B-B14F-4D97-AF65-F5344CB8AC3E}">
        <p14:creationId xmlns:p14="http://schemas.microsoft.com/office/powerpoint/2010/main" val="1595465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4" name="页脚占位符 3"/>
          <p:cNvSpPr>
            <a:spLocks noGrp="1"/>
          </p:cNvSpPr>
          <p:nvPr>
            <p:ph type="ftr" sz="quarter" idx="11"/>
          </p:nvPr>
        </p:nvSpPr>
        <p:spPr/>
        <p:txBody>
          <a:bodyPr/>
          <a:lstStyle>
            <a:lvl1pPr defTabSz="914400">
              <a:defRPr/>
            </a:lvl1pPr>
          </a:lstStyle>
          <a:p>
            <a:endParaRPr lang="zh-CN" altLang="en-US"/>
          </a:p>
        </p:txBody>
      </p:sp>
      <p:sp>
        <p:nvSpPr>
          <p:cNvPr id="5" name="幻灯片编号占位符 4"/>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1F68AB5D-7981-A84D-A734-A080670F8FFE}" type="slidenum">
              <a:rPr lang="zh-CN" altLang="en-US"/>
              <a:pPr>
                <a:defRPr/>
              </a:pPr>
              <a:t>‹#›</a:t>
            </a:fld>
            <a:endParaRPr lang="zh-CN" altLang="en-US"/>
          </a:p>
        </p:txBody>
      </p:sp>
    </p:spTree>
    <p:extLst>
      <p:ext uri="{BB962C8B-B14F-4D97-AF65-F5344CB8AC3E}">
        <p14:creationId xmlns:p14="http://schemas.microsoft.com/office/powerpoint/2010/main" val="24351200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3" name="页脚占位符 2"/>
          <p:cNvSpPr>
            <a:spLocks noGrp="1"/>
          </p:cNvSpPr>
          <p:nvPr>
            <p:ph type="ftr" sz="quarter" idx="11"/>
          </p:nvPr>
        </p:nvSpPr>
        <p:spPr/>
        <p:txBody>
          <a:bodyPr/>
          <a:lstStyle>
            <a:lvl1pPr defTabSz="914400">
              <a:defRPr/>
            </a:lvl1pPr>
          </a:lstStyle>
          <a:p>
            <a:endParaRPr lang="zh-CN" altLang="en-US"/>
          </a:p>
        </p:txBody>
      </p:sp>
      <p:sp>
        <p:nvSpPr>
          <p:cNvPr id="4" name="幻灯片编号占位符 3"/>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546473CE-5222-8141-9AD4-F86D7CB2149A}" type="slidenum">
              <a:rPr lang="zh-CN" altLang="en-US"/>
              <a:pPr>
                <a:defRPr/>
              </a:pPr>
              <a:t>‹#›</a:t>
            </a:fld>
            <a:endParaRPr lang="zh-CN" altLang="en-US"/>
          </a:p>
        </p:txBody>
      </p:sp>
    </p:spTree>
    <p:extLst>
      <p:ext uri="{BB962C8B-B14F-4D97-AF65-F5344CB8AC3E}">
        <p14:creationId xmlns:p14="http://schemas.microsoft.com/office/powerpoint/2010/main" val="2012292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6" name="页脚占位符 5"/>
          <p:cNvSpPr>
            <a:spLocks noGrp="1"/>
          </p:cNvSpPr>
          <p:nvPr>
            <p:ph type="ftr" sz="quarter" idx="11"/>
          </p:nvPr>
        </p:nvSpPr>
        <p:spPr/>
        <p:txBody>
          <a:bodyPr/>
          <a:lstStyle>
            <a:lvl1pPr defTabSz="914400">
              <a:defRPr/>
            </a:lvl1pPr>
          </a:lstStyle>
          <a:p>
            <a:endParaRPr lang="zh-CN" altLang="en-US"/>
          </a:p>
        </p:txBody>
      </p:sp>
      <p:sp>
        <p:nvSpPr>
          <p:cNvPr id="7" name="幻灯片编号占位符 6"/>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DC3255F2-6372-A94E-8C85-63AB1D52C5B5}" type="slidenum">
              <a:rPr lang="zh-CN" altLang="en-US"/>
              <a:pPr>
                <a:defRPr/>
              </a:pPr>
              <a:t>‹#›</a:t>
            </a:fld>
            <a:endParaRPr lang="zh-CN" altLang="en-US"/>
          </a:p>
        </p:txBody>
      </p:sp>
    </p:spTree>
    <p:extLst>
      <p:ext uri="{BB962C8B-B14F-4D97-AF65-F5344CB8AC3E}">
        <p14:creationId xmlns:p14="http://schemas.microsoft.com/office/powerpoint/2010/main" val="376994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6" name="页脚占位符 5"/>
          <p:cNvSpPr>
            <a:spLocks noGrp="1"/>
          </p:cNvSpPr>
          <p:nvPr>
            <p:ph type="ftr" sz="quarter" idx="11"/>
          </p:nvPr>
        </p:nvSpPr>
        <p:spPr/>
        <p:txBody>
          <a:bodyPr/>
          <a:lstStyle>
            <a:lvl1pPr defTabSz="914400">
              <a:defRPr/>
            </a:lvl1pPr>
          </a:lstStyle>
          <a:p>
            <a:endParaRPr lang="zh-CN" altLang="en-US"/>
          </a:p>
        </p:txBody>
      </p:sp>
      <p:sp>
        <p:nvSpPr>
          <p:cNvPr id="7" name="幻灯片编号占位符 6"/>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2FCF87DA-EE4A-0548-BDCE-6197B03B54E0}" type="slidenum">
              <a:rPr lang="zh-CN" altLang="en-US"/>
              <a:pPr>
                <a:defRPr/>
              </a:pPr>
              <a:t>‹#›</a:t>
            </a:fld>
            <a:endParaRPr lang="zh-CN" altLang="en-US"/>
          </a:p>
        </p:txBody>
      </p:sp>
    </p:spTree>
    <p:extLst>
      <p:ext uri="{BB962C8B-B14F-4D97-AF65-F5344CB8AC3E}">
        <p14:creationId xmlns:p14="http://schemas.microsoft.com/office/powerpoint/2010/main" val="26901559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5" name="页脚占位符 4"/>
          <p:cNvSpPr>
            <a:spLocks noGrp="1"/>
          </p:cNvSpPr>
          <p:nvPr>
            <p:ph type="ftr" sz="quarter" idx="11"/>
          </p:nvPr>
        </p:nvSpPr>
        <p:spPr/>
        <p:txBody>
          <a:bodyPr/>
          <a:lstStyle>
            <a:lvl1pPr defTabSz="914400">
              <a:defRPr/>
            </a:lvl1pPr>
          </a:lstStyle>
          <a:p>
            <a:endParaRPr lang="zh-CN" altLang="en-US"/>
          </a:p>
        </p:txBody>
      </p:sp>
      <p:sp>
        <p:nvSpPr>
          <p:cNvPr id="6" name="幻灯片编号占位符 5"/>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635E0459-9875-EC42-AF3F-03B232AE79E3}" type="slidenum">
              <a:rPr lang="zh-CN" altLang="en-US"/>
              <a:pPr>
                <a:defRPr/>
              </a:pPr>
              <a:t>‹#›</a:t>
            </a:fld>
            <a:endParaRPr lang="zh-CN" altLang="en-US"/>
          </a:p>
        </p:txBody>
      </p:sp>
    </p:spTree>
    <p:extLst>
      <p:ext uri="{BB962C8B-B14F-4D97-AF65-F5344CB8AC3E}">
        <p14:creationId xmlns:p14="http://schemas.microsoft.com/office/powerpoint/2010/main" val="143618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defTabSz="914400" fontAlgn="base">
              <a:spcBef>
                <a:spcPct val="0"/>
              </a:spcBef>
              <a:spcAft>
                <a:spcPct val="0"/>
              </a:spcAft>
              <a:defRPr>
                <a:cs typeface="ＭＳ Ｐゴシック" charset="0"/>
              </a:defRPr>
            </a:lvl1pPr>
          </a:lstStyle>
          <a:p>
            <a:pPr>
              <a:defRPr/>
            </a:pPr>
            <a:fld id="{4F921847-F405-CD47-9B05-729A9F2A85A3}" type="datetimeFigureOut">
              <a:rPr lang="zh-CN" altLang="en-US"/>
              <a:pPr>
                <a:defRPr/>
              </a:pPr>
              <a:t>2018/11/12</a:t>
            </a:fld>
            <a:endParaRPr lang="zh-CN" altLang="en-US"/>
          </a:p>
        </p:txBody>
      </p:sp>
      <p:sp>
        <p:nvSpPr>
          <p:cNvPr id="5" name="页脚占位符 4"/>
          <p:cNvSpPr>
            <a:spLocks noGrp="1"/>
          </p:cNvSpPr>
          <p:nvPr>
            <p:ph type="ftr" sz="quarter" idx="11"/>
          </p:nvPr>
        </p:nvSpPr>
        <p:spPr/>
        <p:txBody>
          <a:bodyPr/>
          <a:lstStyle>
            <a:lvl1pPr defTabSz="914400">
              <a:defRPr/>
            </a:lvl1pPr>
          </a:lstStyle>
          <a:p>
            <a:endParaRPr lang="zh-CN" altLang="en-US"/>
          </a:p>
        </p:txBody>
      </p:sp>
      <p:sp>
        <p:nvSpPr>
          <p:cNvPr id="6" name="幻灯片编号占位符 5"/>
          <p:cNvSpPr>
            <a:spLocks noGrp="1"/>
          </p:cNvSpPr>
          <p:nvPr>
            <p:ph type="sldNum" sz="quarter" idx="12"/>
          </p:nvPr>
        </p:nvSpPr>
        <p:spPr/>
        <p:txBody>
          <a:bodyPr/>
          <a:lstStyle>
            <a:lvl1pPr defTabSz="914400" fontAlgn="base">
              <a:spcBef>
                <a:spcPct val="0"/>
              </a:spcBef>
              <a:spcAft>
                <a:spcPct val="0"/>
              </a:spcAft>
              <a:defRPr>
                <a:cs typeface="ＭＳ Ｐゴシック" charset="0"/>
              </a:defRPr>
            </a:lvl1pPr>
          </a:lstStyle>
          <a:p>
            <a:pPr>
              <a:defRPr/>
            </a:pPr>
            <a:fld id="{13AD82BA-4B10-8A42-AEA9-934564943166}" type="slidenum">
              <a:rPr lang="zh-CN" altLang="en-US"/>
              <a:pPr>
                <a:defRPr/>
              </a:pPr>
              <a:t>‹#›</a:t>
            </a:fld>
            <a:endParaRPr lang="zh-CN" altLang="en-US"/>
          </a:p>
        </p:txBody>
      </p:sp>
    </p:spTree>
    <p:extLst>
      <p:ext uri="{BB962C8B-B14F-4D97-AF65-F5344CB8AC3E}">
        <p14:creationId xmlns:p14="http://schemas.microsoft.com/office/powerpoint/2010/main" val="1036782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p:cNvSpPr>
          <p:nvPr>
            <p:ph type="sldNum" sz="quarter" idx="10"/>
          </p:nvPr>
        </p:nvSpPr>
        <p:spPr>
          <a:ln/>
        </p:spPr>
        <p:txBody>
          <a:bodyPr/>
          <a:lstStyle>
            <a:lvl1pPr>
              <a:defRPr/>
            </a:lvl1pPr>
          </a:lstStyle>
          <a:p>
            <a:pPr>
              <a:defRPr/>
            </a:pPr>
            <a:fld id="{967B75CA-F9E9-6140-B55A-D4EEAE950FE7}"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3530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p:cNvSpPr>
          <p:nvPr>
            <p:ph type="sldNum" sz="quarter" idx="10"/>
          </p:nvPr>
        </p:nvSpPr>
        <p:spPr>
          <a:ln/>
        </p:spPr>
        <p:txBody>
          <a:bodyPr/>
          <a:lstStyle>
            <a:lvl1pPr>
              <a:defRPr/>
            </a:lvl1pPr>
          </a:lstStyle>
          <a:p>
            <a:pPr>
              <a:defRPr/>
            </a:pPr>
            <a:fld id="{9DF35650-DA53-8C4E-933E-0D03D46C4CB8}"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1521851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p:cNvSpPr>
          <p:nvPr>
            <p:ph type="sldNum" sz="quarter" idx="10"/>
          </p:nvPr>
        </p:nvSpPr>
        <p:spPr>
          <a:ln/>
        </p:spPr>
        <p:txBody>
          <a:bodyPr/>
          <a:lstStyle>
            <a:lvl1pPr>
              <a:defRPr/>
            </a:lvl1pPr>
          </a:lstStyle>
          <a:p>
            <a:pPr>
              <a:defRPr/>
            </a:pPr>
            <a:fld id="{0729C1BC-3B07-2A47-B69D-709A721C3439}"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160678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p:cNvSpPr>
          <p:nvPr>
            <p:ph type="sldNum" sz="quarter" idx="10"/>
          </p:nvPr>
        </p:nvSpPr>
        <p:spPr>
          <a:ln/>
        </p:spPr>
        <p:txBody>
          <a:bodyPr/>
          <a:lstStyle>
            <a:lvl1pPr>
              <a:defRPr/>
            </a:lvl1pPr>
          </a:lstStyle>
          <a:p>
            <a:pPr>
              <a:defRPr/>
            </a:pPr>
            <a:fld id="{C416ECD1-2BC7-9249-AC1D-3E4DAC442579}"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9049853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p:cNvSpPr>
          <p:nvPr>
            <p:ph type="sldNum" sz="quarter" idx="10"/>
          </p:nvPr>
        </p:nvSpPr>
        <p:spPr>
          <a:ln/>
        </p:spPr>
        <p:txBody>
          <a:bodyPr/>
          <a:lstStyle>
            <a:lvl1pPr>
              <a:defRPr/>
            </a:lvl1pPr>
          </a:lstStyle>
          <a:p>
            <a:pPr>
              <a:defRPr/>
            </a:pPr>
            <a:fld id="{0A42473F-AA20-2247-95CE-0D91FDD0A63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601782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sldNum" sz="quarter" idx="10"/>
          </p:nvPr>
        </p:nvSpPr>
        <p:spPr>
          <a:ln/>
        </p:spPr>
        <p:txBody>
          <a:bodyPr/>
          <a:lstStyle>
            <a:lvl1pPr>
              <a:defRPr/>
            </a:lvl1pPr>
          </a:lstStyle>
          <a:p>
            <a:pPr>
              <a:defRPr/>
            </a:pPr>
            <a:fld id="{1A0C970C-ECBA-A94A-8799-5C58CC151A92}"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348882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sldNum" sz="quarter" idx="10"/>
          </p:nvPr>
        </p:nvSpPr>
        <p:spPr>
          <a:ln/>
        </p:spPr>
        <p:txBody>
          <a:bodyPr/>
          <a:lstStyle>
            <a:lvl1pPr>
              <a:defRPr/>
            </a:lvl1pPr>
          </a:lstStyle>
          <a:p>
            <a:pPr>
              <a:defRPr/>
            </a:pPr>
            <a:fld id="{8046B4A1-03A4-8E4D-8202-BA1558558292}"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577288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p:cNvSpPr>
          <p:nvPr>
            <p:ph type="sldNum" sz="quarter" idx="10"/>
          </p:nvPr>
        </p:nvSpPr>
        <p:spPr>
          <a:ln/>
        </p:spPr>
        <p:txBody>
          <a:bodyPr/>
          <a:lstStyle>
            <a:lvl1pPr>
              <a:defRPr/>
            </a:lvl1pPr>
          </a:lstStyle>
          <a:p>
            <a:pPr>
              <a:defRPr/>
            </a:pPr>
            <a:fld id="{1136EBD6-B151-B145-88F1-0D79815DBC5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328251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p:cNvSpPr>
          <p:nvPr>
            <p:ph type="sldNum" sz="quarter" idx="10"/>
          </p:nvPr>
        </p:nvSpPr>
        <p:spPr>
          <a:ln/>
        </p:spPr>
        <p:txBody>
          <a:bodyPr/>
          <a:lstStyle>
            <a:lvl1pPr>
              <a:defRPr/>
            </a:lvl1pPr>
          </a:lstStyle>
          <a:p>
            <a:pPr>
              <a:defRPr/>
            </a:pPr>
            <a:fld id="{AF697E9C-E3E3-6D43-A8F6-D4B6559A0BDC}"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4929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p:cNvSpPr>
          <p:nvPr>
            <p:ph type="sldNum" sz="quarter" idx="10"/>
          </p:nvPr>
        </p:nvSpPr>
        <p:spPr>
          <a:ln/>
        </p:spPr>
        <p:txBody>
          <a:bodyPr/>
          <a:lstStyle>
            <a:lvl1pPr>
              <a:defRPr/>
            </a:lvl1pPr>
          </a:lstStyle>
          <a:p>
            <a:pPr>
              <a:defRPr/>
            </a:pPr>
            <a:fld id="{4100695D-F13A-3042-87D8-F19650A8172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5374956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p:cNvSpPr>
          <p:nvPr>
            <p:ph type="sldNum" sz="quarter" idx="10"/>
          </p:nvPr>
        </p:nvSpPr>
        <p:spPr>
          <a:ln/>
        </p:spPr>
        <p:txBody>
          <a:bodyPr/>
          <a:lstStyle>
            <a:lvl1pPr>
              <a:defRPr/>
            </a:lvl1pPr>
          </a:lstStyle>
          <a:p>
            <a:pPr>
              <a:defRPr/>
            </a:pPr>
            <a:fld id="{9C1E5B8D-2191-264A-BDBE-BC2BBA27D010}"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940595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pPr>
              <a:defRPr/>
            </a:pPr>
            <a:fld id="{64DC27F3-70D9-2A4D-AA9B-9DD0123C285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148548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D0F9393B-3674-4A4A-AAA6-54B65EE898A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8703909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0AC62346-5174-AC48-BF6A-FC5B6529493F}"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10009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pPr>
              <a:defRPr/>
            </a:pPr>
            <a:fld id="{6E500F5F-0EDD-6D4F-80D2-0B2D68A5E024}"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011730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pPr>
              <a:defRPr/>
            </a:pPr>
            <a:fld id="{CF4584BD-B408-FF44-AFB3-DC3FD9C5276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772187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pPr>
              <a:defRPr/>
            </a:pPr>
            <a:fld id="{D1C035EA-1E57-4B4D-8146-FBC1F8324EEF}"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477820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7EABF0E2-2C92-DF4A-BBC3-D0788F498C2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576568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1946DC88-C2DB-0C42-A525-09786ACA0F39}"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705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73AEEF-99ED-4545-9C5E-B6F0A89662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p:cNvSpPr>
          <p:nvPr>
            <p:ph type="sldNum" sz="quarter" idx="2"/>
          </p:nvPr>
        </p:nvSpPr>
        <p:spPr bwMode="auto">
          <a:xfrm>
            <a:off x="6553200" y="6245225"/>
            <a:ext cx="2133600" cy="420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8" tIns="45718" rIns="45718" bIns="45718" numCol="1" anchor="t" anchorCtr="0" compatLnSpc="1">
            <a:prstTxWarp prst="textNoShape">
              <a:avLst/>
            </a:prstTxWarp>
          </a:bodyPr>
          <a:lstStyle>
            <a:lvl1pPr algn="r" defTabSz="457200">
              <a:defRPr>
                <a:cs typeface="Helvetica" charset="0"/>
              </a:defRPr>
            </a:lvl1pPr>
          </a:lstStyle>
          <a:p>
            <a:pPr hangingPunct="0">
              <a:defRPr/>
            </a:pPr>
            <a:fld id="{CC773E08-1D6A-6645-87E6-6FAF5BA6717C}" type="slidenum">
              <a:rPr lang="en-US" sz="2400">
                <a:solidFill>
                  <a:srgbClr val="000000"/>
                </a:solidFill>
                <a:latin typeface="Helvetica"/>
                <a:sym typeface="Helvetica" charset="0"/>
              </a:rPr>
              <a:pPr hangingPunct="0">
                <a:defRPr/>
              </a:pPr>
              <a:t>‹#›</a:t>
            </a:fld>
            <a:endParaRPr lang="en-US" sz="2400">
              <a:solidFill>
                <a:srgbClr val="000000"/>
              </a:solidFill>
              <a:latin typeface="Times New Roman Bold" charset="0"/>
              <a:cs typeface="Times New Roman Bold" charset="0"/>
              <a:sym typeface="Times New Roman Bold" charset="0"/>
            </a:endParaRPr>
          </a:p>
        </p:txBody>
      </p:sp>
      <p:sp>
        <p:nvSpPr>
          <p:cNvPr id="3074" name="Rectangle 2"/>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3075" name="Rectangle 3"/>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34400313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a:latin typeface="Arial"/>
              <a:ea typeface="MS PGothic" charset="0"/>
              <a:cs typeface="MS PGothic" charset="0"/>
            </a:endParaRPr>
          </a:p>
        </p:txBody>
      </p:sp>
    </p:spTree>
    <p:extLst>
      <p:ext uri="{BB962C8B-B14F-4D97-AF65-F5344CB8AC3E}">
        <p14:creationId xmlns:p14="http://schemas.microsoft.com/office/powerpoint/2010/main" val="26530515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78B5891C-FDBF-6043-8757-EF44516CBA3B}"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78242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a:xfrm>
            <a:off x="76200" y="274638"/>
            <a:ext cx="8991600" cy="1143000"/>
          </a:xfrm>
          <a:prstGeom prst="rect">
            <a:avLst/>
          </a:prstGeom>
          <a:noFill/>
          <a:ln w="9525">
            <a:noFill/>
            <a:miter/>
          </a:ln>
        </p:spPr>
        <p:txBody>
          <a:bodyPr wrap="square" lIns="91440" tIns="45720" rIns="91440" bIns="45720" anchor="ctr"/>
          <a:lstStyle/>
          <a:p>
            <a:pPr lvl="0"/>
            <a:r>
              <a:rPr lang="en-US" altLang="en-US"/>
              <a:t>Click to edit Master title style</a:t>
            </a:r>
          </a:p>
        </p:txBody>
      </p:sp>
      <p:sp>
        <p:nvSpPr>
          <p:cNvPr id="24579" name="Rectangle 3"/>
          <p:cNvSpPr>
            <a:spLocks noGrp="1"/>
          </p:cNvSpPr>
          <p:nvPr>
            <p:ph type="body"/>
          </p:nvPr>
        </p:nvSpPr>
        <p:spPr>
          <a:xfrm>
            <a:off x="76200" y="1600200"/>
            <a:ext cx="8991600" cy="4525963"/>
          </a:xfrm>
          <a:prstGeom prst="rect">
            <a:avLst/>
          </a:prstGeom>
          <a:noFill/>
          <a:ln w="9525">
            <a:noFill/>
            <a:miter/>
          </a:ln>
        </p:spPr>
        <p:txBody>
          <a:bodyPr wrap="square" lIns="91440" tIns="45720" rIns="91440" bIns="45720" anchor="t"/>
          <a:lstStyle/>
          <a:p>
            <a:pPr lvl="0"/>
            <a:r>
              <a:rPr lang="en-US" altLang="en-US"/>
              <a:t>Click to edit Master text styles</a:t>
            </a:r>
          </a:p>
          <a:p>
            <a:pPr lvl="1" indent="-285750"/>
            <a:r>
              <a:rPr lang="en-US" altLang="en-US"/>
              <a:t>Second level</a:t>
            </a:r>
          </a:p>
          <a:p>
            <a:pPr lvl="2" indent="-228600"/>
            <a:r>
              <a:rPr lang="en-US" altLang="en-US"/>
              <a:t>Third level</a:t>
            </a:r>
          </a:p>
          <a:p>
            <a:pPr lvl="3" indent="-228600"/>
            <a:r>
              <a:rPr lang="en-US" altLang="en-US"/>
              <a:t>Fourth level</a:t>
            </a:r>
          </a:p>
          <a:p>
            <a:pPr lvl="4" indent="-228600"/>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solidFill>
                  <a:srgbClr val="000000"/>
                </a:solidFill>
                <a:latin typeface="Arial" charset="0"/>
                <a:ea typeface="+mn-ea"/>
                <a:cs typeface="+mn-cs"/>
              </a:defRPr>
            </a:lvl1pPr>
          </a:lstStyle>
          <a:p>
            <a:pPr>
              <a:buFont typeface="Arial" pitchFamily="34" charset="0"/>
              <a:buNone/>
              <a:defRPr/>
            </a:pPr>
            <a:endParaRPr lang="en-US" noProof="1">
              <a:sym typeface="Helvetica"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solidFill>
                  <a:srgbClr val="000000"/>
                </a:solidFill>
                <a:latin typeface="Arial" charset="0"/>
                <a:ea typeface="+mn-ea"/>
                <a:cs typeface="+mn-cs"/>
              </a:defRPr>
            </a:lvl1pPr>
          </a:lstStyle>
          <a:p>
            <a:pPr>
              <a:buFont typeface="Arial" pitchFamily="34" charset="0"/>
              <a:buNone/>
              <a:defRPr/>
            </a:pPr>
            <a:endParaRPr lang="en-US" noProof="1">
              <a:sym typeface="Helvetica"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latin typeface="Arial" charset="0"/>
                <a:ea typeface="+mn-ea"/>
                <a:cs typeface="+mn-cs"/>
              </a:defRPr>
            </a:lvl1pPr>
          </a:lstStyle>
          <a:p>
            <a:pPr>
              <a:buFont typeface="Arial" pitchFamily="34" charset="0"/>
              <a:buNone/>
              <a:defRPr/>
            </a:pPr>
            <a:fld id="{1E4D3F53-FBEA-AB4A-B3F3-858EC5D12F3C}" type="slidenum">
              <a:rPr lang="en-US" noProof="1">
                <a:sym typeface="Helvetica" charset="0"/>
              </a:rPr>
              <a:pPr>
                <a:buFont typeface="Arial" pitchFamily="34" charset="0"/>
                <a:buNone/>
                <a:defRPr/>
              </a:pPr>
              <a:t>‹#›</a:t>
            </a:fld>
            <a:endParaRPr lang="en-US" noProof="1">
              <a:sym typeface="Helvetica" charset="0"/>
            </a:endParaRPr>
          </a:p>
        </p:txBody>
      </p:sp>
    </p:spTree>
    <p:extLst>
      <p:ext uri="{BB962C8B-B14F-4D97-AF65-F5344CB8AC3E}">
        <p14:creationId xmlns:p14="http://schemas.microsoft.com/office/powerpoint/2010/main" val="23130388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9E2B6"/>
        </a:solidFill>
        <a:effectLst/>
      </p:bgPr>
    </p:bg>
    <p:spTree>
      <p:nvGrpSpPr>
        <p:cNvPr id="1" name=""/>
        <p:cNvGrpSpPr/>
        <p:nvPr/>
      </p:nvGrpSpPr>
      <p:grpSpPr>
        <a:xfrm>
          <a:off x="0" y="0"/>
          <a:ext cx="0" cy="0"/>
          <a:chOff x="0" y="0"/>
          <a:chExt cx="0" cy="0"/>
        </a:xfrm>
      </p:grpSpPr>
      <p:sp>
        <p:nvSpPr>
          <p:cNvPr id="2049" name="Rectangle 1"/>
          <p:cNvSpPr>
            <a:spLocks noGrp="1"/>
          </p:cNvSpPr>
          <p:nvPr>
            <p:ph type="sldNum" sz="quarter" idx="2"/>
          </p:nvPr>
        </p:nvSpPr>
        <p:spPr bwMode="auto">
          <a:xfrm>
            <a:off x="7239000" y="6248400"/>
            <a:ext cx="1905000" cy="420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45718" tIns="45718" rIns="45718" bIns="45718" numCol="1" anchor="t" anchorCtr="0" compatLnSpc="1"/>
          <a:lstStyle/>
          <a:p>
            <a:pPr algn="r">
              <a:spcBef>
                <a:spcPts val="800"/>
              </a:spcBef>
              <a:buFont typeface="Arial" pitchFamily="34" charset="0"/>
              <a:buNone/>
            </a:pPr>
            <a:fld id="{9A0DB2DC-4C9A-4742-B13C-FB6460FD3503}" type="slidenum">
              <a:rPr lang="en-US" altLang="en-US" noProof="1" dirty="0">
                <a:solidFill>
                  <a:srgbClr val="000000"/>
                </a:solidFill>
                <a:latin typeface="Helvetica" charset="0"/>
                <a:cs typeface="ＭＳ Ｐゴシック"/>
                <a:sym typeface="Helvetica" charset="0"/>
              </a:rPr>
              <a:pPr algn="r">
                <a:spcBef>
                  <a:spcPts val="800"/>
                </a:spcBef>
                <a:buFont typeface="Arial" pitchFamily="34" charset="0"/>
                <a:buNone/>
              </a:pPr>
              <a:t>‹#›</a:t>
            </a:fld>
            <a:endParaRPr lang="en-US" altLang="en-US" noProof="1">
              <a:solidFill>
                <a:srgbClr val="000000"/>
              </a:solidFill>
              <a:latin typeface="Times New Roman Bold" charset="0"/>
              <a:sym typeface="Times New Roman Bold" charset="0"/>
            </a:endParaRPr>
          </a:p>
        </p:txBody>
      </p:sp>
      <p:sp>
        <p:nvSpPr>
          <p:cNvPr id="34819" name="Rectangle 2"/>
          <p:cNvSpPr>
            <a:spLocks noGrp="1"/>
          </p:cNvSpPr>
          <p:nvPr>
            <p:ph type="title"/>
          </p:nvPr>
        </p:nvSpPr>
        <p:spPr>
          <a:xfrm>
            <a:off x="457200" y="274638"/>
            <a:ext cx="8229600" cy="1323975"/>
          </a:xfrm>
          <a:prstGeom prst="rect">
            <a:avLst/>
          </a:prstGeom>
          <a:noFill/>
          <a:ln w="9525">
            <a:noFill/>
            <a:miter/>
          </a:ln>
        </p:spPr>
        <p:txBody>
          <a:bodyPr lIns="45719" tIns="45719" rIns="45719" bIns="45719" anchor="t"/>
          <a:lstStyle/>
          <a:p>
            <a:pPr lvl="0"/>
            <a:r>
              <a:rPr lang="en-US" altLang="en-US" dirty="0"/>
              <a:t>Click to edit Master title style</a:t>
            </a:r>
          </a:p>
        </p:txBody>
      </p:sp>
      <p:sp>
        <p:nvSpPr>
          <p:cNvPr id="34820" name="Rectangle 3"/>
          <p:cNvSpPr>
            <a:spLocks noGrp="1"/>
          </p:cNvSpPr>
          <p:nvPr>
            <p:ph type="body"/>
          </p:nvPr>
        </p:nvSpPr>
        <p:spPr>
          <a:xfrm>
            <a:off x="457200" y="1600200"/>
            <a:ext cx="8229600" cy="5256213"/>
          </a:xfrm>
          <a:prstGeom prst="rect">
            <a:avLst/>
          </a:prstGeom>
          <a:noFill/>
          <a:ln w="9525">
            <a:noFill/>
            <a:miter/>
          </a:ln>
        </p:spPr>
        <p:txBody>
          <a:bodyPr lIns="45719" tIns="45719" rIns="45719" bIns="45719" anchor="t"/>
          <a:lstStyle/>
          <a:p>
            <a:pPr lvl="0"/>
            <a:r>
              <a:rPr lang="en-US" altLang="en-US" dirty="0"/>
              <a:t>Click to edit Master text styles</a:t>
            </a:r>
          </a:p>
          <a:p>
            <a:pPr lvl="1" indent="228600"/>
            <a:r>
              <a:rPr lang="en-US" altLang="en-US" dirty="0"/>
              <a:t>Second level</a:t>
            </a:r>
          </a:p>
          <a:p>
            <a:pPr lvl="2" indent="457200"/>
            <a:r>
              <a:rPr lang="en-US" altLang="en-US" dirty="0"/>
              <a:t>Third level</a:t>
            </a:r>
          </a:p>
          <a:p>
            <a:pPr lvl="3" indent="685800"/>
            <a:r>
              <a:rPr lang="en-US" altLang="en-US" dirty="0"/>
              <a:t>Fourth level</a:t>
            </a:r>
          </a:p>
          <a:p>
            <a:pPr lvl="4" indent="914400"/>
            <a:r>
              <a:rPr lang="en-US" altLang="en-US" dirty="0"/>
              <a:t>Fifth level</a:t>
            </a:r>
          </a:p>
        </p:txBody>
      </p:sp>
    </p:spTree>
    <p:extLst>
      <p:ext uri="{BB962C8B-B14F-4D97-AF65-F5344CB8AC3E}">
        <p14:creationId xmlns:p14="http://schemas.microsoft.com/office/powerpoint/2010/main" val="7641460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a:sym typeface="Helvetica"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a:sym typeface="Helvetica"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8914F36-3D9C-274A-B67A-666F9D9690BB}" type="slidenum">
              <a:rPr lang="en-US">
                <a:ea typeface="ＭＳ Ｐゴシック" charset="0"/>
                <a:sym typeface="Helvetica" charset="0"/>
              </a:rPr>
              <a:pPr>
                <a:defRPr/>
              </a:pPr>
              <a:t>‹#›</a:t>
            </a:fld>
            <a:endParaRPr lang="en-US">
              <a:ea typeface="ＭＳ Ｐゴシック" charset="0"/>
              <a:sym typeface="Helvetica" charset="0"/>
            </a:endParaRPr>
          </a:p>
        </p:txBody>
      </p:sp>
    </p:spTree>
    <p:extLst>
      <p:ext uri="{BB962C8B-B14F-4D97-AF65-F5344CB8AC3E}">
        <p14:creationId xmlns:p14="http://schemas.microsoft.com/office/powerpoint/2010/main" val="335854721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a:sym typeface="Helvetica"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a:sym typeface="Helvetica"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D9C6FED-951B-B64E-AE93-9F60021C8E91}" type="slidenum">
              <a:rPr lang="en-US">
                <a:latin typeface="Times New Roman" charset="0"/>
                <a:ea typeface="ＭＳ Ｐゴシック" charset="0"/>
                <a:sym typeface="Helvetica" charset="0"/>
              </a:rPr>
              <a:pPr>
                <a:defRPr/>
              </a:pPr>
              <a:t>‹#›</a:t>
            </a:fld>
            <a:endParaRPr lang="en-US">
              <a:latin typeface="Times New Roman" charset="0"/>
              <a:ea typeface="ＭＳ Ｐゴシック" charset="0"/>
              <a:sym typeface="Helvetica" charset="0"/>
            </a:endParaRPr>
          </a:p>
        </p:txBody>
      </p:sp>
    </p:spTree>
    <p:extLst>
      <p:ext uri="{BB962C8B-B14F-4D97-AF65-F5344CB8AC3E}">
        <p14:creationId xmlns:p14="http://schemas.microsoft.com/office/powerpoint/2010/main" val="23102572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76200" y="274638"/>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4387" name="Rectangle 3"/>
          <p:cNvSpPr>
            <a:spLocks noGrp="1" noChangeArrowheads="1"/>
          </p:cNvSpPr>
          <p:nvPr>
            <p:ph type="body" idx="1"/>
          </p:nvPr>
        </p:nvSpPr>
        <p:spPr bwMode="auto">
          <a:xfrm>
            <a:off x="76200" y="1600200"/>
            <a:ext cx="8991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sym typeface="Helvetica"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sym typeface="Helvetica"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mn-cs"/>
              </a:defRPr>
            </a:lvl1pPr>
          </a:lstStyle>
          <a:p>
            <a:pPr>
              <a:defRPr/>
            </a:pPr>
            <a:fld id="{1E4D3F53-FBEA-AB4A-B3F3-858EC5D12F3C}" type="slidenum">
              <a:rPr lang="en-US">
                <a:sym typeface="Helvetica" charset="0"/>
              </a:rPr>
              <a:pPr>
                <a:defRPr/>
              </a:pPr>
              <a:t>‹#›</a:t>
            </a:fld>
            <a:endParaRPr lang="en-US">
              <a:sym typeface="Helvetica" charset="0"/>
            </a:endParaRPr>
          </a:p>
        </p:txBody>
      </p:sp>
    </p:spTree>
    <p:extLst>
      <p:ext uri="{BB962C8B-B14F-4D97-AF65-F5344CB8AC3E}">
        <p14:creationId xmlns:p14="http://schemas.microsoft.com/office/powerpoint/2010/main" val="117805413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2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812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kumimoji="1" sz="1200">
                <a:solidFill>
                  <a:prstClr val="black">
                    <a:tint val="75000"/>
                  </a:prstClr>
                </a:solidFill>
                <a:latin typeface="Calibri"/>
                <a:ea typeface="宋体"/>
                <a:cs typeface="+mn-cs"/>
              </a:defRPr>
            </a:lvl1pPr>
          </a:lstStyle>
          <a:p>
            <a:pPr>
              <a:defRPr/>
            </a:pPr>
            <a:fld id="{4F921847-F405-CD47-9B05-729A9F2A85A3}" type="datetimeFigureOut">
              <a:rPr lang="zh-CN" altLang="en-US">
                <a:sym typeface="Helvetica" charset="0"/>
              </a:rPr>
              <a:pPr>
                <a:defRPr/>
              </a:pPr>
              <a:t>2018/11/12</a:t>
            </a:fld>
            <a:endParaRPr lang="zh-CN" altLang="en-US">
              <a:sym typeface="Helvetica"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kumimoji="1" sz="1200">
                <a:solidFill>
                  <a:srgbClr val="898989"/>
                </a:solidFill>
                <a:latin typeface="Calibri" charset="0"/>
                <a:ea typeface="宋体" charset="0"/>
                <a:cs typeface="宋体" charset="0"/>
              </a:defRPr>
            </a:lvl1pPr>
          </a:lstStyle>
          <a:p>
            <a:endParaRPr lang="zh-CN" altLang="en-US">
              <a:sym typeface="Helvetica" charset="0"/>
            </a:endParaRPr>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kumimoji="1" sz="1200">
                <a:solidFill>
                  <a:prstClr val="black">
                    <a:tint val="75000"/>
                  </a:prstClr>
                </a:solidFill>
                <a:latin typeface="Calibri"/>
                <a:ea typeface="宋体"/>
                <a:cs typeface="+mn-cs"/>
              </a:defRPr>
            </a:lvl1pPr>
          </a:lstStyle>
          <a:p>
            <a:pPr>
              <a:defRPr/>
            </a:pPr>
            <a:fld id="{FB1C33CA-16F4-D643-B10F-F0D44C5086BA}" type="slidenum">
              <a:rPr lang="zh-CN" altLang="en-US">
                <a:sym typeface="Helvetica" charset="0"/>
              </a:rPr>
              <a:pPr>
                <a:defRPr/>
              </a:pPr>
              <a:t>‹#›</a:t>
            </a:fld>
            <a:endParaRPr lang="zh-CN" altLang="en-US">
              <a:sym typeface="Helvetica" charset="0"/>
            </a:endParaRPr>
          </a:p>
        </p:txBody>
      </p:sp>
    </p:spTree>
    <p:extLst>
      <p:ext uri="{BB962C8B-B14F-4D97-AF65-F5344CB8AC3E}">
        <p14:creationId xmlns:p14="http://schemas.microsoft.com/office/powerpoint/2010/main" val="22979361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fontAlgn="base">
        <a:spcBef>
          <a:spcPct val="0"/>
        </a:spcBef>
        <a:spcAft>
          <a:spcPct val="0"/>
        </a:spcAft>
        <a:defRPr kumimoji="1" sz="4400" kern="1200">
          <a:solidFill>
            <a:schemeClr val="tx1"/>
          </a:solidFill>
          <a:latin typeface="+mj-lt"/>
          <a:ea typeface="宋体" charset="0"/>
          <a:cs typeface="宋体" charset="0"/>
        </a:defRPr>
      </a:lvl1pPr>
      <a:lvl2pPr algn="ctr" defTabSz="457200" rtl="0" fontAlgn="base">
        <a:spcBef>
          <a:spcPct val="0"/>
        </a:spcBef>
        <a:spcAft>
          <a:spcPct val="0"/>
        </a:spcAft>
        <a:defRPr kumimoji="1" sz="4400">
          <a:solidFill>
            <a:schemeClr val="tx1"/>
          </a:solidFill>
          <a:latin typeface="Calibri" charset="0"/>
          <a:ea typeface="宋体" charset="0"/>
          <a:cs typeface="宋体" charset="0"/>
        </a:defRPr>
      </a:lvl2pPr>
      <a:lvl3pPr algn="ctr" defTabSz="457200" rtl="0" fontAlgn="base">
        <a:spcBef>
          <a:spcPct val="0"/>
        </a:spcBef>
        <a:spcAft>
          <a:spcPct val="0"/>
        </a:spcAft>
        <a:defRPr kumimoji="1" sz="4400">
          <a:solidFill>
            <a:schemeClr val="tx1"/>
          </a:solidFill>
          <a:latin typeface="Calibri" charset="0"/>
          <a:ea typeface="宋体" charset="0"/>
          <a:cs typeface="宋体" charset="0"/>
        </a:defRPr>
      </a:lvl3pPr>
      <a:lvl4pPr algn="ctr" defTabSz="457200" rtl="0" fontAlgn="base">
        <a:spcBef>
          <a:spcPct val="0"/>
        </a:spcBef>
        <a:spcAft>
          <a:spcPct val="0"/>
        </a:spcAft>
        <a:defRPr kumimoji="1" sz="4400">
          <a:solidFill>
            <a:schemeClr val="tx1"/>
          </a:solidFill>
          <a:latin typeface="Calibri" charset="0"/>
          <a:ea typeface="宋体" charset="0"/>
          <a:cs typeface="宋体" charset="0"/>
        </a:defRPr>
      </a:lvl4pPr>
      <a:lvl5pPr algn="ctr" defTabSz="457200" rtl="0" fontAlgn="base">
        <a:spcBef>
          <a:spcPct val="0"/>
        </a:spcBef>
        <a:spcAft>
          <a:spcPct val="0"/>
        </a:spcAft>
        <a:defRPr kumimoji="1" sz="4400">
          <a:solidFill>
            <a:schemeClr val="tx1"/>
          </a:solidFill>
          <a:latin typeface="Calibri" charset="0"/>
          <a:ea typeface="宋体" charset="0"/>
          <a:cs typeface="宋体" charset="0"/>
        </a:defRPr>
      </a:lvl5pPr>
      <a:lvl6pPr marL="457200" algn="ctr" defTabSz="457200" rtl="0" fontAlgn="base">
        <a:spcBef>
          <a:spcPct val="0"/>
        </a:spcBef>
        <a:spcAft>
          <a:spcPct val="0"/>
        </a:spcAft>
        <a:defRPr kumimoji="1" sz="4400">
          <a:solidFill>
            <a:schemeClr val="tx1"/>
          </a:solidFill>
          <a:latin typeface="Calibri" charset="0"/>
          <a:ea typeface="宋体" charset="0"/>
          <a:cs typeface="宋体" charset="0"/>
        </a:defRPr>
      </a:lvl6pPr>
      <a:lvl7pPr marL="914400" algn="ctr" defTabSz="457200" rtl="0" fontAlgn="base">
        <a:spcBef>
          <a:spcPct val="0"/>
        </a:spcBef>
        <a:spcAft>
          <a:spcPct val="0"/>
        </a:spcAft>
        <a:defRPr kumimoji="1" sz="4400">
          <a:solidFill>
            <a:schemeClr val="tx1"/>
          </a:solidFill>
          <a:latin typeface="Calibri" charset="0"/>
          <a:ea typeface="宋体" charset="0"/>
          <a:cs typeface="宋体" charset="0"/>
        </a:defRPr>
      </a:lvl7pPr>
      <a:lvl8pPr marL="1371600" algn="ctr" defTabSz="457200" rtl="0" fontAlgn="base">
        <a:spcBef>
          <a:spcPct val="0"/>
        </a:spcBef>
        <a:spcAft>
          <a:spcPct val="0"/>
        </a:spcAft>
        <a:defRPr kumimoji="1" sz="4400">
          <a:solidFill>
            <a:schemeClr val="tx1"/>
          </a:solidFill>
          <a:latin typeface="Calibri" charset="0"/>
          <a:ea typeface="宋体" charset="0"/>
          <a:cs typeface="宋体" charset="0"/>
        </a:defRPr>
      </a:lvl8pPr>
      <a:lvl9pPr marL="1828800" algn="ctr" defTabSz="457200" rtl="0" fontAlgn="base">
        <a:spcBef>
          <a:spcPct val="0"/>
        </a:spcBef>
        <a:spcAft>
          <a:spcPct val="0"/>
        </a:spcAft>
        <a:defRPr kumimoji="1" sz="4400">
          <a:solidFill>
            <a:schemeClr val="tx1"/>
          </a:solidFill>
          <a:latin typeface="Calibri" charset="0"/>
          <a:ea typeface="宋体" charset="0"/>
          <a:cs typeface="宋体" charset="0"/>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宋体" charset="0"/>
          <a:cs typeface="宋体" charset="0"/>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宋体" charset="0"/>
          <a:cs typeface="宋体" charset="0"/>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宋体" charset="0"/>
          <a:cs typeface="宋体" charset="0"/>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宋体" charset="0"/>
          <a:cs typeface="宋体" charset="0"/>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宋体" charset="0"/>
          <a:cs typeface="宋体"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E9E2B6"/>
        </a:solidFill>
        <a:effectLst/>
      </p:bgPr>
    </p:bg>
    <p:spTree>
      <p:nvGrpSpPr>
        <p:cNvPr id="1" name=""/>
        <p:cNvGrpSpPr/>
        <p:nvPr/>
      </p:nvGrpSpPr>
      <p:grpSpPr>
        <a:xfrm>
          <a:off x="0" y="0"/>
          <a:ext cx="0" cy="0"/>
          <a:chOff x="0" y="0"/>
          <a:chExt cx="0" cy="0"/>
        </a:xfrm>
      </p:grpSpPr>
      <p:pic>
        <p:nvPicPr>
          <p:cNvPr id="5121" name="Picture 1" descr="strtegic1"/>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2" name="Rectangle 2"/>
          <p:cNvSpPr>
            <a:spLocks noGrp="1"/>
          </p:cNvSpPr>
          <p:nvPr>
            <p:ph type="sldNum" sz="quarter" idx="2"/>
          </p:nvPr>
        </p:nvSpPr>
        <p:spPr bwMode="auto">
          <a:xfrm>
            <a:off x="7239000" y="6248400"/>
            <a:ext cx="1905000" cy="420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8" tIns="45718" rIns="45718" bIns="45718" numCol="1" anchor="t" anchorCtr="0" compatLnSpc="1">
            <a:prstTxWarp prst="textNoShape">
              <a:avLst/>
            </a:prstTxWarp>
          </a:bodyPr>
          <a:lstStyle>
            <a:lvl1pPr algn="r" defTabSz="457200">
              <a:spcBef>
                <a:spcPts val="800"/>
              </a:spcBef>
              <a:defRPr>
                <a:cs typeface="Helvetica" charset="0"/>
              </a:defRPr>
            </a:lvl1pPr>
          </a:lstStyle>
          <a:p>
            <a:pPr hangingPunct="0">
              <a:defRPr/>
            </a:pPr>
            <a:fld id="{1E72F298-B77A-CD41-88E6-85C52AA2E662}" type="slidenum">
              <a:rPr lang="en-US" sz="2400">
                <a:solidFill>
                  <a:srgbClr val="000000"/>
                </a:solidFill>
                <a:latin typeface="Helvetica" charset="0"/>
                <a:sym typeface="Helvetica" charset="0"/>
              </a:rPr>
              <a:pPr hangingPunct="0">
                <a:defRPr/>
              </a:pPr>
              <a:t>‹#›</a:t>
            </a:fld>
            <a:endParaRPr lang="en-US" sz="2400">
              <a:solidFill>
                <a:srgbClr val="000000"/>
              </a:solidFill>
              <a:latin typeface="Times New Roman Bold" charset="0"/>
              <a:cs typeface="Times New Roman Bold" charset="0"/>
              <a:sym typeface="Times New Roman Bold" charset="0"/>
            </a:endParaRPr>
          </a:p>
        </p:txBody>
      </p:sp>
      <p:sp>
        <p:nvSpPr>
          <p:cNvPr id="5123" name="Rectangle 3"/>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5124" name="Rectangle 4"/>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419931395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03.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au.org/images/sized/images/issues/godslove-400x30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463040"/>
          </a:xfrm>
        </p:spPr>
        <p:style>
          <a:lnRef idx="2">
            <a:schemeClr val="dk1">
              <a:shade val="50000"/>
            </a:schemeClr>
          </a:lnRef>
          <a:fillRef idx="1">
            <a:schemeClr val="dk1"/>
          </a:fillRef>
          <a:effectRef idx="0">
            <a:schemeClr val="dk1"/>
          </a:effectRef>
          <a:fontRef idx="minor">
            <a:schemeClr val="lt1"/>
          </a:fontRef>
        </p:style>
        <p:txBody>
          <a:bodyPr/>
          <a:lstStyle/>
          <a:p>
            <a:r>
              <a:rPr lang="zh-CN" altLang="en-US" b="1" dirty="0">
                <a:effectLst>
                  <a:outerShdw blurRad="50800" dist="38100" dir="13500000" algn="br" rotWithShape="0">
                    <a:prstClr val="black">
                      <a:alpha val="40000"/>
                    </a:prstClr>
                  </a:outerShdw>
                </a:effectLst>
              </a:rPr>
              <a:t>圣灵的人性和神性</a:t>
            </a:r>
            <a:endParaRPr lang="en-US" sz="4400" b="1" dirty="0">
              <a:effectLst>
                <a:outerShdw blurRad="50800" dist="38100" dir="13500000" algn="br" rotWithShape="0">
                  <a:prstClr val="black">
                    <a:alpha val="40000"/>
                  </a:prstClr>
                </a:outerShdw>
              </a:effectLst>
            </a:endParaRPr>
          </a:p>
        </p:txBody>
      </p:sp>
      <p:sp>
        <p:nvSpPr>
          <p:cNvPr id="3" name="Title 1"/>
          <p:cNvSpPr txBox="1">
            <a:spLocks/>
          </p:cNvSpPr>
          <p:nvPr/>
        </p:nvSpPr>
        <p:spPr bwMode="auto">
          <a:xfrm>
            <a:off x="381000" y="2286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zh-CN" altLang="en-US" sz="4400" b="1" kern="0" dirty="0">
                <a:solidFill>
                  <a:schemeClr val="tx2"/>
                </a:solidFill>
                <a:effectLst>
                  <a:outerShdw blurRad="38100" dist="38100" dir="2700000" algn="tl">
                    <a:srgbClr val="000000">
                      <a:alpha val="43137"/>
                    </a:srgbClr>
                  </a:outerShdw>
                </a:effectLst>
                <a:latin typeface="+mj-lt"/>
                <a:ea typeface="+mj-ea"/>
                <a:cs typeface="+mj-cs"/>
              </a:rPr>
              <a:t>祂还是它？</a:t>
            </a:r>
          </a:p>
        </p:txBody>
      </p:sp>
      <p:sp>
        <p:nvSpPr>
          <p:cNvPr id="4" name="Title 1"/>
          <p:cNvSpPr txBox="1">
            <a:spLocks/>
          </p:cNvSpPr>
          <p:nvPr/>
        </p:nvSpPr>
        <p:spPr bwMode="auto">
          <a:xfrm>
            <a:off x="381000" y="3048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zh-CN" altLang="en-US" sz="4400" b="1" kern="0" dirty="0">
                <a:solidFill>
                  <a:schemeClr val="tx2"/>
                </a:solidFill>
                <a:effectLst>
                  <a:outerShdw blurRad="38100" dist="38100" dir="2700000" algn="tl">
                    <a:srgbClr val="000000">
                      <a:alpha val="43137"/>
                    </a:srgbClr>
                  </a:outerShdw>
                </a:effectLst>
                <a:latin typeface="+mj-lt"/>
                <a:ea typeface="+mj-ea"/>
                <a:cs typeface="+mj-cs"/>
              </a:rPr>
              <a:t>神还是鬼？</a:t>
            </a:r>
          </a:p>
        </p:txBody>
      </p:sp>
      <p:sp>
        <p:nvSpPr>
          <p:cNvPr id="6" name="Title 1"/>
          <p:cNvSpPr txBox="1">
            <a:spLocks/>
          </p:cNvSpPr>
          <p:nvPr/>
        </p:nvSpPr>
        <p:spPr bwMode="auto">
          <a:xfrm>
            <a:off x="609600" y="59436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Dr. Rick Griffith, </a:t>
            </a:r>
            <a:r>
              <a:rPr lang="zh-CN" altLang="en-US" sz="2800" b="1" kern="0" dirty="0">
                <a:solidFill>
                  <a:schemeClr val="tx2"/>
                </a:solidFill>
                <a:effectLst>
                  <a:outerShdw blurRad="38100" dist="38100" dir="2700000" algn="tl">
                    <a:srgbClr val="000000">
                      <a:alpha val="43137"/>
                    </a:srgbClr>
                  </a:outerShdw>
                </a:effectLst>
                <a:latin typeface="+mj-lt"/>
                <a:ea typeface="+mj-ea"/>
                <a:cs typeface="+mj-cs"/>
              </a:rPr>
              <a:t>新加坡神学院</a:t>
            </a:r>
            <a:endParaRPr kumimoji="0" lang="en-US" sz="28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1" kern="0" dirty="0">
                <a:solidFill>
                  <a:schemeClr val="tx2"/>
                </a:solidFill>
                <a:effectLst>
                  <a:outerShdw blurRad="38100" dist="38100" dir="2700000" algn="tl">
                    <a:srgbClr val="000000">
                      <a:alpha val="43137"/>
                    </a:srgbClr>
                  </a:outerShdw>
                </a:effectLst>
                <a:latin typeface="+mj-lt"/>
                <a:ea typeface="+mj-ea"/>
                <a:cs typeface="+mj-cs"/>
              </a:rPr>
              <a:t>B</a:t>
            </a:r>
            <a:r>
              <a:rPr lang="en-US" sz="2800" b="1" kern="0" dirty="0">
                <a:solidFill>
                  <a:schemeClr val="tx2"/>
                </a:solidFill>
                <a:effectLst>
                  <a:outerShdw blurRad="38100" dist="38100" dir="2700000" algn="tl">
                    <a:srgbClr val="000000">
                      <a:alpha val="43137"/>
                    </a:srgbClr>
                  </a:outerShdw>
                </a:effectLst>
                <a:latin typeface="+mj-lt"/>
                <a:ea typeface="+mj-ea"/>
                <a:cs typeface="+mj-cs"/>
              </a:rPr>
              <a:t>ibleStudyDownloads.org</a:t>
            </a:r>
            <a:endParaRPr kumimoji="0" lang="en-US" sz="28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8702803" y="0"/>
            <a:ext cx="355686" cy="461665"/>
          </a:xfrm>
          <a:prstGeom prst="rect">
            <a:avLst/>
          </a:prstGeom>
          <a:noFill/>
        </p:spPr>
        <p:txBody>
          <a:bodyPr wrap="none" rtlCol="0">
            <a:spAutoFit/>
          </a:bodyPr>
          <a:lstStyle/>
          <a:p>
            <a:r>
              <a:rPr lang="en-US" sz="2400" b="1" dirty="0">
                <a:solidFill>
                  <a:srgbClr val="000000"/>
                </a:solidFill>
                <a:effectLst>
                  <a:outerShdw blurRad="38100" dist="38100" dir="2700000" algn="tl">
                    <a:srgbClr val="000000">
                      <a:alpha val="43137"/>
                    </a:srgbClr>
                  </a:outerShdw>
                </a:effectLst>
              </a:rPr>
              <a:t>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5"/>
          <p:cNvPicPr>
            <a:picLocks noChangeAspect="1"/>
          </p:cNvPicPr>
          <p:nvPr/>
        </p:nvPicPr>
        <p:blipFill>
          <a:blip r:embed="rId2"/>
          <a:stretch>
            <a:fillRect/>
          </a:stretch>
        </p:blipFill>
        <p:spPr>
          <a:xfrm>
            <a:off x="0" y="0"/>
            <a:ext cx="9144000" cy="6858000"/>
          </a:xfrm>
          <a:prstGeom prst="rect">
            <a:avLst/>
          </a:prstGeom>
          <a:noFill/>
          <a:ln w="9525">
            <a:noFill/>
            <a:miter/>
          </a:ln>
        </p:spPr>
      </p:pic>
      <p:sp>
        <p:nvSpPr>
          <p:cNvPr id="458754" name="Title 1"/>
          <p:cNvSpPr>
            <a:spLocks noGrp="1"/>
          </p:cNvSpPr>
          <p:nvPr>
            <p:ph type="title"/>
          </p:nvPr>
        </p:nvSpPr>
        <p:spPr>
          <a:ln/>
        </p:spPr>
        <p:txBody>
          <a:bodyPr wrap="square" lIns="91440" tIns="45720" rIns="91440" bIns="45720" anchor="ctr"/>
          <a:lstStyle/>
          <a:p>
            <a:pPr eaLnBrk="1" hangingPunct="1"/>
            <a:r>
              <a:rPr lang="en-US" altLang="en-US" sz="4000" b="1">
                <a:solidFill>
                  <a:srgbClr val="000000"/>
                </a:solidFill>
                <a:latin typeface="Arial" charset="0"/>
                <a:sym typeface="Arial" charset="0"/>
              </a:rPr>
              <a:t>只有一位神</a:t>
            </a:r>
            <a:endParaRPr sz="4000" b="1">
              <a:solidFill>
                <a:srgbClr val="000000"/>
              </a:solidFill>
              <a:latin typeface="Arial" charset="0"/>
            </a:endParaRPr>
          </a:p>
        </p:txBody>
      </p:sp>
      <p:sp>
        <p:nvSpPr>
          <p:cNvPr id="458755" name="Title 1"/>
          <p:cNvSpPr txBox="1"/>
          <p:nvPr/>
        </p:nvSpPr>
        <p:spPr>
          <a:xfrm>
            <a:off x="228600" y="1371600"/>
            <a:ext cx="4005263" cy="3962400"/>
          </a:xfrm>
          <a:prstGeom prst="rect">
            <a:avLst/>
          </a:prstGeom>
          <a:noFill/>
          <a:ln w="9525">
            <a:noFill/>
            <a:miter/>
          </a:ln>
        </p:spPr>
        <p:txBody>
          <a:bodyPr anchor="ctr"/>
          <a:lstStyle/>
          <a:p>
            <a:pPr algn="ctr">
              <a:buFont typeface="Arial" pitchFamily="34" charset="0"/>
              <a:buNone/>
            </a:pPr>
            <a:r>
              <a:rPr lang="en-US" altLang="en-US" sz="3200" b="1">
                <a:solidFill>
                  <a:srgbClr val="000000"/>
                </a:solidFill>
                <a:latin typeface="SimHei" pitchFamily="49" charset="-122"/>
                <a:ea typeface="SimHei" pitchFamily="49" charset="-122"/>
                <a:sym typeface="Helvetica" charset="0"/>
              </a:rPr>
              <a:t>“…又明白我就是‘那位’；在我以前没有神被造出来，在我以后也必没有。” </a:t>
            </a:r>
            <a:br>
              <a:rPr lang="en-US" altLang="en-US" sz="3200" b="1">
                <a:solidFill>
                  <a:srgbClr val="000000"/>
                </a:solidFill>
                <a:latin typeface="SimHei" pitchFamily="49" charset="-122"/>
                <a:ea typeface="SimHei" pitchFamily="49" charset="-122"/>
                <a:sym typeface="Helvetica" charset="0"/>
              </a:rPr>
            </a:br>
            <a:r>
              <a:rPr lang="en-US" altLang="en-US" sz="3200" b="1">
                <a:solidFill>
                  <a:srgbClr val="000000"/>
                </a:solidFill>
                <a:latin typeface="SimHei" pitchFamily="49" charset="-122"/>
                <a:ea typeface="SimHei" pitchFamily="49" charset="-122"/>
                <a:sym typeface="Helvetica" charset="0"/>
              </a:rPr>
              <a:t>(</a:t>
            </a:r>
            <a:r>
              <a:rPr lang="en-US" altLang="ja-JP" sz="3200" b="1">
                <a:solidFill>
                  <a:srgbClr val="000000"/>
                </a:solidFill>
                <a:latin typeface="SimHei" pitchFamily="49" charset="-122"/>
                <a:ea typeface="SimHei" pitchFamily="49" charset="-122"/>
                <a:sym typeface="Helvetica" charset="0"/>
              </a:rPr>
              <a:t>以赛亚书</a:t>
            </a:r>
            <a:r>
              <a:rPr lang="en-US" altLang="en-US" sz="3200" b="1">
                <a:solidFill>
                  <a:srgbClr val="000000"/>
                </a:solidFill>
                <a:latin typeface="SimHei" pitchFamily="49" charset="-122"/>
                <a:ea typeface="SimHei" pitchFamily="49" charset="-122"/>
                <a:sym typeface="Helvetica" charset="0"/>
              </a:rPr>
              <a:t> 43:10</a:t>
            </a:r>
            <a:r>
              <a:rPr lang="en-US" altLang="en-US" sz="2800" b="1">
                <a:solidFill>
                  <a:srgbClr val="000000"/>
                </a:solidFill>
                <a:latin typeface="SimHei" pitchFamily="49" charset="-122"/>
                <a:ea typeface="SimHei" pitchFamily="49" charset="-122"/>
                <a:sym typeface="Helvetica" charset="0"/>
              </a:rPr>
              <a:t> </a:t>
            </a:r>
          </a:p>
          <a:p>
            <a:pPr algn="ctr">
              <a:buFont typeface="Arial" pitchFamily="34" charset="0"/>
              <a:buNone/>
            </a:pPr>
            <a:r>
              <a:rPr lang="zh-CN" altLang="en-US" sz="2800" b="1">
                <a:solidFill>
                  <a:srgbClr val="000000"/>
                </a:solidFill>
                <a:latin typeface="SimHei" pitchFamily="49" charset="-122"/>
                <a:ea typeface="SimHei" pitchFamily="49" charset="-122"/>
                <a:sym typeface="Helvetica" charset="0"/>
              </a:rPr>
              <a:t>新译本</a:t>
            </a:r>
            <a:r>
              <a:rPr lang="en-US" altLang="en-US" sz="3200" b="1">
                <a:solidFill>
                  <a:srgbClr val="000000"/>
                </a:solidFill>
                <a:latin typeface="SimHei" pitchFamily="49" charset="-122"/>
                <a:ea typeface="SimHei" pitchFamily="49" charset="-122"/>
                <a:sym typeface="Helvetica" charset="0"/>
              </a:rPr>
              <a:t>)</a:t>
            </a:r>
            <a:endParaRPr>
              <a:solidFill>
                <a:srgbClr val="000000"/>
              </a:solidFill>
              <a:latin typeface="SimHei" pitchFamily="49" charset="-122"/>
              <a:ea typeface="SimHei" pitchFamily="49" charset="-122"/>
              <a:sym typeface="Helvetica" charset="0"/>
            </a:endParaRPr>
          </a:p>
        </p:txBody>
      </p:sp>
      <p:sp>
        <p:nvSpPr>
          <p:cNvPr id="458756" name="TextBox 5"/>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245295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7" name="Picture 5"/>
          <p:cNvPicPr>
            <a:picLocks noChangeAspect="1"/>
          </p:cNvPicPr>
          <p:nvPr/>
        </p:nvPicPr>
        <p:blipFill>
          <a:blip r:embed="rId2"/>
          <a:stretch>
            <a:fillRect/>
          </a:stretch>
        </p:blipFill>
        <p:spPr>
          <a:xfrm>
            <a:off x="0" y="0"/>
            <a:ext cx="9144000" cy="6858000"/>
          </a:xfrm>
          <a:prstGeom prst="rect">
            <a:avLst/>
          </a:prstGeom>
          <a:noFill/>
          <a:ln w="9525">
            <a:noFill/>
            <a:miter/>
          </a:ln>
        </p:spPr>
      </p:pic>
      <p:sp>
        <p:nvSpPr>
          <p:cNvPr id="459778" name="Title 1"/>
          <p:cNvSpPr>
            <a:spLocks noGrp="1"/>
          </p:cNvSpPr>
          <p:nvPr>
            <p:ph type="title"/>
          </p:nvPr>
        </p:nvSpPr>
        <p:spPr>
          <a:xfrm>
            <a:off x="107950" y="260350"/>
            <a:ext cx="8991600" cy="1143000"/>
          </a:xfrm>
          <a:ln/>
        </p:spPr>
        <p:txBody>
          <a:bodyPr wrap="square" lIns="91440" tIns="45720" rIns="91440" bIns="45720" anchor="ctr"/>
          <a:lstStyle/>
          <a:p>
            <a:pPr eaLnBrk="1" hangingPunct="1"/>
            <a:br>
              <a:rPr lang="en-US" altLang="en-US" sz="4000" b="1">
                <a:latin typeface="Arial" charset="0"/>
                <a:sym typeface="Arial" charset="0"/>
              </a:rPr>
            </a:br>
            <a:r>
              <a:rPr lang="en-US" altLang="en-US" sz="4000" b="1">
                <a:latin typeface="Arial" charset="0"/>
                <a:sym typeface="Arial" charset="0"/>
              </a:rPr>
              <a:t>只有一位神</a:t>
            </a:r>
            <a:br>
              <a:rPr lang="en-US" altLang="en-US" sz="4000" b="1">
                <a:latin typeface="Arial" charset="0"/>
                <a:sym typeface="Arial" charset="0"/>
              </a:rPr>
            </a:br>
            <a:endParaRPr lang="en-US" altLang="en-US" sz="4000" b="1">
              <a:latin typeface="Arial" charset="0"/>
              <a:sym typeface="Arial" charset="0"/>
            </a:endParaRPr>
          </a:p>
        </p:txBody>
      </p:sp>
      <p:sp>
        <p:nvSpPr>
          <p:cNvPr id="459779" name="Title 1"/>
          <p:cNvSpPr txBox="1"/>
          <p:nvPr/>
        </p:nvSpPr>
        <p:spPr>
          <a:xfrm>
            <a:off x="1524000" y="1981200"/>
            <a:ext cx="4081463" cy="3962400"/>
          </a:xfrm>
          <a:prstGeom prst="rect">
            <a:avLst/>
          </a:prstGeom>
          <a:noFill/>
          <a:ln w="9525">
            <a:noFill/>
            <a:miter/>
          </a:ln>
        </p:spPr>
        <p:txBody>
          <a:bodyPr anchor="ctr"/>
          <a:lstStyle/>
          <a:p>
            <a:pPr algn="ctr">
              <a:buFont typeface="Arial" pitchFamily="34" charset="0"/>
              <a:buNone/>
            </a:pPr>
            <a:r>
              <a:rPr lang="en-US" altLang="en-US" sz="3600" b="1">
                <a:solidFill>
                  <a:srgbClr val="FFFFFF"/>
                </a:solidFill>
                <a:latin typeface="SimHei" pitchFamily="49" charset="-122"/>
                <a:ea typeface="SimHei" pitchFamily="49" charset="-122"/>
                <a:sym typeface="Helvetica" charset="0"/>
              </a:rPr>
              <a:t>“神只有一位，在　神和人中间也只有一位中保，就是降世为人的基督耶稣。” </a:t>
            </a:r>
            <a:br>
              <a:rPr lang="en-US" altLang="en-US" sz="3600" b="1">
                <a:solidFill>
                  <a:srgbClr val="FFFFFF"/>
                </a:solidFill>
                <a:latin typeface="SimHei" pitchFamily="49" charset="-122"/>
                <a:ea typeface="SimHei" pitchFamily="49" charset="-122"/>
                <a:sym typeface="Helvetica" charset="0"/>
              </a:rPr>
            </a:br>
            <a:r>
              <a:rPr lang="en-US" altLang="en-US" sz="3600" b="1">
                <a:solidFill>
                  <a:srgbClr val="FFFFFF"/>
                </a:solidFill>
                <a:latin typeface="SimHei" pitchFamily="49" charset="-122"/>
                <a:ea typeface="SimHei" pitchFamily="49" charset="-122"/>
                <a:sym typeface="Helvetica" charset="0"/>
              </a:rPr>
              <a:t>(提摩太前书 2:5)</a:t>
            </a:r>
          </a:p>
        </p:txBody>
      </p:sp>
      <p:sp>
        <p:nvSpPr>
          <p:cNvPr id="459780" name="TextBox 5"/>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204382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p:nvPr/>
        </p:nvSpPr>
        <p:spPr>
          <a:xfrm>
            <a:off x="0" y="0"/>
            <a:ext cx="9144000" cy="6858000"/>
          </a:xfrm>
          <a:prstGeom prst="rect">
            <a:avLst/>
          </a:prstGeom>
          <a:solidFill>
            <a:schemeClr val="tx1"/>
          </a:solidFill>
          <a:ln w="9525">
            <a:noFill/>
            <a:miter/>
          </a:ln>
        </p:spPr>
        <p:txBody>
          <a:bodyPr wrap="none" anchor="ctr"/>
          <a:lstStyle/>
          <a:p>
            <a:pPr>
              <a:buFont typeface="Arial" pitchFamily="34" charset="0"/>
              <a:buNone/>
            </a:pPr>
            <a:endParaRPr lang="en-US" altLang="en-US">
              <a:solidFill>
                <a:srgbClr val="000000"/>
              </a:solidFill>
              <a:ea typeface="Arial" charset="0"/>
              <a:sym typeface="Helvetica" charset="0"/>
            </a:endParaRPr>
          </a:p>
        </p:txBody>
      </p:sp>
      <p:grpSp>
        <p:nvGrpSpPr>
          <p:cNvPr id="460802" name="Group 3"/>
          <p:cNvGrpSpPr/>
          <p:nvPr/>
        </p:nvGrpSpPr>
        <p:grpSpPr>
          <a:xfrm>
            <a:off x="-76200" y="-76200"/>
            <a:ext cx="9350375" cy="7031038"/>
            <a:chOff x="-34" y="0"/>
            <a:chExt cx="5890" cy="4429"/>
          </a:xfrm>
        </p:grpSpPr>
        <p:sp>
          <p:nvSpPr>
            <p:cNvPr id="460803" name="Rectangle 4"/>
            <p:cNvSpPr/>
            <p:nvPr/>
          </p:nvSpPr>
          <p:spPr>
            <a:xfrm>
              <a:off x="2910"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18900000" scaled="1"/>
              <a:tileRect/>
            </a:gradFill>
            <a:ln w="9525">
              <a:noFill/>
              <a:miter/>
            </a:ln>
          </p:spPr>
          <p:txBody>
            <a:bodyPr wrap="none" anchor="ctr"/>
            <a:lstStyle/>
            <a:p>
              <a:pPr>
                <a:buFont typeface="Arial" pitchFamily="34" charset="0"/>
                <a:buNone/>
              </a:pPr>
              <a:endParaRPr lang="en-US" altLang="en-US" dirty="0">
                <a:solidFill>
                  <a:srgbClr val="000000"/>
                </a:solidFill>
                <a:ea typeface="Arial" charset="0"/>
                <a:sym typeface="Helvetica" charset="0"/>
              </a:endParaRPr>
            </a:p>
          </p:txBody>
        </p:sp>
        <p:sp>
          <p:nvSpPr>
            <p:cNvPr id="460804" name="Rectangle 5"/>
            <p:cNvSpPr/>
            <p:nvPr/>
          </p:nvSpPr>
          <p:spPr>
            <a:xfrm>
              <a:off x="-34"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2700000" scaled="1"/>
              <a:tileRect/>
            </a:gradFill>
            <a:ln w="9525">
              <a:noFill/>
              <a:miter/>
            </a:ln>
          </p:spPr>
          <p:txBody>
            <a:bodyPr wrap="none" anchor="ctr"/>
            <a:lstStyle/>
            <a:p>
              <a:pPr>
                <a:buFont typeface="Arial" pitchFamily="34" charset="0"/>
                <a:buNone/>
              </a:pPr>
              <a:endParaRPr lang="en-US" altLang="en-US">
                <a:solidFill>
                  <a:srgbClr val="000000"/>
                </a:solidFill>
                <a:ea typeface="Arial" charset="0"/>
                <a:sym typeface="Helvetica" charset="0"/>
              </a:endParaRPr>
            </a:p>
          </p:txBody>
        </p:sp>
      </p:grpSp>
      <p:sp>
        <p:nvSpPr>
          <p:cNvPr id="2" name="Title 1"/>
          <p:cNvSpPr>
            <a:spLocks noGrp="1"/>
          </p:cNvSpPr>
          <p:nvPr>
            <p:ph type="title" idx="4294967295"/>
          </p:nvPr>
        </p:nvSpPr>
        <p:spPr>
          <a:xfrm>
            <a:off x="0" y="274638"/>
            <a:ext cx="9067800" cy="1143000"/>
          </a:xfrm>
          <a:solidFill>
            <a:schemeClr val="tx1"/>
          </a:solidFill>
          <a:ln w="9525">
            <a:noFill/>
            <a:miter/>
          </a:ln>
        </p:spPr>
        <p:txBody>
          <a:bodyPr vert="horz" wrap="square" lIns="91440" tIns="45720" rIns="91440" bIns="45720" numCol="1" anchor="ctr" anchorCtr="0" compatLnSpc="1"/>
          <a:lstStyle/>
          <a:p>
            <a:pPr eaLnBrk="1" fontAlgn="base" hangingPunct="1">
              <a:defRPr/>
            </a:pPr>
            <a:r>
              <a:rPr lang="en-US" sz="4000" b="1" strike="noStrike" noProof="1">
                <a:effectLst>
                  <a:outerShdw blurRad="38100" dist="38100" dir="2700000" algn="tl">
                    <a:srgbClr val="000000">
                      <a:alpha val="43137"/>
                    </a:srgbClr>
                  </a:outerShdw>
                </a:effectLst>
                <a:ea typeface="+mj-ea"/>
                <a:cs typeface="+mj-cs"/>
              </a:rPr>
              <a:t>3. 正确定义三位一体</a:t>
            </a:r>
          </a:p>
        </p:txBody>
      </p:sp>
      <p:sp>
        <p:nvSpPr>
          <p:cNvPr id="7" name="Title 1"/>
          <p:cNvSpPr txBox="1"/>
          <p:nvPr/>
        </p:nvSpPr>
        <p:spPr bwMode="auto">
          <a:xfrm>
            <a:off x="179702" y="1557019"/>
            <a:ext cx="8991600" cy="4419600"/>
          </a:xfrm>
          <a:prstGeom prst="rect">
            <a:avLst/>
          </a:prstGeom>
          <a:noFill/>
          <a:ln w="9525">
            <a:noFill/>
            <a:miter lim="800000"/>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buFont typeface="Arial" pitchFamily="34" charset="0"/>
              <a:buNone/>
              <a:defRPr/>
            </a:pPr>
            <a:r>
              <a:rPr lang="en-US" altLang="zh-CN" b="1" noProof="1">
                <a:solidFill>
                  <a:srgbClr val="FFFFFF"/>
                </a:solidFill>
                <a:effectLst>
                  <a:glow rad="101600">
                    <a:srgbClr val="000000">
                      <a:alpha val="75000"/>
                    </a:srgbClr>
                  </a:glow>
                </a:effectLst>
                <a:sym typeface="Helvetica" charset="0"/>
              </a:rPr>
              <a:t>“</a:t>
            </a:r>
            <a:r>
              <a:rPr lang="zh-CN" altLang="en-US" b="1" noProof="1">
                <a:solidFill>
                  <a:srgbClr val="FFFFFF"/>
                </a:solidFill>
                <a:effectLst>
                  <a:glow rad="101600">
                    <a:srgbClr val="000000">
                      <a:alpha val="75000"/>
                    </a:srgbClr>
                  </a:glow>
                </a:effectLst>
                <a:sym typeface="Helvetica" charset="0"/>
              </a:rPr>
              <a:t>在一个本质内，真神存于</a:t>
            </a:r>
            <a:r>
              <a:rPr lang="zh-CN" altLang="en-US" b="1" noProof="1">
                <a:solidFill>
                  <a:srgbClr val="FFFF00"/>
                </a:solidFill>
                <a:effectLst>
                  <a:glow rad="101600">
                    <a:srgbClr val="000000">
                      <a:alpha val="75000"/>
                    </a:srgbClr>
                  </a:glow>
                </a:effectLst>
                <a:sym typeface="Helvetica" charset="0"/>
              </a:rPr>
              <a:t>三个位格</a:t>
            </a:r>
            <a:r>
              <a:rPr lang="zh-CN" altLang="en-US" b="1" noProof="1">
                <a:solidFill>
                  <a:srgbClr val="FFFFFF"/>
                </a:solidFill>
                <a:effectLst>
                  <a:glow rad="101600">
                    <a:srgbClr val="000000">
                      <a:alpha val="75000"/>
                    </a:srgbClr>
                  </a:glow>
                </a:effectLst>
                <a:sym typeface="Helvetica" charset="0"/>
              </a:rPr>
              <a:t>： 父、子、圣灵，拥有一样的</a:t>
            </a:r>
            <a:r>
              <a:rPr lang="zh-CN" altLang="en-US" b="1" noProof="1">
                <a:solidFill>
                  <a:srgbClr val="FFFF00"/>
                </a:solidFill>
                <a:effectLst>
                  <a:glow rad="101600">
                    <a:srgbClr val="000000">
                      <a:alpha val="75000"/>
                    </a:srgbClr>
                  </a:glow>
                </a:effectLst>
                <a:sym typeface="Helvetica" charset="0"/>
              </a:rPr>
              <a:t>属性</a:t>
            </a:r>
            <a:r>
              <a:rPr lang="zh-CN" altLang="en-US" b="1" noProof="1">
                <a:solidFill>
                  <a:srgbClr val="FFFFFF"/>
                </a:solidFill>
                <a:effectLst>
                  <a:glow rad="101600">
                    <a:srgbClr val="000000">
                      <a:alpha val="75000"/>
                    </a:srgbClr>
                  </a:glow>
                </a:effectLst>
                <a:sym typeface="Helvetica" charset="0"/>
              </a:rPr>
              <a:t>，一样的</a:t>
            </a:r>
            <a:r>
              <a:rPr lang="zh-CN" altLang="en-US" b="1" noProof="1">
                <a:solidFill>
                  <a:srgbClr val="FFFF00"/>
                </a:solidFill>
                <a:effectLst>
                  <a:glow rad="101600">
                    <a:srgbClr val="000000">
                      <a:alpha val="75000"/>
                    </a:srgbClr>
                  </a:glow>
                </a:effectLst>
                <a:sym typeface="Helvetica" charset="0"/>
              </a:rPr>
              <a:t>本质</a:t>
            </a:r>
            <a:r>
              <a:rPr lang="zh-CN" altLang="en-US" b="1" noProof="1">
                <a:solidFill>
                  <a:srgbClr val="FFFFFF"/>
                </a:solidFill>
                <a:effectLst>
                  <a:glow rad="101600">
                    <a:srgbClr val="000000">
                      <a:alpha val="75000"/>
                    </a:srgbClr>
                  </a:glow>
                </a:effectLst>
                <a:sym typeface="Helvetica" charset="0"/>
              </a:rPr>
              <a:t> （</a:t>
            </a:r>
            <a:r>
              <a:rPr lang="zh-CN" altLang="en-US" b="1" noProof="1">
                <a:solidFill>
                  <a:srgbClr val="FFFFFF"/>
                </a:solidFill>
                <a:effectLst>
                  <a:glow rad="101600">
                    <a:srgbClr val="000000">
                      <a:alpha val="75000"/>
                    </a:srgbClr>
                  </a:glow>
                </a:effectLst>
                <a:sym typeface="+mn-ea"/>
              </a:rPr>
              <a:t>本质，性质或现实）并且实际上是独一的真神。</a:t>
            </a:r>
            <a:r>
              <a:rPr lang="en-US" altLang="zh-CN" b="1" noProof="1">
                <a:solidFill>
                  <a:srgbClr val="FFFFFF"/>
                </a:solidFill>
                <a:effectLst>
                  <a:glow rad="101600">
                    <a:srgbClr val="000000">
                      <a:alpha val="75000"/>
                    </a:srgbClr>
                  </a:glow>
                </a:effectLst>
                <a:sym typeface="+mn-ea"/>
              </a:rPr>
              <a:t>”</a:t>
            </a:r>
          </a:p>
          <a:p>
            <a:pPr>
              <a:buFont typeface="Arial" pitchFamily="34" charset="0"/>
              <a:buNone/>
              <a:defRPr/>
            </a:pPr>
            <a:endParaRPr lang="en-US" sz="3600" b="1" noProof="1">
              <a:solidFill>
                <a:srgbClr val="FFFFFF"/>
              </a:solidFill>
              <a:effectLst>
                <a:glow rad="101600">
                  <a:srgbClr val="000000">
                    <a:alpha val="75000"/>
                  </a:srgbClr>
                </a:glow>
              </a:effectLst>
              <a:sym typeface="Helvetica" charset="0"/>
            </a:endParaRPr>
          </a:p>
        </p:txBody>
      </p:sp>
      <p:sp>
        <p:nvSpPr>
          <p:cNvPr id="9" name="Title 1"/>
          <p:cNvSpPr txBox="1"/>
          <p:nvPr/>
        </p:nvSpPr>
        <p:spPr bwMode="auto">
          <a:xfrm>
            <a:off x="-193675" y="6019800"/>
            <a:ext cx="9337675" cy="865187"/>
          </a:xfrm>
          <a:prstGeom prst="rect">
            <a:avLst/>
          </a:prstGeom>
          <a:noFill/>
          <a:ln w="9525">
            <a:noFill/>
            <a:miter lim="800000"/>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buFont typeface="Arial" pitchFamily="34" charset="0"/>
              <a:buNone/>
              <a:defRPr/>
            </a:pPr>
            <a:r>
              <a:rPr lang="zh-CN" altLang="en-US" sz="3600" b="1" i="1" noProof="1">
                <a:solidFill>
                  <a:srgbClr val="FFFFFF"/>
                </a:solidFill>
                <a:effectLst>
                  <a:glow rad="101600">
                    <a:srgbClr val="000000">
                      <a:alpha val="75000"/>
                    </a:srgbClr>
                  </a:glow>
                </a:effectLst>
                <a:sym typeface="Helvetica" charset="0"/>
              </a:rPr>
              <a:t>问</a:t>
            </a:r>
            <a:r>
              <a:rPr lang="en-US" sz="3600" b="1" i="1" noProof="1">
                <a:solidFill>
                  <a:srgbClr val="FFFFFF"/>
                </a:solidFill>
                <a:effectLst>
                  <a:glow rad="101600">
                    <a:srgbClr val="000000">
                      <a:alpha val="75000"/>
                    </a:srgbClr>
                  </a:glow>
                </a:effectLst>
                <a:sym typeface="Helvetica" charset="0"/>
              </a:rPr>
              <a:t>, “</a:t>
            </a:r>
            <a:r>
              <a:rPr lang="zh-CN" altLang="en-US" sz="3600" b="1" i="1" noProof="1">
                <a:solidFill>
                  <a:srgbClr val="FFFFFF"/>
                </a:solidFill>
                <a:effectLst>
                  <a:glow rad="101600">
                    <a:srgbClr val="000000">
                      <a:alpha val="75000"/>
                    </a:srgbClr>
                  </a:glow>
                </a:effectLst>
                <a:sym typeface="Helvetica" charset="0"/>
              </a:rPr>
              <a:t>你同意这个定义吗</a:t>
            </a:r>
            <a:r>
              <a:rPr lang="en-US" sz="3600" b="1" i="1" noProof="1">
                <a:solidFill>
                  <a:srgbClr val="FFFFFF"/>
                </a:solidFill>
                <a:effectLst>
                  <a:glow rad="101600">
                    <a:srgbClr val="000000">
                      <a:alpha val="75000"/>
                    </a:srgbClr>
                  </a:glow>
                </a:effectLst>
                <a:sym typeface="Helvetica" charset="0"/>
              </a:rPr>
              <a:t>?”</a:t>
            </a:r>
          </a:p>
        </p:txBody>
      </p:sp>
      <p:sp>
        <p:nvSpPr>
          <p:cNvPr id="460808" name="TextBox 9"/>
          <p:cNvSpPr txBox="1"/>
          <p:nvPr/>
        </p:nvSpPr>
        <p:spPr>
          <a:xfrm>
            <a:off x="8482013"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24369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2850" name="Picture 5"/>
          <p:cNvPicPr>
            <a:picLocks noChangeAspect="1"/>
          </p:cNvPicPr>
          <p:nvPr/>
        </p:nvPicPr>
        <p:blipFill>
          <a:blip r:embed="rId3"/>
          <a:stretch>
            <a:fillRect/>
          </a:stretch>
        </p:blipFill>
        <p:spPr>
          <a:xfrm>
            <a:off x="-9525" y="381000"/>
            <a:ext cx="9153525" cy="4876800"/>
          </a:xfrm>
          <a:prstGeom prst="rect">
            <a:avLst/>
          </a:prstGeom>
          <a:noFill/>
          <a:ln w="9525">
            <a:noFill/>
            <a:miter/>
          </a:ln>
        </p:spPr>
      </p:pic>
      <p:sp>
        <p:nvSpPr>
          <p:cNvPr id="462851" name="Title 1"/>
          <p:cNvSpPr>
            <a:spLocks noGrp="1"/>
          </p:cNvSpPr>
          <p:nvPr>
            <p:ph type="title"/>
          </p:nvPr>
        </p:nvSpPr>
        <p:spPr>
          <a:xfrm>
            <a:off x="76200" y="46038"/>
            <a:ext cx="8991600" cy="792162"/>
          </a:xfrm>
          <a:ln/>
        </p:spPr>
        <p:txBody>
          <a:bodyPr wrap="square" lIns="91440" tIns="45720" rIns="91440" bIns="45720" anchor="ctr"/>
          <a:lstStyle/>
          <a:p>
            <a:pPr eaLnBrk="1" hangingPunct="1"/>
            <a:r>
              <a:rPr lang="en-US" altLang="en-US" sz="4000" b="1">
                <a:latin typeface="SimHei" pitchFamily="49" charset="-122"/>
                <a:ea typeface="SimHei" pitchFamily="49" charset="-122"/>
              </a:rPr>
              <a:t>光的例证</a:t>
            </a:r>
          </a:p>
        </p:txBody>
      </p:sp>
      <p:sp>
        <p:nvSpPr>
          <p:cNvPr id="462852" name="Title 1"/>
          <p:cNvSpPr txBox="1"/>
          <p:nvPr/>
        </p:nvSpPr>
        <p:spPr>
          <a:xfrm>
            <a:off x="-1587" y="5181600"/>
            <a:ext cx="4386262" cy="1676400"/>
          </a:xfrm>
          <a:prstGeom prst="rect">
            <a:avLst/>
          </a:prstGeom>
          <a:noFill/>
          <a:ln w="9525">
            <a:noFill/>
            <a:miter/>
          </a:ln>
        </p:spPr>
        <p:txBody>
          <a:bodyPr anchor="ctr"/>
          <a:lstStyle/>
          <a:p>
            <a:pPr algn="ctr">
              <a:buFont typeface="Arial" pitchFamily="34" charset="0"/>
              <a:buNone/>
            </a:pPr>
            <a:r>
              <a:rPr lang="en-US" altLang="en-US" sz="3200" b="1">
                <a:solidFill>
                  <a:srgbClr val="FFFFFF"/>
                </a:solidFill>
                <a:latin typeface="SimHei" pitchFamily="49" charset="-122"/>
                <a:ea typeface="SimHei" pitchFamily="49" charset="-122"/>
                <a:sym typeface="Helvetica" charset="0"/>
              </a:rPr>
              <a:t>一束光</a:t>
            </a:r>
            <a:r>
              <a:rPr lang="zh-CN" altLang="en-US" sz="3200" b="1">
                <a:solidFill>
                  <a:srgbClr val="FFFFFF"/>
                </a:solidFill>
                <a:latin typeface="SimHei" pitchFamily="49" charset="-122"/>
                <a:ea typeface="SimHei" pitchFamily="49" charset="-122"/>
                <a:sym typeface="Helvetica" charset="0"/>
              </a:rPr>
              <a:t>。。。</a:t>
            </a:r>
          </a:p>
        </p:txBody>
      </p:sp>
      <p:sp>
        <p:nvSpPr>
          <p:cNvPr id="5" name="TextBox 4"/>
          <p:cNvSpPr txBox="1"/>
          <p:nvPr/>
        </p:nvSpPr>
        <p:spPr>
          <a:xfrm>
            <a:off x="8702675" y="0"/>
            <a:ext cx="441325" cy="461963"/>
          </a:xfrm>
          <a:prstGeom prst="rect">
            <a:avLst/>
          </a:prstGeom>
          <a:noFill/>
        </p:spPr>
        <p:txBody>
          <a:bodyPr wrap="none">
            <a:spAutoFit/>
          </a:bodyPr>
          <a:lstStyle/>
          <a:p>
            <a:pPr>
              <a:buFont typeface="Arial" pitchFamily="34" charset="0"/>
              <a:buNone/>
              <a:defRPr/>
            </a:pPr>
            <a:r>
              <a:rPr lang="en-US" sz="2400" b="1" noProof="1">
                <a:solidFill>
                  <a:srgbClr val="000000"/>
                </a:solidFill>
                <a:effectLst>
                  <a:outerShdw blurRad="38100" dist="38100" dir="2700000" algn="tl">
                    <a:srgbClr val="000000">
                      <a:alpha val="43137"/>
                    </a:srgbClr>
                  </a:outerShdw>
                </a:effectLst>
                <a:ea typeface="MS PGothic" pitchFamily="34" charset="-128"/>
                <a:sym typeface="Helvetica" charset="0"/>
              </a:rPr>
              <a:t>iii</a:t>
            </a:r>
          </a:p>
        </p:txBody>
      </p:sp>
      <p:sp>
        <p:nvSpPr>
          <p:cNvPr id="462854" name="Title 1"/>
          <p:cNvSpPr txBox="1"/>
          <p:nvPr/>
        </p:nvSpPr>
        <p:spPr>
          <a:xfrm>
            <a:off x="4729163" y="5181600"/>
            <a:ext cx="4386262" cy="1676400"/>
          </a:xfrm>
          <a:prstGeom prst="rect">
            <a:avLst/>
          </a:prstGeom>
          <a:noFill/>
          <a:ln w="9525">
            <a:noFill/>
            <a:miter/>
          </a:ln>
        </p:spPr>
        <p:txBody>
          <a:bodyPr anchor="ctr"/>
          <a:lstStyle/>
          <a:p>
            <a:pPr algn="ctr">
              <a:buFont typeface="Arial" pitchFamily="34" charset="0"/>
              <a:buNone/>
            </a:pPr>
            <a:r>
              <a:rPr lang="en-US" altLang="en-US" sz="3200" b="1">
                <a:solidFill>
                  <a:srgbClr val="FFFFFF"/>
                </a:solidFill>
                <a:latin typeface="SimHei" pitchFamily="49" charset="-122"/>
                <a:ea typeface="SimHei" pitchFamily="49" charset="-122"/>
                <a:sym typeface="Helvetica" charset="0"/>
              </a:rPr>
              <a:t>…分成三束</a:t>
            </a:r>
            <a:r>
              <a:rPr lang="zh-CN" altLang="en-US" sz="3200" b="1">
                <a:solidFill>
                  <a:srgbClr val="FFFFFF"/>
                </a:solidFill>
                <a:latin typeface="SimHei" pitchFamily="49" charset="-122"/>
                <a:ea typeface="SimHei" pitchFamily="49" charset="-122"/>
                <a:sym typeface="Helvetica" charset="0"/>
              </a:rPr>
              <a:t>：</a:t>
            </a:r>
            <a:r>
              <a:rPr lang="en-US" altLang="en-US" sz="3200" b="1">
                <a:solidFill>
                  <a:srgbClr val="FFFFFF"/>
                </a:solidFill>
                <a:latin typeface="SimHei" pitchFamily="49" charset="-122"/>
                <a:ea typeface="SimHei" pitchFamily="49" charset="-122"/>
                <a:sym typeface="Helvetica" charset="0"/>
              </a:rPr>
              <a:t>红，黄，蓝</a:t>
            </a:r>
          </a:p>
        </p:txBody>
      </p:sp>
    </p:spTree>
    <p:extLst>
      <p:ext uri="{BB962C8B-B14F-4D97-AF65-F5344CB8AC3E}">
        <p14:creationId xmlns:p14="http://schemas.microsoft.com/office/powerpoint/2010/main" val="338114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7" name="Picture 2"/>
          <p:cNvPicPr>
            <a:picLocks noChangeAspect="1"/>
          </p:cNvPicPr>
          <p:nvPr/>
        </p:nvPicPr>
        <p:blipFill>
          <a:blip r:embed="rId2" cstate="screen">
            <a:extLst>
              <a:ext uri="{28A0092B-C50C-407E-A947-70E740481C1C}">
                <a14:useLocalDpi xmlns:a14="http://schemas.microsoft.com/office/drawing/2010/main"/>
              </a:ext>
            </a:extLst>
          </a:blip>
          <a:srcRect t="2089" b="2882"/>
          <a:stretch>
            <a:fillRect/>
          </a:stretch>
        </p:blipFill>
        <p:spPr>
          <a:xfrm>
            <a:off x="0" y="0"/>
            <a:ext cx="9144000" cy="6934200"/>
          </a:xfrm>
          <a:prstGeom prst="rect">
            <a:avLst/>
          </a:prstGeom>
          <a:noFill/>
          <a:ln w="9525">
            <a:noFill/>
            <a:miter/>
          </a:ln>
        </p:spPr>
      </p:pic>
      <p:sp>
        <p:nvSpPr>
          <p:cNvPr id="464898" name="Title 1"/>
          <p:cNvSpPr>
            <a:spLocks noGrp="1"/>
          </p:cNvSpPr>
          <p:nvPr>
            <p:ph type="title"/>
          </p:nvPr>
        </p:nvSpPr>
        <p:spPr>
          <a:xfrm>
            <a:off x="0" y="0"/>
            <a:ext cx="7239000" cy="762000"/>
          </a:xfrm>
          <a:solidFill>
            <a:srgbClr val="000000"/>
          </a:solidFill>
          <a:ln/>
        </p:spPr>
        <p:txBody>
          <a:bodyPr wrap="square" lIns="91440" tIns="45720" rIns="91440" bIns="45720" anchor="ctr"/>
          <a:lstStyle/>
          <a:p>
            <a:pPr eaLnBrk="1" hangingPunct="1"/>
            <a:r>
              <a:rPr lang="en-US" altLang="en-US" sz="4000" b="1">
                <a:latin typeface="Arial" charset="0"/>
              </a:rPr>
              <a:t>4.  决定耶稣是谁</a:t>
            </a:r>
          </a:p>
        </p:txBody>
      </p:sp>
      <p:sp>
        <p:nvSpPr>
          <p:cNvPr id="464899" name="TextBox 5"/>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
        <p:nvSpPr>
          <p:cNvPr id="2" name="Text Box 1"/>
          <p:cNvSpPr txBox="1"/>
          <p:nvPr/>
        </p:nvSpPr>
        <p:spPr>
          <a:xfrm>
            <a:off x="3275964" y="1557652"/>
            <a:ext cx="1910081" cy="762000"/>
          </a:xfrm>
          <a:prstGeom prst="rect">
            <a:avLst/>
          </a:prstGeom>
          <a:solidFill>
            <a:schemeClr val="bg1"/>
          </a:solidFill>
        </p:spPr>
        <p:txBody>
          <a:bodyPr wrap="square" rtlCol="0">
            <a:spAutoFit/>
          </a:bodyPr>
          <a:lstStyle/>
          <a:p>
            <a:pPr>
              <a:buFont typeface="Arial" pitchFamily="34" charset="0"/>
              <a:buNone/>
            </a:pPr>
            <a:r>
              <a:rPr lang="zh-CN" altLang="en-US" sz="4400" noProof="1">
                <a:gradFill>
                  <a:gsLst>
                    <a:gs pos="0">
                      <a:srgbClr val="FE4444"/>
                    </a:gs>
                    <a:gs pos="100000">
                      <a:srgbClr val="832B2B"/>
                    </a:gs>
                  </a:gsLst>
                  <a:lin ang="5400000" scaled="0"/>
                </a:gradFill>
                <a:latin typeface="Helvetica" charset="0"/>
                <a:ea typeface="MS PGothic" pitchFamily="34" charset="-128"/>
                <a:cs typeface="+mn-ea"/>
                <a:sym typeface="Helvetica" charset="0"/>
              </a:rPr>
              <a:t>骗子</a:t>
            </a:r>
            <a:endParaRPr lang="zh-CN" altLang="en-US" sz="4400" noProof="1">
              <a:gradFill>
                <a:gsLst>
                  <a:gs pos="0">
                    <a:srgbClr val="FE4444"/>
                  </a:gs>
                  <a:gs pos="100000">
                    <a:srgbClr val="832B2B"/>
                  </a:gs>
                </a:gsLst>
                <a:lin ang="5400000" scaled="0"/>
              </a:gradFill>
              <a:latin typeface="Helvetica" charset="0"/>
              <a:ea typeface="MS PGothic" pitchFamily="34" charset="-128"/>
              <a:sym typeface="Helvetica" charset="0"/>
            </a:endParaRPr>
          </a:p>
        </p:txBody>
      </p:sp>
      <p:sp>
        <p:nvSpPr>
          <p:cNvPr id="3" name="Text Box 2"/>
          <p:cNvSpPr txBox="1"/>
          <p:nvPr/>
        </p:nvSpPr>
        <p:spPr>
          <a:xfrm>
            <a:off x="4500244" y="3860800"/>
            <a:ext cx="1928495" cy="914400"/>
          </a:xfrm>
          <a:prstGeom prst="rect">
            <a:avLst/>
          </a:prstGeom>
          <a:solidFill>
            <a:schemeClr val="bg1"/>
          </a:solidFill>
        </p:spPr>
        <p:txBody>
          <a:bodyPr wrap="square" rtlCol="0">
            <a:spAutoFit/>
          </a:bodyPr>
          <a:lstStyle/>
          <a:p>
            <a:pPr>
              <a:buFont typeface="Arial" pitchFamily="34" charset="0"/>
              <a:buNone/>
            </a:pPr>
            <a:r>
              <a:rPr lang="zh-CN" altLang="en-US" sz="5400" noProof="1">
                <a:gradFill>
                  <a:gsLst>
                    <a:gs pos="0">
                      <a:srgbClr val="FE4444"/>
                    </a:gs>
                    <a:gs pos="100000">
                      <a:srgbClr val="832B2B"/>
                    </a:gs>
                  </a:gsLst>
                  <a:lin ang="5400000" scaled="0"/>
                </a:gradFill>
                <a:latin typeface="Helvetica" charset="0"/>
                <a:ea typeface="MS PGothic" pitchFamily="34" charset="-128"/>
                <a:cs typeface="+mn-ea"/>
                <a:sym typeface="Helvetica" charset="0"/>
              </a:rPr>
              <a:t>疯子</a:t>
            </a:r>
            <a:endParaRPr lang="zh-CN" altLang="en-US" sz="5400" noProof="1">
              <a:gradFill>
                <a:gsLst>
                  <a:gs pos="0">
                    <a:srgbClr val="FE4444"/>
                  </a:gs>
                  <a:gs pos="100000">
                    <a:srgbClr val="832B2B"/>
                  </a:gs>
                </a:gsLst>
                <a:lin ang="5400000" scaled="0"/>
              </a:gradFill>
              <a:latin typeface="Helvetica" charset="0"/>
              <a:ea typeface="MS PGothic" pitchFamily="34" charset="-128"/>
              <a:sym typeface="Helvetica" charset="0"/>
            </a:endParaRPr>
          </a:p>
        </p:txBody>
      </p:sp>
      <p:sp>
        <p:nvSpPr>
          <p:cNvPr id="4" name="Text Box 3"/>
          <p:cNvSpPr txBox="1"/>
          <p:nvPr/>
        </p:nvSpPr>
        <p:spPr>
          <a:xfrm>
            <a:off x="6804660" y="5661025"/>
            <a:ext cx="1785617" cy="762000"/>
          </a:xfrm>
          <a:prstGeom prst="rect">
            <a:avLst/>
          </a:prstGeom>
          <a:solidFill>
            <a:schemeClr val="bg1"/>
          </a:solidFill>
        </p:spPr>
        <p:txBody>
          <a:bodyPr wrap="square" rtlCol="0">
            <a:spAutoFit/>
          </a:bodyPr>
          <a:lstStyle/>
          <a:p>
            <a:pPr algn="ctr">
              <a:buFont typeface="Arial" pitchFamily="34" charset="0"/>
              <a:buNone/>
            </a:pPr>
            <a:r>
              <a:rPr lang="zh-CN" altLang="en-US" sz="4400" noProof="1">
                <a:gradFill>
                  <a:gsLst>
                    <a:gs pos="0">
                      <a:srgbClr val="FE4444"/>
                    </a:gs>
                    <a:gs pos="100000">
                      <a:srgbClr val="832B2B"/>
                    </a:gs>
                  </a:gsLst>
                  <a:lin ang="5400000" scaled="0"/>
                </a:gradFill>
                <a:latin typeface="Helvetica" charset="0"/>
                <a:ea typeface="MS PGothic" pitchFamily="34" charset="-128"/>
                <a:cs typeface="+mn-ea"/>
                <a:sym typeface="Helvetica" charset="0"/>
              </a:rPr>
              <a:t>主</a:t>
            </a:r>
            <a:endParaRPr lang="zh-CN" altLang="en-US" sz="4400" noProof="1">
              <a:gradFill>
                <a:gsLst>
                  <a:gs pos="0">
                    <a:srgbClr val="FE4444"/>
                  </a:gs>
                  <a:gs pos="100000">
                    <a:srgbClr val="832B2B"/>
                  </a:gs>
                </a:gsLst>
                <a:lin ang="5400000" scaled="0"/>
              </a:gradFill>
              <a:latin typeface="Helvetica" charset="0"/>
              <a:ea typeface="MS PGothic" pitchFamily="34" charset="-128"/>
              <a:sym typeface="Helvetica" charset="0"/>
            </a:endParaRPr>
          </a:p>
        </p:txBody>
      </p:sp>
      <p:sp>
        <p:nvSpPr>
          <p:cNvPr id="5" name="Text Box 4"/>
          <p:cNvSpPr txBox="1"/>
          <p:nvPr/>
        </p:nvSpPr>
        <p:spPr>
          <a:xfrm>
            <a:off x="3275964" y="1557019"/>
            <a:ext cx="1910081" cy="762000"/>
          </a:xfrm>
          <a:prstGeom prst="rect">
            <a:avLst/>
          </a:prstGeom>
          <a:solidFill>
            <a:schemeClr val="bg1"/>
          </a:solidFill>
        </p:spPr>
        <p:txBody>
          <a:bodyPr wrap="square" rtlCol="0">
            <a:spAutoFit/>
          </a:bodyPr>
          <a:lstStyle/>
          <a:p>
            <a:pPr algn="ctr">
              <a:buFont typeface="Arial" pitchFamily="34" charset="0"/>
              <a:buNone/>
            </a:pPr>
            <a:r>
              <a:rPr lang="zh-CN" altLang="en-US" sz="4400" noProof="1">
                <a:gradFill>
                  <a:gsLst>
                    <a:gs pos="0">
                      <a:srgbClr val="FE4444"/>
                    </a:gs>
                    <a:gs pos="100000">
                      <a:srgbClr val="832B2B"/>
                    </a:gs>
                  </a:gsLst>
                  <a:lin ang="5400000" scaled="0"/>
                </a:gradFill>
                <a:latin typeface="Helvetica" charset="0"/>
                <a:ea typeface="MS PGothic" pitchFamily="34" charset="-128"/>
                <a:cs typeface="+mn-ea"/>
                <a:sym typeface="Helvetica" charset="0"/>
              </a:rPr>
              <a:t>骗子</a:t>
            </a:r>
            <a:endParaRPr lang="zh-CN" altLang="en-US" sz="4400" noProof="1">
              <a:gradFill>
                <a:gsLst>
                  <a:gs pos="0">
                    <a:srgbClr val="FE4444"/>
                  </a:gs>
                  <a:gs pos="100000">
                    <a:srgbClr val="832B2B"/>
                  </a:gs>
                </a:gsLst>
                <a:lin ang="5400000" scaled="0"/>
              </a:gradFill>
              <a:latin typeface="Helvetica" charset="0"/>
              <a:ea typeface="MS PGothic" pitchFamily="34" charset="-128"/>
              <a:sym typeface="Helvetica" charset="0"/>
            </a:endParaRPr>
          </a:p>
        </p:txBody>
      </p:sp>
      <p:sp>
        <p:nvSpPr>
          <p:cNvPr id="6" name="Text Box 5"/>
          <p:cNvSpPr txBox="1"/>
          <p:nvPr/>
        </p:nvSpPr>
        <p:spPr>
          <a:xfrm>
            <a:off x="4500244" y="3860165"/>
            <a:ext cx="1928495" cy="914400"/>
          </a:xfrm>
          <a:prstGeom prst="rect">
            <a:avLst/>
          </a:prstGeom>
          <a:solidFill>
            <a:schemeClr val="bg1"/>
          </a:solidFill>
        </p:spPr>
        <p:txBody>
          <a:bodyPr wrap="square" rtlCol="0">
            <a:spAutoFit/>
          </a:bodyPr>
          <a:lstStyle/>
          <a:p>
            <a:pPr algn="ctr">
              <a:buFont typeface="Arial" pitchFamily="34" charset="0"/>
              <a:buNone/>
            </a:pPr>
            <a:r>
              <a:rPr lang="zh-CN" altLang="en-US" sz="5400" noProof="1">
                <a:gradFill>
                  <a:gsLst>
                    <a:gs pos="0">
                      <a:srgbClr val="FE4444"/>
                    </a:gs>
                    <a:gs pos="100000">
                      <a:srgbClr val="832B2B"/>
                    </a:gs>
                  </a:gsLst>
                  <a:lin ang="5400000" scaled="0"/>
                </a:gradFill>
                <a:latin typeface="Helvetica" charset="0"/>
                <a:ea typeface="MS PGothic" pitchFamily="34" charset="-128"/>
                <a:cs typeface="+mn-ea"/>
                <a:sym typeface="Helvetica" charset="0"/>
              </a:rPr>
              <a:t>疯子</a:t>
            </a:r>
            <a:endParaRPr lang="zh-CN" altLang="en-US" sz="5400" noProof="1">
              <a:gradFill>
                <a:gsLst>
                  <a:gs pos="0">
                    <a:srgbClr val="FE4444"/>
                  </a:gs>
                  <a:gs pos="100000">
                    <a:srgbClr val="832B2B"/>
                  </a:gs>
                </a:gsLst>
                <a:lin ang="5400000" scaled="0"/>
              </a:gradFill>
              <a:latin typeface="Helvetica" charset="0"/>
              <a:ea typeface="MS PGothic" pitchFamily="34" charset="-128"/>
              <a:sym typeface="Helvetica" charset="0"/>
            </a:endParaRPr>
          </a:p>
        </p:txBody>
      </p:sp>
    </p:spTree>
    <p:extLst>
      <p:ext uri="{BB962C8B-B14F-4D97-AF65-F5344CB8AC3E}">
        <p14:creationId xmlns:p14="http://schemas.microsoft.com/office/powerpoint/2010/main" val="212217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itle 1"/>
          <p:cNvSpPr>
            <a:spLocks noGrp="1"/>
          </p:cNvSpPr>
          <p:nvPr>
            <p:ph type="title"/>
          </p:nvPr>
        </p:nvSpPr>
        <p:spPr>
          <a:xfrm>
            <a:off x="76200" y="76200"/>
            <a:ext cx="8991600" cy="1143000"/>
          </a:xfrm>
          <a:ln/>
        </p:spPr>
        <p:txBody>
          <a:bodyPr wrap="square" lIns="91440" tIns="45720" rIns="91440" bIns="45720" anchor="ctr"/>
          <a:lstStyle/>
          <a:p>
            <a:pPr eaLnBrk="1" hangingPunct="1"/>
            <a:r>
              <a:rPr lang="en-US" altLang="en-US" sz="2800">
                <a:latin typeface="SimHei" pitchFamily="49" charset="-122"/>
                <a:ea typeface="SimHei" pitchFamily="49" charset="-122"/>
              </a:rPr>
              <a:t>5. 显示这个</a:t>
            </a:r>
            <a:r>
              <a:rPr lang="zh-CN" altLang="en-US" sz="2800">
                <a:latin typeface="SimHei" pitchFamily="49" charset="-122"/>
                <a:ea typeface="SimHei" pitchFamily="49" charset="-122"/>
              </a:rPr>
              <a:t>主张</a:t>
            </a:r>
            <a:r>
              <a:rPr lang="en-US" altLang="en-US" sz="2800">
                <a:latin typeface="SimHei" pitchFamily="49" charset="-122"/>
                <a:ea typeface="SimHei" pitchFamily="49" charset="-122"/>
              </a:rPr>
              <a:t>的合理性:</a:t>
            </a:r>
            <a:endParaRPr sz="2800">
              <a:latin typeface="SimHei" pitchFamily="49" charset="-122"/>
              <a:ea typeface="SimHei" pitchFamily="49" charset="-122"/>
            </a:endParaRPr>
          </a:p>
        </p:txBody>
      </p:sp>
      <p:sp>
        <p:nvSpPr>
          <p:cNvPr id="465922" name="Title 1"/>
          <p:cNvSpPr txBox="1"/>
          <p:nvPr/>
        </p:nvSpPr>
        <p:spPr>
          <a:xfrm>
            <a:off x="381000" y="1143000"/>
            <a:ext cx="8305800" cy="3581400"/>
          </a:xfrm>
          <a:prstGeom prst="rect">
            <a:avLst/>
          </a:prstGeom>
          <a:solidFill>
            <a:srgbClr val="000090"/>
          </a:solidFill>
          <a:ln w="9525">
            <a:noFill/>
            <a:miter/>
          </a:ln>
        </p:spPr>
        <p:txBody>
          <a:bodyPr anchor="ctr"/>
          <a:lstStyle/>
          <a:p>
            <a:pPr algn="ctr">
              <a:buFont typeface="Arial" pitchFamily="34" charset="0"/>
              <a:buNone/>
            </a:pPr>
            <a:r>
              <a:rPr lang="en-US" altLang="en-US" sz="3200">
                <a:solidFill>
                  <a:srgbClr val="FFFFFF"/>
                </a:solidFill>
                <a:latin typeface="SimHei" pitchFamily="49" charset="-122"/>
                <a:ea typeface="SimHei" pitchFamily="49" charset="-122"/>
                <a:sym typeface="Helvetica" charset="0"/>
              </a:rPr>
              <a:t>如果三个</a:t>
            </a:r>
            <a:r>
              <a:rPr lang="zh-CN" altLang="en-US" sz="3200">
                <a:solidFill>
                  <a:srgbClr val="FFFFFF"/>
                </a:solidFill>
                <a:latin typeface="SimHei" pitchFamily="49" charset="-122"/>
                <a:ea typeface="SimHei" pitchFamily="49" charset="-122"/>
                <a:sym typeface="Helvetica" charset="0"/>
              </a:rPr>
              <a:t>位格</a:t>
            </a:r>
            <a:r>
              <a:rPr lang="en-US" altLang="en-US" sz="3200">
                <a:solidFill>
                  <a:srgbClr val="FFFFFF"/>
                </a:solidFill>
                <a:latin typeface="SimHei" pitchFamily="49" charset="-122"/>
                <a:ea typeface="SimHei" pitchFamily="49" charset="-122"/>
                <a:sym typeface="Helvetica" charset="0"/>
              </a:rPr>
              <a:t>都称为</a:t>
            </a:r>
            <a:r>
              <a:rPr lang="zh-CN" altLang="en-US" sz="3200">
                <a:solidFill>
                  <a:srgbClr val="FFFFFF"/>
                </a:solidFill>
                <a:latin typeface="SimHei" pitchFamily="49" charset="-122"/>
                <a:ea typeface="SimHei" pitchFamily="49" charset="-122"/>
                <a:sym typeface="Helvetica" charset="0"/>
              </a:rPr>
              <a:t>神</a:t>
            </a:r>
            <a:r>
              <a:rPr lang="en-US" altLang="en-US" sz="3200">
                <a:solidFill>
                  <a:srgbClr val="FFFFFF"/>
                </a:solidFill>
                <a:latin typeface="SimHei" pitchFamily="49" charset="-122"/>
                <a:ea typeface="SimHei" pitchFamily="49" charset="-122"/>
                <a:sym typeface="Helvetica" charset="0"/>
              </a:rPr>
              <a:t>，并且享有同样</a:t>
            </a:r>
            <a:r>
              <a:rPr lang="zh-CN" altLang="en-US" sz="3200">
                <a:solidFill>
                  <a:srgbClr val="FFFFFF"/>
                </a:solidFill>
                <a:latin typeface="SimHei" pitchFamily="49" charset="-122"/>
                <a:ea typeface="SimHei" pitchFamily="49" charset="-122"/>
                <a:sym typeface="Helvetica" charset="0"/>
              </a:rPr>
              <a:t>的</a:t>
            </a:r>
            <a:r>
              <a:rPr lang="en-US" altLang="en-US" sz="3200">
                <a:solidFill>
                  <a:srgbClr val="FFFFFF"/>
                </a:solidFill>
                <a:latin typeface="SimHei" pitchFamily="49" charset="-122"/>
                <a:ea typeface="SimHei" pitchFamily="49" charset="-122"/>
                <a:sym typeface="Helvetica" charset="0"/>
              </a:rPr>
              <a:t>属性，但只有一个</a:t>
            </a:r>
            <a:r>
              <a:rPr lang="zh-CN" altLang="en-US" sz="3200">
                <a:solidFill>
                  <a:srgbClr val="FFFFFF"/>
                </a:solidFill>
                <a:latin typeface="SimHei" pitchFamily="49" charset="-122"/>
                <a:ea typeface="SimHei" pitchFamily="49" charset="-122"/>
                <a:sym typeface="Helvetica" charset="0"/>
              </a:rPr>
              <a:t>神</a:t>
            </a:r>
            <a:r>
              <a:rPr lang="en-US" altLang="en-US" sz="3200">
                <a:solidFill>
                  <a:srgbClr val="FFFFFF"/>
                </a:solidFill>
                <a:latin typeface="SimHei" pitchFamily="49" charset="-122"/>
                <a:ea typeface="SimHei" pitchFamily="49" charset="-122"/>
                <a:sym typeface="Helvetica" charset="0"/>
              </a:rPr>
              <a:t>，</a:t>
            </a:r>
            <a:r>
              <a:rPr lang="zh-CN" altLang="en-US" sz="3200">
                <a:solidFill>
                  <a:srgbClr val="FFFFFF"/>
                </a:solidFill>
                <a:latin typeface="SimHei" pitchFamily="49" charset="-122"/>
                <a:ea typeface="SimHei" pitchFamily="49" charset="-122"/>
                <a:sym typeface="Helvetica" charset="0"/>
              </a:rPr>
              <a:t>祂</a:t>
            </a:r>
            <a:r>
              <a:rPr lang="en-US" altLang="en-US" sz="3200">
                <a:solidFill>
                  <a:srgbClr val="FFFFFF"/>
                </a:solidFill>
                <a:latin typeface="SimHei" pitchFamily="49" charset="-122"/>
                <a:ea typeface="SimHei" pitchFamily="49" charset="-122"/>
                <a:sym typeface="Helvetica" charset="0"/>
              </a:rPr>
              <a:t>们实际上</a:t>
            </a:r>
            <a:r>
              <a:rPr lang="zh-CN" altLang="en-US" sz="3200" i="1">
                <a:solidFill>
                  <a:srgbClr val="FFFFFF"/>
                </a:solidFill>
                <a:latin typeface="SimHei" pitchFamily="49" charset="-122"/>
                <a:ea typeface="SimHei" pitchFamily="49" charset="-122"/>
                <a:sym typeface="Helvetica" charset="0"/>
              </a:rPr>
              <a:t>就</a:t>
            </a:r>
            <a:r>
              <a:rPr lang="en-US" altLang="en-US" sz="3200" i="1">
                <a:solidFill>
                  <a:srgbClr val="FFFFFF"/>
                </a:solidFill>
                <a:latin typeface="SimHei" pitchFamily="49" charset="-122"/>
                <a:ea typeface="SimHei" pitchFamily="49" charset="-122"/>
                <a:sym typeface="Helvetica" charset="0"/>
              </a:rPr>
              <a:t>是</a:t>
            </a:r>
            <a:r>
              <a:rPr lang="zh-CN" altLang="en-US" sz="3200">
                <a:solidFill>
                  <a:srgbClr val="FFFFFF"/>
                </a:solidFill>
                <a:latin typeface="SimHei" pitchFamily="49" charset="-122"/>
                <a:ea typeface="SimHei" pitchFamily="49" charset="-122"/>
                <a:sym typeface="Helvetica" charset="0"/>
              </a:rPr>
              <a:t>独一的真神</a:t>
            </a:r>
            <a:r>
              <a:rPr lang="en-US" altLang="en-US" sz="3200">
                <a:solidFill>
                  <a:srgbClr val="FFFFFF"/>
                </a:solidFill>
                <a:latin typeface="SimHei" pitchFamily="49" charset="-122"/>
                <a:ea typeface="SimHei" pitchFamily="49" charset="-122"/>
                <a:sym typeface="Helvetica" charset="0"/>
              </a:rPr>
              <a:t>。 （如果这可以</a:t>
            </a:r>
            <a:r>
              <a:rPr lang="zh-CN" altLang="en-US" sz="3200">
                <a:solidFill>
                  <a:srgbClr val="FFFFFF"/>
                </a:solidFill>
                <a:latin typeface="SimHei" pitchFamily="49" charset="-122"/>
                <a:ea typeface="SimHei" pitchFamily="49" charset="-122"/>
                <a:sym typeface="Helvetica" charset="0"/>
              </a:rPr>
              <a:t>被</a:t>
            </a:r>
            <a:r>
              <a:rPr lang="en-US" altLang="en-US" sz="3200">
                <a:solidFill>
                  <a:srgbClr val="FFFFFF"/>
                </a:solidFill>
                <a:latin typeface="SimHei" pitchFamily="49" charset="-122"/>
                <a:ea typeface="SimHei" pitchFamily="49" charset="-122"/>
                <a:sym typeface="Helvetica" charset="0"/>
              </a:rPr>
              <a:t>证明，那么三位一体</a:t>
            </a:r>
            <a:r>
              <a:rPr lang="zh-CN" altLang="en-US" sz="3200">
                <a:solidFill>
                  <a:srgbClr val="FFFFFF"/>
                </a:solidFill>
                <a:latin typeface="SimHei" pitchFamily="49" charset="-122"/>
                <a:ea typeface="SimHei" pitchFamily="49" charset="-122"/>
                <a:sym typeface="Helvetica" charset="0"/>
              </a:rPr>
              <a:t>的神</a:t>
            </a:r>
            <a:r>
              <a:rPr lang="en-US" altLang="en-US" sz="3200">
                <a:solidFill>
                  <a:srgbClr val="FFFFFF"/>
                </a:solidFill>
                <a:latin typeface="SimHei" pitchFamily="49" charset="-122"/>
                <a:ea typeface="SimHei" pitchFamily="49" charset="-122"/>
                <a:sym typeface="Helvetica" charset="0"/>
              </a:rPr>
              <a:t>是真的。）</a:t>
            </a:r>
          </a:p>
        </p:txBody>
      </p:sp>
      <p:sp>
        <p:nvSpPr>
          <p:cNvPr id="5" name="Title 1"/>
          <p:cNvSpPr txBox="1"/>
          <p:nvPr/>
        </p:nvSpPr>
        <p:spPr bwMode="auto">
          <a:xfrm>
            <a:off x="0" y="4800600"/>
            <a:ext cx="9144000" cy="960438"/>
          </a:xfrm>
          <a:prstGeom prst="rect">
            <a:avLst/>
          </a:prstGeom>
          <a:noFill/>
          <a:ln w="9525">
            <a:noFill/>
            <a:miter lim="800000"/>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buFont typeface="Arial" pitchFamily="34" charset="0"/>
              <a:buNone/>
              <a:defRPr/>
            </a:pPr>
            <a:r>
              <a:rPr lang="zh-CN" altLang="en-US" sz="32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问</a:t>
            </a:r>
            <a:r>
              <a:rPr lang="en-US" sz="32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a:t>
            </a:r>
            <a:r>
              <a:rPr lang="zh-CN" altLang="en-US" sz="32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如果我能证明这点</a:t>
            </a:r>
            <a:r>
              <a:rPr lang="en-US" sz="3200" b="1" i="1" dirty="0">
                <a:solidFill>
                  <a:srgbClr val="FFFFFF"/>
                </a:solidFill>
                <a:effectLst>
                  <a:outerShdw blurRad="38100" dist="38100" dir="2700000" algn="tl">
                    <a:srgbClr val="000000">
                      <a:alpha val="43137"/>
                    </a:srgbClr>
                  </a:outerShdw>
                </a:effectLst>
                <a:latin typeface="SimHei" charset="0"/>
                <a:ea typeface="SimHei" charset="0"/>
                <a:sym typeface="Helvetica" charset="0"/>
              </a:rPr>
              <a:t>, </a:t>
            </a:r>
            <a:br>
              <a:rPr lang="en-US" sz="3200" b="1" i="1" dirty="0">
                <a:solidFill>
                  <a:srgbClr val="FFFFFF"/>
                </a:solidFill>
                <a:effectLst>
                  <a:outerShdw blurRad="38100" dist="38100" dir="2700000" algn="tl">
                    <a:srgbClr val="000000">
                      <a:alpha val="43137"/>
                    </a:srgbClr>
                  </a:outerShdw>
                </a:effectLst>
                <a:latin typeface="SimHei" charset="0"/>
                <a:ea typeface="SimHei" charset="0"/>
                <a:sym typeface="Helvetica" charset="0"/>
              </a:rPr>
            </a:br>
            <a:r>
              <a:rPr lang="zh-CN" altLang="en-US" sz="32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那你会相信有三位一体吗</a:t>
            </a:r>
            <a:r>
              <a:rPr lang="en-US" sz="32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a:t>
            </a:r>
          </a:p>
        </p:txBody>
      </p:sp>
      <p:sp>
        <p:nvSpPr>
          <p:cNvPr id="6" name="Title 1"/>
          <p:cNvSpPr txBox="1"/>
          <p:nvPr/>
        </p:nvSpPr>
        <p:spPr bwMode="auto">
          <a:xfrm>
            <a:off x="0" y="5708650"/>
            <a:ext cx="9113838" cy="1143000"/>
          </a:xfrm>
          <a:prstGeom prst="rect">
            <a:avLst/>
          </a:prstGeom>
          <a:noFill/>
          <a:ln w="9525">
            <a:noFill/>
            <a:miter lim="800000"/>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buFont typeface="Arial" pitchFamily="34" charset="0"/>
              <a:buNone/>
              <a:defRPr/>
            </a:pPr>
            <a:r>
              <a:rPr 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如果</a:t>
            </a:r>
            <a:r>
              <a:rPr lang="zh-CN" alt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他</a:t>
            </a:r>
            <a:r>
              <a:rPr 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人说“不”，那么</a:t>
            </a:r>
            <a:r>
              <a:rPr lang="zh-CN" alt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除了圣经以外，他还另有信仰的权威</a:t>
            </a:r>
            <a:r>
              <a:rPr 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rPr>
              <a:t>！</a:t>
            </a:r>
          </a:p>
          <a:p>
            <a:pPr>
              <a:lnSpc>
                <a:spcPct val="90000"/>
              </a:lnSpc>
              <a:buFont typeface="Arial" pitchFamily="34" charset="0"/>
              <a:buNone/>
              <a:defRPr/>
            </a:pPr>
            <a:endParaRPr lang="en-US" sz="2000" b="1" i="1" noProof="1">
              <a:solidFill>
                <a:srgbClr val="FFFFFF"/>
              </a:solidFill>
              <a:effectLst>
                <a:outerShdw blurRad="38100" dist="38100" dir="2700000" algn="tl">
                  <a:srgbClr val="000000">
                    <a:alpha val="43137"/>
                  </a:srgbClr>
                </a:outerShdw>
              </a:effectLst>
              <a:latin typeface="SimHei" charset="0"/>
              <a:ea typeface="SimHei" charset="0"/>
              <a:sym typeface="Helvetica" charset="0"/>
            </a:endParaRPr>
          </a:p>
        </p:txBody>
      </p:sp>
      <p:sp>
        <p:nvSpPr>
          <p:cNvPr id="465925" name="TextBox 7"/>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868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969" name="Group 2"/>
          <p:cNvGrpSpPr/>
          <p:nvPr/>
        </p:nvGrpSpPr>
        <p:grpSpPr>
          <a:xfrm>
            <a:off x="-30162" y="0"/>
            <a:ext cx="9350375" cy="7031038"/>
            <a:chOff x="-34" y="0"/>
            <a:chExt cx="5890" cy="4429"/>
          </a:xfrm>
        </p:grpSpPr>
        <p:sp>
          <p:nvSpPr>
            <p:cNvPr id="467970" name="Rectangle 3"/>
            <p:cNvSpPr/>
            <p:nvPr/>
          </p:nvSpPr>
          <p:spPr>
            <a:xfrm>
              <a:off x="2910"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18900000" scaled="1"/>
              <a:tileRect/>
            </a:gradFill>
            <a:ln w="9525">
              <a:noFill/>
              <a:miter/>
            </a:ln>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467971" name="Rectangle 4"/>
            <p:cNvSpPr/>
            <p:nvPr/>
          </p:nvSpPr>
          <p:spPr>
            <a:xfrm>
              <a:off x="-34"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2700000" scaled="1"/>
              <a:tileRect/>
            </a:gradFill>
            <a:ln w="9525">
              <a:noFill/>
              <a:miter/>
            </a:ln>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grpSp>
      <p:grpSp>
        <p:nvGrpSpPr>
          <p:cNvPr id="467972" name="Group 5"/>
          <p:cNvGrpSpPr/>
          <p:nvPr/>
        </p:nvGrpSpPr>
        <p:grpSpPr>
          <a:xfrm>
            <a:off x="1905000" y="1181100"/>
            <a:ext cx="5219700" cy="5219700"/>
            <a:chOff x="1200" y="696"/>
            <a:chExt cx="3288" cy="3288"/>
          </a:xfrm>
        </p:grpSpPr>
        <p:sp>
          <p:nvSpPr>
            <p:cNvPr id="467973" name="Oval 6"/>
            <p:cNvSpPr/>
            <p:nvPr/>
          </p:nvSpPr>
          <p:spPr>
            <a:xfrm>
              <a:off x="1200" y="696"/>
              <a:ext cx="3288" cy="3288"/>
            </a:xfrm>
            <a:prstGeom prst="ellipse">
              <a:avLst/>
            </a:prstGeom>
            <a:noFill/>
            <a:ln w="57150" cap="flat" cmpd="sng">
              <a:solidFill>
                <a:schemeClr val="bg1"/>
              </a:solidFill>
              <a:prstDash val="solid"/>
              <a:round/>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467974" name="Oval 7"/>
            <p:cNvSpPr/>
            <p:nvPr/>
          </p:nvSpPr>
          <p:spPr>
            <a:xfrm>
              <a:off x="1500" y="996"/>
              <a:ext cx="2688" cy="2688"/>
            </a:xfrm>
            <a:prstGeom prst="ellipse">
              <a:avLst/>
            </a:prstGeom>
            <a:noFill/>
            <a:ln w="57150" cap="flat" cmpd="sng">
              <a:solidFill>
                <a:schemeClr val="bg1"/>
              </a:solidFill>
              <a:prstDash val="solid"/>
              <a:round/>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grpSp>
      <p:sp>
        <p:nvSpPr>
          <p:cNvPr id="467975" name="Text Box 8"/>
          <p:cNvSpPr txBox="1"/>
          <p:nvPr/>
        </p:nvSpPr>
        <p:spPr>
          <a:xfrm>
            <a:off x="3581400" y="381000"/>
            <a:ext cx="5562600" cy="457200"/>
          </a:xfrm>
          <a:prstGeom prst="rect">
            <a:avLst/>
          </a:prstGeom>
          <a:noFill/>
          <a:ln w="9525">
            <a:noFill/>
            <a:miter/>
          </a:ln>
        </p:spPr>
        <p:txBody>
          <a:bodyPr anchor="t">
            <a:spAutoFit/>
          </a:bodyPr>
          <a:lstStyle/>
          <a:p>
            <a:pPr>
              <a:spcBef>
                <a:spcPct val="50000"/>
              </a:spcBef>
              <a:buFont typeface="Arial" pitchFamily="34" charset="0"/>
              <a:buChar char="•"/>
            </a:pPr>
            <a:endParaRPr lang="en-US" altLang="en-US">
              <a:solidFill>
                <a:srgbClr val="000000"/>
              </a:solidFill>
              <a:latin typeface="Arial"/>
              <a:ea typeface="Arial" charset="0"/>
              <a:sym typeface="Helvetica" charset="0"/>
            </a:endParaRPr>
          </a:p>
        </p:txBody>
      </p:sp>
      <p:sp>
        <p:nvSpPr>
          <p:cNvPr id="467976" name="AutoShape 9"/>
          <p:cNvSpPr/>
          <p:nvPr/>
        </p:nvSpPr>
        <p:spPr>
          <a:xfrm>
            <a:off x="1733550" y="609600"/>
            <a:ext cx="5791200" cy="4773613"/>
          </a:xfrm>
          <a:prstGeom prst="triangle">
            <a:avLst>
              <a:gd name="adj" fmla="val 50000"/>
            </a:avLst>
          </a:prstGeom>
          <a:gradFill rotWithShape="1">
            <a:gsLst>
              <a:gs pos="0">
                <a:srgbClr val="5E0000"/>
              </a:gs>
              <a:gs pos="100000">
                <a:srgbClr val="CC0000"/>
              </a:gs>
            </a:gsLst>
            <a:path path="shape">
              <a:fillToRect l="50000" t="50000" r="50000" b="50000"/>
            </a:path>
            <a:tileRect/>
          </a:gradFill>
          <a:ln w="76200">
            <a:noFill/>
            <a:miter/>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15" name="Text Box 10"/>
          <p:cNvSpPr txBox="1"/>
          <p:nvPr/>
        </p:nvSpPr>
        <p:spPr>
          <a:xfrm>
            <a:off x="4114800" y="2041525"/>
            <a:ext cx="1066800" cy="701675"/>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6" name="Text Box 11"/>
          <p:cNvSpPr txBox="1"/>
          <p:nvPr/>
        </p:nvSpPr>
        <p:spPr>
          <a:xfrm>
            <a:off x="5608638" y="4251325"/>
            <a:ext cx="1066800" cy="701675"/>
          </a:xfrm>
          <a:prstGeom prst="rect">
            <a:avLst/>
          </a:prstGeom>
          <a:noFill/>
          <a:ln w="9525">
            <a:noFill/>
            <a:miter/>
          </a:ln>
          <a:effectLst>
            <a:outerShdw dist="35921" dir="2699999" algn="ctr" rotWithShape="0">
              <a:schemeClr val="tx1"/>
            </a:outerShdw>
          </a:effectLst>
        </p:spPr>
        <p:txBody>
          <a:bodyPr anchor="t">
            <a:spAutoFit/>
          </a:bodyPr>
          <a:lstStyle/>
          <a:p>
            <a:pP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7" name="Text Box 12"/>
          <p:cNvSpPr txBox="1"/>
          <p:nvPr/>
        </p:nvSpPr>
        <p:spPr>
          <a:xfrm>
            <a:off x="2438400" y="4251325"/>
            <a:ext cx="1066800" cy="701675"/>
          </a:xfrm>
          <a:prstGeom prst="rect">
            <a:avLst/>
          </a:prstGeom>
          <a:noFill/>
          <a:ln w="9525">
            <a:noFill/>
            <a:miter/>
          </a:ln>
          <a:effectLst>
            <a:outerShdw dist="35921" dir="2699999" algn="ctr" rotWithShape="0">
              <a:schemeClr val="tx1"/>
            </a:outerShdw>
          </a:effectLst>
        </p:spPr>
        <p:txBody>
          <a:bodyPr anchor="t">
            <a:spAutoFit/>
          </a:bodyPr>
          <a:lstStyle/>
          <a:p>
            <a:pPr algn="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8" name="Text Box 13"/>
          <p:cNvSpPr txBox="1"/>
          <p:nvPr/>
        </p:nvSpPr>
        <p:spPr>
          <a:xfrm>
            <a:off x="1905000" y="4708525"/>
            <a:ext cx="1828800" cy="701675"/>
          </a:xfrm>
          <a:prstGeom prst="rect">
            <a:avLst/>
          </a:prstGeom>
          <a:noFill/>
          <a:ln w="9525">
            <a:noFill/>
            <a:miter/>
          </a:ln>
          <a:effectLst>
            <a:outerShdw dist="35921" dir="2699999" algn="ctr" rotWithShape="0">
              <a:schemeClr val="tx1"/>
            </a:outerShdw>
          </a:effectLst>
        </p:spPr>
        <p:txBody>
          <a:bodyPr anchor="t">
            <a:spAutoFit/>
          </a:bodyPr>
          <a:lstStyle/>
          <a:p>
            <a:pPr>
              <a:buFont typeface="Arial" pitchFamily="34" charset="0"/>
              <a:buNone/>
            </a:pPr>
            <a:r>
              <a:rPr lang="zh-CN" altLang="en-US" sz="4000" b="1" i="1">
                <a:solidFill>
                  <a:srgbClr val="FFFFFF"/>
                </a:solidFill>
                <a:latin typeface="SimHei" pitchFamily="49" charset="-122"/>
                <a:ea typeface="SimHei" pitchFamily="49" charset="-122"/>
                <a:sym typeface="Helvetica" charset="0"/>
              </a:rPr>
              <a:t>子</a:t>
            </a:r>
          </a:p>
        </p:txBody>
      </p:sp>
      <p:grpSp>
        <p:nvGrpSpPr>
          <p:cNvPr id="19" name="Group 14"/>
          <p:cNvGrpSpPr/>
          <p:nvPr/>
        </p:nvGrpSpPr>
        <p:grpSpPr>
          <a:xfrm>
            <a:off x="3629025" y="2862263"/>
            <a:ext cx="1981200" cy="1752600"/>
            <a:chOff x="2286" y="1803"/>
            <a:chExt cx="1248" cy="1104"/>
          </a:xfrm>
        </p:grpSpPr>
        <p:sp>
          <p:nvSpPr>
            <p:cNvPr id="467982" name="Text Box 15"/>
            <p:cNvSpPr txBox="1"/>
            <p:nvPr/>
          </p:nvSpPr>
          <p:spPr>
            <a:xfrm>
              <a:off x="2448" y="2112"/>
              <a:ext cx="864" cy="442"/>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神</a:t>
              </a:r>
            </a:p>
          </p:txBody>
        </p:sp>
        <p:sp>
          <p:nvSpPr>
            <p:cNvPr id="467983" name="AutoShape 16"/>
            <p:cNvSpPr/>
            <p:nvPr/>
          </p:nvSpPr>
          <p:spPr>
            <a:xfrm>
              <a:off x="2286" y="1803"/>
              <a:ext cx="1248" cy="1104"/>
            </a:xfrm>
            <a:prstGeom prst="irregularSeal1">
              <a:avLst/>
            </a:prstGeom>
            <a:noFill/>
            <a:ln w="57150" cap="flat" cmpd="sng">
              <a:solidFill>
                <a:schemeClr val="bg1"/>
              </a:solidFill>
              <a:prstDash val="solid"/>
              <a:miter/>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SimHei" pitchFamily="49" charset="-122"/>
                <a:ea typeface="SimHei" pitchFamily="49" charset="-122"/>
                <a:sym typeface="Helvetica" charset="0"/>
              </a:endParaRPr>
            </a:p>
          </p:txBody>
        </p:sp>
      </p:grpSp>
      <p:sp>
        <p:nvSpPr>
          <p:cNvPr id="22" name="Text Box 17"/>
          <p:cNvSpPr txBox="1"/>
          <p:nvPr/>
        </p:nvSpPr>
        <p:spPr>
          <a:xfrm>
            <a:off x="3714750" y="1431925"/>
            <a:ext cx="1828800" cy="701675"/>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父</a:t>
            </a:r>
          </a:p>
        </p:txBody>
      </p:sp>
      <p:sp>
        <p:nvSpPr>
          <p:cNvPr id="23" name="Text Box 18"/>
          <p:cNvSpPr txBox="1"/>
          <p:nvPr/>
        </p:nvSpPr>
        <p:spPr>
          <a:xfrm>
            <a:off x="5486400" y="4708525"/>
            <a:ext cx="1828800" cy="701675"/>
          </a:xfrm>
          <a:prstGeom prst="rect">
            <a:avLst/>
          </a:prstGeom>
          <a:noFill/>
          <a:ln w="9525">
            <a:noFill/>
            <a:miter/>
          </a:ln>
          <a:effectLst>
            <a:outerShdw dist="35921" dir="2699999" algn="ctr" rotWithShape="0">
              <a:schemeClr val="tx1"/>
            </a:outerShdw>
          </a:effectLst>
        </p:spPr>
        <p:txBody>
          <a:bodyPr anchor="t">
            <a:spAutoFit/>
          </a:bodyPr>
          <a:lstStyle/>
          <a:p>
            <a:pPr algn="r">
              <a:buFont typeface="Arial" pitchFamily="34" charset="0"/>
              <a:buNone/>
            </a:pPr>
            <a:r>
              <a:rPr lang="zh-CN" altLang="en-US" sz="4000" b="1" i="1">
                <a:solidFill>
                  <a:srgbClr val="FFFFFF"/>
                </a:solidFill>
                <a:latin typeface="SimHei" pitchFamily="49" charset="-122"/>
                <a:ea typeface="SimHei" pitchFamily="49" charset="-122"/>
                <a:sym typeface="Helvetica" charset="0"/>
              </a:rPr>
              <a:t>灵</a:t>
            </a:r>
          </a:p>
        </p:txBody>
      </p:sp>
      <p:sp>
        <p:nvSpPr>
          <p:cNvPr id="24" name="WordArt 19"/>
          <p:cNvSpPr>
            <a:spLocks noTextEdit="1"/>
          </p:cNvSpPr>
          <p:nvPr/>
        </p:nvSpPr>
        <p:spPr>
          <a:xfrm rot="-3731304">
            <a:off x="1997075" y="2557463"/>
            <a:ext cx="1066800" cy="276225"/>
          </a:xfrm>
          <a:prstGeom prst="rect">
            <a:avLst/>
          </a:prstGeom>
        </p:spPr>
        <p:txBody>
          <a:bodyPr wrap="none" fromWordArt="1">
            <a:prstTxWarp prst="textArchUp">
              <a:avLst>
                <a:gd name="adj" fmla="val 10800000"/>
              </a:avLst>
            </a:prstTxWarp>
            <a:normAutofit fontScale="47500" lnSpcReduction="20000"/>
          </a:bodyPr>
          <a:lstStyle/>
          <a:p>
            <a:pPr algn="ctr">
              <a:buFont typeface="Arial" pitchFamily="34" charset="0"/>
              <a:buNone/>
            </a:pPr>
            <a:r>
              <a:rPr lang="en-US" sz="3200" b="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rPr>
              <a:t>不是</a:t>
            </a:r>
          </a:p>
        </p:txBody>
      </p:sp>
      <p:sp>
        <p:nvSpPr>
          <p:cNvPr id="25" name="WordArt 20"/>
          <p:cNvSpPr>
            <a:spLocks noTextEdit="1"/>
          </p:cNvSpPr>
          <p:nvPr/>
        </p:nvSpPr>
        <p:spPr>
          <a:xfrm rot="3668274">
            <a:off x="5957888" y="2557463"/>
            <a:ext cx="1066800" cy="276225"/>
          </a:xfrm>
          <a:prstGeom prst="rect">
            <a:avLst/>
          </a:prstGeom>
        </p:spPr>
        <p:txBody>
          <a:bodyPr wrap="none" fromWordArt="1">
            <a:prstTxWarp prst="textArchUp">
              <a:avLst>
                <a:gd name="adj" fmla="val 10800000"/>
              </a:avLst>
            </a:prstTxWarp>
            <a:normAutofit fontScale="82500" lnSpcReduction="20000"/>
          </a:bodyPr>
          <a:lstStyle/>
          <a:p>
            <a:pPr algn="ctr">
              <a:buFont typeface="Arial" pitchFamily="34" charset="0"/>
              <a:buNone/>
            </a:pPr>
            <a:r>
              <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cs typeface="+mn-ea"/>
                <a:sym typeface="Helvetica" charset="0"/>
              </a:rPr>
              <a:t>不是</a:t>
            </a:r>
            <a:endPar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endParaRPr>
          </a:p>
        </p:txBody>
      </p:sp>
      <p:sp>
        <p:nvSpPr>
          <p:cNvPr id="26" name="WordArt 21"/>
          <p:cNvSpPr>
            <a:spLocks noTextEdit="1"/>
          </p:cNvSpPr>
          <p:nvPr/>
        </p:nvSpPr>
        <p:spPr>
          <a:xfrm>
            <a:off x="4038600" y="5972175"/>
            <a:ext cx="1119188" cy="204788"/>
          </a:xfrm>
          <a:prstGeom prst="rect">
            <a:avLst/>
          </a:prstGeom>
        </p:spPr>
        <p:txBody>
          <a:bodyPr wrap="none" fromWordArt="1">
            <a:prstTxWarp prst="textArchDown">
              <a:avLst>
                <a:gd name="adj" fmla="val 0"/>
              </a:avLst>
            </a:prstTxWarp>
            <a:normAutofit fontScale="50000" lnSpcReduction="20000"/>
          </a:bodyPr>
          <a:lstStyle/>
          <a:p>
            <a:pPr algn="ctr">
              <a:buFont typeface="Arial" pitchFamily="34" charset="0"/>
              <a:buNone/>
            </a:pPr>
            <a:r>
              <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cs typeface="+mn-ea"/>
                <a:sym typeface="Helvetica" charset="0"/>
              </a:rPr>
              <a:t>不是</a:t>
            </a:r>
            <a:endPar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endParaRPr>
          </a:p>
        </p:txBody>
      </p:sp>
      <p:sp>
        <p:nvSpPr>
          <p:cNvPr id="2" name="Title 1"/>
          <p:cNvSpPr>
            <a:spLocks noGrp="1"/>
          </p:cNvSpPr>
          <p:nvPr>
            <p:ph type="title"/>
          </p:nvPr>
        </p:nvSpPr>
        <p:spPr>
          <a:xfrm>
            <a:off x="107315" y="-171450"/>
            <a:ext cx="8991600" cy="1858962"/>
          </a:xfrm>
          <a:ln w="9525">
            <a:noFill/>
            <a:miter/>
          </a:ln>
        </p:spPr>
        <p:txBody>
          <a:bodyPr vert="horz" wrap="square" lIns="91440" tIns="45720" rIns="91440" bIns="45720" numCol="1" anchor="ctr" anchorCtr="0" compatLnSpc="1"/>
          <a:lstStyle/>
          <a:p>
            <a:pPr algn="l" defTabSz="0" eaLnBrk="1" fontAlgn="base" hangingPunct="1">
              <a:tabLst>
                <a:tab pos="8237220" algn="l"/>
              </a:tabLst>
              <a:defRPr/>
            </a:pPr>
            <a:r>
              <a:rPr lang="en-US" sz="2400" b="1" strike="noStrike" noProof="1">
                <a:effectLst>
                  <a:outerShdw blurRad="38100" dist="38100" dir="2700000" algn="tl">
                    <a:srgbClr val="000000">
                      <a:alpha val="43137"/>
                    </a:srgbClr>
                  </a:outerShdw>
                </a:effectLst>
                <a:latin typeface="SimHei" charset="0"/>
                <a:ea typeface="SimHei" charset="0"/>
                <a:cs typeface="+mj-cs"/>
              </a:rPr>
              <a:t>6.  </a:t>
            </a:r>
            <a:r>
              <a:rPr lang="zh-CN" altLang="en-US" sz="2400" b="1" strike="noStrike" noProof="1">
                <a:effectLst>
                  <a:outerShdw blurRad="38100" dist="38100" dir="2700000" algn="tl">
                    <a:srgbClr val="000000">
                      <a:alpha val="43137"/>
                    </a:srgbClr>
                  </a:outerShdw>
                </a:effectLst>
                <a:latin typeface="SimHei" charset="0"/>
                <a:ea typeface="SimHei" charset="0"/>
                <a:cs typeface="+mj-cs"/>
              </a:rPr>
              <a:t>圣经在以下的经文证明了以上的主张：</a:t>
            </a:r>
            <a:r>
              <a:rPr lang="zh-CN" altLang="en-US" sz="2400" b="1" dirty="0">
                <a:solidFill>
                  <a:srgbClr val="FFFFFF"/>
                </a:solidFill>
                <a:effectLst>
                  <a:glow rad="101600">
                    <a:schemeClr val="tx1">
                      <a:alpha val="75000"/>
                    </a:schemeClr>
                  </a:glow>
                </a:effectLst>
                <a:latin typeface="SimHei" charset="0"/>
                <a:ea typeface="SimHei" charset="0"/>
                <a:cs typeface="+mj-cs"/>
                <a:sym typeface="+mn-ea"/>
              </a:rPr>
              <a:t>父、子、圣灵，</a:t>
            </a:r>
            <a:br>
              <a:rPr lang="zh-CN" altLang="en-US" sz="2400" b="1" dirty="0">
                <a:solidFill>
                  <a:srgbClr val="FFFFFF"/>
                </a:solidFill>
                <a:effectLst>
                  <a:glow rad="101600">
                    <a:schemeClr val="tx1">
                      <a:alpha val="75000"/>
                    </a:schemeClr>
                  </a:glow>
                </a:effectLst>
                <a:latin typeface="SimHei" charset="0"/>
                <a:ea typeface="SimHei" charset="0"/>
                <a:cs typeface="+mj-cs"/>
                <a:sym typeface="+mn-ea"/>
              </a:rPr>
            </a:br>
            <a:r>
              <a:rPr lang="zh-CN" altLang="en-US" sz="2400" b="1" dirty="0">
                <a:solidFill>
                  <a:srgbClr val="FFFFFF"/>
                </a:solidFill>
                <a:effectLst>
                  <a:glow rad="101600">
                    <a:schemeClr val="tx1">
                      <a:alpha val="75000"/>
                    </a:schemeClr>
                  </a:glow>
                </a:effectLst>
                <a:latin typeface="SimHei" charset="0"/>
                <a:ea typeface="SimHei" charset="0"/>
                <a:cs typeface="+mj-cs"/>
                <a:sym typeface="+mn-ea"/>
              </a:rPr>
              <a:t>拥有一样的属性</a:t>
            </a:r>
            <a:r>
              <a:rPr lang="en-US" altLang="zh-CN" sz="2400" b="1" strike="noStrike" noProof="1">
                <a:solidFill>
                  <a:srgbClr val="FFFFFF"/>
                </a:solidFill>
                <a:effectLst>
                  <a:glow rad="101600">
                    <a:schemeClr val="tx1">
                      <a:alpha val="75000"/>
                    </a:schemeClr>
                  </a:glow>
                </a:effectLst>
                <a:latin typeface="SimHei" charset="0"/>
                <a:ea typeface="SimHei" charset="0"/>
                <a:cs typeface="+mj-cs"/>
                <a:sym typeface="+mn-ea"/>
              </a:rPr>
              <a:t>/</a:t>
            </a:r>
            <a:r>
              <a:rPr lang="zh-CN" altLang="en-US" sz="2400" b="1" strike="noStrike" noProof="1">
                <a:solidFill>
                  <a:srgbClr val="FFFFFF"/>
                </a:solidFill>
                <a:effectLst>
                  <a:glow rad="101600">
                    <a:schemeClr val="tx1">
                      <a:alpha val="75000"/>
                    </a:schemeClr>
                  </a:glow>
                </a:effectLst>
                <a:latin typeface="SimHei" charset="0"/>
                <a:ea typeface="SimHei" charset="0"/>
                <a:cs typeface="+mj-cs"/>
                <a:sym typeface="+mn-ea"/>
              </a:rPr>
              <a:t>相称</a:t>
            </a:r>
          </a:p>
        </p:txBody>
      </p:sp>
      <p:sp>
        <p:nvSpPr>
          <p:cNvPr id="467990" name="TextBox 26"/>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621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22" grpId="0" bldLvl="0" animBg="1"/>
      <p:bldP spid="23" grpId="0" bldLvl="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AutoShape 86"/>
          <p:cNvSpPr/>
          <p:nvPr/>
        </p:nvSpPr>
        <p:spPr>
          <a:xfrm>
            <a:off x="250825" y="398463"/>
            <a:ext cx="8305800" cy="438150"/>
          </a:xfrm>
          <a:custGeom>
            <a:avLst/>
            <a:gdLst/>
            <a:ahLst/>
            <a:cxnLst>
              <a:cxn ang="0">
                <a:pos x="0" y="0"/>
              </a:cxn>
              <a:cxn ang="0">
                <a:pos x="8305800" y="0"/>
              </a:cxn>
              <a:cxn ang="0">
                <a:pos x="8305800" y="438150"/>
              </a:cxn>
              <a:cxn ang="0">
                <a:pos x="0" y="438150"/>
              </a:cxn>
              <a:cxn ang="0">
                <a:pos x="0" y="0"/>
              </a:cxn>
            </a:cxnLst>
            <a:rect l="0" t="0" r="0" b="0"/>
            <a:pathLst>
              <a:path w="21600" h="21600">
                <a:moveTo>
                  <a:pt x="0" y="0"/>
                </a:moveTo>
                <a:lnTo>
                  <a:pt x="21600" y="0"/>
                </a:lnTo>
                <a:lnTo>
                  <a:pt x="21600" y="21600"/>
                </a:lnTo>
                <a:lnTo>
                  <a:pt x="0" y="21600"/>
                </a:lnTo>
                <a:lnTo>
                  <a:pt x="0" y="0"/>
                </a:lnTo>
                <a:close/>
              </a:path>
            </a:pathLst>
          </a:custGeom>
          <a:solidFill>
            <a:srgbClr val="000090"/>
          </a:solidFill>
          <a:ln w="25400" cap="sq" cmpd="sng">
            <a:solidFill>
              <a:srgbClr val="000000"/>
            </a:solidFill>
            <a:prstDash val="solid"/>
            <a:round/>
            <a:headEnd type="none" w="med" len="med"/>
            <a:tailEnd type="none" w="med" len="med"/>
          </a:ln>
        </p:spPr>
        <p:txBody>
          <a:bodyPr/>
          <a:lstStyle/>
          <a:p>
            <a:pPr>
              <a:buFont typeface="Arial" pitchFamily="34" charset="0"/>
              <a:buNone/>
            </a:pPr>
            <a:endParaRPr lang="en-US" sz="2400">
              <a:solidFill>
                <a:srgbClr val="000000"/>
              </a:solidFill>
              <a:latin typeface="Helvetica" charset="0"/>
              <a:sym typeface="Helvetica" charset="0"/>
            </a:endParaRPr>
          </a:p>
        </p:txBody>
      </p:sp>
      <p:sp>
        <p:nvSpPr>
          <p:cNvPr id="468994" name="AutoShape 1"/>
          <p:cNvSpPr/>
          <p:nvPr/>
        </p:nvSpPr>
        <p:spPr>
          <a:xfrm>
            <a:off x="8662988" y="0"/>
            <a:ext cx="446087" cy="347663"/>
          </a:xfrm>
          <a:custGeom>
            <a:avLst/>
            <a:gdLst>
              <a:gd name="txL" fmla="*/ 0 w 21600"/>
              <a:gd name="txT" fmla="*/ 0 h 21600"/>
              <a:gd name="txR" fmla="*/ 21600 w 21600"/>
              <a:gd name="txB" fmla="*/ 21600 h 21600"/>
            </a:gdLst>
            <a:ahLst/>
            <a:cxnLst>
              <a:cxn ang="0">
                <a:pos x="4606323" y="2797898"/>
              </a:cxn>
              <a:cxn ang="0">
                <a:pos x="4606323" y="2797898"/>
              </a:cxn>
              <a:cxn ang="0">
                <a:pos x="4606323" y="2797898"/>
              </a:cxn>
              <a:cxn ang="0">
                <a:pos x="4606323" y="2797898"/>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45718" tIns="45718" rIns="45718" bIns="45718" anchor="t"/>
          <a:lstStyle/>
          <a:p>
            <a:pPr>
              <a:buFont typeface="Arial" pitchFamily="34" charset="0"/>
              <a:buChar char="•"/>
            </a:pPr>
            <a:r>
              <a:rPr lang="en-US" altLang="en-US" sz="1600" b="1" dirty="0">
                <a:solidFill>
                  <a:srgbClr val="000000"/>
                </a:solidFill>
                <a:latin typeface="Arial" pitchFamily="34" charset="0"/>
                <a:sym typeface="Times New Roman" pitchFamily="18" charset="0"/>
              </a:rPr>
              <a:t>194</a:t>
            </a:r>
            <a:endParaRPr lang="en-US" altLang="en-US" sz="2000" b="1" dirty="0">
              <a:solidFill>
                <a:srgbClr val="000000"/>
              </a:solidFill>
              <a:latin typeface="Arial" pitchFamily="34" charset="0"/>
              <a:sym typeface="Helvetica" charset="0"/>
            </a:endParaRPr>
          </a:p>
        </p:txBody>
      </p:sp>
      <p:grpSp>
        <p:nvGrpSpPr>
          <p:cNvPr id="468995" name="Group 2"/>
          <p:cNvGrpSpPr/>
          <p:nvPr/>
        </p:nvGrpSpPr>
        <p:grpSpPr>
          <a:xfrm>
            <a:off x="342900" y="476250"/>
            <a:ext cx="8462963" cy="6086475"/>
            <a:chOff x="0" y="-53567"/>
            <a:chExt cx="8462963" cy="6087644"/>
          </a:xfrm>
        </p:grpSpPr>
        <p:sp>
          <p:nvSpPr>
            <p:cNvPr id="468996" name="AutoShape 3"/>
            <p:cNvSpPr/>
            <p:nvPr/>
          </p:nvSpPr>
          <p:spPr>
            <a:xfrm>
              <a:off x="0" y="-53567"/>
              <a:ext cx="2036763" cy="285805"/>
            </a:xfrm>
            <a:custGeom>
              <a:avLst/>
              <a:gdLst>
                <a:gd name="txL" fmla="*/ 0 w 21600"/>
                <a:gd name="txT" fmla="*/ 0 h 21600"/>
                <a:gd name="txR" fmla="*/ 21600 w 21600"/>
                <a:gd name="txB" fmla="*/ 21600 h 21600"/>
              </a:gdLst>
              <a:ahLst/>
              <a:cxnLst>
                <a:cxn ang="0">
                  <a:pos x="96027812" y="1890838"/>
                </a:cxn>
                <a:cxn ang="0">
                  <a:pos x="96027812" y="1890838"/>
                </a:cxn>
                <a:cxn ang="0">
                  <a:pos x="96027812" y="1890838"/>
                </a:cxn>
                <a:cxn ang="0">
                  <a:pos x="96027812" y="1890838"/>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ja-JP" altLang="en-US" b="1" u="sng" dirty="0">
                  <a:solidFill>
                    <a:srgbClr val="FFFFFF"/>
                  </a:solidFill>
                  <a:latin typeface="Helvetica" charset="0"/>
                  <a:sym typeface="Helvetica" charset="0"/>
                </a:rPr>
                <a:t>属性</a:t>
              </a:r>
              <a:r>
                <a:rPr lang="en-US" altLang="en-US" b="1" u="sng" dirty="0">
                  <a:solidFill>
                    <a:srgbClr val="FFFFFF"/>
                  </a:solidFill>
                  <a:latin typeface="Helvetica" charset="0"/>
                  <a:sym typeface="Helvetica" charset="0"/>
                </a:rPr>
                <a:t>/</a:t>
              </a:r>
              <a:r>
                <a:rPr lang="ja-JP" altLang="en-US" b="1" u="sng" dirty="0">
                  <a:solidFill>
                    <a:srgbClr val="FFFFFF"/>
                  </a:solidFill>
                  <a:latin typeface="Helvetica" charset="0"/>
                  <a:sym typeface="Helvetica" charset="0"/>
                </a:rPr>
                <a:t>称号</a:t>
              </a:r>
              <a:endParaRPr lang="en-US" altLang="en-US" b="1" dirty="0">
                <a:solidFill>
                  <a:srgbClr val="FFFFFF"/>
                </a:solidFill>
                <a:latin typeface="Helvetica" charset="0"/>
                <a:sym typeface="Helvetica" charset="0"/>
              </a:endParaRPr>
            </a:p>
          </p:txBody>
        </p:sp>
        <p:sp>
          <p:nvSpPr>
            <p:cNvPr id="468997" name="AutoShape 4"/>
            <p:cNvSpPr/>
            <p:nvPr/>
          </p:nvSpPr>
          <p:spPr>
            <a:xfrm>
              <a:off x="2246313" y="-31338"/>
              <a:ext cx="1933575" cy="241346"/>
            </a:xfrm>
            <a:custGeom>
              <a:avLst/>
              <a:gdLst>
                <a:gd name="txL" fmla="*/ 0 w 21600"/>
                <a:gd name="txT" fmla="*/ 0 h 21600"/>
                <a:gd name="txR" fmla="*/ 21600 w 21600"/>
                <a:gd name="txB" fmla="*/ 21600 h 21600"/>
              </a:gdLst>
              <a:ahLst/>
              <a:cxnLst>
                <a:cxn ang="0">
                  <a:pos x="86544221" y="1348331"/>
                </a:cxn>
                <a:cxn ang="0">
                  <a:pos x="86544221" y="1348331"/>
                </a:cxn>
                <a:cxn ang="0">
                  <a:pos x="86544221" y="1348331"/>
                </a:cxn>
                <a:cxn ang="0">
                  <a:pos x="86544221" y="1348331"/>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ja-JP" altLang="en-US" b="1" u="sng" dirty="0">
                  <a:solidFill>
                    <a:srgbClr val="FFFFFF"/>
                  </a:solidFill>
                  <a:latin typeface="Helvetica" charset="0"/>
                  <a:sym typeface="Helvetica" charset="0"/>
                </a:rPr>
                <a:t>圣父</a:t>
              </a:r>
              <a:endParaRPr lang="en-US" altLang="en-US" b="1" dirty="0">
                <a:solidFill>
                  <a:srgbClr val="FFFFFF"/>
                </a:solidFill>
                <a:latin typeface="Helvetica" charset="0"/>
                <a:sym typeface="Helvetica" charset="0"/>
              </a:endParaRPr>
            </a:p>
          </p:txBody>
        </p:sp>
        <p:sp>
          <p:nvSpPr>
            <p:cNvPr id="468998" name="AutoShape 5"/>
            <p:cNvSpPr/>
            <p:nvPr/>
          </p:nvSpPr>
          <p:spPr>
            <a:xfrm>
              <a:off x="4387850" y="-31338"/>
              <a:ext cx="1933575" cy="241346"/>
            </a:xfrm>
            <a:custGeom>
              <a:avLst/>
              <a:gdLst>
                <a:gd name="txL" fmla="*/ 0 w 21600"/>
                <a:gd name="txT" fmla="*/ 0 h 21600"/>
                <a:gd name="txR" fmla="*/ 21600 w 21600"/>
                <a:gd name="txB" fmla="*/ 21600 h 21600"/>
              </a:gdLst>
              <a:ahLst/>
              <a:cxnLst>
                <a:cxn ang="0">
                  <a:pos x="86544221" y="1348331"/>
                </a:cxn>
                <a:cxn ang="0">
                  <a:pos x="86544221" y="1348331"/>
                </a:cxn>
                <a:cxn ang="0">
                  <a:pos x="86544221" y="1348331"/>
                </a:cxn>
                <a:cxn ang="0">
                  <a:pos x="86544221" y="1348331"/>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ja-JP" altLang="en-US" b="1" u="sng" dirty="0">
                  <a:solidFill>
                    <a:srgbClr val="FFFFFF"/>
                  </a:solidFill>
                  <a:latin typeface="Helvetica" charset="0"/>
                  <a:sym typeface="Helvetica" charset="0"/>
                </a:rPr>
                <a:t>圣子</a:t>
              </a:r>
              <a:endParaRPr lang="en-US" altLang="en-US" b="1" dirty="0">
                <a:solidFill>
                  <a:srgbClr val="FFFFFF"/>
                </a:solidFill>
                <a:latin typeface="Helvetica" charset="0"/>
                <a:sym typeface="Helvetica" charset="0"/>
              </a:endParaRPr>
            </a:p>
          </p:txBody>
        </p:sp>
        <p:sp>
          <p:nvSpPr>
            <p:cNvPr id="468999" name="AutoShape 6"/>
            <p:cNvSpPr/>
            <p:nvPr/>
          </p:nvSpPr>
          <p:spPr>
            <a:xfrm>
              <a:off x="6529388" y="-31338"/>
              <a:ext cx="1933575" cy="241346"/>
            </a:xfrm>
            <a:custGeom>
              <a:avLst/>
              <a:gdLst>
                <a:gd name="txL" fmla="*/ 0 w 21600"/>
                <a:gd name="txT" fmla="*/ 0 h 21600"/>
                <a:gd name="txR" fmla="*/ 21600 w 21600"/>
                <a:gd name="txB" fmla="*/ 21600 h 21600"/>
              </a:gdLst>
              <a:ahLst/>
              <a:cxnLst>
                <a:cxn ang="0">
                  <a:pos x="86544221" y="1348331"/>
                </a:cxn>
                <a:cxn ang="0">
                  <a:pos x="86544221" y="1348331"/>
                </a:cxn>
                <a:cxn ang="0">
                  <a:pos x="86544221" y="1348331"/>
                </a:cxn>
                <a:cxn ang="0">
                  <a:pos x="86544221" y="1348331"/>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ja-JP" altLang="en-US" b="1" u="sng" dirty="0">
                  <a:solidFill>
                    <a:srgbClr val="FFFFFF"/>
                  </a:solidFill>
                  <a:latin typeface="Helvetica" charset="0"/>
                  <a:sym typeface="Helvetica" charset="0"/>
                </a:rPr>
                <a:t>圣灵</a:t>
              </a:r>
              <a:endParaRPr lang="en-US" altLang="en-US" b="1" dirty="0">
                <a:solidFill>
                  <a:srgbClr val="FFFFFF"/>
                </a:solidFill>
                <a:latin typeface="Helvetica" charset="0"/>
                <a:sym typeface="Helvetica" charset="0"/>
              </a:endParaRPr>
            </a:p>
          </p:txBody>
        </p:sp>
        <p:sp>
          <p:nvSpPr>
            <p:cNvPr id="469000" name="AutoShape 7"/>
            <p:cNvSpPr/>
            <p:nvPr/>
          </p:nvSpPr>
          <p:spPr>
            <a:xfrm>
              <a:off x="0" y="305277"/>
              <a:ext cx="2036763" cy="304859"/>
            </a:xfrm>
            <a:custGeom>
              <a:avLst/>
              <a:gdLst>
                <a:gd name="txL" fmla="*/ 0 w 21600"/>
                <a:gd name="txT" fmla="*/ 0 h 21600"/>
                <a:gd name="txR" fmla="*/ 21600 w 21600"/>
                <a:gd name="txB" fmla="*/ 21600 h 21600"/>
              </a:gdLst>
              <a:ahLst/>
              <a:cxnLst>
                <a:cxn ang="0">
                  <a:pos x="96027812" y="2151359"/>
                </a:cxn>
                <a:cxn ang="0">
                  <a:pos x="96027812" y="2151359"/>
                </a:cxn>
                <a:cxn ang="0">
                  <a:pos x="96027812" y="2151359"/>
                </a:cxn>
                <a:cxn ang="0">
                  <a:pos x="96027812"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称为“神”</a:t>
              </a:r>
              <a:r>
                <a:rPr lang="en-US" altLang="en-US" sz="2000" dirty="0">
                  <a:solidFill>
                    <a:srgbClr val="000000"/>
                  </a:solidFill>
                  <a:latin typeface="Helvetica" charset="0"/>
                  <a:sym typeface="Helvetica" charset="0"/>
                </a:rPr>
                <a:t>(</a:t>
              </a:r>
              <a:r>
                <a:rPr lang="ja-JP" altLang="en-US" sz="2000" dirty="0">
                  <a:solidFill>
                    <a:srgbClr val="000000"/>
                  </a:solidFill>
                  <a:latin typeface="Helvetica" charset="0"/>
                  <a:sym typeface="Helvetica" charset="0"/>
                </a:rPr>
                <a:t>神本性</a:t>
              </a:r>
              <a:r>
                <a:rPr lang="en-US" altLang="en-US" sz="2000" dirty="0">
                  <a:solidFill>
                    <a:srgbClr val="000000"/>
                  </a:solidFill>
                  <a:latin typeface="Helvetica" charset="0"/>
                  <a:sym typeface="Helvetica" charset="0"/>
                </a:rPr>
                <a:t>)</a:t>
              </a:r>
              <a:endParaRPr lang="en-US" altLang="en-US" dirty="0">
                <a:solidFill>
                  <a:srgbClr val="000000"/>
                </a:solidFill>
                <a:latin typeface="Helvetica" charset="0"/>
                <a:sym typeface="Helvetica" charset="0"/>
              </a:endParaRPr>
            </a:p>
          </p:txBody>
        </p:sp>
        <p:sp>
          <p:nvSpPr>
            <p:cNvPr id="469001" name="AutoShape 8"/>
            <p:cNvSpPr/>
            <p:nvPr/>
          </p:nvSpPr>
          <p:spPr>
            <a:xfrm>
              <a:off x="2246313" y="302101"/>
              <a:ext cx="1931987" cy="311210"/>
            </a:xfrm>
            <a:custGeom>
              <a:avLst/>
              <a:gdLst>
                <a:gd name="txL" fmla="*/ 0 w 21600"/>
                <a:gd name="txT" fmla="*/ 0 h 21600"/>
                <a:gd name="txR" fmla="*/ 21600 w 21600"/>
                <a:gd name="txB" fmla="*/ 21600 h 21600"/>
              </a:gdLst>
              <a:ahLst/>
              <a:cxnLst>
                <a:cxn ang="0">
                  <a:pos x="86402126" y="2241937"/>
                </a:cxn>
                <a:cxn ang="0">
                  <a:pos x="86402126" y="2241937"/>
                </a:cxn>
                <a:cxn ang="0">
                  <a:pos x="86402126" y="2241937"/>
                </a:cxn>
                <a:cxn ang="0">
                  <a:pos x="86402126"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彼后</a:t>
              </a:r>
              <a:r>
                <a:rPr lang="en-US" altLang="en-US" sz="2000" u="sng" dirty="0">
                  <a:solidFill>
                    <a:srgbClr val="000000"/>
                  </a:solidFill>
                  <a:latin typeface="Helvetica" charset="0"/>
                  <a:sym typeface="Helvetica" charset="0"/>
                </a:rPr>
                <a:t> 1:17</a:t>
              </a:r>
              <a:endParaRPr lang="en-US" altLang="en-US" dirty="0">
                <a:solidFill>
                  <a:srgbClr val="000000"/>
                </a:solidFill>
                <a:latin typeface="Helvetica" charset="0"/>
                <a:sym typeface="Helvetica" charset="0"/>
              </a:endParaRPr>
            </a:p>
          </p:txBody>
        </p:sp>
        <p:sp>
          <p:nvSpPr>
            <p:cNvPr id="469002" name="AutoShape 9"/>
            <p:cNvSpPr/>
            <p:nvPr/>
          </p:nvSpPr>
          <p:spPr>
            <a:xfrm>
              <a:off x="4387850" y="305277"/>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来</a:t>
              </a:r>
              <a:r>
                <a:rPr lang="en-US" altLang="en-US" sz="2000" dirty="0">
                  <a:solidFill>
                    <a:srgbClr val="000000"/>
                  </a:solidFill>
                  <a:latin typeface="Helvetica" charset="0"/>
                  <a:sym typeface="Helvetica" charset="0"/>
                </a:rPr>
                <a:t> 1:6-8</a:t>
              </a:r>
              <a:endParaRPr lang="en-US" altLang="en-US" dirty="0">
                <a:solidFill>
                  <a:srgbClr val="000000"/>
                </a:solidFill>
                <a:latin typeface="Helvetica" charset="0"/>
                <a:sym typeface="Helvetica" charset="0"/>
              </a:endParaRPr>
            </a:p>
          </p:txBody>
        </p:sp>
        <p:sp>
          <p:nvSpPr>
            <p:cNvPr id="469003" name="AutoShape 10"/>
            <p:cNvSpPr/>
            <p:nvPr/>
          </p:nvSpPr>
          <p:spPr>
            <a:xfrm>
              <a:off x="6529388" y="302101"/>
              <a:ext cx="1930400" cy="311210"/>
            </a:xfrm>
            <a:custGeom>
              <a:avLst/>
              <a:gdLst>
                <a:gd name="txL" fmla="*/ 0 w 21600"/>
                <a:gd name="txT" fmla="*/ 0 h 21600"/>
                <a:gd name="txR" fmla="*/ 21600 w 21600"/>
                <a:gd name="txB" fmla="*/ 21600 h 21600"/>
              </a:gdLst>
              <a:ahLst/>
              <a:cxnLst>
                <a:cxn ang="0">
                  <a:pos x="86260281" y="2241937"/>
                </a:cxn>
                <a:cxn ang="0">
                  <a:pos x="86260281" y="2241937"/>
                </a:cxn>
                <a:cxn ang="0">
                  <a:pos x="86260281" y="2241937"/>
                </a:cxn>
                <a:cxn ang="0">
                  <a:pos x="86260281"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徒</a:t>
              </a:r>
              <a:r>
                <a:rPr lang="en-US" altLang="en-US" sz="2000" u="sng" dirty="0">
                  <a:solidFill>
                    <a:srgbClr val="000000"/>
                  </a:solidFill>
                  <a:latin typeface="Helvetica" charset="0"/>
                  <a:sym typeface="Helvetica" charset="0"/>
                </a:rPr>
                <a:t> 5:3-4</a:t>
              </a:r>
              <a:endParaRPr lang="en-US" altLang="en-US" dirty="0">
                <a:solidFill>
                  <a:srgbClr val="000000"/>
                </a:solidFill>
                <a:latin typeface="Helvetica" charset="0"/>
                <a:sym typeface="Helvetica" charset="0"/>
              </a:endParaRPr>
            </a:p>
          </p:txBody>
        </p:sp>
        <p:sp>
          <p:nvSpPr>
            <p:cNvPr id="469004" name="AutoShape 11"/>
            <p:cNvSpPr/>
            <p:nvPr/>
          </p:nvSpPr>
          <p:spPr>
            <a:xfrm>
              <a:off x="0" y="681587"/>
              <a:ext cx="2036763" cy="258812"/>
            </a:xfrm>
            <a:custGeom>
              <a:avLst/>
              <a:gdLst>
                <a:gd name="txL" fmla="*/ 0 w 21600"/>
                <a:gd name="txT" fmla="*/ 0 h 21600"/>
                <a:gd name="txR" fmla="*/ 21600 w 21600"/>
                <a:gd name="txB" fmla="*/ 21600 h 21600"/>
              </a:gdLst>
              <a:ahLst/>
              <a:cxnLst>
                <a:cxn ang="0">
                  <a:pos x="96027812" y="1550547"/>
                </a:cxn>
                <a:cxn ang="0">
                  <a:pos x="96027812" y="1550547"/>
                </a:cxn>
                <a:cxn ang="0">
                  <a:pos x="96027812" y="1550547"/>
                </a:cxn>
                <a:cxn ang="0">
                  <a:pos x="96027812" y="155054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崇拜为神</a:t>
              </a:r>
              <a:endParaRPr lang="en-US" altLang="en-US" dirty="0">
                <a:solidFill>
                  <a:srgbClr val="000000"/>
                </a:solidFill>
                <a:latin typeface="Helvetica" charset="0"/>
                <a:sym typeface="Helvetica" charset="0"/>
              </a:endParaRPr>
            </a:p>
          </p:txBody>
        </p:sp>
        <p:sp>
          <p:nvSpPr>
            <p:cNvPr id="469005" name="AutoShape 12"/>
            <p:cNvSpPr/>
            <p:nvPr/>
          </p:nvSpPr>
          <p:spPr>
            <a:xfrm>
              <a:off x="2246313" y="659358"/>
              <a:ext cx="1931987" cy="303270"/>
            </a:xfrm>
            <a:custGeom>
              <a:avLst/>
              <a:gdLst>
                <a:gd name="txL" fmla="*/ 0 w 21600"/>
                <a:gd name="txT" fmla="*/ 0 h 21600"/>
                <a:gd name="txR" fmla="*/ 21600 w 21600"/>
                <a:gd name="txB" fmla="*/ 21600 h 21600"/>
              </a:gdLst>
              <a:ahLst/>
              <a:cxnLst>
                <a:cxn ang="0">
                  <a:pos x="86402126" y="2128998"/>
                </a:cxn>
                <a:cxn ang="0">
                  <a:pos x="86402126" y="2128998"/>
                </a:cxn>
                <a:cxn ang="0">
                  <a:pos x="86402126" y="2128998"/>
                </a:cxn>
                <a:cxn ang="0">
                  <a:pos x="86402126" y="2128998"/>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太</a:t>
              </a:r>
              <a:r>
                <a:rPr lang="en-US" altLang="en-US" sz="2000" u="sng" dirty="0">
                  <a:solidFill>
                    <a:srgbClr val="000000"/>
                  </a:solidFill>
                  <a:latin typeface="Helvetica" charset="0"/>
                  <a:sym typeface="Helvetica" charset="0"/>
                </a:rPr>
                <a:t> 4:10</a:t>
              </a:r>
              <a:endParaRPr lang="en-US" altLang="en-US" dirty="0">
                <a:solidFill>
                  <a:srgbClr val="000000"/>
                </a:solidFill>
                <a:latin typeface="Helvetica" charset="0"/>
                <a:sym typeface="Helvetica" charset="0"/>
              </a:endParaRPr>
            </a:p>
          </p:txBody>
        </p:sp>
        <p:sp>
          <p:nvSpPr>
            <p:cNvPr id="469006" name="AutoShape 13"/>
            <p:cNvSpPr/>
            <p:nvPr/>
          </p:nvSpPr>
          <p:spPr>
            <a:xfrm>
              <a:off x="4387850" y="656182"/>
              <a:ext cx="1931988" cy="309621"/>
            </a:xfrm>
            <a:custGeom>
              <a:avLst/>
              <a:gdLst>
                <a:gd name="txL" fmla="*/ 0 w 21600"/>
                <a:gd name="txT" fmla="*/ 0 h 21600"/>
                <a:gd name="txR" fmla="*/ 21600 w 21600"/>
                <a:gd name="txB" fmla="*/ 21600 h 21600"/>
              </a:gdLst>
              <a:ahLst/>
              <a:cxnLst>
                <a:cxn ang="0">
                  <a:pos x="86402260" y="2219094"/>
                </a:cxn>
                <a:cxn ang="0">
                  <a:pos x="86402260" y="2219094"/>
                </a:cxn>
                <a:cxn ang="0">
                  <a:pos x="86402260" y="2219094"/>
                </a:cxn>
                <a:cxn ang="0">
                  <a:pos x="86402260" y="2219094"/>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约</a:t>
              </a:r>
              <a:r>
                <a:rPr lang="en-US" altLang="en-US" sz="2000" u="sng" dirty="0">
                  <a:solidFill>
                    <a:srgbClr val="000000"/>
                  </a:solidFill>
                  <a:latin typeface="Helvetica" charset="0"/>
                  <a:sym typeface="Helvetica" charset="0"/>
                </a:rPr>
                <a:t> 20:28</a:t>
              </a:r>
              <a:endParaRPr lang="en-US" altLang="en-US" dirty="0">
                <a:solidFill>
                  <a:srgbClr val="000000"/>
                </a:solidFill>
                <a:latin typeface="Helvetica" charset="0"/>
                <a:sym typeface="Helvetica" charset="0"/>
              </a:endParaRPr>
            </a:p>
          </p:txBody>
        </p:sp>
        <p:sp>
          <p:nvSpPr>
            <p:cNvPr id="469007" name="AutoShape 14"/>
            <p:cNvSpPr/>
            <p:nvPr/>
          </p:nvSpPr>
          <p:spPr>
            <a:xfrm>
              <a:off x="0" y="1035667"/>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居住在信徒里</a:t>
              </a:r>
              <a:endParaRPr lang="en-US" altLang="en-US" dirty="0">
                <a:solidFill>
                  <a:srgbClr val="000000"/>
                </a:solidFill>
                <a:latin typeface="Helvetica" charset="0"/>
                <a:sym typeface="Helvetica" charset="0"/>
              </a:endParaRPr>
            </a:p>
          </p:txBody>
        </p:sp>
        <p:sp>
          <p:nvSpPr>
            <p:cNvPr id="469008" name="AutoShape 15"/>
            <p:cNvSpPr/>
            <p:nvPr/>
          </p:nvSpPr>
          <p:spPr>
            <a:xfrm>
              <a:off x="2246313" y="1011851"/>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林前</a:t>
              </a:r>
              <a:r>
                <a:rPr lang="en-US" altLang="en-US" sz="2000" u="sng" dirty="0">
                  <a:solidFill>
                    <a:srgbClr val="000000"/>
                  </a:solidFill>
                  <a:latin typeface="Helvetica" charset="0"/>
                  <a:sym typeface="Helvetica" charset="0"/>
                </a:rPr>
                <a:t> 3:16a</a:t>
              </a:r>
              <a:endParaRPr lang="en-US" altLang="en-US" dirty="0">
                <a:solidFill>
                  <a:srgbClr val="000000"/>
                </a:solidFill>
                <a:latin typeface="Helvetica" charset="0"/>
                <a:sym typeface="Helvetica" charset="0"/>
              </a:endParaRPr>
            </a:p>
          </p:txBody>
        </p:sp>
        <p:sp>
          <p:nvSpPr>
            <p:cNvPr id="469009" name="AutoShape 16"/>
            <p:cNvSpPr/>
            <p:nvPr/>
          </p:nvSpPr>
          <p:spPr>
            <a:xfrm>
              <a:off x="4387850" y="1011851"/>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西</a:t>
              </a:r>
              <a:r>
                <a:rPr lang="en-US" altLang="en-US" sz="2000" dirty="0">
                  <a:solidFill>
                    <a:srgbClr val="000000"/>
                  </a:solidFill>
                  <a:latin typeface="Helvetica" charset="0"/>
                  <a:sym typeface="Helvetica" charset="0"/>
                </a:rPr>
                <a:t> 1:27</a:t>
              </a:r>
              <a:endParaRPr lang="en-US" altLang="en-US" dirty="0">
                <a:solidFill>
                  <a:srgbClr val="000000"/>
                </a:solidFill>
                <a:latin typeface="Helvetica" charset="0"/>
                <a:sym typeface="Helvetica" charset="0"/>
              </a:endParaRPr>
            </a:p>
          </p:txBody>
        </p:sp>
        <p:sp>
          <p:nvSpPr>
            <p:cNvPr id="469010" name="AutoShape 17"/>
            <p:cNvSpPr/>
            <p:nvPr/>
          </p:nvSpPr>
          <p:spPr>
            <a:xfrm>
              <a:off x="6529388" y="1011851"/>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林前</a:t>
              </a:r>
              <a:r>
                <a:rPr lang="en-US" altLang="en-US" sz="2000" u="sng" dirty="0">
                  <a:solidFill>
                    <a:srgbClr val="000000"/>
                  </a:solidFill>
                  <a:latin typeface="Helvetica" charset="0"/>
                  <a:sym typeface="Helvetica" charset="0"/>
                </a:rPr>
                <a:t> 3:16b</a:t>
              </a:r>
              <a:endParaRPr lang="en-US" altLang="en-US" dirty="0">
                <a:solidFill>
                  <a:srgbClr val="000000"/>
                </a:solidFill>
                <a:latin typeface="Helvetica" charset="0"/>
                <a:sym typeface="Helvetica" charset="0"/>
              </a:endParaRPr>
            </a:p>
          </p:txBody>
        </p:sp>
        <p:sp>
          <p:nvSpPr>
            <p:cNvPr id="469011" name="AutoShape 18"/>
            <p:cNvSpPr/>
            <p:nvPr/>
          </p:nvSpPr>
          <p:spPr>
            <a:xfrm>
              <a:off x="0" y="1350053"/>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是唯一的真理</a:t>
              </a:r>
              <a:endParaRPr lang="en-US" altLang="en-US" dirty="0">
                <a:solidFill>
                  <a:srgbClr val="000000"/>
                </a:solidFill>
                <a:latin typeface="Helvetica" charset="0"/>
                <a:sym typeface="Helvetica" charset="0"/>
              </a:endParaRPr>
            </a:p>
          </p:txBody>
        </p:sp>
        <p:sp>
          <p:nvSpPr>
            <p:cNvPr id="469012" name="AutoShape 19"/>
            <p:cNvSpPr/>
            <p:nvPr/>
          </p:nvSpPr>
          <p:spPr>
            <a:xfrm>
              <a:off x="2246313" y="1323060"/>
              <a:ext cx="1931987" cy="311210"/>
            </a:xfrm>
            <a:custGeom>
              <a:avLst/>
              <a:gdLst>
                <a:gd name="txL" fmla="*/ 0 w 21600"/>
                <a:gd name="txT" fmla="*/ 0 h 21600"/>
                <a:gd name="txR" fmla="*/ 21600 w 21600"/>
                <a:gd name="txB" fmla="*/ 21600 h 21600"/>
              </a:gdLst>
              <a:ahLst/>
              <a:cxnLst>
                <a:cxn ang="0">
                  <a:pos x="86402126" y="2241937"/>
                </a:cxn>
                <a:cxn ang="0">
                  <a:pos x="86402126" y="2241937"/>
                </a:cxn>
                <a:cxn ang="0">
                  <a:pos x="86402126" y="2241937"/>
                </a:cxn>
                <a:cxn ang="0">
                  <a:pos x="86402126"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约</a:t>
              </a:r>
              <a:r>
                <a:rPr lang="en-US" altLang="en-US" sz="2000" u="sng" dirty="0">
                  <a:solidFill>
                    <a:srgbClr val="000000"/>
                  </a:solidFill>
                  <a:latin typeface="Helvetica" charset="0"/>
                  <a:sym typeface="Helvetica" charset="0"/>
                </a:rPr>
                <a:t> 3:33</a:t>
              </a:r>
              <a:endParaRPr lang="en-US" altLang="en-US" dirty="0">
                <a:solidFill>
                  <a:srgbClr val="000000"/>
                </a:solidFill>
                <a:latin typeface="Helvetica" charset="0"/>
                <a:sym typeface="Helvetica" charset="0"/>
              </a:endParaRPr>
            </a:p>
          </p:txBody>
        </p:sp>
        <p:sp>
          <p:nvSpPr>
            <p:cNvPr id="469013" name="AutoShape 20"/>
            <p:cNvSpPr/>
            <p:nvPr/>
          </p:nvSpPr>
          <p:spPr>
            <a:xfrm>
              <a:off x="4387850" y="1323060"/>
              <a:ext cx="1931988" cy="311210"/>
            </a:xfrm>
            <a:custGeom>
              <a:avLst/>
              <a:gdLst>
                <a:gd name="txL" fmla="*/ 0 w 21600"/>
                <a:gd name="txT" fmla="*/ 0 h 21600"/>
                <a:gd name="txR" fmla="*/ 21600 w 21600"/>
                <a:gd name="txB" fmla="*/ 21600 h 21600"/>
              </a:gdLst>
              <a:ahLst/>
              <a:cxnLst>
                <a:cxn ang="0">
                  <a:pos x="86402260" y="2241937"/>
                </a:cxn>
                <a:cxn ang="0">
                  <a:pos x="86402260" y="2241937"/>
                </a:cxn>
                <a:cxn ang="0">
                  <a:pos x="86402260" y="2241937"/>
                </a:cxn>
                <a:cxn ang="0">
                  <a:pos x="86402260"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约</a:t>
              </a:r>
              <a:r>
                <a:rPr lang="en-US" altLang="en-US" sz="2000" u="sng" dirty="0">
                  <a:solidFill>
                    <a:srgbClr val="000000"/>
                  </a:solidFill>
                  <a:latin typeface="Helvetica" charset="0"/>
                  <a:sym typeface="Helvetica" charset="0"/>
                </a:rPr>
                <a:t> 14:6</a:t>
              </a:r>
              <a:endParaRPr lang="en-US" altLang="en-US" dirty="0">
                <a:solidFill>
                  <a:srgbClr val="000000"/>
                </a:solidFill>
                <a:latin typeface="Helvetica" charset="0"/>
                <a:sym typeface="Helvetica" charset="0"/>
              </a:endParaRPr>
            </a:p>
          </p:txBody>
        </p:sp>
        <p:sp>
          <p:nvSpPr>
            <p:cNvPr id="469014" name="AutoShape 21"/>
            <p:cNvSpPr/>
            <p:nvPr/>
          </p:nvSpPr>
          <p:spPr>
            <a:xfrm>
              <a:off x="6529388" y="1323060"/>
              <a:ext cx="1930400" cy="311210"/>
            </a:xfrm>
            <a:custGeom>
              <a:avLst/>
              <a:gdLst>
                <a:gd name="txL" fmla="*/ 0 w 21600"/>
                <a:gd name="txT" fmla="*/ 0 h 21600"/>
                <a:gd name="txR" fmla="*/ 21600 w 21600"/>
                <a:gd name="txB" fmla="*/ 21600 h 21600"/>
              </a:gdLst>
              <a:ahLst/>
              <a:cxnLst>
                <a:cxn ang="0">
                  <a:pos x="86260281" y="2241937"/>
                </a:cxn>
                <a:cxn ang="0">
                  <a:pos x="86260281" y="2241937"/>
                </a:cxn>
                <a:cxn ang="0">
                  <a:pos x="86260281" y="2241937"/>
                </a:cxn>
                <a:cxn ang="0">
                  <a:pos x="86260281"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约一</a:t>
              </a:r>
              <a:r>
                <a:rPr lang="en-US" altLang="en-US" sz="2000" u="sng" dirty="0">
                  <a:solidFill>
                    <a:srgbClr val="000000"/>
                  </a:solidFill>
                  <a:latin typeface="Helvetica" charset="0"/>
                  <a:sym typeface="Helvetica" charset="0"/>
                </a:rPr>
                <a:t> 5:6</a:t>
              </a:r>
              <a:endParaRPr lang="en-US" altLang="en-US" dirty="0">
                <a:solidFill>
                  <a:srgbClr val="000000"/>
                </a:solidFill>
                <a:latin typeface="Helvetica" charset="0"/>
                <a:sym typeface="Helvetica" charset="0"/>
              </a:endParaRPr>
            </a:p>
          </p:txBody>
        </p:sp>
        <p:sp>
          <p:nvSpPr>
            <p:cNvPr id="469015" name="AutoShape 22"/>
            <p:cNvSpPr/>
            <p:nvPr/>
          </p:nvSpPr>
          <p:spPr>
            <a:xfrm>
              <a:off x="0" y="1621568"/>
              <a:ext cx="2036763" cy="265163"/>
            </a:xfrm>
            <a:custGeom>
              <a:avLst/>
              <a:gdLst>
                <a:gd name="txL" fmla="*/ 0 w 21600"/>
                <a:gd name="txT" fmla="*/ 0 h 21600"/>
                <a:gd name="txR" fmla="*/ 21600 w 21600"/>
                <a:gd name="txB" fmla="*/ 21600 h 21600"/>
              </a:gdLst>
              <a:ahLst/>
              <a:cxnLst>
                <a:cxn ang="0">
                  <a:pos x="96027812" y="1627573"/>
                </a:cxn>
                <a:cxn ang="0">
                  <a:pos x="96027812" y="1627573"/>
                </a:cxn>
                <a:cxn ang="0">
                  <a:pos x="96027812" y="1627573"/>
                </a:cxn>
                <a:cxn ang="0">
                  <a:pos x="96027812" y="162757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使</a:t>
              </a:r>
              <a:r>
                <a:rPr lang="ja-JP" altLang="en-US" sz="2000" u="sng" dirty="0">
                  <a:solidFill>
                    <a:srgbClr val="000000"/>
                  </a:solidFill>
                  <a:latin typeface="Helvetica" charset="0"/>
                  <a:sym typeface="Helvetica" charset="0"/>
                </a:rPr>
                <a:t>基督</a:t>
              </a:r>
              <a:r>
                <a:rPr lang="ja-JP" altLang="en-US" sz="2000" dirty="0">
                  <a:solidFill>
                    <a:srgbClr val="000000"/>
                  </a:solidFill>
                  <a:latin typeface="Helvetica" charset="0"/>
                  <a:sym typeface="Helvetica" charset="0"/>
                </a:rPr>
                <a:t>复活</a:t>
              </a:r>
              <a:endParaRPr lang="en-US" altLang="en-US" dirty="0">
                <a:solidFill>
                  <a:srgbClr val="000000"/>
                </a:solidFill>
                <a:latin typeface="Helvetica" charset="0"/>
                <a:sym typeface="Helvetica" charset="0"/>
              </a:endParaRPr>
            </a:p>
          </p:txBody>
        </p:sp>
        <p:sp>
          <p:nvSpPr>
            <p:cNvPr id="469016" name="AutoShape 23"/>
            <p:cNvSpPr/>
            <p:nvPr/>
          </p:nvSpPr>
          <p:spPr>
            <a:xfrm>
              <a:off x="2246313" y="1599338"/>
              <a:ext cx="1931987" cy="311210"/>
            </a:xfrm>
            <a:custGeom>
              <a:avLst/>
              <a:gdLst>
                <a:gd name="txL" fmla="*/ 0 w 21600"/>
                <a:gd name="txT" fmla="*/ 0 h 21600"/>
                <a:gd name="txR" fmla="*/ 21600 w 21600"/>
                <a:gd name="txB" fmla="*/ 21600 h 21600"/>
              </a:gdLst>
              <a:ahLst/>
              <a:cxnLst>
                <a:cxn ang="0">
                  <a:pos x="86402126" y="2241937"/>
                </a:cxn>
                <a:cxn ang="0">
                  <a:pos x="86402126" y="2241937"/>
                </a:cxn>
                <a:cxn ang="0">
                  <a:pos x="86402126" y="2241937"/>
                </a:cxn>
                <a:cxn ang="0">
                  <a:pos x="86402126"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徒</a:t>
              </a:r>
              <a:r>
                <a:rPr lang="en-US" altLang="en-US" sz="2000" u="sng" dirty="0">
                  <a:solidFill>
                    <a:srgbClr val="000000"/>
                  </a:solidFill>
                  <a:latin typeface="Helvetica" charset="0"/>
                  <a:sym typeface="Helvetica" charset="0"/>
                </a:rPr>
                <a:t> 3:26</a:t>
              </a:r>
              <a:endParaRPr lang="en-US" altLang="en-US" dirty="0">
                <a:solidFill>
                  <a:srgbClr val="000000"/>
                </a:solidFill>
                <a:latin typeface="Helvetica" charset="0"/>
                <a:sym typeface="Helvetica" charset="0"/>
              </a:endParaRPr>
            </a:p>
          </p:txBody>
        </p:sp>
        <p:sp>
          <p:nvSpPr>
            <p:cNvPr id="469017" name="AutoShape 24"/>
            <p:cNvSpPr/>
            <p:nvPr/>
          </p:nvSpPr>
          <p:spPr>
            <a:xfrm>
              <a:off x="4387850" y="1599338"/>
              <a:ext cx="1931988" cy="311210"/>
            </a:xfrm>
            <a:custGeom>
              <a:avLst/>
              <a:gdLst>
                <a:gd name="txL" fmla="*/ 0 w 21600"/>
                <a:gd name="txT" fmla="*/ 0 h 21600"/>
                <a:gd name="txR" fmla="*/ 21600 w 21600"/>
                <a:gd name="txB" fmla="*/ 21600 h 21600"/>
              </a:gdLst>
              <a:ahLst/>
              <a:cxnLst>
                <a:cxn ang="0">
                  <a:pos x="86402260" y="2241937"/>
                </a:cxn>
                <a:cxn ang="0">
                  <a:pos x="86402260" y="2241937"/>
                </a:cxn>
                <a:cxn ang="0">
                  <a:pos x="86402260" y="2241937"/>
                </a:cxn>
                <a:cxn ang="0">
                  <a:pos x="86402260"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约</a:t>
              </a:r>
              <a:r>
                <a:rPr lang="en-US" altLang="en-US" sz="2000" u="sng" dirty="0">
                  <a:solidFill>
                    <a:srgbClr val="000000"/>
                  </a:solidFill>
                  <a:latin typeface="Helvetica" charset="0"/>
                  <a:sym typeface="Helvetica" charset="0"/>
                </a:rPr>
                <a:t> 10:17</a:t>
              </a:r>
              <a:endParaRPr lang="en-US" altLang="en-US" dirty="0">
                <a:solidFill>
                  <a:srgbClr val="000000"/>
                </a:solidFill>
                <a:latin typeface="Helvetica" charset="0"/>
                <a:sym typeface="Helvetica" charset="0"/>
              </a:endParaRPr>
            </a:p>
          </p:txBody>
        </p:sp>
        <p:sp>
          <p:nvSpPr>
            <p:cNvPr id="469018" name="AutoShape 25"/>
            <p:cNvSpPr/>
            <p:nvPr/>
          </p:nvSpPr>
          <p:spPr>
            <a:xfrm>
              <a:off x="6529388" y="1599338"/>
              <a:ext cx="1930400" cy="311210"/>
            </a:xfrm>
            <a:custGeom>
              <a:avLst/>
              <a:gdLst>
                <a:gd name="txL" fmla="*/ 0 w 21600"/>
                <a:gd name="txT" fmla="*/ 0 h 21600"/>
                <a:gd name="txR" fmla="*/ 21600 w 21600"/>
                <a:gd name="txB" fmla="*/ 21600 h 21600"/>
              </a:gdLst>
              <a:ahLst/>
              <a:cxnLst>
                <a:cxn ang="0">
                  <a:pos x="86260281" y="2241937"/>
                </a:cxn>
                <a:cxn ang="0">
                  <a:pos x="86260281" y="2241937"/>
                </a:cxn>
                <a:cxn ang="0">
                  <a:pos x="86260281" y="2241937"/>
                </a:cxn>
                <a:cxn ang="0">
                  <a:pos x="86260281"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罗</a:t>
              </a:r>
              <a:r>
                <a:rPr lang="en-US" altLang="en-US" sz="2000" u="sng" dirty="0">
                  <a:solidFill>
                    <a:srgbClr val="000000"/>
                  </a:solidFill>
                  <a:latin typeface="Helvetica" charset="0"/>
                  <a:sym typeface="Helvetica" charset="0"/>
                </a:rPr>
                <a:t> 8:11</a:t>
              </a:r>
              <a:endParaRPr lang="en-US" altLang="en-US" dirty="0">
                <a:solidFill>
                  <a:srgbClr val="000000"/>
                </a:solidFill>
                <a:latin typeface="Helvetica" charset="0"/>
                <a:sym typeface="Helvetica" charset="0"/>
              </a:endParaRPr>
            </a:p>
          </p:txBody>
        </p:sp>
        <p:sp>
          <p:nvSpPr>
            <p:cNvPr id="469019" name="AutoShape 26"/>
            <p:cNvSpPr/>
            <p:nvPr/>
          </p:nvSpPr>
          <p:spPr>
            <a:xfrm>
              <a:off x="0" y="1939129"/>
              <a:ext cx="2036763" cy="258812"/>
            </a:xfrm>
            <a:custGeom>
              <a:avLst/>
              <a:gdLst>
                <a:gd name="txL" fmla="*/ 0 w 21600"/>
                <a:gd name="txT" fmla="*/ 0 h 21600"/>
                <a:gd name="txR" fmla="*/ 21600 w 21600"/>
                <a:gd name="txB" fmla="*/ 21600 h 21600"/>
              </a:gdLst>
              <a:ahLst/>
              <a:cxnLst>
                <a:cxn ang="0">
                  <a:pos x="96027812" y="1550547"/>
                </a:cxn>
                <a:cxn ang="0">
                  <a:pos x="96027812" y="1550547"/>
                </a:cxn>
                <a:cxn ang="0">
                  <a:pos x="96027812" y="1550547"/>
                </a:cxn>
                <a:cxn ang="0">
                  <a:pos x="96027812" y="155054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全知，无所不知</a:t>
              </a:r>
              <a:endParaRPr lang="en-US" altLang="en-US" dirty="0">
                <a:solidFill>
                  <a:srgbClr val="000000"/>
                </a:solidFill>
                <a:latin typeface="Helvetica" charset="0"/>
                <a:sym typeface="Helvetica" charset="0"/>
              </a:endParaRPr>
            </a:p>
          </p:txBody>
        </p:sp>
        <p:sp>
          <p:nvSpPr>
            <p:cNvPr id="469020" name="AutoShape 27"/>
            <p:cNvSpPr/>
            <p:nvPr/>
          </p:nvSpPr>
          <p:spPr>
            <a:xfrm>
              <a:off x="2246313" y="1916899"/>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诗</a:t>
              </a:r>
              <a:r>
                <a:rPr lang="en-US" altLang="en-US" sz="2000" dirty="0">
                  <a:solidFill>
                    <a:srgbClr val="000000"/>
                  </a:solidFill>
                  <a:latin typeface="Helvetica" charset="0"/>
                  <a:sym typeface="Helvetica" charset="0"/>
                </a:rPr>
                <a:t> 139:1-5</a:t>
              </a:r>
              <a:endParaRPr lang="en-US" altLang="en-US" dirty="0">
                <a:solidFill>
                  <a:srgbClr val="000000"/>
                </a:solidFill>
                <a:latin typeface="Helvetica" charset="0"/>
                <a:sym typeface="Helvetica" charset="0"/>
              </a:endParaRPr>
            </a:p>
          </p:txBody>
        </p:sp>
        <p:sp>
          <p:nvSpPr>
            <p:cNvPr id="469021" name="AutoShape 28"/>
            <p:cNvSpPr/>
            <p:nvPr/>
          </p:nvSpPr>
          <p:spPr>
            <a:xfrm>
              <a:off x="4387850" y="1916899"/>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16:3</a:t>
              </a:r>
              <a:endParaRPr lang="en-US" altLang="en-US" dirty="0">
                <a:solidFill>
                  <a:srgbClr val="000000"/>
                </a:solidFill>
                <a:latin typeface="Helvetica" charset="0"/>
                <a:sym typeface="Helvetica" charset="0"/>
              </a:endParaRPr>
            </a:p>
          </p:txBody>
        </p:sp>
        <p:sp>
          <p:nvSpPr>
            <p:cNvPr id="469022" name="AutoShape 29"/>
            <p:cNvSpPr/>
            <p:nvPr/>
          </p:nvSpPr>
          <p:spPr>
            <a:xfrm>
              <a:off x="6529388" y="1916899"/>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林前</a:t>
              </a:r>
              <a:r>
                <a:rPr lang="en-US" altLang="en-US" sz="2000" dirty="0">
                  <a:solidFill>
                    <a:srgbClr val="000000"/>
                  </a:solidFill>
                  <a:latin typeface="Helvetica" charset="0"/>
                  <a:sym typeface="Helvetica" charset="0"/>
                </a:rPr>
                <a:t> 2:10-11</a:t>
              </a:r>
              <a:endParaRPr lang="en-US" altLang="en-US" dirty="0">
                <a:solidFill>
                  <a:srgbClr val="000000"/>
                </a:solidFill>
                <a:latin typeface="Helvetica" charset="0"/>
                <a:sym typeface="Helvetica" charset="0"/>
              </a:endParaRPr>
            </a:p>
          </p:txBody>
        </p:sp>
        <p:sp>
          <p:nvSpPr>
            <p:cNvPr id="469023" name="AutoShape 30"/>
            <p:cNvSpPr/>
            <p:nvPr/>
          </p:nvSpPr>
          <p:spPr>
            <a:xfrm>
              <a:off x="0" y="2293209"/>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全能，无所不能</a:t>
              </a:r>
              <a:endParaRPr lang="en-US" altLang="en-US" dirty="0">
                <a:solidFill>
                  <a:srgbClr val="000000"/>
                </a:solidFill>
                <a:latin typeface="Helvetica" charset="0"/>
                <a:sym typeface="Helvetica" charset="0"/>
              </a:endParaRPr>
            </a:p>
          </p:txBody>
        </p:sp>
        <p:sp>
          <p:nvSpPr>
            <p:cNvPr id="469024" name="AutoShape 31"/>
            <p:cNvSpPr/>
            <p:nvPr/>
          </p:nvSpPr>
          <p:spPr>
            <a:xfrm>
              <a:off x="2246313" y="2269392"/>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dirty="0">
                  <a:solidFill>
                    <a:srgbClr val="000000"/>
                  </a:solidFill>
                  <a:latin typeface="Helvetica" charset="0"/>
                  <a:sym typeface="Helvetica" charset="0"/>
                </a:rPr>
                <a:t>太</a:t>
              </a:r>
              <a:r>
                <a:rPr lang="en-US" altLang="en-US" sz="2000" dirty="0">
                  <a:solidFill>
                    <a:srgbClr val="000000"/>
                  </a:solidFill>
                  <a:latin typeface="Helvetica" charset="0"/>
                  <a:sym typeface="Helvetica" charset="0"/>
                </a:rPr>
                <a:t> 19:26</a:t>
              </a:r>
              <a:endParaRPr lang="en-US" altLang="en-US" dirty="0">
                <a:solidFill>
                  <a:srgbClr val="000000"/>
                </a:solidFill>
                <a:latin typeface="Helvetica" charset="0"/>
                <a:sym typeface="Helvetica" charset="0"/>
              </a:endParaRPr>
            </a:p>
          </p:txBody>
        </p:sp>
        <p:sp>
          <p:nvSpPr>
            <p:cNvPr id="469025" name="AutoShape 32"/>
            <p:cNvSpPr/>
            <p:nvPr/>
          </p:nvSpPr>
          <p:spPr>
            <a:xfrm>
              <a:off x="4387850" y="2269392"/>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腓</a:t>
              </a:r>
              <a:r>
                <a:rPr lang="en-US" altLang="en-US" sz="2000" dirty="0">
                  <a:solidFill>
                    <a:srgbClr val="000000"/>
                  </a:solidFill>
                  <a:latin typeface="Helvetica" charset="0"/>
                  <a:sym typeface="Helvetica" charset="0"/>
                </a:rPr>
                <a:t> 4:13</a:t>
              </a:r>
              <a:endParaRPr lang="en-US" altLang="en-US" dirty="0">
                <a:solidFill>
                  <a:srgbClr val="000000"/>
                </a:solidFill>
                <a:latin typeface="Helvetica" charset="0"/>
                <a:sym typeface="Helvetica" charset="0"/>
              </a:endParaRPr>
            </a:p>
          </p:txBody>
        </p:sp>
        <p:sp>
          <p:nvSpPr>
            <p:cNvPr id="469026" name="AutoShape 33"/>
            <p:cNvSpPr/>
            <p:nvPr/>
          </p:nvSpPr>
          <p:spPr>
            <a:xfrm>
              <a:off x="6529388" y="2269392"/>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亚</a:t>
              </a:r>
              <a:r>
                <a:rPr lang="en-US" altLang="en-US" sz="2000" dirty="0">
                  <a:solidFill>
                    <a:srgbClr val="000000"/>
                  </a:solidFill>
                  <a:latin typeface="Helvetica" charset="0"/>
                  <a:sym typeface="Helvetica" charset="0"/>
                </a:rPr>
                <a:t> 4:6</a:t>
              </a:r>
              <a:endParaRPr lang="en-US" altLang="en-US" dirty="0">
                <a:solidFill>
                  <a:srgbClr val="000000"/>
                </a:solidFill>
                <a:latin typeface="Helvetica" charset="0"/>
                <a:sym typeface="Helvetica" charset="0"/>
              </a:endParaRPr>
            </a:p>
          </p:txBody>
        </p:sp>
        <p:sp>
          <p:nvSpPr>
            <p:cNvPr id="469027" name="AutoShape 34"/>
            <p:cNvSpPr/>
            <p:nvPr/>
          </p:nvSpPr>
          <p:spPr>
            <a:xfrm>
              <a:off x="0" y="2647290"/>
              <a:ext cx="2036763" cy="258812"/>
            </a:xfrm>
            <a:custGeom>
              <a:avLst/>
              <a:gdLst>
                <a:gd name="txL" fmla="*/ 0 w 21600"/>
                <a:gd name="txT" fmla="*/ 0 h 21600"/>
                <a:gd name="txR" fmla="*/ 21600 w 21600"/>
                <a:gd name="txB" fmla="*/ 21600 h 21600"/>
              </a:gdLst>
              <a:ahLst/>
              <a:cxnLst>
                <a:cxn ang="0">
                  <a:pos x="96027812" y="1550547"/>
                </a:cxn>
                <a:cxn ang="0">
                  <a:pos x="96027812" y="1550547"/>
                </a:cxn>
                <a:cxn ang="0">
                  <a:pos x="96027812" y="1550547"/>
                </a:cxn>
                <a:cxn ang="0">
                  <a:pos x="96027812" y="155054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全在，无所不在</a:t>
              </a:r>
              <a:endParaRPr lang="en-US" altLang="en-US" dirty="0">
                <a:solidFill>
                  <a:srgbClr val="000000"/>
                </a:solidFill>
                <a:latin typeface="Helvetica" charset="0"/>
                <a:sym typeface="Helvetica" charset="0"/>
              </a:endParaRPr>
            </a:p>
          </p:txBody>
        </p:sp>
        <p:sp>
          <p:nvSpPr>
            <p:cNvPr id="469028" name="AutoShape 35"/>
            <p:cNvSpPr/>
            <p:nvPr/>
          </p:nvSpPr>
          <p:spPr>
            <a:xfrm>
              <a:off x="2246313" y="2623472"/>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耶</a:t>
              </a:r>
              <a:r>
                <a:rPr lang="en-US" altLang="en-US" sz="2000" dirty="0">
                  <a:solidFill>
                    <a:srgbClr val="000000"/>
                  </a:solidFill>
                  <a:latin typeface="Helvetica" charset="0"/>
                  <a:sym typeface="Helvetica" charset="0"/>
                </a:rPr>
                <a:t> 23:24</a:t>
              </a:r>
              <a:endParaRPr lang="en-US" altLang="en-US" dirty="0">
                <a:solidFill>
                  <a:srgbClr val="000000"/>
                </a:solidFill>
                <a:latin typeface="Helvetica" charset="0"/>
                <a:sym typeface="Helvetica" charset="0"/>
              </a:endParaRPr>
            </a:p>
          </p:txBody>
        </p:sp>
        <p:sp>
          <p:nvSpPr>
            <p:cNvPr id="469029" name="AutoShape 36"/>
            <p:cNvSpPr/>
            <p:nvPr/>
          </p:nvSpPr>
          <p:spPr>
            <a:xfrm>
              <a:off x="4387850" y="2623472"/>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太</a:t>
              </a:r>
              <a:r>
                <a:rPr lang="en-US" altLang="en-US" sz="2000" dirty="0">
                  <a:solidFill>
                    <a:srgbClr val="000000"/>
                  </a:solidFill>
                  <a:latin typeface="Helvetica" charset="0"/>
                  <a:sym typeface="Helvetica" charset="0"/>
                </a:rPr>
                <a:t> 18:20</a:t>
              </a:r>
              <a:endParaRPr lang="en-US" altLang="en-US" dirty="0">
                <a:solidFill>
                  <a:srgbClr val="000000"/>
                </a:solidFill>
                <a:latin typeface="Helvetica" charset="0"/>
                <a:sym typeface="Helvetica" charset="0"/>
              </a:endParaRPr>
            </a:p>
          </p:txBody>
        </p:sp>
        <p:sp>
          <p:nvSpPr>
            <p:cNvPr id="469030" name="AutoShape 37"/>
            <p:cNvSpPr/>
            <p:nvPr/>
          </p:nvSpPr>
          <p:spPr>
            <a:xfrm>
              <a:off x="6529388" y="2623472"/>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诗</a:t>
              </a:r>
              <a:r>
                <a:rPr lang="en-US" altLang="en-US" sz="2000" dirty="0">
                  <a:solidFill>
                    <a:srgbClr val="000000"/>
                  </a:solidFill>
                  <a:latin typeface="Helvetica" charset="0"/>
                  <a:sym typeface="Helvetica" charset="0"/>
                </a:rPr>
                <a:t> 139:7-12</a:t>
              </a:r>
              <a:endParaRPr lang="en-US" altLang="en-US" dirty="0">
                <a:solidFill>
                  <a:srgbClr val="000000"/>
                </a:solidFill>
                <a:latin typeface="Helvetica" charset="0"/>
                <a:sym typeface="Helvetica" charset="0"/>
              </a:endParaRPr>
            </a:p>
          </p:txBody>
        </p:sp>
        <p:sp>
          <p:nvSpPr>
            <p:cNvPr id="469031" name="AutoShape 38"/>
            <p:cNvSpPr/>
            <p:nvPr/>
          </p:nvSpPr>
          <p:spPr>
            <a:xfrm>
              <a:off x="0" y="2961675"/>
              <a:ext cx="2036763" cy="258812"/>
            </a:xfrm>
            <a:custGeom>
              <a:avLst/>
              <a:gdLst>
                <a:gd name="txL" fmla="*/ 0 w 21600"/>
                <a:gd name="txT" fmla="*/ 0 h 21600"/>
                <a:gd name="txR" fmla="*/ 21600 w 21600"/>
                <a:gd name="txB" fmla="*/ 21600 h 21600"/>
              </a:gdLst>
              <a:ahLst/>
              <a:cxnLst>
                <a:cxn ang="0">
                  <a:pos x="96027812" y="1550547"/>
                </a:cxn>
                <a:cxn ang="0">
                  <a:pos x="96027812" y="1550547"/>
                </a:cxn>
                <a:cxn ang="0">
                  <a:pos x="96027812" y="1550547"/>
                </a:cxn>
                <a:cxn ang="0">
                  <a:pos x="96027812" y="155054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有位格的</a:t>
              </a:r>
              <a:endParaRPr lang="en-US" altLang="en-US" dirty="0">
                <a:solidFill>
                  <a:srgbClr val="000000"/>
                </a:solidFill>
                <a:latin typeface="Helvetica" charset="0"/>
                <a:sym typeface="Helvetica" charset="0"/>
              </a:endParaRPr>
            </a:p>
          </p:txBody>
        </p:sp>
        <p:sp>
          <p:nvSpPr>
            <p:cNvPr id="469032" name="AutoShape 39"/>
            <p:cNvSpPr/>
            <p:nvPr/>
          </p:nvSpPr>
          <p:spPr>
            <a:xfrm>
              <a:off x="2246313" y="2937857"/>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3:16</a:t>
              </a:r>
              <a:endParaRPr lang="en-US" altLang="en-US" dirty="0">
                <a:solidFill>
                  <a:srgbClr val="000000"/>
                </a:solidFill>
                <a:latin typeface="Helvetica" charset="0"/>
                <a:sym typeface="Helvetica" charset="0"/>
              </a:endParaRPr>
            </a:p>
          </p:txBody>
        </p:sp>
        <p:sp>
          <p:nvSpPr>
            <p:cNvPr id="469033" name="AutoShape 40"/>
            <p:cNvSpPr/>
            <p:nvPr/>
          </p:nvSpPr>
          <p:spPr>
            <a:xfrm>
              <a:off x="4387850" y="2937857"/>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1:9-18</a:t>
              </a:r>
              <a:endParaRPr lang="en-US" altLang="en-US" dirty="0">
                <a:solidFill>
                  <a:srgbClr val="000000"/>
                </a:solidFill>
                <a:latin typeface="Helvetica" charset="0"/>
                <a:sym typeface="Helvetica" charset="0"/>
              </a:endParaRPr>
            </a:p>
          </p:txBody>
        </p:sp>
        <p:sp>
          <p:nvSpPr>
            <p:cNvPr id="469034" name="AutoShape 41"/>
            <p:cNvSpPr/>
            <p:nvPr/>
          </p:nvSpPr>
          <p:spPr>
            <a:xfrm>
              <a:off x="6529388" y="2937857"/>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14:17</a:t>
              </a:r>
              <a:endParaRPr lang="en-US" altLang="en-US" dirty="0">
                <a:solidFill>
                  <a:srgbClr val="000000"/>
                </a:solidFill>
                <a:latin typeface="Helvetica" charset="0"/>
                <a:sym typeface="Helvetica" charset="0"/>
              </a:endParaRPr>
            </a:p>
          </p:txBody>
        </p:sp>
        <p:sp>
          <p:nvSpPr>
            <p:cNvPr id="469035" name="AutoShape 42"/>
            <p:cNvSpPr/>
            <p:nvPr/>
          </p:nvSpPr>
          <p:spPr>
            <a:xfrm>
              <a:off x="0" y="3252243"/>
              <a:ext cx="2036763" cy="304859"/>
            </a:xfrm>
            <a:custGeom>
              <a:avLst/>
              <a:gdLst>
                <a:gd name="txL" fmla="*/ 0 w 21600"/>
                <a:gd name="txT" fmla="*/ 0 h 21600"/>
                <a:gd name="txR" fmla="*/ 21600 w 21600"/>
                <a:gd name="txB" fmla="*/ 21600 h 21600"/>
              </a:gdLst>
              <a:ahLst/>
              <a:cxnLst>
                <a:cxn ang="0">
                  <a:pos x="96027812" y="2151359"/>
                </a:cxn>
                <a:cxn ang="0">
                  <a:pos x="96027812" y="2151359"/>
                </a:cxn>
                <a:cxn ang="0">
                  <a:pos x="96027812" y="2151359"/>
                </a:cxn>
                <a:cxn ang="0">
                  <a:pos x="96027812"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帮助者</a:t>
              </a:r>
              <a:r>
                <a:rPr lang="en-US" altLang="en-US" sz="2000" dirty="0">
                  <a:solidFill>
                    <a:srgbClr val="000000"/>
                  </a:solidFill>
                  <a:latin typeface="Helvetica" charset="0"/>
                  <a:sym typeface="Helvetica" charset="0"/>
                </a:rPr>
                <a:t>(</a:t>
              </a:r>
              <a:r>
                <a:rPr lang="ja-JP" altLang="en-US" sz="2000" dirty="0">
                  <a:solidFill>
                    <a:srgbClr val="000000"/>
                  </a:solidFill>
                  <a:latin typeface="Helvetica" charset="0"/>
                  <a:sym typeface="Helvetica" charset="0"/>
                </a:rPr>
                <a:t>保惠师</a:t>
              </a:r>
              <a:r>
                <a:rPr lang="en-US" altLang="en-US" sz="2000" dirty="0">
                  <a:solidFill>
                    <a:srgbClr val="000000"/>
                  </a:solidFill>
                  <a:latin typeface="Helvetica" charset="0"/>
                  <a:sym typeface="Helvetica" charset="0"/>
                </a:rPr>
                <a:t>)</a:t>
              </a:r>
              <a:endParaRPr lang="en-US" altLang="en-US" dirty="0">
                <a:solidFill>
                  <a:srgbClr val="000000"/>
                </a:solidFill>
                <a:latin typeface="Helvetica" charset="0"/>
                <a:sym typeface="Helvetica" charset="0"/>
              </a:endParaRPr>
            </a:p>
          </p:txBody>
        </p:sp>
        <p:sp>
          <p:nvSpPr>
            <p:cNvPr id="469036" name="AutoShape 43"/>
            <p:cNvSpPr/>
            <p:nvPr/>
          </p:nvSpPr>
          <p:spPr>
            <a:xfrm>
              <a:off x="2246313" y="3252243"/>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林后</a:t>
              </a:r>
              <a:r>
                <a:rPr lang="en-US" altLang="en-US" sz="2000" dirty="0">
                  <a:solidFill>
                    <a:srgbClr val="000000"/>
                  </a:solidFill>
                  <a:latin typeface="Helvetica" charset="0"/>
                  <a:sym typeface="Helvetica" charset="0"/>
                </a:rPr>
                <a:t> 1:3-6</a:t>
              </a:r>
              <a:endParaRPr lang="en-US" altLang="en-US" dirty="0">
                <a:solidFill>
                  <a:srgbClr val="000000"/>
                </a:solidFill>
                <a:latin typeface="Helvetica" charset="0"/>
                <a:sym typeface="Helvetica" charset="0"/>
              </a:endParaRPr>
            </a:p>
          </p:txBody>
        </p:sp>
        <p:sp>
          <p:nvSpPr>
            <p:cNvPr id="469037" name="AutoShape 44"/>
            <p:cNvSpPr/>
            <p:nvPr/>
          </p:nvSpPr>
          <p:spPr>
            <a:xfrm>
              <a:off x="4387850" y="3252243"/>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约一</a:t>
              </a:r>
              <a:r>
                <a:rPr lang="en-US" altLang="en-US" sz="2000" dirty="0">
                  <a:solidFill>
                    <a:srgbClr val="000000"/>
                  </a:solidFill>
                  <a:latin typeface="Helvetica" charset="0"/>
                  <a:sym typeface="Helvetica" charset="0"/>
                </a:rPr>
                <a:t> 2:1</a:t>
              </a:r>
              <a:endParaRPr lang="en-US" altLang="en-US" dirty="0">
                <a:solidFill>
                  <a:srgbClr val="000000"/>
                </a:solidFill>
                <a:latin typeface="Helvetica" charset="0"/>
                <a:sym typeface="Helvetica" charset="0"/>
              </a:endParaRPr>
            </a:p>
          </p:txBody>
        </p:sp>
        <p:sp>
          <p:nvSpPr>
            <p:cNvPr id="469038" name="AutoShape 45"/>
            <p:cNvSpPr/>
            <p:nvPr/>
          </p:nvSpPr>
          <p:spPr>
            <a:xfrm>
              <a:off x="6529388" y="3252243"/>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14:26</a:t>
              </a:r>
              <a:endParaRPr lang="en-US" altLang="en-US" dirty="0">
                <a:solidFill>
                  <a:srgbClr val="000000"/>
                </a:solidFill>
                <a:latin typeface="Helvetica" charset="0"/>
                <a:sym typeface="Helvetica" charset="0"/>
              </a:endParaRPr>
            </a:p>
          </p:txBody>
        </p:sp>
        <p:sp>
          <p:nvSpPr>
            <p:cNvPr id="469039" name="AutoShape 46"/>
            <p:cNvSpPr/>
            <p:nvPr/>
          </p:nvSpPr>
          <p:spPr>
            <a:xfrm>
              <a:off x="0" y="3590446"/>
              <a:ext cx="2036763" cy="258812"/>
            </a:xfrm>
            <a:custGeom>
              <a:avLst/>
              <a:gdLst>
                <a:gd name="txL" fmla="*/ 0 w 21600"/>
                <a:gd name="txT" fmla="*/ 0 h 21600"/>
                <a:gd name="txR" fmla="*/ 21600 w 21600"/>
                <a:gd name="txB" fmla="*/ 21600 h 21600"/>
              </a:gdLst>
              <a:ahLst/>
              <a:cxnLst>
                <a:cxn ang="0">
                  <a:pos x="96027812" y="1550547"/>
                </a:cxn>
                <a:cxn ang="0">
                  <a:pos x="96027812" y="1550547"/>
                </a:cxn>
                <a:cxn ang="0">
                  <a:pos x="96027812" y="1550547"/>
                </a:cxn>
                <a:cxn ang="0">
                  <a:pos x="96027812" y="155054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赦免罪</a:t>
              </a:r>
              <a:endParaRPr lang="en-US" altLang="en-US" dirty="0">
                <a:solidFill>
                  <a:srgbClr val="000000"/>
                </a:solidFill>
                <a:latin typeface="Helvetica" charset="0"/>
                <a:sym typeface="Helvetica" charset="0"/>
              </a:endParaRPr>
            </a:p>
          </p:txBody>
        </p:sp>
        <p:sp>
          <p:nvSpPr>
            <p:cNvPr id="469040" name="AutoShape 47"/>
            <p:cNvSpPr/>
            <p:nvPr/>
          </p:nvSpPr>
          <p:spPr>
            <a:xfrm>
              <a:off x="2246313" y="3566628"/>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赛</a:t>
              </a:r>
              <a:r>
                <a:rPr lang="en-US" altLang="en-US" sz="2000" dirty="0">
                  <a:solidFill>
                    <a:srgbClr val="000000"/>
                  </a:solidFill>
                  <a:latin typeface="Helvetica" charset="0"/>
                  <a:sym typeface="Helvetica" charset="0"/>
                </a:rPr>
                <a:t> 45:25</a:t>
              </a:r>
              <a:endParaRPr lang="en-US" altLang="en-US" dirty="0">
                <a:solidFill>
                  <a:srgbClr val="000000"/>
                </a:solidFill>
                <a:latin typeface="Helvetica" charset="0"/>
                <a:sym typeface="Helvetica" charset="0"/>
              </a:endParaRPr>
            </a:p>
          </p:txBody>
        </p:sp>
        <p:sp>
          <p:nvSpPr>
            <p:cNvPr id="469041" name="AutoShape 48"/>
            <p:cNvSpPr/>
            <p:nvPr/>
          </p:nvSpPr>
          <p:spPr>
            <a:xfrm>
              <a:off x="4387850" y="3566628"/>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约一</a:t>
              </a:r>
              <a:r>
                <a:rPr lang="en-US" altLang="en-US" sz="2000" dirty="0">
                  <a:solidFill>
                    <a:srgbClr val="000000"/>
                  </a:solidFill>
                  <a:latin typeface="Helvetica" charset="0"/>
                  <a:sym typeface="Helvetica" charset="0"/>
                </a:rPr>
                <a:t> 2:12</a:t>
              </a:r>
              <a:endParaRPr lang="en-US" altLang="en-US" dirty="0">
                <a:solidFill>
                  <a:srgbClr val="000000"/>
                </a:solidFill>
                <a:latin typeface="Helvetica" charset="0"/>
                <a:sym typeface="Helvetica" charset="0"/>
              </a:endParaRPr>
            </a:p>
          </p:txBody>
        </p:sp>
        <p:sp>
          <p:nvSpPr>
            <p:cNvPr id="469042" name="AutoShape 49"/>
            <p:cNvSpPr/>
            <p:nvPr/>
          </p:nvSpPr>
          <p:spPr>
            <a:xfrm>
              <a:off x="6529388" y="3572979"/>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43" name="AutoShape 50"/>
            <p:cNvSpPr/>
            <p:nvPr/>
          </p:nvSpPr>
          <p:spPr>
            <a:xfrm>
              <a:off x="0" y="3865136"/>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忘记罪</a:t>
              </a:r>
              <a:endParaRPr lang="en-US" altLang="en-US" dirty="0">
                <a:solidFill>
                  <a:srgbClr val="000000"/>
                </a:solidFill>
                <a:latin typeface="Helvetica" charset="0"/>
                <a:sym typeface="Helvetica" charset="0"/>
              </a:endParaRPr>
            </a:p>
          </p:txBody>
        </p:sp>
        <p:sp>
          <p:nvSpPr>
            <p:cNvPr id="469044" name="AutoShape 51"/>
            <p:cNvSpPr/>
            <p:nvPr/>
          </p:nvSpPr>
          <p:spPr>
            <a:xfrm>
              <a:off x="2246313" y="3842906"/>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耶</a:t>
              </a:r>
              <a:r>
                <a:rPr lang="en-US" altLang="en-US" sz="2000" dirty="0">
                  <a:solidFill>
                    <a:srgbClr val="000000"/>
                  </a:solidFill>
                  <a:latin typeface="Helvetica" charset="0"/>
                  <a:sym typeface="Helvetica" charset="0"/>
                </a:rPr>
                <a:t> 31:34</a:t>
              </a:r>
              <a:endParaRPr lang="en-US" altLang="en-US" dirty="0">
                <a:solidFill>
                  <a:srgbClr val="000000"/>
                </a:solidFill>
                <a:latin typeface="Helvetica" charset="0"/>
                <a:sym typeface="Helvetica" charset="0"/>
              </a:endParaRPr>
            </a:p>
          </p:txBody>
        </p:sp>
        <p:sp>
          <p:nvSpPr>
            <p:cNvPr id="469045" name="AutoShape 52"/>
            <p:cNvSpPr/>
            <p:nvPr/>
          </p:nvSpPr>
          <p:spPr>
            <a:xfrm>
              <a:off x="4387850" y="3842906"/>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来</a:t>
              </a:r>
              <a:r>
                <a:rPr lang="en-US" altLang="en-US" sz="2000" dirty="0">
                  <a:solidFill>
                    <a:srgbClr val="000000"/>
                  </a:solidFill>
                  <a:latin typeface="Helvetica" charset="0"/>
                  <a:sym typeface="Helvetica" charset="0"/>
                </a:rPr>
                <a:t> 8:12</a:t>
              </a:r>
              <a:endParaRPr lang="en-US" altLang="en-US" dirty="0">
                <a:solidFill>
                  <a:srgbClr val="000000"/>
                </a:solidFill>
                <a:latin typeface="Helvetica" charset="0"/>
                <a:sym typeface="Helvetica" charset="0"/>
              </a:endParaRPr>
            </a:p>
          </p:txBody>
        </p:sp>
        <p:sp>
          <p:nvSpPr>
            <p:cNvPr id="469046" name="AutoShape 53"/>
            <p:cNvSpPr/>
            <p:nvPr/>
          </p:nvSpPr>
          <p:spPr>
            <a:xfrm>
              <a:off x="6529388" y="3842906"/>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来</a:t>
              </a:r>
              <a:r>
                <a:rPr lang="en-US" altLang="en-US" sz="2000" dirty="0">
                  <a:solidFill>
                    <a:srgbClr val="000000"/>
                  </a:solidFill>
                  <a:latin typeface="Helvetica" charset="0"/>
                  <a:sym typeface="Helvetica" charset="0"/>
                </a:rPr>
                <a:t> 10:17</a:t>
              </a:r>
              <a:endParaRPr lang="en-US" altLang="en-US" dirty="0">
                <a:solidFill>
                  <a:srgbClr val="000000"/>
                </a:solidFill>
                <a:latin typeface="Helvetica" charset="0"/>
                <a:sym typeface="Helvetica" charset="0"/>
              </a:endParaRPr>
            </a:p>
          </p:txBody>
        </p:sp>
        <p:sp>
          <p:nvSpPr>
            <p:cNvPr id="469047" name="AutoShape 54"/>
            <p:cNvSpPr/>
            <p:nvPr/>
          </p:nvSpPr>
          <p:spPr>
            <a:xfrm>
              <a:off x="0" y="4179521"/>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永恒不变的</a:t>
              </a:r>
              <a:endParaRPr lang="en-US" altLang="en-US" dirty="0">
                <a:solidFill>
                  <a:srgbClr val="000000"/>
                </a:solidFill>
                <a:latin typeface="Helvetica" charset="0"/>
                <a:sym typeface="Helvetica" charset="0"/>
              </a:endParaRPr>
            </a:p>
          </p:txBody>
        </p:sp>
        <p:sp>
          <p:nvSpPr>
            <p:cNvPr id="469048" name="AutoShape 55"/>
            <p:cNvSpPr/>
            <p:nvPr/>
          </p:nvSpPr>
          <p:spPr>
            <a:xfrm>
              <a:off x="2246313" y="4157292"/>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玛</a:t>
              </a:r>
              <a:r>
                <a:rPr lang="en-US" altLang="en-US" sz="2000" dirty="0">
                  <a:solidFill>
                    <a:srgbClr val="000000"/>
                  </a:solidFill>
                  <a:latin typeface="Helvetica" charset="0"/>
                  <a:sym typeface="Helvetica" charset="0"/>
                </a:rPr>
                <a:t> 3:6</a:t>
              </a:r>
              <a:endParaRPr lang="en-US" altLang="en-US" dirty="0">
                <a:solidFill>
                  <a:srgbClr val="000000"/>
                </a:solidFill>
                <a:latin typeface="Helvetica" charset="0"/>
                <a:sym typeface="Helvetica" charset="0"/>
              </a:endParaRPr>
            </a:p>
          </p:txBody>
        </p:sp>
        <p:sp>
          <p:nvSpPr>
            <p:cNvPr id="469049" name="AutoShape 56"/>
            <p:cNvSpPr/>
            <p:nvPr/>
          </p:nvSpPr>
          <p:spPr>
            <a:xfrm>
              <a:off x="4387850" y="4157292"/>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来</a:t>
              </a:r>
              <a:r>
                <a:rPr lang="en-US" altLang="en-US" sz="2000" dirty="0">
                  <a:solidFill>
                    <a:srgbClr val="000000"/>
                  </a:solidFill>
                  <a:latin typeface="Helvetica" charset="0"/>
                  <a:sym typeface="Helvetica" charset="0"/>
                </a:rPr>
                <a:t> 13:8</a:t>
              </a:r>
              <a:endParaRPr lang="en-US" altLang="en-US" dirty="0">
                <a:solidFill>
                  <a:srgbClr val="000000"/>
                </a:solidFill>
                <a:latin typeface="Helvetica" charset="0"/>
                <a:sym typeface="Helvetica" charset="0"/>
              </a:endParaRPr>
            </a:p>
          </p:txBody>
        </p:sp>
        <p:sp>
          <p:nvSpPr>
            <p:cNvPr id="469050" name="AutoShape 57"/>
            <p:cNvSpPr/>
            <p:nvPr/>
          </p:nvSpPr>
          <p:spPr>
            <a:xfrm>
              <a:off x="6529388" y="4163643"/>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51" name="AutoShape 58"/>
            <p:cNvSpPr/>
            <p:nvPr/>
          </p:nvSpPr>
          <p:spPr>
            <a:xfrm>
              <a:off x="0" y="4493906"/>
              <a:ext cx="2036763" cy="258813"/>
            </a:xfrm>
            <a:custGeom>
              <a:avLst/>
              <a:gdLst>
                <a:gd name="txL" fmla="*/ 0 w 21600"/>
                <a:gd name="txT" fmla="*/ 0 h 21600"/>
                <a:gd name="txR" fmla="*/ 21600 w 21600"/>
                <a:gd name="txB" fmla="*/ 21600 h 21600"/>
              </a:gdLst>
              <a:ahLst/>
              <a:cxnLst>
                <a:cxn ang="0">
                  <a:pos x="96027812" y="1550553"/>
                </a:cxn>
                <a:cxn ang="0">
                  <a:pos x="96027812" y="1550553"/>
                </a:cxn>
                <a:cxn ang="0">
                  <a:pos x="96027812" y="1550553"/>
                </a:cxn>
                <a:cxn ang="0">
                  <a:pos x="96027812" y="155055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永恒的</a:t>
              </a:r>
              <a:endParaRPr lang="en-US" altLang="en-US" dirty="0">
                <a:solidFill>
                  <a:srgbClr val="000000"/>
                </a:solidFill>
                <a:latin typeface="Helvetica" charset="0"/>
                <a:sym typeface="Helvetica" charset="0"/>
              </a:endParaRPr>
            </a:p>
          </p:txBody>
        </p:sp>
        <p:sp>
          <p:nvSpPr>
            <p:cNvPr id="469052" name="AutoShape 59"/>
            <p:cNvSpPr/>
            <p:nvPr/>
          </p:nvSpPr>
          <p:spPr>
            <a:xfrm>
              <a:off x="2246313" y="4471677"/>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出</a:t>
              </a:r>
              <a:r>
                <a:rPr lang="en-US" altLang="en-US" sz="2000" dirty="0">
                  <a:solidFill>
                    <a:srgbClr val="000000"/>
                  </a:solidFill>
                  <a:latin typeface="Helvetica" charset="0"/>
                  <a:sym typeface="Helvetica" charset="0"/>
                </a:rPr>
                <a:t> 15:18</a:t>
              </a:r>
              <a:endParaRPr lang="en-US" altLang="en-US" dirty="0">
                <a:solidFill>
                  <a:srgbClr val="000000"/>
                </a:solidFill>
                <a:latin typeface="Helvetica" charset="0"/>
                <a:sym typeface="Helvetica" charset="0"/>
              </a:endParaRPr>
            </a:p>
          </p:txBody>
        </p:sp>
        <p:sp>
          <p:nvSpPr>
            <p:cNvPr id="469053" name="AutoShape 60"/>
            <p:cNvSpPr/>
            <p:nvPr/>
          </p:nvSpPr>
          <p:spPr>
            <a:xfrm>
              <a:off x="4387850" y="4471677"/>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1:1-2</a:t>
              </a:r>
              <a:endParaRPr lang="en-US" altLang="en-US" dirty="0">
                <a:solidFill>
                  <a:srgbClr val="000000"/>
                </a:solidFill>
                <a:latin typeface="Helvetica" charset="0"/>
                <a:sym typeface="Helvetica" charset="0"/>
              </a:endParaRPr>
            </a:p>
          </p:txBody>
        </p:sp>
        <p:sp>
          <p:nvSpPr>
            <p:cNvPr id="469054" name="AutoShape 61"/>
            <p:cNvSpPr/>
            <p:nvPr/>
          </p:nvSpPr>
          <p:spPr>
            <a:xfrm>
              <a:off x="6529388" y="4478028"/>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55" name="AutoShape 62"/>
            <p:cNvSpPr/>
            <p:nvPr/>
          </p:nvSpPr>
          <p:spPr>
            <a:xfrm>
              <a:off x="0" y="4746368"/>
              <a:ext cx="2036763" cy="304859"/>
            </a:xfrm>
            <a:custGeom>
              <a:avLst/>
              <a:gdLst>
                <a:gd name="txL" fmla="*/ 0 w 21600"/>
                <a:gd name="txT" fmla="*/ 0 h 21600"/>
                <a:gd name="txR" fmla="*/ 21600 w 21600"/>
                <a:gd name="txB" fmla="*/ 21600 h 21600"/>
              </a:gdLst>
              <a:ahLst/>
              <a:cxnLst>
                <a:cxn ang="0">
                  <a:pos x="96027812" y="2151359"/>
                </a:cxn>
                <a:cxn ang="0">
                  <a:pos x="96027812" y="2151359"/>
                </a:cxn>
                <a:cxn ang="0">
                  <a:pos x="96027812" y="2151359"/>
                </a:cxn>
                <a:cxn ang="0">
                  <a:pos x="96027812"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“自有永有者”</a:t>
              </a:r>
              <a:endParaRPr lang="en-US" altLang="en-US" dirty="0">
                <a:solidFill>
                  <a:srgbClr val="000000"/>
                </a:solidFill>
                <a:latin typeface="Helvetica" charset="0"/>
                <a:sym typeface="Helvetica" charset="0"/>
              </a:endParaRPr>
            </a:p>
          </p:txBody>
        </p:sp>
        <p:sp>
          <p:nvSpPr>
            <p:cNvPr id="469056" name="AutoShape 63"/>
            <p:cNvSpPr/>
            <p:nvPr/>
          </p:nvSpPr>
          <p:spPr>
            <a:xfrm>
              <a:off x="2246313" y="4746368"/>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出</a:t>
              </a:r>
              <a:r>
                <a:rPr lang="en-US" altLang="en-US" sz="2000" dirty="0">
                  <a:solidFill>
                    <a:srgbClr val="000000"/>
                  </a:solidFill>
                  <a:latin typeface="Helvetica" charset="0"/>
                  <a:sym typeface="Helvetica" charset="0"/>
                </a:rPr>
                <a:t> 3:14</a:t>
              </a:r>
              <a:endParaRPr lang="en-US" altLang="en-US" dirty="0">
                <a:solidFill>
                  <a:srgbClr val="000000"/>
                </a:solidFill>
                <a:latin typeface="Helvetica" charset="0"/>
                <a:sym typeface="Helvetica" charset="0"/>
              </a:endParaRPr>
            </a:p>
          </p:txBody>
        </p:sp>
        <p:sp>
          <p:nvSpPr>
            <p:cNvPr id="469057" name="AutoShape 64"/>
            <p:cNvSpPr/>
            <p:nvPr/>
          </p:nvSpPr>
          <p:spPr>
            <a:xfrm>
              <a:off x="4387850" y="4746368"/>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约</a:t>
              </a:r>
              <a:r>
                <a:rPr lang="en-US" altLang="en-US" sz="2000" dirty="0">
                  <a:solidFill>
                    <a:srgbClr val="000000"/>
                  </a:solidFill>
                  <a:latin typeface="Helvetica" charset="0"/>
                  <a:sym typeface="Helvetica" charset="0"/>
                </a:rPr>
                <a:t> 8:58</a:t>
              </a:r>
              <a:endParaRPr lang="en-US" altLang="en-US" dirty="0">
                <a:solidFill>
                  <a:srgbClr val="000000"/>
                </a:solidFill>
                <a:latin typeface="Helvetica" charset="0"/>
                <a:sym typeface="Helvetica" charset="0"/>
              </a:endParaRPr>
            </a:p>
          </p:txBody>
        </p:sp>
        <p:sp>
          <p:nvSpPr>
            <p:cNvPr id="469058" name="AutoShape 65"/>
            <p:cNvSpPr/>
            <p:nvPr/>
          </p:nvSpPr>
          <p:spPr>
            <a:xfrm>
              <a:off x="6529388" y="4752719"/>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59" name="AutoShape 66"/>
            <p:cNvSpPr/>
            <p:nvPr/>
          </p:nvSpPr>
          <p:spPr>
            <a:xfrm>
              <a:off x="0" y="5060753"/>
              <a:ext cx="2036763" cy="304859"/>
            </a:xfrm>
            <a:custGeom>
              <a:avLst/>
              <a:gdLst>
                <a:gd name="txL" fmla="*/ 0 w 21600"/>
                <a:gd name="txT" fmla="*/ 0 h 21600"/>
                <a:gd name="txR" fmla="*/ 21600 w 21600"/>
                <a:gd name="txB" fmla="*/ 21600 h 21600"/>
              </a:gdLst>
              <a:ahLst/>
              <a:cxnLst>
                <a:cxn ang="0">
                  <a:pos x="96027812" y="2151359"/>
                </a:cxn>
                <a:cxn ang="0">
                  <a:pos x="96027812" y="2151359"/>
                </a:cxn>
                <a:cxn ang="0">
                  <a:pos x="96027812" y="2151359"/>
                </a:cxn>
                <a:cxn ang="0">
                  <a:pos x="96027812"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“阿拉法与俄梅戈”</a:t>
              </a:r>
              <a:endParaRPr lang="en-US" altLang="en-US" dirty="0">
                <a:solidFill>
                  <a:srgbClr val="000000"/>
                </a:solidFill>
                <a:latin typeface="Helvetica" charset="0"/>
                <a:sym typeface="Helvetica" charset="0"/>
              </a:endParaRPr>
            </a:p>
          </p:txBody>
        </p:sp>
        <p:sp>
          <p:nvSpPr>
            <p:cNvPr id="469060" name="AutoShape 67"/>
            <p:cNvSpPr/>
            <p:nvPr/>
          </p:nvSpPr>
          <p:spPr>
            <a:xfrm>
              <a:off x="2246313" y="5057577"/>
              <a:ext cx="1931987" cy="311210"/>
            </a:xfrm>
            <a:custGeom>
              <a:avLst/>
              <a:gdLst>
                <a:gd name="txL" fmla="*/ 0 w 21600"/>
                <a:gd name="txT" fmla="*/ 0 h 21600"/>
                <a:gd name="txR" fmla="*/ 21600 w 21600"/>
                <a:gd name="txB" fmla="*/ 21600 h 21600"/>
              </a:gdLst>
              <a:ahLst/>
              <a:cxnLst>
                <a:cxn ang="0">
                  <a:pos x="86402126" y="2241937"/>
                </a:cxn>
                <a:cxn ang="0">
                  <a:pos x="86402126" y="2241937"/>
                </a:cxn>
                <a:cxn ang="0">
                  <a:pos x="86402126" y="2241937"/>
                </a:cxn>
                <a:cxn ang="0">
                  <a:pos x="86402126"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启</a:t>
              </a:r>
              <a:r>
                <a:rPr lang="en-US" altLang="en-US" sz="2000" u="sng" dirty="0">
                  <a:solidFill>
                    <a:srgbClr val="000000"/>
                  </a:solidFill>
                  <a:latin typeface="Helvetica" charset="0"/>
                  <a:sym typeface="Helvetica" charset="0"/>
                </a:rPr>
                <a:t> 1:8</a:t>
              </a:r>
              <a:endParaRPr lang="en-US" altLang="en-US" dirty="0">
                <a:solidFill>
                  <a:srgbClr val="000000"/>
                </a:solidFill>
                <a:latin typeface="Helvetica" charset="0"/>
                <a:sym typeface="Helvetica" charset="0"/>
              </a:endParaRPr>
            </a:p>
          </p:txBody>
        </p:sp>
        <p:sp>
          <p:nvSpPr>
            <p:cNvPr id="469061" name="AutoShape 68"/>
            <p:cNvSpPr/>
            <p:nvPr/>
          </p:nvSpPr>
          <p:spPr>
            <a:xfrm>
              <a:off x="4387850" y="5057577"/>
              <a:ext cx="1931988" cy="311210"/>
            </a:xfrm>
            <a:custGeom>
              <a:avLst/>
              <a:gdLst>
                <a:gd name="txL" fmla="*/ 0 w 21600"/>
                <a:gd name="txT" fmla="*/ 0 h 21600"/>
                <a:gd name="txR" fmla="*/ 21600 w 21600"/>
                <a:gd name="txB" fmla="*/ 21600 h 21600"/>
              </a:gdLst>
              <a:ahLst/>
              <a:cxnLst>
                <a:cxn ang="0">
                  <a:pos x="86402260" y="2241937"/>
                </a:cxn>
                <a:cxn ang="0">
                  <a:pos x="86402260" y="2241937"/>
                </a:cxn>
                <a:cxn ang="0">
                  <a:pos x="86402260" y="2241937"/>
                </a:cxn>
                <a:cxn ang="0">
                  <a:pos x="86402260"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u="sng" dirty="0">
                  <a:solidFill>
                    <a:srgbClr val="000000"/>
                  </a:solidFill>
                  <a:latin typeface="Helvetica" charset="0"/>
                  <a:sym typeface="Helvetica" charset="0"/>
                </a:rPr>
                <a:t>启</a:t>
              </a:r>
              <a:r>
                <a:rPr lang="en-US" altLang="en-US" sz="2000" u="sng" dirty="0">
                  <a:solidFill>
                    <a:srgbClr val="000000"/>
                  </a:solidFill>
                  <a:latin typeface="Helvetica" charset="0"/>
                  <a:sym typeface="Helvetica" charset="0"/>
                </a:rPr>
                <a:t> 22:13,16</a:t>
              </a:r>
              <a:endParaRPr lang="en-US" altLang="en-US" dirty="0">
                <a:solidFill>
                  <a:srgbClr val="000000"/>
                </a:solidFill>
                <a:latin typeface="Helvetica" charset="0"/>
                <a:sym typeface="Helvetica" charset="0"/>
              </a:endParaRPr>
            </a:p>
          </p:txBody>
        </p:sp>
        <p:sp>
          <p:nvSpPr>
            <p:cNvPr id="469062" name="AutoShape 69"/>
            <p:cNvSpPr/>
            <p:nvPr/>
          </p:nvSpPr>
          <p:spPr>
            <a:xfrm>
              <a:off x="6529388" y="5067104"/>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63" name="AutoShape 70"/>
            <p:cNvSpPr/>
            <p:nvPr/>
          </p:nvSpPr>
          <p:spPr>
            <a:xfrm>
              <a:off x="0" y="5446589"/>
              <a:ext cx="2036763" cy="241346"/>
            </a:xfrm>
            <a:custGeom>
              <a:avLst/>
              <a:gdLst>
                <a:gd name="txL" fmla="*/ 0 w 21600"/>
                <a:gd name="txT" fmla="*/ 0 h 21600"/>
                <a:gd name="txR" fmla="*/ 21600 w 21600"/>
                <a:gd name="txB" fmla="*/ 21600 h 21600"/>
              </a:gdLst>
              <a:ahLst/>
              <a:cxnLst>
                <a:cxn ang="0">
                  <a:pos x="96027812" y="1348331"/>
                </a:cxn>
                <a:cxn ang="0">
                  <a:pos x="96027812" y="1348331"/>
                </a:cxn>
                <a:cxn ang="0">
                  <a:pos x="96027812" y="1348331"/>
                </a:cxn>
                <a:cxn ang="0">
                  <a:pos x="96027812" y="1348331"/>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1600" dirty="0">
                  <a:solidFill>
                    <a:srgbClr val="000000"/>
                  </a:solidFill>
                  <a:latin typeface="Helvetica" charset="0"/>
                  <a:sym typeface="Helvetica" charset="0"/>
                </a:rPr>
                <a:t>“首先的，也是末后的”</a:t>
              </a:r>
              <a:endParaRPr lang="en-US" altLang="en-US" dirty="0">
                <a:solidFill>
                  <a:srgbClr val="000000"/>
                </a:solidFill>
                <a:latin typeface="Helvetica" charset="0"/>
                <a:sym typeface="Helvetica" charset="0"/>
              </a:endParaRPr>
            </a:p>
          </p:txBody>
        </p:sp>
        <p:sp>
          <p:nvSpPr>
            <p:cNvPr id="469064" name="AutoShape 71"/>
            <p:cNvSpPr/>
            <p:nvPr/>
          </p:nvSpPr>
          <p:spPr>
            <a:xfrm>
              <a:off x="2246313" y="5411657"/>
              <a:ext cx="1931987" cy="311210"/>
            </a:xfrm>
            <a:custGeom>
              <a:avLst/>
              <a:gdLst>
                <a:gd name="txL" fmla="*/ 0 w 21600"/>
                <a:gd name="txT" fmla="*/ 0 h 21600"/>
                <a:gd name="txR" fmla="*/ 21600 w 21600"/>
                <a:gd name="txB" fmla="*/ 21600 h 21600"/>
              </a:gdLst>
              <a:ahLst/>
              <a:cxnLst>
                <a:cxn ang="0">
                  <a:pos x="86402126" y="2241937"/>
                </a:cxn>
                <a:cxn ang="0">
                  <a:pos x="86402126" y="2241937"/>
                </a:cxn>
                <a:cxn ang="0">
                  <a:pos x="86402126" y="2241937"/>
                </a:cxn>
                <a:cxn ang="0">
                  <a:pos x="86402126"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赛</a:t>
              </a:r>
              <a:r>
                <a:rPr lang="en-US" altLang="en-US" sz="2000" u="sng" dirty="0">
                  <a:solidFill>
                    <a:srgbClr val="000000"/>
                  </a:solidFill>
                  <a:latin typeface="Helvetica" charset="0"/>
                  <a:sym typeface="Helvetica" charset="0"/>
                </a:rPr>
                <a:t> 44:6</a:t>
              </a:r>
              <a:endParaRPr lang="en-US" altLang="en-US" dirty="0">
                <a:solidFill>
                  <a:srgbClr val="000000"/>
                </a:solidFill>
                <a:latin typeface="Helvetica" charset="0"/>
                <a:sym typeface="Helvetica" charset="0"/>
              </a:endParaRPr>
            </a:p>
          </p:txBody>
        </p:sp>
        <p:sp>
          <p:nvSpPr>
            <p:cNvPr id="469065" name="AutoShape 72"/>
            <p:cNvSpPr/>
            <p:nvPr/>
          </p:nvSpPr>
          <p:spPr>
            <a:xfrm>
              <a:off x="4387850" y="5411657"/>
              <a:ext cx="1931988" cy="311210"/>
            </a:xfrm>
            <a:custGeom>
              <a:avLst/>
              <a:gdLst>
                <a:gd name="txL" fmla="*/ 0 w 21600"/>
                <a:gd name="txT" fmla="*/ 0 h 21600"/>
                <a:gd name="txR" fmla="*/ 21600 w 21600"/>
                <a:gd name="txB" fmla="*/ 21600 h 21600"/>
              </a:gdLst>
              <a:ahLst/>
              <a:cxnLst>
                <a:cxn ang="0">
                  <a:pos x="86402260" y="2241937"/>
                </a:cxn>
                <a:cxn ang="0">
                  <a:pos x="86402260" y="2241937"/>
                </a:cxn>
                <a:cxn ang="0">
                  <a:pos x="86402260" y="2241937"/>
                </a:cxn>
                <a:cxn ang="0">
                  <a:pos x="86402260" y="2241937"/>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u="sng" dirty="0">
                  <a:solidFill>
                    <a:srgbClr val="000000"/>
                  </a:solidFill>
                  <a:latin typeface="Helvetica" charset="0"/>
                  <a:sym typeface="Helvetica" charset="0"/>
                </a:rPr>
                <a:t>启</a:t>
              </a:r>
              <a:r>
                <a:rPr lang="en-US" altLang="en-US" sz="2000" u="sng" dirty="0">
                  <a:solidFill>
                    <a:srgbClr val="000000"/>
                  </a:solidFill>
                  <a:latin typeface="Helvetica" charset="0"/>
                  <a:sym typeface="Helvetica" charset="0"/>
                </a:rPr>
                <a:t> 1:17</a:t>
              </a:r>
              <a:endParaRPr lang="en-US" altLang="en-US" dirty="0">
                <a:solidFill>
                  <a:srgbClr val="000000"/>
                </a:solidFill>
                <a:latin typeface="Helvetica" charset="0"/>
                <a:sym typeface="Helvetica" charset="0"/>
              </a:endParaRPr>
            </a:p>
          </p:txBody>
        </p:sp>
        <p:sp>
          <p:nvSpPr>
            <p:cNvPr id="469066" name="AutoShape 73"/>
            <p:cNvSpPr/>
            <p:nvPr/>
          </p:nvSpPr>
          <p:spPr>
            <a:xfrm>
              <a:off x="6529388" y="5421184"/>
              <a:ext cx="1930400" cy="292156"/>
            </a:xfrm>
            <a:custGeom>
              <a:avLst/>
              <a:gdLst>
                <a:gd name="txL" fmla="*/ 0 w 21600"/>
                <a:gd name="txT" fmla="*/ 0 h 21600"/>
                <a:gd name="txR" fmla="*/ 21600 w 21600"/>
                <a:gd name="txB" fmla="*/ 21600 h 21600"/>
              </a:gdLst>
              <a:ahLst/>
              <a:cxnLst>
                <a:cxn ang="0">
                  <a:pos x="86260281" y="1975813"/>
                </a:cxn>
                <a:cxn ang="0">
                  <a:pos x="86260281" y="1975813"/>
                </a:cxn>
                <a:cxn ang="0">
                  <a:pos x="86260281" y="1975813"/>
                </a:cxn>
                <a:cxn ang="0">
                  <a:pos x="86260281" y="1975813"/>
                </a:cxn>
              </a:cxnLst>
              <a:rect l="txL" t="txT" r="txR" b="txB"/>
              <a:pathLst>
                <a:path w="21600" h="21600">
                  <a:moveTo>
                    <a:pt x="0" y="0"/>
                  </a:moveTo>
                  <a:lnTo>
                    <a:pt x="21599" y="0"/>
                  </a:lnTo>
                  <a:lnTo>
                    <a:pt x="21599" y="21599"/>
                  </a:lnTo>
                  <a:lnTo>
                    <a:pt x="0" y="21599"/>
                  </a:lnTo>
                  <a:lnTo>
                    <a:pt x="0" y="0"/>
                  </a:lnTo>
                  <a:close/>
                </a:path>
              </a:pathLst>
            </a:custGeom>
            <a:noFill/>
            <a:ln w="9525">
              <a:noFill/>
              <a:miter/>
            </a:ln>
          </p:spPr>
          <p:txBody>
            <a:bodyPr lIns="0" tIns="0" rIns="0" bIns="0" anchor="ctr"/>
            <a:lstStyle/>
            <a:p>
              <a:pPr algn="ctr">
                <a:buFont typeface="Arial" pitchFamily="34" charset="0"/>
                <a:buChar char="•"/>
              </a:pPr>
              <a:r>
                <a:rPr lang="en-US" altLang="en-US" sz="2000" dirty="0">
                  <a:solidFill>
                    <a:srgbClr val="000000"/>
                  </a:solidFill>
                  <a:latin typeface="Arial Narrow" pitchFamily="34" charset="0"/>
                  <a:sym typeface="Arial Narrow" pitchFamily="34" charset="0"/>
                </a:rPr>
                <a:t> </a:t>
              </a:r>
              <a:endParaRPr lang="en-US" altLang="en-US" dirty="0">
                <a:solidFill>
                  <a:srgbClr val="000000"/>
                </a:solidFill>
                <a:latin typeface="Helvetica" charset="0"/>
                <a:sym typeface="Helvetica" charset="0"/>
              </a:endParaRPr>
            </a:p>
          </p:txBody>
        </p:sp>
        <p:sp>
          <p:nvSpPr>
            <p:cNvPr id="469067" name="AutoShape 74"/>
            <p:cNvSpPr/>
            <p:nvPr/>
          </p:nvSpPr>
          <p:spPr>
            <a:xfrm>
              <a:off x="0" y="5751448"/>
              <a:ext cx="2036763" cy="260400"/>
            </a:xfrm>
            <a:custGeom>
              <a:avLst/>
              <a:gdLst>
                <a:gd name="txL" fmla="*/ 0 w 21600"/>
                <a:gd name="txT" fmla="*/ 0 h 21600"/>
                <a:gd name="txR" fmla="*/ 21600 w 21600"/>
                <a:gd name="txB" fmla="*/ 21600 h 21600"/>
              </a:gdLst>
              <a:ahLst/>
              <a:cxnLst>
                <a:cxn ang="0">
                  <a:pos x="96027812" y="1569633"/>
                </a:cxn>
                <a:cxn ang="0">
                  <a:pos x="96027812" y="1569633"/>
                </a:cxn>
                <a:cxn ang="0">
                  <a:pos x="96027812" y="1569633"/>
                </a:cxn>
                <a:cxn ang="0">
                  <a:pos x="96027812" y="1569633"/>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圣洁的</a:t>
              </a:r>
              <a:endParaRPr lang="en-US" altLang="en-US" dirty="0">
                <a:solidFill>
                  <a:srgbClr val="000000"/>
                </a:solidFill>
                <a:latin typeface="Helvetica" charset="0"/>
                <a:sym typeface="Helvetica" charset="0"/>
              </a:endParaRPr>
            </a:p>
          </p:txBody>
        </p:sp>
        <p:sp>
          <p:nvSpPr>
            <p:cNvPr id="469068" name="AutoShape 75"/>
            <p:cNvSpPr/>
            <p:nvPr/>
          </p:nvSpPr>
          <p:spPr>
            <a:xfrm>
              <a:off x="2246313" y="5729218"/>
              <a:ext cx="1931987" cy="304859"/>
            </a:xfrm>
            <a:custGeom>
              <a:avLst/>
              <a:gdLst>
                <a:gd name="txL" fmla="*/ 0 w 21600"/>
                <a:gd name="txT" fmla="*/ 0 h 21600"/>
                <a:gd name="txR" fmla="*/ 21600 w 21600"/>
                <a:gd name="txB" fmla="*/ 21600 h 21600"/>
              </a:gdLst>
              <a:ahLst/>
              <a:cxnLst>
                <a:cxn ang="0">
                  <a:pos x="86402126" y="2151359"/>
                </a:cxn>
                <a:cxn ang="0">
                  <a:pos x="86402126" y="2151359"/>
                </a:cxn>
                <a:cxn ang="0">
                  <a:pos x="86402126" y="2151359"/>
                </a:cxn>
                <a:cxn ang="0">
                  <a:pos x="86402126"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赛</a:t>
              </a:r>
              <a:r>
                <a:rPr lang="en-US" altLang="en-US" sz="2000" dirty="0">
                  <a:solidFill>
                    <a:srgbClr val="000000"/>
                  </a:solidFill>
                  <a:latin typeface="Helvetica" charset="0"/>
                  <a:sym typeface="Helvetica" charset="0"/>
                </a:rPr>
                <a:t> 6:3</a:t>
              </a:r>
              <a:endParaRPr lang="en-US" altLang="en-US" dirty="0">
                <a:solidFill>
                  <a:srgbClr val="000000"/>
                </a:solidFill>
                <a:latin typeface="Helvetica" charset="0"/>
                <a:sym typeface="Helvetica" charset="0"/>
              </a:endParaRPr>
            </a:p>
          </p:txBody>
        </p:sp>
        <p:sp>
          <p:nvSpPr>
            <p:cNvPr id="469069" name="AutoShape 76"/>
            <p:cNvSpPr/>
            <p:nvPr/>
          </p:nvSpPr>
          <p:spPr>
            <a:xfrm>
              <a:off x="4387850" y="5729218"/>
              <a:ext cx="1931988" cy="304859"/>
            </a:xfrm>
            <a:custGeom>
              <a:avLst/>
              <a:gdLst>
                <a:gd name="txL" fmla="*/ 0 w 21600"/>
                <a:gd name="txT" fmla="*/ 0 h 21600"/>
                <a:gd name="txR" fmla="*/ 21600 w 21600"/>
                <a:gd name="txB" fmla="*/ 21600 h 21600"/>
              </a:gdLst>
              <a:ahLst/>
              <a:cxnLst>
                <a:cxn ang="0">
                  <a:pos x="86402260" y="2151359"/>
                </a:cxn>
                <a:cxn ang="0">
                  <a:pos x="86402260" y="2151359"/>
                </a:cxn>
                <a:cxn ang="0">
                  <a:pos x="86402260" y="2151359"/>
                </a:cxn>
                <a:cxn ang="0">
                  <a:pos x="86402260"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可</a:t>
              </a:r>
              <a:r>
                <a:rPr lang="en-US" altLang="en-US" sz="2000" dirty="0">
                  <a:solidFill>
                    <a:srgbClr val="000000"/>
                  </a:solidFill>
                  <a:latin typeface="Helvetica" charset="0"/>
                  <a:sym typeface="Helvetica" charset="0"/>
                </a:rPr>
                <a:t> 1:24</a:t>
              </a:r>
              <a:endParaRPr lang="en-US" altLang="en-US" dirty="0">
                <a:solidFill>
                  <a:srgbClr val="000000"/>
                </a:solidFill>
                <a:latin typeface="Helvetica" charset="0"/>
                <a:sym typeface="Helvetica" charset="0"/>
              </a:endParaRPr>
            </a:p>
          </p:txBody>
        </p:sp>
        <p:sp>
          <p:nvSpPr>
            <p:cNvPr id="469070" name="AutoShape 77"/>
            <p:cNvSpPr/>
            <p:nvPr/>
          </p:nvSpPr>
          <p:spPr>
            <a:xfrm>
              <a:off x="6529388" y="5729218"/>
              <a:ext cx="1930400" cy="304859"/>
            </a:xfrm>
            <a:custGeom>
              <a:avLst/>
              <a:gdLst>
                <a:gd name="txL" fmla="*/ 0 w 21600"/>
                <a:gd name="txT" fmla="*/ 0 h 21600"/>
                <a:gd name="txR" fmla="*/ 21600 w 21600"/>
                <a:gd name="txB" fmla="*/ 21600 h 21600"/>
              </a:gdLst>
              <a:ahLst/>
              <a:cxnLst>
                <a:cxn ang="0">
                  <a:pos x="86260281" y="2151359"/>
                </a:cxn>
                <a:cxn ang="0">
                  <a:pos x="86260281" y="2151359"/>
                </a:cxn>
                <a:cxn ang="0">
                  <a:pos x="86260281" y="2151359"/>
                </a:cxn>
                <a:cxn ang="0">
                  <a:pos x="86260281" y="2151359"/>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0" tIns="0" rIns="0" bIns="0" anchor="ctr"/>
            <a:lstStyle/>
            <a:p>
              <a:pPr algn="ctr">
                <a:buFont typeface="Arial" pitchFamily="34" charset="0"/>
                <a:buChar char="•"/>
              </a:pPr>
              <a:r>
                <a:rPr lang="ja-JP" altLang="en-US" sz="2000" dirty="0">
                  <a:solidFill>
                    <a:srgbClr val="000000"/>
                  </a:solidFill>
                  <a:latin typeface="Helvetica" charset="0"/>
                  <a:sym typeface="Helvetica" charset="0"/>
                </a:rPr>
                <a:t>路</a:t>
              </a:r>
              <a:r>
                <a:rPr lang="en-US" altLang="en-US" sz="2000" dirty="0">
                  <a:solidFill>
                    <a:srgbClr val="000000"/>
                  </a:solidFill>
                  <a:latin typeface="Helvetica" charset="0"/>
                  <a:sym typeface="Helvetica" charset="0"/>
                </a:rPr>
                <a:t> 11:13</a:t>
              </a:r>
              <a:endParaRPr lang="en-US" altLang="en-US" dirty="0">
                <a:solidFill>
                  <a:srgbClr val="000000"/>
                </a:solidFill>
                <a:latin typeface="Helvetica" charset="0"/>
                <a:sym typeface="Helvetica" charset="0"/>
              </a:endParaRPr>
            </a:p>
          </p:txBody>
        </p:sp>
      </p:grpSp>
      <p:sp>
        <p:nvSpPr>
          <p:cNvPr id="469071" name="AutoShape 78"/>
          <p:cNvSpPr/>
          <p:nvPr/>
        </p:nvSpPr>
        <p:spPr>
          <a:xfrm>
            <a:off x="0" y="6491288"/>
            <a:ext cx="7939088" cy="369887"/>
          </a:xfrm>
          <a:custGeom>
            <a:avLst/>
            <a:gdLst>
              <a:gd name="txL" fmla="*/ 0 w 21600"/>
              <a:gd name="txT" fmla="*/ 0 h 21600"/>
              <a:gd name="txR" fmla="*/ 21600 w 21600"/>
              <a:gd name="txB" fmla="*/ 21600 h 21600"/>
            </a:gdLst>
            <a:ahLst/>
            <a:cxnLst>
              <a:cxn ang="0">
                <a:pos x="1459007367" y="3167038"/>
              </a:cxn>
              <a:cxn ang="0">
                <a:pos x="1459007367" y="3167038"/>
              </a:cxn>
              <a:cxn ang="0">
                <a:pos x="1459007367" y="3167038"/>
              </a:cxn>
              <a:cxn ang="0">
                <a:pos x="1459007367" y="3167038"/>
              </a:cxn>
            </a:cxnLst>
            <a:rect l="txL" t="txT" r="txR" b="txB"/>
            <a:pathLst>
              <a:path w="21600" h="21600">
                <a:moveTo>
                  <a:pt x="0" y="0"/>
                </a:moveTo>
                <a:lnTo>
                  <a:pt x="21599" y="0"/>
                </a:lnTo>
                <a:lnTo>
                  <a:pt x="21599" y="21600"/>
                </a:lnTo>
                <a:lnTo>
                  <a:pt x="0" y="21600"/>
                </a:lnTo>
                <a:lnTo>
                  <a:pt x="0" y="0"/>
                </a:lnTo>
                <a:close/>
              </a:path>
            </a:pathLst>
          </a:custGeom>
          <a:noFill/>
          <a:ln w="9525">
            <a:noFill/>
            <a:miter/>
          </a:ln>
        </p:spPr>
        <p:txBody>
          <a:bodyPr lIns="45718" tIns="45718" rIns="45718" bIns="45718" anchor="t"/>
          <a:lstStyle/>
          <a:p>
            <a:pPr>
              <a:buFont typeface="Arial" pitchFamily="34" charset="0"/>
              <a:buChar char="•"/>
            </a:pPr>
            <a:r>
              <a:rPr lang="ja-JP" altLang="en-US" dirty="0">
                <a:solidFill>
                  <a:srgbClr val="3333CC"/>
                </a:solidFill>
                <a:latin typeface="Helvetica" charset="0"/>
                <a:sym typeface="Helvetica" charset="0"/>
              </a:rPr>
              <a:t>注</a:t>
            </a:r>
            <a:r>
              <a:rPr lang="en-US" altLang="en-US" dirty="0">
                <a:solidFill>
                  <a:srgbClr val="3333CC"/>
                </a:solidFill>
                <a:latin typeface="Helvetica" charset="0"/>
                <a:sym typeface="Helvetica" charset="0"/>
              </a:rPr>
              <a:t>:</a:t>
            </a:r>
            <a:r>
              <a:rPr lang="ja-JP" altLang="en-US" dirty="0">
                <a:solidFill>
                  <a:srgbClr val="3366FF"/>
                </a:solidFill>
                <a:latin typeface="Helvetica" charset="0"/>
                <a:sym typeface="Helvetica" charset="0"/>
              </a:rPr>
              <a:t>有画线的</a:t>
            </a:r>
            <a:r>
              <a:rPr lang="ja-JP" altLang="en-US" dirty="0">
                <a:solidFill>
                  <a:srgbClr val="3333CC"/>
                </a:solidFill>
                <a:latin typeface="Helvetica" charset="0"/>
                <a:sym typeface="Helvetica" charset="0"/>
              </a:rPr>
              <a:t>经文都是在</a:t>
            </a:r>
            <a:r>
              <a:rPr lang="ja-JP" altLang="en-US" u="sng" dirty="0">
                <a:solidFill>
                  <a:srgbClr val="3366FF"/>
                </a:solidFill>
                <a:latin typeface="Helvetica" charset="0"/>
                <a:sym typeface="Helvetica" charset="0"/>
              </a:rPr>
              <a:t>耶和华见证会</a:t>
            </a:r>
            <a:r>
              <a:rPr lang="ja-JP" altLang="en-US" dirty="0">
                <a:solidFill>
                  <a:srgbClr val="3333CC"/>
                </a:solidFill>
                <a:latin typeface="Helvetica" charset="0"/>
                <a:sym typeface="Helvetica" charset="0"/>
              </a:rPr>
              <a:t>的</a:t>
            </a:r>
            <a:r>
              <a:rPr lang="ja-JP" altLang="en-US" i="1" dirty="0">
                <a:solidFill>
                  <a:srgbClr val="D54F41"/>
                </a:solidFill>
                <a:latin typeface="Helvetica" charset="0"/>
                <a:sym typeface="Helvetica" charset="0"/>
              </a:rPr>
              <a:t>新式翻译圣经</a:t>
            </a:r>
            <a:r>
              <a:rPr lang="ja-JP" altLang="en-US" dirty="0">
                <a:solidFill>
                  <a:srgbClr val="3333CC"/>
                </a:solidFill>
                <a:latin typeface="Helvetica" charset="0"/>
                <a:sym typeface="Helvetica" charset="0"/>
              </a:rPr>
              <a:t>里都</a:t>
            </a:r>
            <a:r>
              <a:rPr lang="ja-JP" altLang="en-US" dirty="0">
                <a:solidFill>
                  <a:srgbClr val="996600"/>
                </a:solidFill>
                <a:latin typeface="Helvetica" charset="0"/>
                <a:sym typeface="Helvetica" charset="0"/>
              </a:rPr>
              <a:t>有正确的原文翻译</a:t>
            </a:r>
            <a:r>
              <a:rPr lang="ja-JP" altLang="en-US" dirty="0">
                <a:solidFill>
                  <a:srgbClr val="3333CC"/>
                </a:solidFill>
                <a:latin typeface="Helvetica" charset="0"/>
                <a:sym typeface="Helvetica" charset="0"/>
              </a:rPr>
              <a:t>。</a:t>
            </a:r>
            <a:endParaRPr lang="en-US" altLang="en-US" dirty="0">
              <a:solidFill>
                <a:srgbClr val="000000"/>
              </a:solidFill>
              <a:latin typeface="Helvetica" charset="0"/>
              <a:sym typeface="Helvetica" charset="0"/>
            </a:endParaRPr>
          </a:p>
        </p:txBody>
      </p:sp>
      <p:sp>
        <p:nvSpPr>
          <p:cNvPr id="469072" name="Line 79"/>
          <p:cNvSpPr/>
          <p:nvPr/>
        </p:nvSpPr>
        <p:spPr>
          <a:xfrm>
            <a:off x="314325" y="1524000"/>
            <a:ext cx="8283575" cy="0"/>
          </a:xfrm>
          <a:prstGeom prst="line">
            <a:avLst/>
          </a:prstGeom>
          <a:ln w="19050" cap="sq" cmpd="sng">
            <a:solidFill>
              <a:srgbClr val="FF9900"/>
            </a:solidFill>
            <a:prstDash val="solid"/>
            <a:round/>
            <a:headEnd type="diamond" w="med" len="med"/>
            <a:tailEnd type="diamond"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3" name="Line 80"/>
          <p:cNvSpPr/>
          <p:nvPr/>
        </p:nvSpPr>
        <p:spPr>
          <a:xfrm>
            <a:off x="314325" y="2438400"/>
            <a:ext cx="8283575" cy="0"/>
          </a:xfrm>
          <a:prstGeom prst="line">
            <a:avLst/>
          </a:prstGeom>
          <a:ln w="19050" cap="sq" cmpd="sng">
            <a:solidFill>
              <a:srgbClr val="FF9900"/>
            </a:solidFill>
            <a:prstDash val="solid"/>
            <a:round/>
            <a:headEnd type="diamond" w="med" len="med"/>
            <a:tailEnd type="diamond"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4" name="Line 81"/>
          <p:cNvSpPr/>
          <p:nvPr/>
        </p:nvSpPr>
        <p:spPr>
          <a:xfrm>
            <a:off x="314325" y="3505200"/>
            <a:ext cx="8283575" cy="0"/>
          </a:xfrm>
          <a:prstGeom prst="line">
            <a:avLst/>
          </a:prstGeom>
          <a:ln w="19050" cap="sq" cmpd="sng">
            <a:solidFill>
              <a:srgbClr val="FF9900"/>
            </a:solidFill>
            <a:prstDash val="solid"/>
            <a:round/>
            <a:headEnd type="oval" w="med" len="med"/>
            <a:tailEnd type="oval"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5" name="Line 82"/>
          <p:cNvSpPr/>
          <p:nvPr/>
        </p:nvSpPr>
        <p:spPr>
          <a:xfrm>
            <a:off x="314325" y="4724400"/>
            <a:ext cx="8283575" cy="0"/>
          </a:xfrm>
          <a:prstGeom prst="line">
            <a:avLst/>
          </a:prstGeom>
          <a:ln w="19050" cap="sq" cmpd="sng">
            <a:solidFill>
              <a:srgbClr val="FF9900"/>
            </a:solidFill>
            <a:prstDash val="solid"/>
            <a:round/>
            <a:headEnd type="oval" w="med" len="med"/>
            <a:tailEnd type="oval"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6" name="Line 83"/>
          <p:cNvSpPr/>
          <p:nvPr/>
        </p:nvSpPr>
        <p:spPr>
          <a:xfrm>
            <a:off x="314325" y="6553200"/>
            <a:ext cx="8283575" cy="0"/>
          </a:xfrm>
          <a:prstGeom prst="line">
            <a:avLst/>
          </a:prstGeom>
          <a:ln w="19050" cap="sq" cmpd="sng">
            <a:solidFill>
              <a:srgbClr val="000000"/>
            </a:solidFill>
            <a:prstDash val="solid"/>
            <a:round/>
            <a:headEnd type="diamond" w="med" len="med"/>
            <a:tailEnd type="diamond"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7" name="Line 84"/>
          <p:cNvSpPr/>
          <p:nvPr/>
        </p:nvSpPr>
        <p:spPr>
          <a:xfrm>
            <a:off x="314325" y="5562600"/>
            <a:ext cx="8283575" cy="0"/>
          </a:xfrm>
          <a:prstGeom prst="line">
            <a:avLst/>
          </a:prstGeom>
          <a:ln w="19050" cap="sq" cmpd="sng">
            <a:solidFill>
              <a:srgbClr val="FF9900"/>
            </a:solidFill>
            <a:prstDash val="solid"/>
            <a:round/>
            <a:headEnd type="oval" w="med" len="med"/>
            <a:tailEnd type="oval"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469078" name="Line 85"/>
          <p:cNvSpPr/>
          <p:nvPr/>
        </p:nvSpPr>
        <p:spPr>
          <a:xfrm>
            <a:off x="304800" y="838200"/>
            <a:ext cx="8304213" cy="0"/>
          </a:xfrm>
          <a:prstGeom prst="line">
            <a:avLst/>
          </a:prstGeom>
          <a:ln w="19050" cap="sq" cmpd="sng">
            <a:solidFill>
              <a:srgbClr val="000000"/>
            </a:solidFill>
            <a:prstDash val="solid"/>
            <a:round/>
            <a:headEnd type="none" w="med" len="med"/>
            <a:tailEnd type="none" w="med" len="med"/>
          </a:ln>
        </p:spPr>
        <p:txBody>
          <a:bodyPr anchor="t"/>
          <a:lstStyle/>
          <a:p>
            <a:pPr>
              <a:buFont typeface="Arial" pitchFamily="34" charset="0"/>
              <a:buNone/>
            </a:pPr>
            <a:endParaRPr lang="en-US" altLang="en-US">
              <a:solidFill>
                <a:srgbClr val="000000"/>
              </a:solidFill>
              <a:latin typeface="Helvetica" charset="0"/>
              <a:sym typeface="Helvetica" charset="0"/>
            </a:endParaRPr>
          </a:p>
        </p:txBody>
      </p:sp>
      <p:sp>
        <p:nvSpPr>
          <p:cNvPr id="2" name="Title 1"/>
          <p:cNvSpPr>
            <a:spLocks noGrp="1"/>
          </p:cNvSpPr>
          <p:nvPr>
            <p:ph type="title"/>
          </p:nvPr>
        </p:nvSpPr>
        <p:spPr>
          <a:xfrm>
            <a:off x="250825" y="-12700"/>
            <a:ext cx="8353425" cy="417513"/>
          </a:xfrm>
          <a:solidFill>
            <a:srgbClr val="000000"/>
          </a:solidFill>
          <a:ln w="9525">
            <a:noFill/>
            <a:miter/>
          </a:ln>
        </p:spPr>
        <p:txBody>
          <a:bodyPr vert="horz" wrap="square" lIns="45719" tIns="45719" rIns="45719" bIns="45719" numCol="1" anchor="t" anchorCtr="0" compatLnSpc="1"/>
          <a:lstStyle/>
          <a:p>
            <a:pPr lvl="0" algn="ctr" fontAlgn="base"/>
            <a:r>
              <a:rPr lang="ja-JP" altLang="en-US" sz="2400" strike="noStrike" noProof="1">
                <a:solidFill>
                  <a:srgbClr val="FFFFFF"/>
                </a:solidFill>
                <a:effectLst>
                  <a:outerShdw blurRad="38100" dist="38100" dir="2700000">
                    <a:srgbClr val="000000"/>
                  </a:outerShdw>
                </a:effectLst>
              </a:rPr>
              <a:t>圣经内所提到关于三位一体的教理的证据</a:t>
            </a:r>
          </a:p>
        </p:txBody>
      </p:sp>
    </p:spTree>
    <p:extLst>
      <p:ext uri="{BB962C8B-B14F-4D97-AF65-F5344CB8AC3E}">
        <p14:creationId xmlns:p14="http://schemas.microsoft.com/office/powerpoint/2010/main" val="125225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1"/>
          <p:cNvSpPr>
            <a:spLocks noGrp="1"/>
          </p:cNvSpPr>
          <p:nvPr>
            <p:ph type="title"/>
          </p:nvPr>
        </p:nvSpPr>
        <p:spPr>
          <a:xfrm>
            <a:off x="0" y="0"/>
            <a:ext cx="8172450" cy="762000"/>
          </a:xfrm>
          <a:solidFill>
            <a:srgbClr val="800000"/>
          </a:solidFill>
          <a:ln w="9525">
            <a:noFill/>
            <a:miter/>
          </a:ln>
        </p:spPr>
        <p:txBody>
          <a:bodyPr wrap="square" lIns="91440" tIns="45720" rIns="91440" bIns="45720" anchor="ctr"/>
          <a:lstStyle/>
          <a:p>
            <a:pPr algn="l" eaLnBrk="1" fontAlgn="base" hangingPunct="1"/>
            <a:r>
              <a:rPr lang="en-US" altLang="en-US" sz="2800" b="1" strike="noStrike" noProof="1">
                <a:latin typeface="Arial" charset="0"/>
              </a:rPr>
              <a:t>6.  </a:t>
            </a:r>
            <a:r>
              <a:rPr lang="zh-CN" altLang="en-US" sz="2800" b="1" strike="noStrike" noProof="1">
                <a:solidFill>
                  <a:srgbClr val="FFFFFF"/>
                </a:solidFill>
                <a:effectLst>
                  <a:glow rad="101600">
                    <a:schemeClr val="tx1">
                      <a:alpha val="75000"/>
                    </a:schemeClr>
                  </a:glow>
                </a:effectLst>
                <a:latin typeface="SimHei" charset="0"/>
                <a:ea typeface="SimHei" charset="0"/>
                <a:cs typeface="+mj-cs"/>
                <a:sym typeface="+mn-ea"/>
              </a:rPr>
              <a:t>父、子、圣灵，都是神</a:t>
            </a:r>
            <a:r>
              <a:rPr lang="en-US" altLang="en-US" sz="2800" b="1" strike="noStrike" noProof="1">
                <a:latin typeface="Arial" charset="0"/>
              </a:rPr>
              <a:t>:</a:t>
            </a:r>
            <a:endParaRPr sz="2800" b="1" strike="noStrike" noProof="1">
              <a:latin typeface="Arial" charset="0"/>
            </a:endParaRPr>
          </a:p>
        </p:txBody>
      </p:sp>
      <p:graphicFrame>
        <p:nvGraphicFramePr>
          <p:cNvPr id="4" name="Table 3"/>
          <p:cNvGraphicFramePr>
            <a:graphicFrameLocks noGrp="1"/>
          </p:cNvGraphicFramePr>
          <p:nvPr/>
        </p:nvGraphicFramePr>
        <p:xfrm>
          <a:off x="0" y="836613"/>
          <a:ext cx="9067800" cy="5532438"/>
        </p:xfrm>
        <a:graphic>
          <a:graphicData uri="http://schemas.openxmlformats.org/drawingml/2006/table">
            <a:tbl>
              <a:tblPr/>
              <a:tblGrid>
                <a:gridCol w="1447800">
                  <a:extLst>
                    <a:ext uri="{9D8B030D-6E8A-4147-A177-3AD203B41FA5}">
                      <a16:colId xmlns:a16="http://schemas.microsoft.com/office/drawing/2014/main" val="20000"/>
                    </a:ext>
                  </a:extLst>
                </a:gridCol>
                <a:gridCol w="2586037">
                  <a:extLst>
                    <a:ext uri="{9D8B030D-6E8A-4147-A177-3AD203B41FA5}">
                      <a16:colId xmlns:a16="http://schemas.microsoft.com/office/drawing/2014/main" val="20001"/>
                    </a:ext>
                  </a:extLst>
                </a:gridCol>
                <a:gridCol w="2767013">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463">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b="1" dirty="0">
                          <a:solidFill>
                            <a:srgbClr val="FFFFFF"/>
                          </a:solidFill>
                          <a:effectLst>
                            <a:glow rad="101600">
                              <a:schemeClr val="tx1">
                                <a:alpha val="75000"/>
                              </a:schemeClr>
                            </a:glow>
                          </a:effectLst>
                          <a:latin typeface="SimHei" charset="0"/>
                          <a:ea typeface="SimHei" charset="0"/>
                          <a:cs typeface="+mj-cs"/>
                          <a:sym typeface="+mn-ea"/>
                        </a:rPr>
                        <a:t>属性</a:t>
                      </a:r>
                      <a:r>
                        <a:rPr lang="en-US" altLang="zh-CN" sz="2000" b="1" dirty="0">
                          <a:solidFill>
                            <a:srgbClr val="FFFFFF"/>
                          </a:solidFill>
                          <a:effectLst>
                            <a:glow rad="101600">
                              <a:schemeClr val="tx1">
                                <a:alpha val="75000"/>
                              </a:schemeClr>
                            </a:glow>
                          </a:effectLst>
                          <a:latin typeface="SimHei" charset="0"/>
                          <a:ea typeface="SimHei" charset="0"/>
                          <a:cs typeface="+mj-cs"/>
                          <a:sym typeface="+mn-ea"/>
                        </a:rPr>
                        <a:t>/</a:t>
                      </a:r>
                      <a:r>
                        <a:rPr lang="zh-CN" altLang="en-US" sz="2000" b="1" dirty="0">
                          <a:solidFill>
                            <a:srgbClr val="FFFFFF"/>
                          </a:solidFill>
                          <a:effectLst>
                            <a:glow rad="101600">
                              <a:schemeClr val="tx1">
                                <a:alpha val="75000"/>
                              </a:schemeClr>
                            </a:glow>
                          </a:effectLst>
                          <a:latin typeface="SimHei" charset="0"/>
                          <a:ea typeface="SimHei" charset="0"/>
                          <a:cs typeface="+mj-cs"/>
                          <a:sym typeface="+mn-ea"/>
                        </a:rPr>
                        <a:t>相称</a:t>
                      </a:r>
                      <a:endParaRPr kumimoji="0" lang="zh-CN" altLang="en-US" sz="2000" b="1" i="0" u="none" strike="noStrike" cap="none" normalizeH="0" baseline="0" dirty="0">
                        <a:ln>
                          <a:noFill/>
                        </a:ln>
                        <a:solidFill>
                          <a:srgbClr val="FFFFFF"/>
                        </a:solidFill>
                        <a:effectLst>
                          <a:glow rad="101600">
                            <a:schemeClr val="tx1">
                              <a:alpha val="75000"/>
                            </a:schemeClr>
                          </a:glow>
                        </a:effectLst>
                        <a:latin typeface="SimHei" charset="0"/>
                        <a:ea typeface="SimHei" charset="0"/>
                        <a:cs typeface="+mj-cs"/>
                        <a:sym typeface="+mn-ea"/>
                      </a:endParaRP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父</a:t>
                      </a: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子</a:t>
                      </a: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圣灵</a:t>
                      </a: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7529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rgbClr val="FFFFFF"/>
                          </a:solidFill>
                          <a:effectLst/>
                          <a:latin typeface="SimHei" charset="0"/>
                          <a:ea typeface="SimHei" charset="0"/>
                          <a:cs typeface="ＭＳ Ｐゴシック" charset="0"/>
                        </a:rPr>
                        <a:t>称为</a:t>
                      </a:r>
                      <a:r>
                        <a:rPr kumimoji="0" lang="en-US" sz="2800" b="0" i="0" u="none" strike="noStrike" cap="none" normalizeH="0" baseline="0">
                          <a:ln>
                            <a:noFill/>
                          </a:ln>
                          <a:solidFill>
                            <a:srgbClr val="FFFFFF"/>
                          </a:solidFill>
                          <a:effectLst/>
                          <a:latin typeface="SimHei" charset="0"/>
                          <a:ea typeface="SimHei" charset="0"/>
                          <a:cs typeface="ＭＳ Ｐゴシック" charset="0"/>
                        </a:rPr>
                        <a:t> “</a:t>
                      </a:r>
                      <a:r>
                        <a:rPr kumimoji="0" lang="zh-CN" altLang="en-US" sz="2800" b="0" i="0" u="none" strike="noStrike" cap="none" normalizeH="0" baseline="0">
                          <a:ln>
                            <a:noFill/>
                          </a:ln>
                          <a:solidFill>
                            <a:srgbClr val="FFFFFF"/>
                          </a:solidFill>
                          <a:effectLst/>
                          <a:latin typeface="SimHei" charset="0"/>
                          <a:ea typeface="SimHei" charset="0"/>
                          <a:cs typeface="ＭＳ Ｐゴシック" charset="0"/>
                        </a:rPr>
                        <a:t>神</a:t>
                      </a:r>
                      <a:r>
                        <a:rPr kumimoji="0" lang="en-US" sz="2800" b="0" i="0" u="none" strike="noStrike" cap="none" normalizeH="0" baseline="0">
                          <a:ln>
                            <a:noFill/>
                          </a:ln>
                          <a:solidFill>
                            <a:srgbClr val="FFFFFF"/>
                          </a:solidFill>
                          <a:effectLst/>
                          <a:latin typeface="SimHei" charset="0"/>
                          <a:ea typeface="SimHei" charset="0"/>
                          <a:cs typeface="ＭＳ Ｐゴシック" charset="0"/>
                        </a:rPr>
                        <a:t>” </a:t>
                      </a:r>
                      <a:br>
                        <a:rPr kumimoji="0" lang="en-US" sz="2800" b="0" i="0" u="none" strike="noStrike" cap="none" normalizeH="0" baseline="0">
                          <a:ln>
                            <a:noFill/>
                          </a:ln>
                          <a:solidFill>
                            <a:srgbClr val="FFFFFF"/>
                          </a:solidFill>
                          <a:effectLst/>
                          <a:latin typeface="SimHei" charset="0"/>
                          <a:ea typeface="SimHei" charset="0"/>
                          <a:cs typeface="ＭＳ Ｐゴシック" charset="0"/>
                        </a:rPr>
                      </a:br>
                      <a:r>
                        <a:rPr kumimoji="0" lang="en-US" sz="2800" b="0" i="0" u="none" strike="noStrike" cap="none" normalizeH="0" baseline="0">
                          <a:ln>
                            <a:noFill/>
                          </a:ln>
                          <a:solidFill>
                            <a:srgbClr val="FFFFFF"/>
                          </a:solidFill>
                          <a:effectLst/>
                          <a:latin typeface="SimHei" charset="0"/>
                          <a:ea typeface="SimHei" charset="0"/>
                          <a:cs typeface="ＭＳ Ｐゴシック" charset="0"/>
                        </a:rPr>
                        <a:t>(</a:t>
                      </a:r>
                      <a:r>
                        <a:rPr kumimoji="0" lang="zh-CN" altLang="en-US" sz="2800" b="0" i="0" u="none" strike="noStrike" cap="none" normalizeH="0" baseline="0">
                          <a:ln>
                            <a:noFill/>
                          </a:ln>
                          <a:solidFill>
                            <a:srgbClr val="FFFFFF"/>
                          </a:solidFill>
                          <a:effectLst/>
                          <a:latin typeface="SimHei" charset="0"/>
                          <a:ea typeface="SimHei" charset="0"/>
                          <a:cs typeface="ＭＳ Ｐゴシック" charset="0"/>
                        </a:rPr>
                        <a:t>神性</a:t>
                      </a:r>
                      <a:r>
                        <a:rPr kumimoji="0" lang="en-US" sz="2800" b="0" i="0" u="none" strike="noStrike" cap="none" normalizeH="0" baseline="0">
                          <a:ln>
                            <a:noFill/>
                          </a:ln>
                          <a:solidFill>
                            <a:srgbClr val="FFFFFF"/>
                          </a:solidFill>
                          <a:effectLst/>
                          <a:latin typeface="SimHei" charset="0"/>
                          <a:ea typeface="SimHei" charset="0"/>
                          <a:cs typeface="ＭＳ Ｐゴシック"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0000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rgbClr val="FFFF00"/>
                          </a:solidFill>
                          <a:effectLst/>
                          <a:latin typeface="SimHei" charset="0"/>
                          <a:ea typeface="SimHei" charset="0"/>
                          <a:cs typeface="ＭＳ Ｐゴシック" charset="0"/>
                        </a:rPr>
                        <a:t>彼得后书</a:t>
                      </a:r>
                      <a:r>
                        <a:rPr kumimoji="0" lang="en-US" sz="2800" b="0" i="0" u="none" strike="noStrike" cap="none" normalizeH="0" baseline="0">
                          <a:ln>
                            <a:noFill/>
                          </a:ln>
                          <a:solidFill>
                            <a:srgbClr val="FFFF00"/>
                          </a:solidFill>
                          <a:effectLst/>
                          <a:latin typeface="SimHei" charset="0"/>
                          <a:ea typeface="SimHei" charset="0"/>
                          <a:cs typeface="ＭＳ Ｐゴシック" charset="0"/>
                        </a:rPr>
                        <a:t> 1:17</a:t>
                      </a:r>
                      <a:r>
                        <a:rPr kumimoji="0" lang="en-US" sz="2800" b="0" i="0" u="none" strike="noStrike" cap="none" normalizeH="0" baseline="0">
                          <a:ln>
                            <a:noFill/>
                          </a:ln>
                          <a:solidFill>
                            <a:srgbClr val="FFFFFF"/>
                          </a:solidFill>
                          <a:effectLst/>
                          <a:latin typeface="SimHei" charset="0"/>
                          <a:ea typeface="SimHei"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ja-JP" sz="2400" b="0" i="0" u="none" strike="noStrike" cap="none" normalizeH="0" baseline="0">
                          <a:ln>
                            <a:noFill/>
                          </a:ln>
                          <a:solidFill>
                            <a:srgbClr val="FFFFFF"/>
                          </a:solidFill>
                          <a:effectLst/>
                          <a:latin typeface="SimHei" charset="0"/>
                          <a:ea typeface="SimHei" charset="0"/>
                          <a:cs typeface="ＭＳ Ｐゴシック" charset="0"/>
                        </a:rPr>
                        <a:t>因为他从</a:t>
                      </a:r>
                      <a:r>
                        <a:rPr kumimoji="0" lang="en-US" altLang="ja-JP" sz="2400" b="0" i="0" u="none" strike="noStrike" cap="none" normalizeH="0" baseline="0">
                          <a:ln>
                            <a:noFill/>
                          </a:ln>
                          <a:solidFill>
                            <a:srgbClr val="FFFF00"/>
                          </a:solidFill>
                          <a:effectLst/>
                          <a:latin typeface="SimHei" charset="0"/>
                          <a:ea typeface="SimHei" charset="0"/>
                          <a:cs typeface="ＭＳ Ｐゴシック" charset="0"/>
                        </a:rPr>
                        <a:t>父神</a:t>
                      </a:r>
                      <a:r>
                        <a:rPr kumimoji="0" lang="en-US" altLang="ja-JP" sz="2400" b="0" i="0" u="none" strike="noStrike" cap="none" normalizeH="0" baseline="0">
                          <a:ln>
                            <a:noFill/>
                          </a:ln>
                          <a:solidFill>
                            <a:srgbClr val="FFFFFF"/>
                          </a:solidFill>
                          <a:effectLst/>
                          <a:latin typeface="SimHei" charset="0"/>
                          <a:ea typeface="SimHei" charset="0"/>
                          <a:cs typeface="ＭＳ Ｐゴシック" charset="0"/>
                        </a:rPr>
                        <a:t>得着尊贵荣耀的时候，在极显赫的荣光中，有这样的声音对他说“</a:t>
                      </a:r>
                      <a:r>
                        <a:rPr kumimoji="0" lang="en-US" altLang="ja-JP" sz="2400" b="0" i="0" u="none" strike="noStrike" cap="none" normalizeH="0" baseline="0">
                          <a:ln>
                            <a:noFill/>
                          </a:ln>
                          <a:solidFill>
                            <a:srgbClr val="FFFF00"/>
                          </a:solidFill>
                          <a:effectLst/>
                          <a:latin typeface="SimHei" charset="0"/>
                          <a:ea typeface="SimHei" charset="0"/>
                          <a:cs typeface="ＭＳ Ｐゴシック" charset="0"/>
                        </a:rPr>
                        <a:t>这是我的爱子</a:t>
                      </a:r>
                      <a:r>
                        <a:rPr kumimoji="0" lang="en-US" altLang="ja-JP" sz="2400" b="0" i="0" u="none" strike="noStrike" cap="none" normalizeH="0" baseline="0">
                          <a:ln>
                            <a:noFill/>
                          </a:ln>
                          <a:solidFill>
                            <a:srgbClr val="FFFFFF"/>
                          </a:solidFill>
                          <a:effectLst/>
                          <a:latin typeface="SimHei" charset="0"/>
                          <a:ea typeface="SimHei" charset="0"/>
                          <a:cs typeface="ＭＳ Ｐゴシック" charset="0"/>
                        </a:rPr>
                        <a:t>，我所喜悦的。”</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0000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a:ln>
                            <a:noFill/>
                          </a:ln>
                          <a:solidFill>
                            <a:srgbClr val="FFFF00"/>
                          </a:solidFill>
                          <a:effectLst/>
                          <a:latin typeface="SimHei" charset="0"/>
                          <a:ea typeface="SimHei" charset="0"/>
                          <a:cs typeface="ＭＳ Ｐゴシック" charset="0"/>
                        </a:rPr>
                        <a:t>希伯来书1:6,8    </a:t>
                      </a:r>
                    </a:p>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a:ln>
                            <a:noFill/>
                          </a:ln>
                          <a:solidFill>
                            <a:srgbClr val="FFFFFF"/>
                          </a:solidFill>
                          <a:effectLst/>
                          <a:latin typeface="SimHei" charset="0"/>
                          <a:ea typeface="SimHei" charset="0"/>
                          <a:cs typeface="ＭＳ Ｐゴシック" charset="0"/>
                        </a:rPr>
                        <a:t>神差遣长子到世上来的时候，又说：</a:t>
                      </a:r>
                    </a:p>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a:ln>
                            <a:noFill/>
                          </a:ln>
                          <a:solidFill>
                            <a:srgbClr val="FFFFFF"/>
                          </a:solidFill>
                          <a:effectLst/>
                          <a:latin typeface="SimHei" charset="0"/>
                          <a:ea typeface="SimHei" charset="0"/>
                          <a:cs typeface="ＭＳ Ｐゴシック" charset="0"/>
                        </a:rPr>
                        <a:t>“神所有的天使都要拜他。”</a:t>
                      </a:r>
                    </a:p>
                    <a:p>
                      <a:pPr marL="0" marR="0" lvl="0" indent="0" algn="l" defTabSz="914400" rtl="0" eaLnBrk="1" fontAlgn="base" latinLnBrk="0" hangingPunct="1">
                        <a:lnSpc>
                          <a:spcPct val="100000"/>
                        </a:lnSpc>
                        <a:spcBef>
                          <a:spcPct val="0"/>
                        </a:spcBef>
                        <a:spcAft>
                          <a:spcPct val="0"/>
                        </a:spcAft>
                        <a:buClrTx/>
                        <a:buSzTx/>
                        <a:buFontTx/>
                        <a:buNone/>
                      </a:pPr>
                      <a:r>
                        <a:rPr lang="en-US" sz="2400" baseline="30000">
                          <a:ln>
                            <a:noFill/>
                          </a:ln>
                          <a:solidFill>
                            <a:srgbClr val="FFFF00"/>
                          </a:solidFill>
                          <a:latin typeface="SimHei" charset="0"/>
                          <a:ea typeface="SimHei" charset="0"/>
                          <a:cs typeface="ＭＳ Ｐゴシック" charset="0"/>
                          <a:sym typeface="+mn-ea"/>
                        </a:rPr>
                        <a:t>8</a:t>
                      </a:r>
                      <a:r>
                        <a:rPr kumimoji="0" lang="en-US" sz="2400" b="0" i="0" u="none" strike="noStrike" cap="none" normalizeH="0" baseline="0">
                          <a:ln>
                            <a:noFill/>
                          </a:ln>
                          <a:solidFill>
                            <a:srgbClr val="FFFF00"/>
                          </a:solidFill>
                          <a:effectLst/>
                          <a:latin typeface="SimHei" charset="0"/>
                          <a:ea typeface="SimHei" charset="0"/>
                          <a:cs typeface="ＭＳ Ｐゴシック" charset="0"/>
                        </a:rPr>
                        <a:t>但是论到儿子，却说：“神啊！</a:t>
                      </a:r>
                      <a:r>
                        <a:rPr kumimoji="0" lang="en-US" sz="2400" b="0" i="0" u="none" strike="noStrike" cap="none" normalizeH="0" baseline="0">
                          <a:ln>
                            <a:noFill/>
                          </a:ln>
                          <a:solidFill>
                            <a:srgbClr val="FFFFFF"/>
                          </a:solidFill>
                          <a:effectLst/>
                          <a:latin typeface="SimHei" charset="0"/>
                          <a:ea typeface="SimHei" charset="0"/>
                          <a:cs typeface="ＭＳ Ｐゴシック" charset="0"/>
                        </a:rPr>
                        <a:t>你的宝座是永永远远的，你国的权杖，是公平的权杖。”</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0000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a:ln>
                            <a:noFill/>
                          </a:ln>
                          <a:solidFill>
                            <a:srgbClr val="FFFF00"/>
                          </a:solidFill>
                          <a:effectLst/>
                          <a:latin typeface="SimHei" charset="0"/>
                          <a:ea typeface="SimHei" charset="0"/>
                          <a:cs typeface="ＭＳ Ｐゴシック" charset="0"/>
                        </a:rPr>
                        <a:t>Acts 5:3    </a:t>
                      </a:r>
                    </a:p>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a:ln>
                            <a:noFill/>
                          </a:ln>
                          <a:solidFill>
                            <a:srgbClr val="FFFFFF"/>
                          </a:solidFill>
                          <a:effectLst/>
                          <a:latin typeface="SimHei" charset="0"/>
                          <a:ea typeface="SimHei" charset="0"/>
                          <a:cs typeface="ＭＳ Ｐゴシック" charset="0"/>
                        </a:rPr>
                        <a:t>彼得说：“亚拿尼亚，为甚么撒但充满了你的心，</a:t>
                      </a:r>
                      <a:r>
                        <a:rPr kumimoji="0" lang="en-US" sz="2400" b="0" i="0" u="none" strike="noStrike" cap="none" normalizeH="0" baseline="0">
                          <a:ln>
                            <a:noFill/>
                          </a:ln>
                          <a:solidFill>
                            <a:srgbClr val="FFFF00"/>
                          </a:solidFill>
                          <a:effectLst/>
                          <a:latin typeface="SimHei" charset="0"/>
                          <a:ea typeface="SimHei" charset="0"/>
                          <a:cs typeface="ＭＳ Ｐゴシック" charset="0"/>
                        </a:rPr>
                        <a:t>使你欺骗圣灵</a:t>
                      </a:r>
                      <a:r>
                        <a:rPr kumimoji="0" lang="en-US" sz="2400" b="0" i="0" u="none" strike="noStrike" cap="none" normalizeH="0" baseline="0">
                          <a:ln>
                            <a:noFill/>
                          </a:ln>
                          <a:solidFill>
                            <a:srgbClr val="FFFFFF"/>
                          </a:solidFill>
                          <a:effectLst/>
                          <a:latin typeface="SimHei" charset="0"/>
                          <a:ea typeface="SimHei" charset="0"/>
                          <a:cs typeface="ＭＳ Ｐゴシック" charset="0"/>
                        </a:rPr>
                        <a:t>，</a:t>
                      </a:r>
                      <a:r>
                        <a:rPr kumimoji="0" lang="zh-CN" altLang="en-US" sz="2400" b="0" i="0" u="none" strike="noStrike" cap="none" normalizeH="0" baseline="0">
                          <a:ln>
                            <a:noFill/>
                          </a:ln>
                          <a:solidFill>
                            <a:srgbClr val="FFFFFF"/>
                          </a:solidFill>
                          <a:effectLst/>
                          <a:latin typeface="SimHei" charset="0"/>
                          <a:ea typeface="SimHei" charset="0"/>
                          <a:cs typeface="ＭＳ Ｐゴシック" charset="0"/>
                        </a:rPr>
                        <a:t>。。。</a:t>
                      </a:r>
                      <a:r>
                        <a:rPr kumimoji="0" lang="en-US" sz="2400" b="0" i="0" u="none" strike="noStrike" cap="none" normalizeH="0" baseline="0">
                          <a:ln>
                            <a:noFill/>
                          </a:ln>
                          <a:solidFill>
                            <a:srgbClr val="FFFFFF"/>
                          </a:solidFill>
                          <a:effectLst/>
                          <a:latin typeface="SimHei" charset="0"/>
                          <a:ea typeface="SimHei" charset="0"/>
                          <a:cs typeface="ＭＳ Ｐゴシック" charset="0"/>
                        </a:rPr>
                        <a:t>你这不是欺骗人，而是</a:t>
                      </a:r>
                      <a:r>
                        <a:rPr kumimoji="0" lang="en-US" sz="2400" b="0" i="0" u="none" strike="noStrike" cap="none" normalizeH="0" baseline="0">
                          <a:ln>
                            <a:noFill/>
                          </a:ln>
                          <a:solidFill>
                            <a:srgbClr val="FFFF00"/>
                          </a:solidFill>
                          <a:effectLst/>
                          <a:latin typeface="SimHei" charset="0"/>
                          <a:ea typeface="SimHei" charset="0"/>
                          <a:cs typeface="ＭＳ Ｐゴシック" charset="0"/>
                        </a:rPr>
                        <a:t>欺骗神</a:t>
                      </a:r>
                      <a:r>
                        <a:rPr kumimoji="0" lang="en-US" sz="2400" b="0" i="0" u="none" strike="noStrike" cap="none" normalizeH="0" baseline="0">
                          <a:ln>
                            <a:noFill/>
                          </a:ln>
                          <a:solidFill>
                            <a:srgbClr val="FFFFFF"/>
                          </a:solidFill>
                          <a:effectLst/>
                          <a:latin typeface="SimHei" charset="0"/>
                          <a:ea typeface="SimHei" charset="0"/>
                          <a:cs typeface="ＭＳ Ｐゴシック" charset="0"/>
                        </a:rPr>
                        <a:t>。”</a:t>
                      </a:r>
                      <a:r>
                        <a:rPr kumimoji="0" lang="en-US" sz="1600" b="0" i="0" u="none" strike="noStrike" cap="none" normalizeH="0" baseline="0">
                          <a:ln>
                            <a:noFill/>
                          </a:ln>
                          <a:solidFill>
                            <a:srgbClr val="FFFFFF"/>
                          </a:solidFill>
                          <a:effectLst/>
                          <a:latin typeface="SimHei" charset="0"/>
                          <a:ea typeface="SimHei" charset="0"/>
                          <a:cs typeface="ＭＳ Ｐゴシック" charset="0"/>
                        </a:rPr>
                        <a:t>  </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000090"/>
                    </a:solidFill>
                  </a:tcPr>
                </a:tc>
                <a:extLst>
                  <a:ext uri="{0D108BD9-81ED-4DB2-BD59-A6C34878D82A}">
                    <a16:rowId xmlns:a16="http://schemas.microsoft.com/office/drawing/2014/main" val="10001"/>
                  </a:ext>
                </a:extLst>
              </a:tr>
            </a:tbl>
          </a:graphicData>
        </a:graphic>
      </p:graphicFrame>
      <p:sp>
        <p:nvSpPr>
          <p:cNvPr id="471059" name="Rectangle 5"/>
          <p:cNvSpPr/>
          <p:nvPr/>
        </p:nvSpPr>
        <p:spPr>
          <a:xfrm>
            <a:off x="2286000" y="2274888"/>
            <a:ext cx="4572000" cy="369887"/>
          </a:xfrm>
          <a:prstGeom prst="rect">
            <a:avLst/>
          </a:prstGeom>
          <a:noFill/>
          <a:ln w="9525">
            <a:noFill/>
            <a:miter/>
          </a:ln>
        </p:spPr>
        <p:txBody>
          <a:bodyPr anchor="t">
            <a:spAutoFit/>
          </a:bodyPr>
          <a:lstStyle/>
          <a:p>
            <a:pPr>
              <a:buFont typeface="Arial" pitchFamily="34" charset="0"/>
              <a:buNone/>
            </a:pPr>
            <a:endParaRPr lang="en-US" altLang="en-US" dirty="0">
              <a:solidFill>
                <a:srgbClr val="000000"/>
              </a:solidFill>
              <a:ea typeface="Arial" charset="0"/>
              <a:sym typeface="Helvetica" charset="0"/>
            </a:endParaRPr>
          </a:p>
        </p:txBody>
      </p:sp>
      <p:sp>
        <p:nvSpPr>
          <p:cNvPr id="471060" name="TextBox 6"/>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196759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itle 1"/>
          <p:cNvSpPr>
            <a:spLocks noGrp="1"/>
          </p:cNvSpPr>
          <p:nvPr>
            <p:ph type="title"/>
          </p:nvPr>
        </p:nvSpPr>
        <p:spPr>
          <a:xfrm>
            <a:off x="0" y="0"/>
            <a:ext cx="8172450" cy="762000"/>
          </a:xfrm>
          <a:solidFill>
            <a:srgbClr val="800000"/>
          </a:solidFill>
          <a:ln w="9525">
            <a:noFill/>
            <a:miter/>
          </a:ln>
        </p:spPr>
        <p:txBody>
          <a:bodyPr wrap="square" lIns="91440" tIns="45720" rIns="91440" bIns="45720" anchor="ctr"/>
          <a:lstStyle/>
          <a:p>
            <a:pPr algn="l" eaLnBrk="1" fontAlgn="base" hangingPunct="1"/>
            <a:r>
              <a:rPr lang="en-US" altLang="en-US" sz="2800" b="1" strike="noStrike" noProof="1">
                <a:latin typeface="Arial" charset="0"/>
              </a:rPr>
              <a:t>6.  </a:t>
            </a:r>
            <a:r>
              <a:rPr lang="zh-CN" altLang="en-US" sz="2800" b="1" strike="noStrike" noProof="1">
                <a:solidFill>
                  <a:srgbClr val="FFFFFF"/>
                </a:solidFill>
                <a:effectLst>
                  <a:glow rad="101600">
                    <a:schemeClr val="tx1">
                      <a:alpha val="75000"/>
                    </a:schemeClr>
                  </a:glow>
                </a:effectLst>
                <a:latin typeface="SimHei" charset="0"/>
                <a:ea typeface="SimHei" charset="0"/>
                <a:cs typeface="+mj-cs"/>
                <a:sym typeface="+mn-ea"/>
              </a:rPr>
              <a:t>父、子、圣灵，都是神</a:t>
            </a:r>
            <a:r>
              <a:rPr lang="en-US" altLang="en-US" sz="2800" b="1" strike="noStrike" noProof="1">
                <a:latin typeface="Arial" charset="0"/>
                <a:sym typeface="+mn-ea"/>
              </a:rPr>
              <a:t>:</a:t>
            </a:r>
            <a:endParaRPr sz="2800" b="1" strike="noStrike" noProof="1">
              <a:latin typeface="Arial" charset="0"/>
            </a:endParaRPr>
          </a:p>
        </p:txBody>
      </p:sp>
      <p:graphicFrame>
        <p:nvGraphicFramePr>
          <p:cNvPr id="4" name="Table 3"/>
          <p:cNvGraphicFramePr>
            <a:graphicFrameLocks noGrp="1"/>
          </p:cNvGraphicFramePr>
          <p:nvPr/>
        </p:nvGraphicFramePr>
        <p:xfrm>
          <a:off x="4763" y="838200"/>
          <a:ext cx="9067800" cy="5532438"/>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744">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b="1" dirty="0">
                          <a:solidFill>
                            <a:srgbClr val="FFFFFF"/>
                          </a:solidFill>
                          <a:effectLst>
                            <a:glow rad="101600">
                              <a:schemeClr val="tx1">
                                <a:alpha val="75000"/>
                              </a:schemeClr>
                            </a:glow>
                          </a:effectLst>
                          <a:latin typeface="SimHei" charset="0"/>
                          <a:ea typeface="SimHei" charset="0"/>
                          <a:cs typeface="+mj-cs"/>
                          <a:sym typeface="+mn-ea"/>
                        </a:rPr>
                        <a:t>属性</a:t>
                      </a:r>
                      <a:r>
                        <a:rPr lang="en-US" altLang="zh-CN" sz="2000" b="1" dirty="0">
                          <a:solidFill>
                            <a:srgbClr val="FFFFFF"/>
                          </a:solidFill>
                          <a:effectLst>
                            <a:glow rad="101600">
                              <a:schemeClr val="tx1">
                                <a:alpha val="75000"/>
                              </a:schemeClr>
                            </a:glow>
                          </a:effectLst>
                          <a:latin typeface="SimHei" charset="0"/>
                          <a:ea typeface="SimHei" charset="0"/>
                          <a:cs typeface="+mj-cs"/>
                          <a:sym typeface="+mn-ea"/>
                        </a:rPr>
                        <a:t>/</a:t>
                      </a:r>
                      <a:r>
                        <a:rPr lang="zh-CN" altLang="en-US" sz="2000" b="1" dirty="0">
                          <a:solidFill>
                            <a:srgbClr val="FFFFFF"/>
                          </a:solidFill>
                          <a:effectLst>
                            <a:glow rad="101600">
                              <a:schemeClr val="tx1">
                                <a:alpha val="75000"/>
                              </a:schemeClr>
                            </a:glow>
                          </a:effectLst>
                          <a:latin typeface="SimHei" charset="0"/>
                          <a:ea typeface="SimHei" charset="0"/>
                          <a:cs typeface="+mj-cs"/>
                          <a:sym typeface="+mn-ea"/>
                        </a:rPr>
                        <a:t>相称</a:t>
                      </a:r>
                      <a:endParaRPr kumimoji="0" lang="zh-CN" altLang="en-US" sz="2000" b="1" i="0" u="none" strike="noStrike" cap="none" normalizeH="0" baseline="0" dirty="0">
                        <a:ln>
                          <a:noFill/>
                        </a:ln>
                        <a:solidFill>
                          <a:srgbClr val="FFFFFF"/>
                        </a:solidFill>
                        <a:effectLst>
                          <a:glow rad="101600">
                            <a:schemeClr val="tx1">
                              <a:alpha val="75000"/>
                            </a:schemeClr>
                          </a:glow>
                        </a:effectLst>
                        <a:latin typeface="SimHei" charset="0"/>
                        <a:ea typeface="SimHei" charset="0"/>
                        <a:cs typeface="+mj-cs"/>
                        <a:sym typeface="+mn-ea"/>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父</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子</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圣灵</a:t>
                      </a:r>
                    </a:p>
                  </a:txBody>
                  <a:tcPr anchor="ctr" horzOverflow="overflow"/>
                </a:tc>
                <a:extLst>
                  <a:ext uri="{0D108BD9-81ED-4DB2-BD59-A6C34878D82A}">
                    <a16:rowId xmlns:a16="http://schemas.microsoft.com/office/drawing/2014/main" val="10000"/>
                  </a:ext>
                </a:extLst>
              </a:tr>
              <a:tr h="4752694">
                <a:tc>
                  <a:txBody>
                    <a:bodyPr/>
                    <a:lstStyle/>
                    <a:p>
                      <a:r>
                        <a:rPr lang="en-US" sz="2400" dirty="0">
                          <a:latin typeface="SimHei" charset="0"/>
                          <a:ea typeface="SimHei" charset="0"/>
                        </a:rPr>
                        <a:t>入住信徒心里</a:t>
                      </a:r>
                    </a:p>
                  </a:txBody>
                  <a:tcPr marT="45723" marB="45723">
                    <a:solidFill>
                      <a:srgbClr val="000090"/>
                    </a:solidFill>
                  </a:tcPr>
                </a:tc>
                <a:tc>
                  <a:txBody>
                    <a:bodyPr/>
                    <a:lstStyle/>
                    <a:p>
                      <a:r>
                        <a:rPr lang="en-US" sz="2400" dirty="0">
                          <a:solidFill>
                            <a:srgbClr val="FFFF00"/>
                          </a:solidFill>
                          <a:latin typeface="SimHei" charset="0"/>
                          <a:ea typeface="SimHei" charset="0"/>
                        </a:rPr>
                        <a:t>哥林多前书</a:t>
                      </a:r>
                      <a:r>
                        <a:rPr lang="en-US" sz="2400" baseline="0" dirty="0">
                          <a:solidFill>
                            <a:srgbClr val="FFFF00"/>
                          </a:solidFill>
                          <a:latin typeface="SimHei" charset="0"/>
                          <a:ea typeface="SimHei" charset="0"/>
                        </a:rPr>
                        <a:t> 3:16a</a:t>
                      </a:r>
                      <a:endParaRPr lang="en-US" sz="2400" dirty="0">
                        <a:latin typeface="SimHei" charset="0"/>
                        <a:ea typeface="SimHei"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400" dirty="0">
                          <a:latin typeface="SimHei" charset="0"/>
                          <a:ea typeface="SimHei" charset="0"/>
                        </a:rPr>
                        <a:t> 难道不知道你们是</a:t>
                      </a:r>
                      <a:r>
                        <a:rPr lang="en-US" sz="2400" dirty="0">
                          <a:solidFill>
                            <a:srgbClr val="FFFF00"/>
                          </a:solidFill>
                          <a:latin typeface="SimHei" charset="0"/>
                          <a:ea typeface="SimHei" charset="0"/>
                        </a:rPr>
                        <a:t>神的殿</a:t>
                      </a:r>
                      <a:r>
                        <a:rPr lang="en-US" sz="2400" dirty="0">
                          <a:latin typeface="SimHei" charset="0"/>
                          <a:ea typeface="SimHei" charset="0"/>
                        </a:rPr>
                        <a:t>，神的灵住在你们里面吗？</a:t>
                      </a:r>
                    </a:p>
                  </a:txBody>
                  <a:tcPr marT="45723" marB="45723">
                    <a:solidFill>
                      <a:srgbClr val="000090"/>
                    </a:solidFill>
                  </a:tcPr>
                </a:tc>
                <a:tc>
                  <a:txBody>
                    <a:bodyPr/>
                    <a:lstStyle/>
                    <a:p>
                      <a:r>
                        <a:rPr lang="en-US" sz="2400" dirty="0">
                          <a:solidFill>
                            <a:srgbClr val="FFFF00"/>
                          </a:solidFill>
                          <a:latin typeface="SimHei" charset="0"/>
                          <a:ea typeface="SimHei" charset="0"/>
                        </a:rPr>
                        <a:t>歌罗西书 1:27 </a:t>
                      </a:r>
                      <a:br>
                        <a:rPr lang="en-US" sz="2400" dirty="0">
                          <a:solidFill>
                            <a:srgbClr val="FFFF00"/>
                          </a:solidFill>
                          <a:latin typeface="SimHei" charset="0"/>
                          <a:ea typeface="SimHei" charset="0"/>
                        </a:rPr>
                      </a:br>
                      <a:r>
                        <a:rPr lang="en-US" sz="2400" dirty="0">
                          <a:latin typeface="SimHei" charset="0"/>
                          <a:ea typeface="SimHei" charset="0"/>
                        </a:rPr>
                        <a:t>神愿意使他们知道这奥秘在外族人中有多么荣耀的丰盛，这奥秘就是</a:t>
                      </a:r>
                      <a:r>
                        <a:rPr lang="en-US" sz="2400" dirty="0">
                          <a:solidFill>
                            <a:srgbClr val="FFFF00"/>
                          </a:solidFill>
                          <a:latin typeface="SimHei" charset="0"/>
                          <a:ea typeface="SimHei" charset="0"/>
                        </a:rPr>
                        <a:t>基督在你们里面</a:t>
                      </a:r>
                      <a:r>
                        <a:rPr lang="en-US" sz="2400" dirty="0">
                          <a:latin typeface="SimHei" charset="0"/>
                          <a:ea typeface="SimHei" charset="0"/>
                        </a:rPr>
                        <a:t>成了荣耀的盼望。</a:t>
                      </a:r>
                    </a:p>
                  </a:txBody>
                  <a:tcPr marT="45723" marB="45723">
                    <a:solidFill>
                      <a:srgbClr val="000090"/>
                    </a:solidFill>
                  </a:tcPr>
                </a:tc>
                <a:tc>
                  <a:txBody>
                    <a:bodyPr/>
                    <a:lstStyle/>
                    <a:p>
                      <a:r>
                        <a:rPr lang="en-US" sz="2400" dirty="0">
                          <a:solidFill>
                            <a:srgbClr val="FFFF00"/>
                          </a:solidFill>
                          <a:latin typeface="SimHei" charset="0"/>
                          <a:ea typeface="SimHei" charset="0"/>
                        </a:rPr>
                        <a:t>哥林多前书</a:t>
                      </a:r>
                      <a:r>
                        <a:rPr lang="en-US" sz="2400" baseline="0" dirty="0">
                          <a:solidFill>
                            <a:srgbClr val="FFFF00"/>
                          </a:solidFill>
                          <a:latin typeface="SimHei" charset="0"/>
                          <a:ea typeface="SimHei" charset="0"/>
                        </a:rPr>
                        <a:t> 3:16b</a:t>
                      </a:r>
                      <a:endParaRPr lang="en-US" sz="2400" dirty="0">
                        <a:latin typeface="SimHei" charset="0"/>
                        <a:ea typeface="SimHei"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400" dirty="0">
                          <a:latin typeface="SimHei" charset="0"/>
                          <a:ea typeface="SimHei" charset="0"/>
                          <a:sym typeface="+mn-ea"/>
                        </a:rPr>
                        <a:t>难道不知道你们是</a:t>
                      </a:r>
                      <a:r>
                        <a:rPr lang="en-US" sz="2400" dirty="0">
                          <a:solidFill>
                            <a:schemeClr val="bg1"/>
                          </a:solidFill>
                          <a:latin typeface="SimHei" charset="0"/>
                          <a:ea typeface="SimHei" charset="0"/>
                          <a:sym typeface="+mn-ea"/>
                        </a:rPr>
                        <a:t>神的殿</a:t>
                      </a:r>
                      <a:r>
                        <a:rPr lang="en-US" sz="2400" dirty="0">
                          <a:latin typeface="SimHei" charset="0"/>
                          <a:ea typeface="SimHei" charset="0"/>
                          <a:sym typeface="+mn-ea"/>
                        </a:rPr>
                        <a:t>，</a:t>
                      </a:r>
                      <a:r>
                        <a:rPr lang="en-US" sz="2400" dirty="0">
                          <a:solidFill>
                            <a:srgbClr val="FFFF00"/>
                          </a:solidFill>
                          <a:latin typeface="SimHei" charset="0"/>
                          <a:ea typeface="SimHei" charset="0"/>
                          <a:sym typeface="+mn-ea"/>
                        </a:rPr>
                        <a:t>神的灵住在你们里面吗？</a:t>
                      </a:r>
                    </a:p>
                  </a:txBody>
                  <a:tcPr marT="45723" marB="45723">
                    <a:solidFill>
                      <a:srgbClr val="000090"/>
                    </a:solidFill>
                  </a:tcPr>
                </a:tc>
                <a:extLst>
                  <a:ext uri="{0D108BD9-81ED-4DB2-BD59-A6C34878D82A}">
                    <a16:rowId xmlns:a16="http://schemas.microsoft.com/office/drawing/2014/main" val="10001"/>
                  </a:ext>
                </a:extLst>
              </a:tr>
            </a:tbl>
          </a:graphicData>
        </a:graphic>
      </p:graphicFrame>
      <p:sp>
        <p:nvSpPr>
          <p:cNvPr id="472083" name="Rectangle 5"/>
          <p:cNvSpPr/>
          <p:nvPr/>
        </p:nvSpPr>
        <p:spPr>
          <a:xfrm>
            <a:off x="2286000" y="2274888"/>
            <a:ext cx="4572000" cy="369887"/>
          </a:xfrm>
          <a:prstGeom prst="rect">
            <a:avLst/>
          </a:prstGeom>
          <a:noFill/>
          <a:ln w="9525">
            <a:noFill/>
            <a:miter/>
          </a:ln>
        </p:spPr>
        <p:txBody>
          <a:bodyPr anchor="t">
            <a:spAutoFit/>
          </a:bodyPr>
          <a:lstStyle/>
          <a:p>
            <a:pPr>
              <a:buFont typeface="Arial" pitchFamily="34" charset="0"/>
              <a:buNone/>
            </a:pPr>
            <a:endParaRPr lang="en-US" altLang="en-US" dirty="0">
              <a:solidFill>
                <a:srgbClr val="000000"/>
              </a:solidFill>
              <a:ea typeface="Arial" charset="0"/>
              <a:sym typeface="Helvetica" charset="0"/>
            </a:endParaRPr>
          </a:p>
        </p:txBody>
      </p:sp>
      <p:sp>
        <p:nvSpPr>
          <p:cNvPr id="472084" name="TextBox 6"/>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95652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1" name="Picture 2" descr="http://3.bp.blogspot.com/-Yp8fcAoES0k/T74no6ptWjI/AAAAAAAAChE/g79MIahAg3s/s1600/560700_10150879372481692_618171691_9755198_1968805916_n.jpg"/>
          <p:cNvPicPr>
            <a:picLocks noChangeAspect="1"/>
          </p:cNvPicPr>
          <p:nvPr/>
        </p:nvPicPr>
        <p:blipFill>
          <a:blip r:embed="rId3"/>
          <a:stretch>
            <a:fillRect/>
          </a:stretch>
        </p:blipFill>
        <p:spPr>
          <a:xfrm>
            <a:off x="0" y="0"/>
            <a:ext cx="9144000" cy="6858000"/>
          </a:xfrm>
          <a:prstGeom prst="rect">
            <a:avLst/>
          </a:prstGeom>
          <a:noFill/>
          <a:ln w="9525">
            <a:noFill/>
            <a:miter/>
          </a:ln>
        </p:spPr>
      </p:pic>
      <p:sp>
        <p:nvSpPr>
          <p:cNvPr id="445442" name="Title 1"/>
          <p:cNvSpPr>
            <a:spLocks noGrp="1"/>
          </p:cNvSpPr>
          <p:nvPr>
            <p:ph type="title"/>
          </p:nvPr>
        </p:nvSpPr>
        <p:spPr>
          <a:xfrm>
            <a:off x="0" y="0"/>
            <a:ext cx="4114800" cy="3429000"/>
          </a:xfrm>
          <a:ln/>
        </p:spPr>
        <p:txBody>
          <a:bodyPr wrap="square" lIns="91440" tIns="45720" rIns="91440" bIns="45720" anchor="ctr"/>
          <a:lstStyle/>
          <a:p>
            <a:pPr eaLnBrk="1" hangingPunct="1"/>
            <a:r>
              <a:rPr lang="zh-CN" altLang="en-US" sz="4000" b="1">
                <a:latin typeface="SimHei" pitchFamily="49" charset="-122"/>
                <a:ea typeface="SimHei" pitchFamily="49" charset="-122"/>
              </a:rPr>
              <a:t>重点 </a:t>
            </a:r>
            <a:r>
              <a:rPr lang="en-US" altLang="zh-CN" sz="4000" b="1">
                <a:latin typeface="SimHei" pitchFamily="49" charset="-122"/>
                <a:ea typeface="SimHei" pitchFamily="49" charset="-122"/>
              </a:rPr>
              <a:t>:</a:t>
            </a:r>
            <a:br>
              <a:rPr lang="en-US" altLang="en-US" sz="4000">
                <a:latin typeface="SimHei" pitchFamily="49" charset="-122"/>
                <a:ea typeface="SimHei" pitchFamily="49" charset="-122"/>
              </a:rPr>
            </a:br>
            <a:r>
              <a:rPr lang="zh-CN" altLang="en-US" sz="4000">
                <a:latin typeface="SimHei" pitchFamily="49" charset="-122"/>
                <a:ea typeface="SimHei" pitchFamily="49" charset="-122"/>
              </a:rPr>
              <a:t>我们为什么要相信圣灵是有位格的？</a:t>
            </a:r>
            <a:r>
              <a:rPr lang="en-US" altLang="en-US" sz="4000">
                <a:latin typeface="SimHei" pitchFamily="49" charset="-122"/>
                <a:ea typeface="SimHei" pitchFamily="49" charset="-122"/>
              </a:rPr>
              <a:t>  </a:t>
            </a:r>
            <a:endParaRPr sz="4000">
              <a:latin typeface="SimHei" pitchFamily="49" charset="-122"/>
              <a:ea typeface="SimHei" pitchFamily="49" charset="-122"/>
            </a:endParaRPr>
          </a:p>
        </p:txBody>
      </p:sp>
      <p:sp>
        <p:nvSpPr>
          <p:cNvPr id="4" name="Title 1"/>
          <p:cNvSpPr txBox="1"/>
          <p:nvPr/>
        </p:nvSpPr>
        <p:spPr bwMode="auto">
          <a:xfrm>
            <a:off x="0" y="4591000"/>
            <a:ext cx="5508104" cy="2438400"/>
          </a:xfrm>
          <a:prstGeom prst="rect">
            <a:avLst/>
          </a:prstGeom>
          <a:noFill/>
          <a:ln w="9525">
            <a:noFill/>
            <a:miter lim="800000"/>
            <a:headEnd/>
            <a:tailEnd/>
          </a:ln>
          <a:effectLst/>
        </p:spPr>
        <p:txBody>
          <a:bodyPr anchor="ctr"/>
          <a:lstStyle>
            <a:defPPr>
              <a:defRPr lang="en-US"/>
            </a:defPPr>
            <a:lvl1pPr algn="ctr">
              <a:defRPr sz="4000" b="1">
                <a:ln w="12700">
                  <a:solidFill>
                    <a:srgbClr val="000000">
                      <a:satMod val="155000"/>
                    </a:srgbClr>
                  </a:solidFill>
                  <a:prstDash val="solid"/>
                </a:ln>
                <a:solidFill>
                  <a:srgbClr val="002060"/>
                </a:solidFill>
                <a:effectLst>
                  <a:glow rad="228600">
                    <a:schemeClr val="bg1">
                      <a:alpha val="75000"/>
                    </a:schemeClr>
                  </a:glow>
                  <a:outerShdw blurRad="41275" dist="20320" dir="1800000" algn="tl" rotWithShape="0">
                    <a:srgbClr val="000000">
                      <a:alpha val="40000"/>
                    </a:srgbClr>
                  </a:outerShdw>
                </a:effectLst>
                <a:latin typeface="Arial"/>
                <a:ea typeface="+mn-ea"/>
                <a:cs typeface="+mn-cs"/>
              </a:defRPr>
            </a:lvl1pPr>
            <a:lvl2pPr>
              <a:defRPr>
                <a:solidFill>
                  <a:schemeClr val="tx1"/>
                </a:solidFill>
                <a:latin typeface="Times New Roman" charset="0"/>
              </a:defRPr>
            </a:lvl2pPr>
            <a:lvl3pPr>
              <a:defRPr>
                <a:solidFill>
                  <a:schemeClr val="tx1"/>
                </a:solidFill>
                <a:latin typeface="Times New Roman" charset="0"/>
              </a:defRPr>
            </a:lvl3pPr>
            <a:lvl4pPr>
              <a:defRPr>
                <a:solidFill>
                  <a:schemeClr val="tx1"/>
                </a:solidFill>
                <a:latin typeface="Times New Roman" charset="0"/>
              </a:defRPr>
            </a:lvl4pPr>
            <a:lvl5pPr>
              <a:defRPr>
                <a:solidFill>
                  <a:schemeClr val="tx1"/>
                </a:solidFill>
                <a:latin typeface="Times New Roman" charset="0"/>
              </a:defRPr>
            </a:lvl5pPr>
            <a:lvl6pPr>
              <a:defRPr>
                <a:solidFill>
                  <a:schemeClr val="tx1"/>
                </a:solidFill>
                <a:latin typeface="Times New Roman" charset="0"/>
              </a:defRPr>
            </a:lvl6pPr>
            <a:lvl7pPr>
              <a:defRPr>
                <a:solidFill>
                  <a:schemeClr val="tx1"/>
                </a:solidFill>
                <a:latin typeface="Times New Roman" charset="0"/>
              </a:defRPr>
            </a:lvl7pPr>
            <a:lvl8pPr>
              <a:defRPr>
                <a:solidFill>
                  <a:schemeClr val="tx1"/>
                </a:solidFill>
                <a:latin typeface="Times New Roman" charset="0"/>
              </a:defRPr>
            </a:lvl8pPr>
            <a:lvl9pPr>
              <a:defRPr>
                <a:solidFill>
                  <a:schemeClr val="tx1"/>
                </a:solidFill>
                <a:latin typeface="Times New Roman" charset="0"/>
              </a:defRPr>
            </a:lvl9pPr>
          </a:lstStyle>
          <a:p>
            <a:pPr hangingPunct="0"/>
            <a:r>
              <a:rPr lang="zh-CN" altLang="en-US" noProof="1">
                <a:effectLst>
                  <a:glow rad="228600">
                    <a:srgbClr val="FFFFFF">
                      <a:alpha val="75000"/>
                    </a:srgbClr>
                  </a:glow>
                  <a:outerShdw blurRad="41275" dist="20320" dir="1800000" algn="tl" rotWithShape="0">
                    <a:srgbClr val="000000">
                      <a:alpha val="40000"/>
                    </a:srgbClr>
                  </a:outerShdw>
                </a:effectLst>
                <a:sym typeface="Helvetica" charset="0"/>
              </a:rPr>
              <a:t>如果圣灵是</a:t>
            </a:r>
            <a:r>
              <a:rPr lang="en-US" altLang="zh-CN" noProof="1">
                <a:effectLst>
                  <a:glow rad="228600">
                    <a:srgbClr val="FFFFFF">
                      <a:alpha val="75000"/>
                    </a:srgbClr>
                  </a:glow>
                  <a:outerShdw blurRad="41275" dist="20320" dir="1800000" algn="tl" rotWithShape="0">
                    <a:srgbClr val="000000">
                      <a:alpha val="40000"/>
                    </a:srgbClr>
                  </a:outerShdw>
                </a:effectLst>
                <a:sym typeface="Helvetica" charset="0"/>
              </a:rPr>
              <a:t>“</a:t>
            </a:r>
            <a:r>
              <a:rPr lang="zh-CN" altLang="en-US" noProof="1">
                <a:effectLst>
                  <a:glow rad="228600">
                    <a:srgbClr val="FFFFFF">
                      <a:alpha val="75000"/>
                    </a:srgbClr>
                  </a:glow>
                  <a:outerShdw blurRad="41275" dist="20320" dir="1800000" algn="tl" rotWithShape="0">
                    <a:srgbClr val="000000">
                      <a:alpha val="40000"/>
                    </a:srgbClr>
                  </a:outerShdw>
                </a:effectLst>
                <a:sym typeface="Helvetica" charset="0"/>
              </a:rPr>
              <a:t>流体</a:t>
            </a:r>
            <a:r>
              <a:rPr lang="en-US" altLang="zh-CN" noProof="1">
                <a:effectLst>
                  <a:glow rad="228600">
                    <a:srgbClr val="FFFFFF">
                      <a:alpha val="75000"/>
                    </a:srgbClr>
                  </a:glow>
                  <a:outerShdw blurRad="41275" dist="20320" dir="1800000" algn="tl" rotWithShape="0">
                    <a:srgbClr val="000000">
                      <a:alpha val="40000"/>
                    </a:srgbClr>
                  </a:outerShdw>
                </a:effectLst>
                <a:sym typeface="Helvetica" charset="0"/>
              </a:rPr>
              <a:t>” </a:t>
            </a:r>
            <a:r>
              <a:rPr lang="zh-CN" altLang="en-US" noProof="1">
                <a:effectLst>
                  <a:glow rad="228600">
                    <a:srgbClr val="FFFFFF">
                      <a:alpha val="75000"/>
                    </a:srgbClr>
                  </a:glow>
                  <a:outerShdw blurRad="41275" dist="20320" dir="1800000" algn="tl" rotWithShape="0">
                    <a:srgbClr val="000000">
                      <a:alpha val="40000"/>
                    </a:srgbClr>
                  </a:outerShdw>
                </a:effectLst>
                <a:sym typeface="Helvetica" charset="0"/>
              </a:rPr>
              <a:t>又会怎样呢？</a:t>
            </a:r>
            <a:r>
              <a:rPr lang="en-US" noProof="1">
                <a:effectLst>
                  <a:glow rad="228600">
                    <a:srgbClr val="FFFFFF">
                      <a:alpha val="75000"/>
                    </a:srgbClr>
                  </a:glow>
                  <a:outerShdw blurRad="41275" dist="20320" dir="1800000" algn="tl" rotWithShape="0">
                    <a:srgbClr val="000000">
                      <a:alpha val="40000"/>
                    </a:srgbClr>
                  </a:outerShdw>
                </a:effectLst>
                <a:sym typeface="Helvetica" charset="0"/>
              </a:rPr>
              <a:t>(摩门教)</a:t>
            </a:r>
            <a:endParaRPr noProof="1">
              <a:effectLst>
                <a:glow rad="228600">
                  <a:srgbClr val="FFFFFF">
                    <a:alpha val="75000"/>
                  </a:srgbClr>
                </a:glow>
                <a:outerShdw blurRad="41275" dist="20320" dir="1800000" algn="tl" rotWithShape="0">
                  <a:srgbClr val="000000">
                    <a:alpha val="40000"/>
                  </a:srgbClr>
                </a:outerShdw>
              </a:effectLst>
              <a:sym typeface="Helvetica" charset="0"/>
            </a:endParaRPr>
          </a:p>
        </p:txBody>
      </p:sp>
      <p:sp>
        <p:nvSpPr>
          <p:cNvPr id="5" name="Title 1"/>
          <p:cNvSpPr txBox="1"/>
          <p:nvPr/>
        </p:nvSpPr>
        <p:spPr bwMode="auto">
          <a:xfrm>
            <a:off x="5562600" y="0"/>
            <a:ext cx="3581400" cy="4572000"/>
          </a:xfrm>
          <a:prstGeom prst="rect">
            <a:avLst/>
          </a:prstGeom>
          <a:noFill/>
          <a:ln w="9525">
            <a:noFill/>
            <a:miter lim="800000"/>
          </a:ln>
          <a:effectLst/>
        </p:spPr>
        <p:txBody>
          <a:bodyPr anchor="ctr"/>
          <a:lstStyle/>
          <a:p>
            <a:pPr algn="ctr">
              <a:buFont typeface="Arial" pitchFamily="34" charset="0"/>
              <a:buNone/>
              <a:defRPr/>
            </a:pPr>
            <a:r>
              <a:rPr lang="zh-CN" altLang="en-US"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SimHei" charset="0"/>
                <a:ea typeface="SimHei" charset="0"/>
                <a:sym typeface="Helvetica" charset="0"/>
              </a:rPr>
              <a:t>为何祂不能是一股  </a:t>
            </a:r>
            <a:r>
              <a:rPr lang="en-US" altLang="zh-CN"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SimHei" charset="0"/>
                <a:ea typeface="SimHei" charset="0"/>
                <a:sym typeface="Helvetica" charset="0"/>
              </a:rPr>
              <a:t>‘</a:t>
            </a:r>
            <a:r>
              <a:rPr lang="zh-CN" altLang="en-US"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SimHei" charset="0"/>
                <a:ea typeface="SimHei" charset="0"/>
                <a:sym typeface="Helvetica" charset="0"/>
              </a:rPr>
              <a:t>动力</a:t>
            </a:r>
            <a:r>
              <a:rPr lang="en-US" altLang="zh-CN"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SimHei" charset="0"/>
                <a:ea typeface="SimHei" charset="0"/>
                <a:sym typeface="Helvetica" charset="0"/>
              </a:rPr>
              <a:t>’</a:t>
            </a:r>
            <a:r>
              <a:rPr lang="zh-CN" altLang="en-US"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SimHei" charset="0"/>
                <a:ea typeface="SimHei" charset="0"/>
                <a:sym typeface="Helvetica" charset="0"/>
              </a:rPr>
              <a:t>或影响力呢？（耶和华见证人，新时代）？</a:t>
            </a:r>
            <a:endParaRPr sz="2400" noProof="1">
              <a:solidFill>
                <a:srgbClr val="000000"/>
              </a:solidFill>
              <a:latin typeface="SimHei" charset="0"/>
              <a:ea typeface="SimHei" charset="0"/>
              <a:sym typeface="Helvetica" charset="0"/>
            </a:endParaRPr>
          </a:p>
        </p:txBody>
      </p:sp>
    </p:spTree>
    <p:extLst>
      <p:ext uri="{BB962C8B-B14F-4D97-AF65-F5344CB8AC3E}">
        <p14:creationId xmlns:p14="http://schemas.microsoft.com/office/powerpoint/2010/main" val="35364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itle 1"/>
          <p:cNvSpPr>
            <a:spLocks noGrp="1"/>
          </p:cNvSpPr>
          <p:nvPr>
            <p:ph type="title"/>
          </p:nvPr>
        </p:nvSpPr>
        <p:spPr>
          <a:xfrm>
            <a:off x="0" y="0"/>
            <a:ext cx="8243887" cy="762000"/>
          </a:xfrm>
          <a:solidFill>
            <a:srgbClr val="800000"/>
          </a:solidFill>
          <a:ln w="9525">
            <a:noFill/>
            <a:miter/>
          </a:ln>
        </p:spPr>
        <p:txBody>
          <a:bodyPr wrap="square" lIns="91440" tIns="45720" rIns="91440" bIns="45720" anchor="ctr"/>
          <a:lstStyle/>
          <a:p>
            <a:pPr algn="l" eaLnBrk="1" fontAlgn="base" hangingPunct="1"/>
            <a:r>
              <a:rPr lang="en-US" altLang="en-US" sz="2800" b="1" strike="noStrike" noProof="1">
                <a:latin typeface="Arial" charset="0"/>
              </a:rPr>
              <a:t>6.  </a:t>
            </a:r>
            <a:r>
              <a:rPr lang="en-US" altLang="en-US" sz="2800" b="1" strike="noStrike" noProof="1">
                <a:latin typeface="Arial" charset="0"/>
                <a:sym typeface="+mn-ea"/>
              </a:rPr>
              <a:t> </a:t>
            </a:r>
            <a:r>
              <a:rPr lang="zh-CN" altLang="en-US" sz="2800" b="1" strike="noStrike" noProof="1">
                <a:solidFill>
                  <a:srgbClr val="FFFFFF"/>
                </a:solidFill>
                <a:effectLst>
                  <a:glow rad="101600">
                    <a:schemeClr val="tx1">
                      <a:alpha val="75000"/>
                    </a:schemeClr>
                  </a:glow>
                </a:effectLst>
                <a:latin typeface="SimHei" charset="0"/>
                <a:ea typeface="SimHei" charset="0"/>
                <a:cs typeface="+mj-cs"/>
                <a:sym typeface="+mn-ea"/>
              </a:rPr>
              <a:t>父、子、圣灵，都是神</a:t>
            </a:r>
            <a:r>
              <a:rPr lang="en-US" altLang="en-US" sz="2800" b="1" strike="noStrike" noProof="1">
                <a:latin typeface="Arial" charset="0"/>
                <a:sym typeface="+mn-ea"/>
              </a:rPr>
              <a:t>:</a:t>
            </a:r>
            <a:endParaRPr sz="2800" b="1" strike="noStrike" noProof="1">
              <a:latin typeface="Arial" charset="0"/>
            </a:endParaRPr>
          </a:p>
        </p:txBody>
      </p:sp>
      <p:graphicFrame>
        <p:nvGraphicFramePr>
          <p:cNvPr id="4" name="Table 3"/>
          <p:cNvGraphicFramePr>
            <a:graphicFrameLocks noGrp="1"/>
          </p:cNvGraphicFramePr>
          <p:nvPr/>
        </p:nvGraphicFramePr>
        <p:xfrm>
          <a:off x="4763" y="838200"/>
          <a:ext cx="9067800" cy="5626100"/>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710">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b="1" dirty="0">
                          <a:solidFill>
                            <a:srgbClr val="FFFFFF"/>
                          </a:solidFill>
                          <a:effectLst>
                            <a:glow rad="101600">
                              <a:schemeClr val="tx1">
                                <a:alpha val="75000"/>
                              </a:schemeClr>
                            </a:glow>
                          </a:effectLst>
                          <a:latin typeface="SimHei" charset="0"/>
                          <a:ea typeface="SimHei" charset="0"/>
                          <a:cs typeface="+mj-cs"/>
                          <a:sym typeface="+mn-ea"/>
                        </a:rPr>
                        <a:t>属性</a:t>
                      </a:r>
                      <a:r>
                        <a:rPr lang="en-US" altLang="zh-CN" sz="2000" b="1" dirty="0">
                          <a:solidFill>
                            <a:srgbClr val="FFFFFF"/>
                          </a:solidFill>
                          <a:effectLst>
                            <a:glow rad="101600">
                              <a:schemeClr val="tx1">
                                <a:alpha val="75000"/>
                              </a:schemeClr>
                            </a:glow>
                          </a:effectLst>
                          <a:latin typeface="SimHei" charset="0"/>
                          <a:ea typeface="SimHei" charset="0"/>
                          <a:cs typeface="+mj-cs"/>
                          <a:sym typeface="+mn-ea"/>
                        </a:rPr>
                        <a:t>/</a:t>
                      </a:r>
                      <a:r>
                        <a:rPr lang="zh-CN" altLang="en-US" sz="2000" b="1" dirty="0">
                          <a:solidFill>
                            <a:srgbClr val="FFFFFF"/>
                          </a:solidFill>
                          <a:effectLst>
                            <a:glow rad="101600">
                              <a:schemeClr val="tx1">
                                <a:alpha val="75000"/>
                              </a:schemeClr>
                            </a:glow>
                          </a:effectLst>
                          <a:latin typeface="SimHei" charset="0"/>
                          <a:ea typeface="SimHei" charset="0"/>
                          <a:cs typeface="+mj-cs"/>
                          <a:sym typeface="+mn-ea"/>
                        </a:rPr>
                        <a:t>相称</a:t>
                      </a:r>
                      <a:endParaRPr kumimoji="0" lang="zh-CN" altLang="en-US" sz="2000" b="1" i="0" u="none" strike="noStrike" cap="none" normalizeH="0" baseline="0" dirty="0">
                        <a:ln>
                          <a:noFill/>
                        </a:ln>
                        <a:solidFill>
                          <a:srgbClr val="FFFFFF"/>
                        </a:solidFill>
                        <a:effectLst>
                          <a:glow rad="101600">
                            <a:schemeClr val="tx1">
                              <a:alpha val="75000"/>
                            </a:schemeClr>
                          </a:glow>
                        </a:effectLst>
                        <a:latin typeface="SimHei" charset="0"/>
                        <a:ea typeface="SimHei" charset="0"/>
                        <a:cs typeface="+mj-cs"/>
                        <a:sym typeface="+mn-ea"/>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父</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子</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SimHei" charset="0"/>
                          <a:ea typeface="SimHei" charset="0"/>
                          <a:cs typeface="ＭＳ Ｐゴシック" charset="0"/>
                        </a:rPr>
                        <a:t>圣灵</a:t>
                      </a:r>
                    </a:p>
                  </a:txBody>
                  <a:tcPr anchor="ctr" horzOverflow="overflow"/>
                </a:tc>
                <a:extLst>
                  <a:ext uri="{0D108BD9-81ED-4DB2-BD59-A6C34878D82A}">
                    <a16:rowId xmlns:a16="http://schemas.microsoft.com/office/drawing/2014/main" val="10000"/>
                  </a:ext>
                </a:extLst>
              </a:tr>
              <a:tr h="4846390">
                <a:tc>
                  <a:txBody>
                    <a:bodyPr/>
                    <a:lstStyle/>
                    <a:p>
                      <a:r>
                        <a:rPr lang="zh-CN" altLang="en-US" sz="2400" dirty="0">
                          <a:latin typeface="SimHei" charset="0"/>
                          <a:ea typeface="SimHei" charset="0"/>
                        </a:rPr>
                        <a:t>圣洁</a:t>
                      </a:r>
                    </a:p>
                  </a:txBody>
                  <a:tcPr marT="45721" marB="45721">
                    <a:solidFill>
                      <a:srgbClr val="000090"/>
                    </a:solidFill>
                  </a:tcPr>
                </a:tc>
                <a:tc>
                  <a:txBody>
                    <a:bodyPr/>
                    <a:lstStyle/>
                    <a:p>
                      <a:r>
                        <a:rPr lang="en-US" sz="2400" dirty="0">
                          <a:solidFill>
                            <a:srgbClr val="FFFF00"/>
                          </a:solidFill>
                          <a:latin typeface="SimHei" charset="0"/>
                          <a:ea typeface="SimHei" charset="0"/>
                        </a:rPr>
                        <a:t>以赛亚书 6:3 </a:t>
                      </a:r>
                    </a:p>
                    <a:p>
                      <a:r>
                        <a:rPr lang="en-US" sz="2400" dirty="0">
                          <a:latin typeface="SimHei" charset="0"/>
                          <a:ea typeface="SimHei" charset="0"/>
                        </a:rPr>
                        <a:t>他们彼此高呼着说：</a:t>
                      </a:r>
                    </a:p>
                    <a:p>
                      <a:endParaRPr lang="en-US" sz="2400" dirty="0">
                        <a:solidFill>
                          <a:srgbClr val="FFFF00"/>
                        </a:solidFill>
                        <a:latin typeface="SimHei" charset="0"/>
                        <a:ea typeface="SimHei" charset="0"/>
                      </a:endParaRPr>
                    </a:p>
                    <a:p>
                      <a:r>
                        <a:rPr lang="en-US" sz="2400" dirty="0">
                          <a:solidFill>
                            <a:srgbClr val="FFFF00"/>
                          </a:solidFill>
                          <a:latin typeface="SimHei" charset="0"/>
                          <a:ea typeface="SimHei" charset="0"/>
                        </a:rPr>
                        <a:t>“圣哉！圣哉！圣哉！万军之耶和华！</a:t>
                      </a:r>
                    </a:p>
                    <a:p>
                      <a:endParaRPr lang="en-US" sz="2400" dirty="0">
                        <a:latin typeface="SimHei" charset="0"/>
                        <a:ea typeface="SimHei" charset="0"/>
                      </a:endParaRPr>
                    </a:p>
                    <a:p>
                      <a:r>
                        <a:rPr lang="en-US" sz="2400" dirty="0">
                          <a:latin typeface="SimHei" charset="0"/>
                          <a:ea typeface="SimHei" charset="0"/>
                        </a:rPr>
                        <a:t>他的荣光充满全地。”</a:t>
                      </a:r>
                    </a:p>
                  </a:txBody>
                  <a:tcPr marT="45721" marB="45721">
                    <a:solidFill>
                      <a:srgbClr val="00009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dirty="0">
                          <a:solidFill>
                            <a:srgbClr val="FFFF00"/>
                          </a:solidFill>
                          <a:latin typeface="SimHei" charset="0"/>
                          <a:ea typeface="SimHei" charset="0"/>
                        </a:rPr>
                        <a:t>马可福音 1:24 </a:t>
                      </a:r>
                    </a:p>
                    <a:p>
                      <a:pPr marL="0" marR="0" indent="0" algn="l" defTabSz="914400" rtl="0" eaLnBrk="1" fontAlgn="auto" latinLnBrk="0" hangingPunct="1">
                        <a:lnSpc>
                          <a:spcPct val="100000"/>
                        </a:lnSpc>
                        <a:spcBef>
                          <a:spcPts val="0"/>
                        </a:spcBef>
                        <a:spcAft>
                          <a:spcPts val="0"/>
                        </a:spcAft>
                        <a:buClrTx/>
                        <a:buSzTx/>
                        <a:buFontTx/>
                        <a:buNone/>
                        <a:defRPr/>
                      </a:pPr>
                      <a:r>
                        <a:rPr lang="en-US" sz="2400" dirty="0">
                          <a:latin typeface="SimHei" charset="0"/>
                          <a:ea typeface="SimHei" charset="0"/>
                        </a:rPr>
                        <a:t>“拿撒勒人耶稣，我们跟你有甚么关系呢？你来毁灭我们吗？我知道你是谁，</a:t>
                      </a:r>
                      <a:r>
                        <a:rPr lang="en-US" sz="2400" dirty="0">
                          <a:solidFill>
                            <a:srgbClr val="FFFF00"/>
                          </a:solidFill>
                          <a:latin typeface="SimHei" charset="0"/>
                          <a:ea typeface="SimHei" charset="0"/>
                        </a:rPr>
                        <a:t>你是神的圣者。</a:t>
                      </a:r>
                      <a:r>
                        <a:rPr lang="en-US" sz="2400" dirty="0">
                          <a:latin typeface="SimHei" charset="0"/>
                          <a:ea typeface="SimHei" charset="0"/>
                        </a:rPr>
                        <a:t>”</a:t>
                      </a:r>
                    </a:p>
                    <a:p>
                      <a:endParaRPr lang="en-US" sz="2400" dirty="0">
                        <a:latin typeface="SimHei" charset="0"/>
                        <a:ea typeface="SimHei" charset="0"/>
                      </a:endParaRPr>
                    </a:p>
                  </a:txBody>
                  <a:tcPr marT="45721" marB="45721">
                    <a:solidFill>
                      <a:srgbClr val="000090"/>
                    </a:solidFill>
                  </a:tcPr>
                </a:tc>
                <a:tc>
                  <a:txBody>
                    <a:bodyPr/>
                    <a:lstStyle/>
                    <a:p>
                      <a:r>
                        <a:rPr lang="en-US" sz="2400" dirty="0">
                          <a:solidFill>
                            <a:srgbClr val="FFFF00"/>
                          </a:solidFill>
                          <a:latin typeface="SimHei" charset="0"/>
                          <a:ea typeface="SimHei" charset="0"/>
                        </a:rPr>
                        <a:t>路加福音11:13 </a:t>
                      </a:r>
                      <a:br>
                        <a:rPr lang="en-US" sz="2400" dirty="0">
                          <a:latin typeface="SimHei" charset="0"/>
                          <a:ea typeface="SimHei" charset="0"/>
                        </a:rPr>
                      </a:br>
                      <a:r>
                        <a:rPr lang="en-US" sz="2400" dirty="0">
                          <a:latin typeface="SimHei" charset="0"/>
                          <a:ea typeface="SimHei" charset="0"/>
                        </a:rPr>
                        <a:t>你们虽然不好，尚且知道把好东西给自己的儿女，何况天父，岂不更把</a:t>
                      </a:r>
                      <a:r>
                        <a:rPr lang="en-US" sz="2400" dirty="0">
                          <a:solidFill>
                            <a:srgbClr val="FFFF00"/>
                          </a:solidFill>
                          <a:latin typeface="SimHei" charset="0"/>
                          <a:ea typeface="SimHei" charset="0"/>
                        </a:rPr>
                        <a:t>圣灵</a:t>
                      </a:r>
                      <a:r>
                        <a:rPr lang="en-US" sz="2400" dirty="0">
                          <a:latin typeface="SimHei" charset="0"/>
                          <a:ea typeface="SimHei" charset="0"/>
                        </a:rPr>
                        <a:t>赐给求他的人吗？”</a:t>
                      </a:r>
                    </a:p>
                  </a:txBody>
                  <a:tcPr marT="45721" marB="45721">
                    <a:solidFill>
                      <a:srgbClr val="000090"/>
                    </a:solidFill>
                  </a:tcPr>
                </a:tc>
                <a:extLst>
                  <a:ext uri="{0D108BD9-81ED-4DB2-BD59-A6C34878D82A}">
                    <a16:rowId xmlns:a16="http://schemas.microsoft.com/office/drawing/2014/main" val="10001"/>
                  </a:ext>
                </a:extLst>
              </a:tr>
            </a:tbl>
          </a:graphicData>
        </a:graphic>
      </p:graphicFrame>
      <p:sp>
        <p:nvSpPr>
          <p:cNvPr id="473107" name="Rectangle 5"/>
          <p:cNvSpPr/>
          <p:nvPr/>
        </p:nvSpPr>
        <p:spPr>
          <a:xfrm>
            <a:off x="2286000" y="2274888"/>
            <a:ext cx="4572000" cy="369887"/>
          </a:xfrm>
          <a:prstGeom prst="rect">
            <a:avLst/>
          </a:prstGeom>
          <a:noFill/>
          <a:ln w="9525">
            <a:noFill/>
            <a:miter/>
          </a:ln>
        </p:spPr>
        <p:txBody>
          <a:bodyPr anchor="t">
            <a:spAutoFit/>
          </a:bodyPr>
          <a:lstStyle/>
          <a:p>
            <a:pPr>
              <a:buFont typeface="Arial" pitchFamily="34" charset="0"/>
              <a:buNone/>
            </a:pPr>
            <a:endParaRPr lang="en-US" altLang="en-US" dirty="0">
              <a:solidFill>
                <a:srgbClr val="000000"/>
              </a:solidFill>
              <a:ea typeface="Arial" charset="0"/>
              <a:sym typeface="Helvetica" charset="0"/>
            </a:endParaRPr>
          </a:p>
        </p:txBody>
      </p:sp>
      <p:sp>
        <p:nvSpPr>
          <p:cNvPr id="473108" name="TextBox 6"/>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6022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42598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598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sz="4000" b="1" dirty="0">
                <a:solidFill>
                  <a:srgbClr val="FFFFFF"/>
                </a:solidFill>
                <a:latin typeface="Arial" charset="0"/>
                <a:sym typeface="Helvetica" charset="0"/>
              </a:rPr>
              <a:t>圣哉，圣哉，圣哉</a:t>
            </a:r>
            <a:r>
              <a:rPr lang="en-US" sz="4000" b="1" dirty="0">
                <a:solidFill>
                  <a:srgbClr val="FFFFFF"/>
                </a:solidFill>
                <a:latin typeface="Arial" charset="0"/>
                <a:sym typeface="Helvetica" charset="0"/>
              </a:rPr>
              <a:t>!</a:t>
            </a:r>
          </a:p>
        </p:txBody>
      </p:sp>
    </p:spTree>
    <p:extLst>
      <p:ext uri="{BB962C8B-B14F-4D97-AF65-F5344CB8AC3E}">
        <p14:creationId xmlns:p14="http://schemas.microsoft.com/office/powerpoint/2010/main" val="202147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28034"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1214682" y="3200400"/>
            <a:ext cx="6974986" cy="2308324"/>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zh-CN" altLang="en-US" sz="3600" b="1" dirty="0">
                <a:solidFill>
                  <a:srgbClr val="FFFFFF"/>
                </a:solidFill>
                <a:latin typeface="Arial" pitchFamily="-107" charset="0"/>
                <a:ea typeface="ＭＳ Ｐゴシック" charset="0"/>
                <a:sym typeface="Helvetica" charset="0"/>
              </a:rPr>
              <a:t>圣哉，圣哉，圣哉，全能大主宰！</a:t>
            </a:r>
          </a:p>
          <a:p>
            <a:pPr algn="ctr">
              <a:defRPr/>
            </a:pPr>
            <a:r>
              <a:rPr lang="zh-CN" altLang="en-US" sz="3600" b="1" dirty="0">
                <a:solidFill>
                  <a:srgbClr val="FFFFFF"/>
                </a:solidFill>
                <a:latin typeface="Arial" pitchFamily="-107" charset="0"/>
                <a:ea typeface="ＭＳ Ｐゴシック" charset="0"/>
                <a:sym typeface="Helvetica" charset="0"/>
              </a:rPr>
              <a:t>清晨我众歌颂，欢声上达天庭；</a:t>
            </a:r>
          </a:p>
          <a:p>
            <a:pPr algn="ctr">
              <a:defRPr/>
            </a:pPr>
            <a:r>
              <a:rPr lang="zh-CN" altLang="en-US" sz="3600" b="1" dirty="0">
                <a:solidFill>
                  <a:srgbClr val="FFFFFF"/>
                </a:solidFill>
                <a:latin typeface="Arial" pitchFamily="-107" charset="0"/>
                <a:ea typeface="ＭＳ Ｐゴシック" charset="0"/>
                <a:sym typeface="Helvetica" charset="0"/>
              </a:rPr>
              <a:t>圣哉，圣哉，圣哉，慈悲全能主宰，</a:t>
            </a:r>
          </a:p>
          <a:p>
            <a:pPr algn="ctr">
              <a:defRPr/>
            </a:pPr>
            <a:r>
              <a:rPr lang="zh-CN" altLang="en-US" sz="3600" b="1" dirty="0">
                <a:solidFill>
                  <a:srgbClr val="FFFFFF"/>
                </a:solidFill>
                <a:latin typeface="Arial" pitchFamily="-107" charset="0"/>
                <a:ea typeface="ＭＳ Ｐゴシック" charset="0"/>
                <a:sym typeface="Helvetica" charset="0"/>
              </a:rPr>
              <a:t>讚美三一神，父子与圣灵。</a:t>
            </a:r>
            <a:endParaRPr lang="en-US" sz="3600" b="1" dirty="0">
              <a:solidFill>
                <a:srgbClr val="FFFFFF"/>
              </a:solidFill>
              <a:latin typeface="Arial" pitchFamily="-107" charset="0"/>
              <a:ea typeface="ＭＳ Ｐゴシック" charset="0"/>
              <a:sym typeface="Helvetica" charset="0"/>
            </a:endParaRPr>
          </a:p>
        </p:txBody>
      </p:sp>
    </p:spTree>
    <p:extLst>
      <p:ext uri="{BB962C8B-B14F-4D97-AF65-F5344CB8AC3E}">
        <p14:creationId xmlns:p14="http://schemas.microsoft.com/office/powerpoint/2010/main" val="217671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idx="4294967295"/>
          </p:nvPr>
        </p:nvSpPr>
        <p:spPr/>
        <p:txBody>
          <a:bodyPr/>
          <a:lstStyle/>
          <a:p>
            <a:pPr eaLnBrk="1" hangingPunct="1"/>
            <a:r>
              <a:rPr lang="en-US">
                <a:latin typeface="Times New Roman" charset="0"/>
              </a:rPr>
              <a:t>Holy, Holy, Holy 2/4</a:t>
            </a:r>
          </a:p>
        </p:txBody>
      </p:sp>
      <p:pic>
        <p:nvPicPr>
          <p:cNvPr id="430082" name="Picture 3" descr="Mountain Scene 0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83" name="Text Box 4"/>
          <p:cNvSpPr txBox="1">
            <a:spLocks noChangeArrowheads="1"/>
          </p:cNvSpPr>
          <p:nvPr/>
        </p:nvSpPr>
        <p:spPr bwMode="auto">
          <a:xfrm>
            <a:off x="4327525" y="7588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4000">
              <a:solidFill>
                <a:srgbClr val="000000"/>
              </a:solidFill>
              <a:sym typeface="Helvetica" charset="0"/>
            </a:endParaRPr>
          </a:p>
        </p:txBody>
      </p:sp>
      <p:sp>
        <p:nvSpPr>
          <p:cNvPr id="10245" name="Text Box 5"/>
          <p:cNvSpPr txBox="1">
            <a:spLocks noChangeArrowheads="1"/>
          </p:cNvSpPr>
          <p:nvPr/>
        </p:nvSpPr>
        <p:spPr bwMode="auto">
          <a:xfrm>
            <a:off x="1322490" y="1189038"/>
            <a:ext cx="6511719" cy="2308324"/>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zh-CN" altLang="en-US" sz="3600" b="1" dirty="0">
                <a:solidFill>
                  <a:srgbClr val="FFFFFF"/>
                </a:solidFill>
                <a:latin typeface="Arial" charset="0"/>
                <a:sym typeface="Helvetica" charset="0"/>
              </a:rPr>
              <a:t>圣哉，圣哉，圣哉，众圣都敬拜，</a:t>
            </a:r>
          </a:p>
          <a:p>
            <a:pPr algn="ctr" eaLnBrk="1" hangingPunct="1">
              <a:defRPr/>
            </a:pPr>
            <a:r>
              <a:rPr lang="zh-CN" altLang="en-US" sz="3600" b="1" dirty="0">
                <a:solidFill>
                  <a:srgbClr val="FFFFFF"/>
                </a:solidFill>
                <a:latin typeface="Arial" charset="0"/>
                <a:sym typeface="Helvetica" charset="0"/>
              </a:rPr>
              <a:t>放下黄金冠冕，环绕在水晶海；</a:t>
            </a:r>
          </a:p>
          <a:p>
            <a:pPr algn="ctr" eaLnBrk="1" hangingPunct="1">
              <a:defRPr/>
            </a:pPr>
            <a:r>
              <a:rPr lang="zh-CN" altLang="en-US" sz="3600" b="1" dirty="0">
                <a:solidFill>
                  <a:srgbClr val="FFFFFF"/>
                </a:solidFill>
                <a:latin typeface="Arial" charset="0"/>
                <a:sym typeface="Helvetica" charset="0"/>
              </a:rPr>
              <a:t>千万天使天军，俯伏叩拜主前，</a:t>
            </a:r>
          </a:p>
          <a:p>
            <a:pPr algn="ctr" eaLnBrk="1" hangingPunct="1">
              <a:defRPr/>
            </a:pPr>
            <a:r>
              <a:rPr lang="zh-CN" altLang="en-US" sz="3600" b="1" dirty="0">
                <a:solidFill>
                  <a:srgbClr val="FFFFFF"/>
                </a:solidFill>
                <a:latin typeface="Arial" charset="0"/>
                <a:sym typeface="Helvetica" charset="0"/>
              </a:rPr>
              <a:t>昔在而今在，永在亿万年。</a:t>
            </a:r>
            <a:endParaRPr lang="en-US" sz="3600" b="1" dirty="0">
              <a:solidFill>
                <a:srgbClr val="FFFFFF"/>
              </a:solidFill>
              <a:latin typeface="Arial" charset="0"/>
              <a:sym typeface="Helvetica" charset="0"/>
            </a:endParaRPr>
          </a:p>
        </p:txBody>
      </p:sp>
    </p:spTree>
    <p:extLst>
      <p:ext uri="{BB962C8B-B14F-4D97-AF65-F5344CB8AC3E}">
        <p14:creationId xmlns:p14="http://schemas.microsoft.com/office/powerpoint/2010/main" val="28385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ChangeArrowheads="1"/>
          </p:cNvSpPr>
          <p:nvPr>
            <p:ph type="title" idx="4294967295"/>
          </p:nvPr>
        </p:nvSpPr>
        <p:spPr/>
        <p:txBody>
          <a:bodyPr/>
          <a:lstStyle/>
          <a:p>
            <a:pPr eaLnBrk="1" hangingPunct="1"/>
            <a:r>
              <a:rPr lang="en-US">
                <a:latin typeface="Times New Roman" charset="0"/>
              </a:rPr>
              <a:t>Holy, Holy, Holy 3/4</a:t>
            </a:r>
          </a:p>
        </p:txBody>
      </p:sp>
      <p:pic>
        <p:nvPicPr>
          <p:cNvPr id="432130"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2131"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4000">
              <a:solidFill>
                <a:srgbClr val="000000"/>
              </a:solidFill>
              <a:sym typeface="Helvetica" charset="0"/>
            </a:endParaRPr>
          </a:p>
        </p:txBody>
      </p:sp>
      <p:sp>
        <p:nvSpPr>
          <p:cNvPr id="12293" name="Text Box 5"/>
          <p:cNvSpPr txBox="1">
            <a:spLocks noChangeArrowheads="1"/>
          </p:cNvSpPr>
          <p:nvPr/>
        </p:nvSpPr>
        <p:spPr bwMode="auto">
          <a:xfrm>
            <a:off x="1359368" y="1152525"/>
            <a:ext cx="6436377" cy="2308324"/>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zh-CN" altLang="en-US" sz="3600" b="1" dirty="0">
                <a:solidFill>
                  <a:srgbClr val="FFFFFF"/>
                </a:solidFill>
                <a:latin typeface="Arial" pitchFamily="-107" charset="0"/>
                <a:ea typeface="ＭＳ Ｐゴシック" charset="0"/>
                <a:sym typeface="Helvetica" charset="0"/>
              </a:rPr>
              <a:t>圣哉，圣哉，圣哉，主庄严威荣；</a:t>
            </a:r>
          </a:p>
          <a:p>
            <a:pPr algn="ctr">
              <a:defRPr/>
            </a:pPr>
            <a:r>
              <a:rPr lang="zh-CN" altLang="en-US" sz="3600" b="1" dirty="0">
                <a:solidFill>
                  <a:srgbClr val="FFFFFF"/>
                </a:solidFill>
                <a:latin typeface="Arial" pitchFamily="-107" charset="0"/>
                <a:ea typeface="ＭＳ Ｐゴシック" charset="0"/>
                <a:sym typeface="Helvetica" charset="0"/>
              </a:rPr>
              <a:t>罪人昏昧难见，因黑暗罪深重；</a:t>
            </a:r>
          </a:p>
          <a:p>
            <a:pPr algn="ctr">
              <a:defRPr/>
            </a:pPr>
            <a:r>
              <a:rPr lang="zh-CN" altLang="en-US" sz="3600" b="1" dirty="0">
                <a:solidFill>
                  <a:srgbClr val="FFFFFF"/>
                </a:solidFill>
                <a:latin typeface="Arial" pitchFamily="-107" charset="0"/>
                <a:ea typeface="ＭＳ Ｐゴシック" charset="0"/>
                <a:sym typeface="Helvetica" charset="0"/>
              </a:rPr>
              <a:t>惟独上主至圣，惟独上主至尊，</a:t>
            </a:r>
          </a:p>
          <a:p>
            <a:pPr algn="ctr">
              <a:defRPr/>
            </a:pPr>
            <a:r>
              <a:rPr lang="zh-CN" altLang="en-US" sz="3600" b="1" dirty="0">
                <a:solidFill>
                  <a:srgbClr val="FFFFFF"/>
                </a:solidFill>
                <a:latin typeface="Arial" pitchFamily="-107" charset="0"/>
                <a:ea typeface="ＭＳ Ｐゴシック" charset="0"/>
                <a:sym typeface="Helvetica" charset="0"/>
              </a:rPr>
              <a:t>全能又全爱，至圣洁真神。</a:t>
            </a:r>
            <a:endParaRPr lang="en-US" sz="3600" b="1" dirty="0">
              <a:solidFill>
                <a:srgbClr val="FFFFFF"/>
              </a:solidFill>
              <a:latin typeface="Arial" pitchFamily="-107" charset="0"/>
              <a:ea typeface="ＭＳ Ｐゴシック" charset="0"/>
              <a:sym typeface="Helvetica" charset="0"/>
            </a:endParaRPr>
          </a:p>
        </p:txBody>
      </p:sp>
    </p:spTree>
    <p:extLst>
      <p:ext uri="{BB962C8B-B14F-4D97-AF65-F5344CB8AC3E}">
        <p14:creationId xmlns:p14="http://schemas.microsoft.com/office/powerpoint/2010/main" val="283555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idx="4294967295"/>
          </p:nvPr>
        </p:nvSpPr>
        <p:spPr/>
        <p:txBody>
          <a:bodyPr/>
          <a:lstStyle/>
          <a:p>
            <a:pPr eaLnBrk="1" hangingPunct="1"/>
            <a:r>
              <a:rPr lang="en-US">
                <a:latin typeface="Times New Roman" charset="0"/>
              </a:rPr>
              <a:t>Holy, Holy, Holy 4/4</a:t>
            </a:r>
          </a:p>
        </p:txBody>
      </p:sp>
      <p:pic>
        <p:nvPicPr>
          <p:cNvPr id="434178"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4179"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sym typeface="Helvetica" charset="0"/>
            </a:endParaRPr>
          </a:p>
        </p:txBody>
      </p:sp>
      <p:sp>
        <p:nvSpPr>
          <p:cNvPr id="14341" name="Text Box 5"/>
          <p:cNvSpPr txBox="1">
            <a:spLocks noChangeArrowheads="1"/>
          </p:cNvSpPr>
          <p:nvPr/>
        </p:nvSpPr>
        <p:spPr bwMode="auto">
          <a:xfrm>
            <a:off x="1087682" y="3124200"/>
            <a:ext cx="6974986" cy="2308324"/>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zh-CN" altLang="en-US" sz="3600" b="1" dirty="0">
                <a:solidFill>
                  <a:srgbClr val="FFFFFF"/>
                </a:solidFill>
                <a:latin typeface="Arial" pitchFamily="-107" charset="0"/>
                <a:ea typeface="ＭＳ Ｐゴシック" charset="0"/>
                <a:sym typeface="Helvetica" charset="0"/>
              </a:rPr>
              <a:t>圣哉，圣哉，圣哉，全能大主宰！</a:t>
            </a:r>
          </a:p>
          <a:p>
            <a:pPr algn="ctr">
              <a:defRPr/>
            </a:pPr>
            <a:r>
              <a:rPr lang="zh-CN" altLang="en-US" sz="3600" b="1" dirty="0">
                <a:solidFill>
                  <a:srgbClr val="FFFFFF"/>
                </a:solidFill>
                <a:latin typeface="Arial" pitchFamily="-107" charset="0"/>
                <a:ea typeface="ＭＳ Ｐゴシック" charset="0"/>
                <a:sym typeface="Helvetica" charset="0"/>
              </a:rPr>
              <a:t>地上天空海洋，万物同颂主名；</a:t>
            </a:r>
          </a:p>
          <a:p>
            <a:pPr algn="ctr">
              <a:defRPr/>
            </a:pPr>
            <a:r>
              <a:rPr lang="zh-CN" altLang="en-US" sz="3600" b="1" dirty="0">
                <a:solidFill>
                  <a:srgbClr val="FFFFFF"/>
                </a:solidFill>
                <a:latin typeface="Arial" pitchFamily="-107" charset="0"/>
                <a:ea typeface="ＭＳ Ｐゴシック" charset="0"/>
                <a:sym typeface="Helvetica" charset="0"/>
              </a:rPr>
              <a:t>圣哉，圣哉，圣哉，慈悲全能主宰，</a:t>
            </a:r>
          </a:p>
          <a:p>
            <a:pPr algn="ctr">
              <a:defRPr/>
            </a:pPr>
            <a:r>
              <a:rPr lang="zh-CN" altLang="en-US" sz="3600" b="1" dirty="0">
                <a:solidFill>
                  <a:srgbClr val="FFFFFF"/>
                </a:solidFill>
                <a:latin typeface="Arial" pitchFamily="-107" charset="0"/>
                <a:ea typeface="ＭＳ Ｐゴシック" charset="0"/>
                <a:sym typeface="Helvetica" charset="0"/>
              </a:rPr>
              <a:t>讚美三一神，父子与圣灵。</a:t>
            </a:r>
            <a:endParaRPr lang="en-US" sz="3600" b="1" dirty="0">
              <a:solidFill>
                <a:srgbClr val="FFFFFF"/>
              </a:solidFill>
              <a:latin typeface="Arial" pitchFamily="-107" charset="0"/>
              <a:ea typeface="ＭＳ Ｐゴシック" charset="0"/>
              <a:sym typeface="Helvetica" charset="0"/>
            </a:endParaRPr>
          </a:p>
        </p:txBody>
      </p:sp>
    </p:spTree>
    <p:extLst>
      <p:ext uri="{BB962C8B-B14F-4D97-AF65-F5344CB8AC3E}">
        <p14:creationId xmlns:p14="http://schemas.microsoft.com/office/powerpoint/2010/main" val="414224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67"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68" name="Text Box 4"/>
          <p:cNvSpPr txBox="1">
            <a:spLocks noChangeArrowheads="1"/>
          </p:cNvSpPr>
          <p:nvPr/>
        </p:nvSpPr>
        <p:spPr bwMode="auto">
          <a:xfrm>
            <a:off x="0" y="6477000"/>
            <a:ext cx="4800600" cy="33813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600" b="1" dirty="0" err="1">
                <a:solidFill>
                  <a:srgbClr val="FFFFFF"/>
                </a:solidFill>
                <a:latin typeface="Arial"/>
                <a:ea typeface="ＭＳ Ｐゴシック" charset="0"/>
                <a:sym typeface="Helvetica" charset="0"/>
              </a:rPr>
              <a:t>Marva</a:t>
            </a:r>
            <a:r>
              <a:rPr lang="en-US" sz="1600" b="1" dirty="0">
                <a:solidFill>
                  <a:srgbClr val="FFFFFF"/>
                </a:solidFill>
                <a:latin typeface="Arial"/>
                <a:ea typeface="ＭＳ Ｐゴシック" charset="0"/>
                <a:sym typeface="Helvetica" charset="0"/>
              </a:rPr>
              <a:t> Dawn, </a:t>
            </a:r>
            <a:r>
              <a:rPr lang="en-US" sz="1600" b="1" i="1" dirty="0">
                <a:solidFill>
                  <a:srgbClr val="FFFFFF"/>
                </a:solidFill>
                <a:latin typeface="Arial"/>
                <a:ea typeface="ＭＳ Ｐゴシック" charset="0"/>
                <a:sym typeface="Helvetica" charset="0"/>
              </a:rPr>
              <a:t>The Unnecessary Pastor</a:t>
            </a:r>
            <a:r>
              <a:rPr lang="en-US" sz="1600" b="1" dirty="0">
                <a:solidFill>
                  <a:srgbClr val="FFFFFF"/>
                </a:solidFill>
                <a:latin typeface="Arial"/>
                <a:ea typeface="ＭＳ Ｐゴシック" charset="0"/>
                <a:sym typeface="Helvetica" charset="0"/>
              </a:rPr>
              <a:t>, 237</a:t>
            </a:r>
          </a:p>
        </p:txBody>
      </p:sp>
      <p:sp>
        <p:nvSpPr>
          <p:cNvPr id="11269"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defRPr/>
            </a:pPr>
            <a:r>
              <a:rPr lang="zh-CN" altLang="en-US" sz="3600" b="1" dirty="0">
                <a:solidFill>
                  <a:srgbClr val="FFFFFF"/>
                </a:solidFill>
                <a:latin typeface="Arial"/>
                <a:ea typeface="ＭＳ Ｐゴシック" charset="0"/>
                <a:sym typeface="Helvetica" charset="0"/>
              </a:rPr>
              <a:t>以弗所</a:t>
            </a:r>
            <a:r>
              <a:rPr lang="en-US" sz="3600" b="1" dirty="0">
                <a:solidFill>
                  <a:srgbClr val="FFFFFF"/>
                </a:solidFill>
                <a:latin typeface="Arial"/>
                <a:ea typeface="ＭＳ Ｐゴシック" charset="0"/>
                <a:sym typeface="Helvetica" charset="0"/>
              </a:rPr>
              <a:t> 4:4</a:t>
            </a:r>
            <a:endParaRPr lang="en-US" sz="3600" dirty="0">
              <a:solidFill>
                <a:srgbClr val="000000"/>
              </a:solidFill>
              <a:latin typeface="Arial"/>
              <a:ea typeface="ＭＳ Ｐゴシック" charset="0"/>
              <a:sym typeface="Helvetica" charset="0"/>
            </a:endParaRPr>
          </a:p>
        </p:txBody>
      </p:sp>
      <p:sp>
        <p:nvSpPr>
          <p:cNvPr id="11270" name="Text Box 6"/>
          <p:cNvSpPr txBox="1">
            <a:spLocks noChangeArrowheads="1"/>
          </p:cNvSpPr>
          <p:nvPr/>
        </p:nvSpPr>
        <p:spPr bwMode="auto">
          <a:xfrm>
            <a:off x="3386138" y="228600"/>
            <a:ext cx="2514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969696"/>
                </a:solidFill>
                <a:latin typeface="Arial"/>
                <a:ea typeface="ＭＳ Ｐゴシック" charset="0"/>
                <a:sym typeface="Helvetica" charset="0"/>
              </a:rPr>
              <a:t>一位神</a:t>
            </a:r>
            <a:endParaRPr lang="en-US" sz="3600" b="1" dirty="0">
              <a:solidFill>
                <a:srgbClr val="969696"/>
              </a:solidFill>
              <a:latin typeface="Arial"/>
              <a:ea typeface="ＭＳ Ｐゴシック" charset="0"/>
              <a:sym typeface="Helvetica" charset="0"/>
            </a:endParaRPr>
          </a:p>
        </p:txBody>
      </p:sp>
      <p:sp>
        <p:nvSpPr>
          <p:cNvPr id="11271" name="Text Box 7"/>
          <p:cNvSpPr txBox="1">
            <a:spLocks noChangeArrowheads="1"/>
          </p:cNvSpPr>
          <p:nvPr/>
        </p:nvSpPr>
        <p:spPr bwMode="auto">
          <a:xfrm>
            <a:off x="6019800" y="304800"/>
            <a:ext cx="2362200" cy="230832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969696"/>
                </a:solidFill>
                <a:latin typeface="Arial"/>
                <a:ea typeface="ＭＳ Ｐゴシック" charset="0"/>
                <a:sym typeface="Helvetica" charset="0"/>
              </a:rPr>
              <a:t>超越万有贯彻万有</a:t>
            </a:r>
            <a:r>
              <a:rPr lang="en-US" sz="3600" b="1" dirty="0">
                <a:solidFill>
                  <a:srgbClr val="969696"/>
                </a:solidFill>
                <a:latin typeface="Arial"/>
                <a:ea typeface="ＭＳ Ｐゴシック" charset="0"/>
                <a:sym typeface="Helvetica" charset="0"/>
              </a:rPr>
              <a:t> </a:t>
            </a:r>
            <a:r>
              <a:rPr lang="zh-CN" altLang="en-US" sz="3600" b="1" dirty="0">
                <a:solidFill>
                  <a:srgbClr val="969696"/>
                </a:solidFill>
                <a:latin typeface="Arial"/>
                <a:ea typeface="ＭＳ Ｐゴシック" charset="0"/>
                <a:sym typeface="Helvetica" charset="0"/>
              </a:rPr>
              <a:t>在万有之中</a:t>
            </a:r>
            <a:endParaRPr lang="en-US" sz="3600" b="1" dirty="0">
              <a:solidFill>
                <a:srgbClr val="969696"/>
              </a:solidFill>
              <a:latin typeface="Arial"/>
              <a:ea typeface="ＭＳ Ｐゴシック" charset="0"/>
              <a:sym typeface="Helvetica" charset="0"/>
            </a:endParaRPr>
          </a:p>
        </p:txBody>
      </p:sp>
      <p:sp>
        <p:nvSpPr>
          <p:cNvPr id="11272" name="Text Box 8"/>
          <p:cNvSpPr txBox="1">
            <a:spLocks noChangeArrowheads="1"/>
          </p:cNvSpPr>
          <p:nvPr/>
        </p:nvSpPr>
        <p:spPr bwMode="auto">
          <a:xfrm>
            <a:off x="4876800" y="3276600"/>
            <a:ext cx="1828800" cy="147732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969696"/>
                </a:solidFill>
                <a:latin typeface="Arial"/>
                <a:ea typeface="ＭＳ Ｐゴシック" charset="0"/>
                <a:sym typeface="Helvetica" charset="0"/>
              </a:rPr>
              <a:t>一位</a:t>
            </a:r>
            <a:endParaRPr lang="en-US" altLang="zh-CN" sz="3600" b="1" dirty="0">
              <a:solidFill>
                <a:srgbClr val="969696"/>
              </a:solidFill>
              <a:latin typeface="Arial"/>
              <a:ea typeface="ＭＳ Ｐゴシック" charset="0"/>
              <a:sym typeface="Helvetica" charset="0"/>
            </a:endParaRPr>
          </a:p>
          <a:p>
            <a:pPr>
              <a:spcBef>
                <a:spcPct val="50000"/>
              </a:spcBef>
              <a:defRPr/>
            </a:pPr>
            <a:r>
              <a:rPr lang="zh-CN" altLang="en-US" sz="3600" b="1" dirty="0">
                <a:solidFill>
                  <a:srgbClr val="969696"/>
                </a:solidFill>
                <a:latin typeface="Arial"/>
                <a:ea typeface="ＭＳ Ｐゴシック" charset="0"/>
                <a:sym typeface="Helvetica" charset="0"/>
              </a:rPr>
              <a:t>主</a:t>
            </a:r>
            <a:endParaRPr lang="en-US" sz="3600" b="1" dirty="0">
              <a:solidFill>
                <a:srgbClr val="969696"/>
              </a:solidFill>
              <a:latin typeface="Arial"/>
              <a:ea typeface="ＭＳ Ｐゴシック" charset="0"/>
              <a:sym typeface="Helvetica" charset="0"/>
            </a:endParaRPr>
          </a:p>
        </p:txBody>
      </p:sp>
      <p:sp>
        <p:nvSpPr>
          <p:cNvPr id="11273"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FFFFFF"/>
                </a:solidFill>
                <a:latin typeface="Arial"/>
                <a:ea typeface="ＭＳ Ｐゴシック" charset="0"/>
                <a:sym typeface="Helvetica" charset="0"/>
              </a:rPr>
              <a:t>一个身体</a:t>
            </a:r>
            <a:endParaRPr lang="en-US" sz="3600" b="1" dirty="0">
              <a:solidFill>
                <a:srgbClr val="FFFFFF"/>
              </a:solidFill>
              <a:latin typeface="Arial"/>
              <a:ea typeface="ＭＳ Ｐゴシック" charset="0"/>
              <a:sym typeface="Helvetica" charset="0"/>
            </a:endParaRPr>
          </a:p>
        </p:txBody>
      </p:sp>
      <p:sp>
        <p:nvSpPr>
          <p:cNvPr id="11274" name="Text Box 10"/>
          <p:cNvSpPr txBox="1">
            <a:spLocks noChangeArrowheads="1"/>
          </p:cNvSpPr>
          <p:nvPr/>
        </p:nvSpPr>
        <p:spPr bwMode="auto">
          <a:xfrm>
            <a:off x="3124200" y="3276600"/>
            <a:ext cx="18288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a:solidFill>
                  <a:srgbClr val="FFFFFF"/>
                </a:solidFill>
                <a:latin typeface="Arial"/>
                <a:ea typeface="ＭＳ Ｐゴシック" charset="0"/>
                <a:sym typeface="Helvetica" charset="0"/>
              </a:rPr>
              <a:t>   </a:t>
            </a:r>
            <a:r>
              <a:rPr lang="zh-CN" altLang="en-US" sz="3600" b="1" dirty="0">
                <a:solidFill>
                  <a:srgbClr val="FFFFFF"/>
                </a:solidFill>
                <a:latin typeface="Arial"/>
                <a:ea typeface="ＭＳ Ｐゴシック" charset="0"/>
                <a:sym typeface="Helvetica" charset="0"/>
              </a:rPr>
              <a:t>一位圣灵</a:t>
            </a:r>
            <a:endParaRPr lang="en-US" sz="3600" b="1" dirty="0">
              <a:solidFill>
                <a:srgbClr val="FFFFFF"/>
              </a:solidFill>
              <a:latin typeface="Arial"/>
              <a:ea typeface="ＭＳ Ｐゴシック" charset="0"/>
              <a:sym typeface="Helvetica" charset="0"/>
            </a:endParaRPr>
          </a:p>
        </p:txBody>
      </p:sp>
      <p:sp>
        <p:nvSpPr>
          <p:cNvPr id="11275" name="Text Box 11"/>
          <p:cNvSpPr txBox="1">
            <a:spLocks noChangeArrowheads="1"/>
          </p:cNvSpPr>
          <p:nvPr/>
        </p:nvSpPr>
        <p:spPr bwMode="auto">
          <a:xfrm>
            <a:off x="6629400" y="327660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zh-CN" altLang="en-US" sz="3600" b="1" dirty="0">
                <a:solidFill>
                  <a:srgbClr val="969696"/>
                </a:solidFill>
                <a:latin typeface="Arial"/>
                <a:ea typeface="ＭＳ Ｐゴシック" charset="0"/>
                <a:sym typeface="Helvetica" charset="0"/>
              </a:rPr>
              <a:t>一个</a:t>
            </a:r>
            <a:endParaRPr lang="en-US" altLang="zh-CN" sz="3600" b="1" dirty="0">
              <a:solidFill>
                <a:srgbClr val="969696"/>
              </a:solidFill>
              <a:latin typeface="Arial"/>
              <a:ea typeface="ＭＳ Ｐゴシック" charset="0"/>
              <a:sym typeface="Helvetica" charset="0"/>
            </a:endParaRPr>
          </a:p>
          <a:p>
            <a:pPr algn="r">
              <a:defRPr/>
            </a:pPr>
            <a:r>
              <a:rPr lang="zh-CN" altLang="en-US" sz="3600" b="1" dirty="0">
                <a:solidFill>
                  <a:srgbClr val="969696"/>
                </a:solidFill>
                <a:latin typeface="Arial"/>
                <a:ea typeface="ＭＳ Ｐゴシック" charset="0"/>
                <a:sym typeface="Helvetica" charset="0"/>
              </a:rPr>
              <a:t>信仰</a:t>
            </a:r>
            <a:endParaRPr lang="en-US" sz="3600" b="1" dirty="0">
              <a:solidFill>
                <a:srgbClr val="969696"/>
              </a:solidFill>
              <a:latin typeface="Arial"/>
              <a:ea typeface="ＭＳ Ｐゴシック" charset="0"/>
              <a:sym typeface="Helvetica" charset="0"/>
            </a:endParaRPr>
          </a:p>
        </p:txBody>
      </p:sp>
      <p:sp>
        <p:nvSpPr>
          <p:cNvPr id="11276" name="Text Box 12"/>
          <p:cNvSpPr txBox="1">
            <a:spLocks noChangeArrowheads="1"/>
          </p:cNvSpPr>
          <p:nvPr/>
        </p:nvSpPr>
        <p:spPr bwMode="auto">
          <a:xfrm>
            <a:off x="1295400" y="5302250"/>
            <a:ext cx="2133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FFFFFF"/>
                </a:solidFill>
                <a:latin typeface="Arial"/>
                <a:ea typeface="ＭＳ Ｐゴシック" charset="0"/>
                <a:sym typeface="Helvetica" charset="0"/>
              </a:rPr>
              <a:t>一个盼望</a:t>
            </a:r>
            <a:endParaRPr lang="en-US" sz="3600" b="1" dirty="0">
              <a:solidFill>
                <a:srgbClr val="FFFFFF"/>
              </a:solidFill>
              <a:latin typeface="Arial"/>
              <a:ea typeface="ＭＳ Ｐゴシック" charset="0"/>
              <a:sym typeface="Helvetica" charset="0"/>
            </a:endParaRPr>
          </a:p>
        </p:txBody>
      </p:sp>
      <p:sp>
        <p:nvSpPr>
          <p:cNvPr id="11277" name="Text Box 13"/>
          <p:cNvSpPr txBox="1">
            <a:spLocks noChangeArrowheads="1"/>
          </p:cNvSpPr>
          <p:nvPr/>
        </p:nvSpPr>
        <p:spPr bwMode="auto">
          <a:xfrm>
            <a:off x="5334000" y="5302250"/>
            <a:ext cx="2895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969696"/>
                </a:solidFill>
                <a:latin typeface="Arial"/>
                <a:ea typeface="ＭＳ Ｐゴシック" charset="0"/>
                <a:sym typeface="Helvetica" charset="0"/>
              </a:rPr>
              <a:t>一种洗礼</a:t>
            </a:r>
            <a:endParaRPr lang="en-US" sz="3600" b="1" dirty="0">
              <a:solidFill>
                <a:srgbClr val="969696"/>
              </a:solidFill>
              <a:latin typeface="Arial"/>
              <a:ea typeface="ＭＳ Ｐゴシック" charset="0"/>
              <a:sym typeface="Helvetica" charset="0"/>
            </a:endParaRPr>
          </a:p>
        </p:txBody>
      </p:sp>
      <p:sp>
        <p:nvSpPr>
          <p:cNvPr id="11278" name="AutoShape 14"/>
          <p:cNvSpPr>
            <a:spLocks noChangeArrowheads="1"/>
          </p:cNvSpPr>
          <p:nvPr/>
        </p:nvSpPr>
        <p:spPr bwMode="auto">
          <a:xfrm>
            <a:off x="3549650" y="1489075"/>
            <a:ext cx="2182813" cy="1900238"/>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79" name="AutoShape 15"/>
          <p:cNvSpPr>
            <a:spLocks noChangeArrowheads="1"/>
          </p:cNvSpPr>
          <p:nvPr/>
        </p:nvSpPr>
        <p:spPr bwMode="auto">
          <a:xfrm flipV="1">
            <a:off x="1298575" y="3402013"/>
            <a:ext cx="2182813" cy="1900237"/>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0" name="Oval 16"/>
          <p:cNvSpPr>
            <a:spLocks noChangeArrowheads="1"/>
          </p:cNvSpPr>
          <p:nvPr/>
        </p:nvSpPr>
        <p:spPr bwMode="auto">
          <a:xfrm flipV="1">
            <a:off x="4540250" y="13858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1" name="Oval 17"/>
          <p:cNvSpPr>
            <a:spLocks noChangeArrowheads="1"/>
          </p:cNvSpPr>
          <p:nvPr/>
        </p:nvSpPr>
        <p:spPr bwMode="auto">
          <a:xfrm>
            <a:off x="1190625" y="32861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2" name="Oval 18"/>
          <p:cNvSpPr>
            <a:spLocks noChangeArrowheads="1"/>
          </p:cNvSpPr>
          <p:nvPr/>
        </p:nvSpPr>
        <p:spPr bwMode="auto">
          <a:xfrm>
            <a:off x="2287588" y="5203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3" name="Oval 19"/>
          <p:cNvSpPr>
            <a:spLocks noChangeArrowheads="1"/>
          </p:cNvSpPr>
          <p:nvPr/>
        </p:nvSpPr>
        <p:spPr bwMode="auto">
          <a:xfrm>
            <a:off x="3405188" y="33162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4" name="AutoShape 20"/>
          <p:cNvSpPr>
            <a:spLocks noChangeArrowheads="1"/>
          </p:cNvSpPr>
          <p:nvPr/>
        </p:nvSpPr>
        <p:spPr bwMode="auto">
          <a:xfrm flipV="1">
            <a:off x="5716588" y="3402013"/>
            <a:ext cx="2182812"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5" name="Oval 21"/>
          <p:cNvSpPr>
            <a:spLocks noChangeArrowheads="1"/>
          </p:cNvSpPr>
          <p:nvPr/>
        </p:nvSpPr>
        <p:spPr bwMode="auto">
          <a:xfrm>
            <a:off x="5622925" y="3298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6" name="Oval 22"/>
          <p:cNvSpPr>
            <a:spLocks noChangeArrowheads="1"/>
          </p:cNvSpPr>
          <p:nvPr/>
        </p:nvSpPr>
        <p:spPr bwMode="auto">
          <a:xfrm>
            <a:off x="6719888" y="5203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1287" name="Oval 23"/>
          <p:cNvSpPr>
            <a:spLocks noChangeArrowheads="1"/>
          </p:cNvSpPr>
          <p:nvPr/>
        </p:nvSpPr>
        <p:spPr bwMode="auto">
          <a:xfrm>
            <a:off x="7794625" y="33162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25" name="TextBox 24"/>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2197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291"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292" name="Text Box 4"/>
          <p:cNvSpPr txBox="1">
            <a:spLocks noChangeArrowheads="1"/>
          </p:cNvSpPr>
          <p:nvPr/>
        </p:nvSpPr>
        <p:spPr bwMode="auto">
          <a:xfrm>
            <a:off x="0" y="6477000"/>
            <a:ext cx="4114800" cy="5842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600" b="1">
                <a:solidFill>
                  <a:srgbClr val="FFFFFF"/>
                </a:solidFill>
                <a:latin typeface="Arial"/>
                <a:ea typeface="ＭＳ Ｐゴシック" charset="0"/>
                <a:sym typeface="Helvetica" charset="0"/>
              </a:rPr>
              <a:t>Marva Dawn, </a:t>
            </a:r>
            <a:r>
              <a:rPr lang="en-US" sz="1600" b="1" i="1">
                <a:solidFill>
                  <a:srgbClr val="FFFFFF"/>
                </a:solidFill>
                <a:latin typeface="Arial"/>
                <a:ea typeface="ＭＳ Ｐゴシック" charset="0"/>
                <a:sym typeface="Helvetica" charset="0"/>
              </a:rPr>
              <a:t>The Unnecessary Pastor</a:t>
            </a:r>
            <a:r>
              <a:rPr lang="en-US" sz="1600" b="1">
                <a:solidFill>
                  <a:srgbClr val="FFFFFF"/>
                </a:solidFill>
                <a:latin typeface="Arial"/>
                <a:ea typeface="ＭＳ Ｐゴシック" charset="0"/>
                <a:sym typeface="Helvetica" charset="0"/>
              </a:rPr>
              <a:t>, 237</a:t>
            </a:r>
          </a:p>
        </p:txBody>
      </p:sp>
      <p:sp>
        <p:nvSpPr>
          <p:cNvPr id="12293"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defRPr/>
            </a:pPr>
            <a:r>
              <a:rPr lang="zh-CN" altLang="en-US" sz="3600" b="1" dirty="0">
                <a:solidFill>
                  <a:srgbClr val="FFFFFF"/>
                </a:solidFill>
                <a:latin typeface="Arial"/>
                <a:ea typeface="ＭＳ Ｐゴシック" charset="0"/>
                <a:sym typeface="Helvetica" charset="0"/>
              </a:rPr>
              <a:t>以弗所</a:t>
            </a:r>
            <a:r>
              <a:rPr lang="en-US" sz="3600" b="1" dirty="0">
                <a:solidFill>
                  <a:srgbClr val="FFFFFF"/>
                </a:solidFill>
                <a:latin typeface="Arial"/>
                <a:ea typeface="ＭＳ Ｐゴシック" charset="0"/>
                <a:sym typeface="Helvetica" charset="0"/>
              </a:rPr>
              <a:t>4:5</a:t>
            </a:r>
            <a:endParaRPr lang="en-US" sz="3600" dirty="0">
              <a:solidFill>
                <a:srgbClr val="000000"/>
              </a:solidFill>
              <a:latin typeface="Arial"/>
              <a:ea typeface="ＭＳ Ｐゴシック" charset="0"/>
              <a:sym typeface="Helvetica" charset="0"/>
            </a:endParaRPr>
          </a:p>
        </p:txBody>
      </p:sp>
      <p:sp>
        <p:nvSpPr>
          <p:cNvPr id="12294" name="Text Box 6"/>
          <p:cNvSpPr txBox="1">
            <a:spLocks noChangeArrowheads="1"/>
          </p:cNvSpPr>
          <p:nvPr/>
        </p:nvSpPr>
        <p:spPr bwMode="auto">
          <a:xfrm>
            <a:off x="3386138" y="228600"/>
            <a:ext cx="2514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808080"/>
                </a:solidFill>
                <a:latin typeface="Arial"/>
                <a:ea typeface="ＭＳ Ｐゴシック" charset="0"/>
                <a:sym typeface="Helvetica" charset="0"/>
              </a:rPr>
              <a:t>一位神</a:t>
            </a:r>
            <a:endParaRPr lang="en-US" sz="3600" b="1" dirty="0">
              <a:solidFill>
                <a:srgbClr val="808080"/>
              </a:solidFill>
              <a:latin typeface="Arial"/>
              <a:ea typeface="ＭＳ Ｐゴシック" charset="0"/>
              <a:sym typeface="Helvetica" charset="0"/>
            </a:endParaRPr>
          </a:p>
        </p:txBody>
      </p:sp>
      <p:sp>
        <p:nvSpPr>
          <p:cNvPr id="12295" name="Text Box 7"/>
          <p:cNvSpPr txBox="1">
            <a:spLocks noChangeArrowheads="1"/>
          </p:cNvSpPr>
          <p:nvPr/>
        </p:nvSpPr>
        <p:spPr bwMode="auto">
          <a:xfrm>
            <a:off x="6019800" y="304800"/>
            <a:ext cx="2362200" cy="230832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超越万有贯彻万有 在万有之中</a:t>
            </a:r>
          </a:p>
        </p:txBody>
      </p:sp>
      <p:sp>
        <p:nvSpPr>
          <p:cNvPr id="12296" name="Text Box 8"/>
          <p:cNvSpPr txBox="1">
            <a:spLocks noChangeArrowheads="1"/>
          </p:cNvSpPr>
          <p:nvPr/>
        </p:nvSpPr>
        <p:spPr bwMode="auto">
          <a:xfrm>
            <a:off x="4876800" y="3276600"/>
            <a:ext cx="1828800" cy="147732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FFFFFF"/>
                </a:solidFill>
                <a:latin typeface="Arial"/>
                <a:ea typeface="ＭＳ Ｐゴシック" charset="0"/>
                <a:sym typeface="Helvetica" charset="0"/>
              </a:rPr>
              <a:t>一</a:t>
            </a:r>
            <a:endParaRPr lang="en-US" altLang="zh-CN" sz="3600" b="1" dirty="0">
              <a:solidFill>
                <a:srgbClr val="FFFFFF"/>
              </a:solidFill>
              <a:latin typeface="Arial"/>
              <a:ea typeface="ＭＳ Ｐゴシック" charset="0"/>
              <a:sym typeface="Helvetica" charset="0"/>
            </a:endParaRPr>
          </a:p>
          <a:p>
            <a:pPr>
              <a:spcBef>
                <a:spcPct val="50000"/>
              </a:spcBef>
              <a:defRPr/>
            </a:pPr>
            <a:r>
              <a:rPr lang="zh-CN" altLang="en-US" sz="3600" b="1" dirty="0">
                <a:solidFill>
                  <a:srgbClr val="FFFFFF"/>
                </a:solidFill>
                <a:latin typeface="Arial"/>
                <a:ea typeface="ＭＳ Ｐゴシック" charset="0"/>
                <a:sym typeface="Helvetica" charset="0"/>
              </a:rPr>
              <a:t>位主</a:t>
            </a:r>
            <a:endParaRPr lang="en-US" sz="3600" b="1" dirty="0">
              <a:solidFill>
                <a:srgbClr val="FFFFFF"/>
              </a:solidFill>
              <a:latin typeface="Arial"/>
              <a:ea typeface="ＭＳ Ｐゴシック" charset="0"/>
              <a:sym typeface="Helvetica" charset="0"/>
            </a:endParaRPr>
          </a:p>
        </p:txBody>
      </p:sp>
      <p:sp>
        <p:nvSpPr>
          <p:cNvPr id="12297"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一个身体</a:t>
            </a:r>
            <a:endParaRPr lang="en-US" sz="3600" b="1" dirty="0">
              <a:solidFill>
                <a:srgbClr val="808080"/>
              </a:solidFill>
              <a:latin typeface="Arial"/>
              <a:ea typeface="ＭＳ Ｐゴシック" charset="0"/>
              <a:sym typeface="Helvetica" charset="0"/>
            </a:endParaRPr>
          </a:p>
        </p:txBody>
      </p:sp>
      <p:sp>
        <p:nvSpPr>
          <p:cNvPr id="12298" name="Text Box 10"/>
          <p:cNvSpPr txBox="1">
            <a:spLocks noChangeArrowheads="1"/>
          </p:cNvSpPr>
          <p:nvPr/>
        </p:nvSpPr>
        <p:spPr bwMode="auto">
          <a:xfrm>
            <a:off x="3124200" y="3276600"/>
            <a:ext cx="1828800" cy="147732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一位</a:t>
            </a:r>
            <a:endParaRPr lang="en-US" altLang="zh-CN" sz="3600" b="1" dirty="0">
              <a:solidFill>
                <a:srgbClr val="808080"/>
              </a:solidFill>
              <a:latin typeface="Arial"/>
              <a:ea typeface="ＭＳ Ｐゴシック" charset="0"/>
              <a:sym typeface="Helvetica" charset="0"/>
            </a:endParaRPr>
          </a:p>
          <a:p>
            <a:pPr>
              <a:spcBef>
                <a:spcPct val="50000"/>
              </a:spcBef>
              <a:defRPr/>
            </a:pPr>
            <a:r>
              <a:rPr lang="zh-CN" altLang="en-US" sz="3600" b="1" dirty="0">
                <a:solidFill>
                  <a:srgbClr val="808080"/>
                </a:solidFill>
                <a:latin typeface="Arial"/>
                <a:ea typeface="ＭＳ Ｐゴシック" charset="0"/>
                <a:sym typeface="Helvetica" charset="0"/>
              </a:rPr>
              <a:t>圣灵</a:t>
            </a:r>
            <a:endParaRPr lang="en-US" sz="3600" b="1" dirty="0">
              <a:solidFill>
                <a:srgbClr val="808080"/>
              </a:solidFill>
              <a:latin typeface="Arial"/>
              <a:ea typeface="ＭＳ Ｐゴシック" charset="0"/>
              <a:sym typeface="Helvetica" charset="0"/>
            </a:endParaRPr>
          </a:p>
        </p:txBody>
      </p:sp>
      <p:sp>
        <p:nvSpPr>
          <p:cNvPr id="12299" name="Text Box 11"/>
          <p:cNvSpPr txBox="1">
            <a:spLocks noChangeArrowheads="1"/>
          </p:cNvSpPr>
          <p:nvPr/>
        </p:nvSpPr>
        <p:spPr bwMode="auto">
          <a:xfrm>
            <a:off x="6629400" y="327660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zh-CN" altLang="en-US" sz="3600" b="1" dirty="0">
                <a:solidFill>
                  <a:srgbClr val="FFFFFF"/>
                </a:solidFill>
                <a:latin typeface="Arial"/>
                <a:ea typeface="ＭＳ Ｐゴシック" charset="0"/>
                <a:sym typeface="Helvetica" charset="0"/>
              </a:rPr>
              <a:t>一个</a:t>
            </a:r>
            <a:endParaRPr lang="en-US" altLang="zh-CN" sz="3600" b="1" dirty="0">
              <a:solidFill>
                <a:srgbClr val="FFFFFF"/>
              </a:solidFill>
              <a:latin typeface="Arial"/>
              <a:ea typeface="ＭＳ Ｐゴシック" charset="0"/>
              <a:sym typeface="Helvetica" charset="0"/>
            </a:endParaRPr>
          </a:p>
          <a:p>
            <a:pPr algn="r">
              <a:defRPr/>
            </a:pPr>
            <a:r>
              <a:rPr lang="zh-CN" altLang="en-US" sz="3600" b="1" dirty="0">
                <a:solidFill>
                  <a:srgbClr val="FFFFFF"/>
                </a:solidFill>
                <a:latin typeface="Arial"/>
                <a:ea typeface="ＭＳ Ｐゴシック" charset="0"/>
                <a:sym typeface="Helvetica" charset="0"/>
              </a:rPr>
              <a:t>信仰</a:t>
            </a:r>
            <a:endParaRPr lang="en-US" sz="3600" b="1" dirty="0">
              <a:solidFill>
                <a:srgbClr val="FFFFFF"/>
              </a:solidFill>
              <a:latin typeface="Arial"/>
              <a:ea typeface="ＭＳ Ｐゴシック" charset="0"/>
              <a:sym typeface="Helvetica" charset="0"/>
            </a:endParaRPr>
          </a:p>
        </p:txBody>
      </p:sp>
      <p:sp>
        <p:nvSpPr>
          <p:cNvPr id="12300" name="Text Box 12"/>
          <p:cNvSpPr txBox="1">
            <a:spLocks noChangeArrowheads="1"/>
          </p:cNvSpPr>
          <p:nvPr/>
        </p:nvSpPr>
        <p:spPr bwMode="auto">
          <a:xfrm>
            <a:off x="1295400" y="5302250"/>
            <a:ext cx="2133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808080"/>
                </a:solidFill>
                <a:latin typeface="Arial"/>
                <a:ea typeface="ＭＳ Ｐゴシック" charset="0"/>
                <a:sym typeface="Helvetica" charset="0"/>
              </a:rPr>
              <a:t>一个盼望</a:t>
            </a:r>
            <a:endParaRPr lang="en-US" sz="3600" b="1" dirty="0">
              <a:solidFill>
                <a:srgbClr val="808080"/>
              </a:solidFill>
              <a:latin typeface="Arial"/>
              <a:ea typeface="ＭＳ Ｐゴシック" charset="0"/>
              <a:sym typeface="Helvetica" charset="0"/>
            </a:endParaRPr>
          </a:p>
        </p:txBody>
      </p:sp>
      <p:sp>
        <p:nvSpPr>
          <p:cNvPr id="12301" name="Text Box 13"/>
          <p:cNvSpPr txBox="1">
            <a:spLocks noChangeArrowheads="1"/>
          </p:cNvSpPr>
          <p:nvPr/>
        </p:nvSpPr>
        <p:spPr bwMode="auto">
          <a:xfrm>
            <a:off x="5334000" y="5302250"/>
            <a:ext cx="2895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FFFFFF"/>
                </a:solidFill>
                <a:latin typeface="Arial"/>
                <a:ea typeface="ＭＳ Ｐゴシック" charset="0"/>
                <a:sym typeface="Helvetica" charset="0"/>
              </a:rPr>
              <a:t>一种洗礼</a:t>
            </a:r>
            <a:endParaRPr lang="en-US" sz="3600" b="1" dirty="0">
              <a:solidFill>
                <a:srgbClr val="FFFFFF"/>
              </a:solidFill>
              <a:latin typeface="Arial"/>
              <a:ea typeface="ＭＳ Ｐゴシック" charset="0"/>
              <a:sym typeface="Helvetica" charset="0"/>
            </a:endParaRPr>
          </a:p>
        </p:txBody>
      </p:sp>
      <p:sp>
        <p:nvSpPr>
          <p:cNvPr id="12302" name="AutoShape 14"/>
          <p:cNvSpPr>
            <a:spLocks noChangeArrowheads="1"/>
          </p:cNvSpPr>
          <p:nvPr/>
        </p:nvSpPr>
        <p:spPr bwMode="auto">
          <a:xfrm>
            <a:off x="3549650" y="1489075"/>
            <a:ext cx="2182813" cy="1900238"/>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03" name="AutoShape 15"/>
          <p:cNvSpPr>
            <a:spLocks noChangeArrowheads="1"/>
          </p:cNvSpPr>
          <p:nvPr/>
        </p:nvSpPr>
        <p:spPr bwMode="auto">
          <a:xfrm flipV="1">
            <a:off x="1298575" y="3402013"/>
            <a:ext cx="2182813"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grpSp>
        <p:nvGrpSpPr>
          <p:cNvPr id="450579" name="Group 16"/>
          <p:cNvGrpSpPr>
            <a:grpSpLocks/>
          </p:cNvGrpSpPr>
          <p:nvPr/>
        </p:nvGrpSpPr>
        <p:grpSpPr bwMode="auto">
          <a:xfrm>
            <a:off x="1190625" y="1385888"/>
            <a:ext cx="6810375" cy="4024312"/>
            <a:chOff x="2538" y="1632"/>
            <a:chExt cx="2904" cy="1716"/>
          </a:xfrm>
        </p:grpSpPr>
        <p:sp>
          <p:nvSpPr>
            <p:cNvPr id="12305" name="Oval 17"/>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06" name="Oval 18"/>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07" name="Oval 19"/>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08" name="Oval 20"/>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09" name="AutoShape 21"/>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10" name="Oval 22"/>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11" name="Oval 23"/>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2312" name="Oval 24"/>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grpSp>
      <p:sp>
        <p:nvSpPr>
          <p:cNvPr id="25" name="TextBox 24"/>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335540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15"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16" name="Text Box 4"/>
          <p:cNvSpPr txBox="1">
            <a:spLocks noChangeArrowheads="1"/>
          </p:cNvSpPr>
          <p:nvPr/>
        </p:nvSpPr>
        <p:spPr bwMode="auto">
          <a:xfrm>
            <a:off x="0" y="6477000"/>
            <a:ext cx="4114800" cy="5842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600" b="1">
                <a:solidFill>
                  <a:srgbClr val="FFFFFF"/>
                </a:solidFill>
                <a:latin typeface="Arial"/>
                <a:ea typeface="ＭＳ Ｐゴシック" charset="0"/>
                <a:sym typeface="Helvetica" charset="0"/>
              </a:rPr>
              <a:t>Marva Dawn, </a:t>
            </a:r>
            <a:r>
              <a:rPr lang="en-US" sz="1600" b="1" i="1">
                <a:solidFill>
                  <a:srgbClr val="FFFFFF"/>
                </a:solidFill>
                <a:latin typeface="Arial"/>
                <a:ea typeface="ＭＳ Ｐゴシック" charset="0"/>
                <a:sym typeface="Helvetica" charset="0"/>
              </a:rPr>
              <a:t>The Unnecessary Pastor</a:t>
            </a:r>
            <a:r>
              <a:rPr lang="en-US" sz="1600" b="1">
                <a:solidFill>
                  <a:srgbClr val="FFFFFF"/>
                </a:solidFill>
                <a:latin typeface="Arial"/>
                <a:ea typeface="ＭＳ Ｐゴシック" charset="0"/>
                <a:sym typeface="Helvetica" charset="0"/>
              </a:rPr>
              <a:t>, 237</a:t>
            </a:r>
          </a:p>
        </p:txBody>
      </p:sp>
      <p:sp>
        <p:nvSpPr>
          <p:cNvPr id="13317"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defRPr/>
            </a:pPr>
            <a:r>
              <a:rPr lang="zh-CN" altLang="en-US" sz="3600" b="1" dirty="0">
                <a:solidFill>
                  <a:srgbClr val="FFFFFF"/>
                </a:solidFill>
                <a:latin typeface="Arial"/>
                <a:ea typeface="ＭＳ Ｐゴシック" charset="0"/>
                <a:sym typeface="Helvetica" charset="0"/>
              </a:rPr>
              <a:t>以弗所</a:t>
            </a:r>
            <a:r>
              <a:rPr lang="en-US" sz="3600" b="1" dirty="0">
                <a:solidFill>
                  <a:srgbClr val="FFFFFF"/>
                </a:solidFill>
                <a:latin typeface="Arial"/>
                <a:ea typeface="ＭＳ Ｐゴシック" charset="0"/>
                <a:sym typeface="Helvetica" charset="0"/>
              </a:rPr>
              <a:t>4:6</a:t>
            </a:r>
            <a:endParaRPr lang="en-US" sz="3600" dirty="0">
              <a:solidFill>
                <a:srgbClr val="000000"/>
              </a:solidFill>
              <a:latin typeface="Arial"/>
              <a:ea typeface="ＭＳ Ｐゴシック" charset="0"/>
              <a:sym typeface="Helvetica" charset="0"/>
            </a:endParaRPr>
          </a:p>
        </p:txBody>
      </p:sp>
      <p:sp>
        <p:nvSpPr>
          <p:cNvPr id="13318" name="Text Box 6"/>
          <p:cNvSpPr txBox="1">
            <a:spLocks noChangeArrowheads="1"/>
          </p:cNvSpPr>
          <p:nvPr/>
        </p:nvSpPr>
        <p:spPr bwMode="auto">
          <a:xfrm>
            <a:off x="3386138" y="228600"/>
            <a:ext cx="2514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FFFFFF"/>
                </a:solidFill>
                <a:latin typeface="Arial"/>
                <a:ea typeface="ＭＳ Ｐゴシック" charset="0"/>
                <a:sym typeface="Helvetica" charset="0"/>
              </a:rPr>
              <a:t>一位神</a:t>
            </a:r>
            <a:endParaRPr lang="en-US" sz="3600" b="1" dirty="0">
              <a:solidFill>
                <a:srgbClr val="FFFFFF"/>
              </a:solidFill>
              <a:latin typeface="Arial"/>
              <a:ea typeface="ＭＳ Ｐゴシック" charset="0"/>
              <a:sym typeface="Helvetica" charset="0"/>
            </a:endParaRPr>
          </a:p>
        </p:txBody>
      </p:sp>
      <p:sp>
        <p:nvSpPr>
          <p:cNvPr id="13319" name="Text Box 7"/>
          <p:cNvSpPr txBox="1">
            <a:spLocks noChangeArrowheads="1"/>
          </p:cNvSpPr>
          <p:nvPr/>
        </p:nvSpPr>
        <p:spPr bwMode="auto">
          <a:xfrm>
            <a:off x="6019800" y="304800"/>
            <a:ext cx="2362200" cy="230832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FFFFFF"/>
                </a:solidFill>
                <a:latin typeface="Arial"/>
                <a:ea typeface="ＭＳ Ｐゴシック" charset="0"/>
                <a:sym typeface="Helvetica" charset="0"/>
              </a:rPr>
              <a:t>超越万有贯彻万有 在万有之中</a:t>
            </a:r>
          </a:p>
        </p:txBody>
      </p:sp>
      <p:sp>
        <p:nvSpPr>
          <p:cNvPr id="13320" name="Text Box 8"/>
          <p:cNvSpPr txBox="1">
            <a:spLocks noChangeArrowheads="1"/>
          </p:cNvSpPr>
          <p:nvPr/>
        </p:nvSpPr>
        <p:spPr bwMode="auto">
          <a:xfrm>
            <a:off x="4876800" y="3276600"/>
            <a:ext cx="1828800" cy="147732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一</a:t>
            </a:r>
            <a:endParaRPr lang="en-US" altLang="zh-CN" sz="3600" b="1" dirty="0">
              <a:solidFill>
                <a:srgbClr val="808080"/>
              </a:solidFill>
              <a:latin typeface="Arial"/>
              <a:ea typeface="ＭＳ Ｐゴシック" charset="0"/>
              <a:sym typeface="Helvetica" charset="0"/>
            </a:endParaRPr>
          </a:p>
          <a:p>
            <a:pPr>
              <a:spcBef>
                <a:spcPct val="50000"/>
              </a:spcBef>
              <a:defRPr/>
            </a:pPr>
            <a:r>
              <a:rPr lang="zh-CN" altLang="en-US" sz="3600" b="1" dirty="0">
                <a:solidFill>
                  <a:srgbClr val="808080"/>
                </a:solidFill>
                <a:latin typeface="Arial"/>
                <a:ea typeface="ＭＳ Ｐゴシック" charset="0"/>
                <a:sym typeface="Helvetica" charset="0"/>
              </a:rPr>
              <a:t>位主</a:t>
            </a:r>
            <a:endParaRPr lang="en-US" sz="3600" b="1" dirty="0">
              <a:solidFill>
                <a:srgbClr val="808080"/>
              </a:solidFill>
              <a:latin typeface="Arial"/>
              <a:ea typeface="ＭＳ Ｐゴシック" charset="0"/>
              <a:sym typeface="Helvetica" charset="0"/>
            </a:endParaRPr>
          </a:p>
        </p:txBody>
      </p:sp>
      <p:sp>
        <p:nvSpPr>
          <p:cNvPr id="133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一个身体</a:t>
            </a:r>
            <a:endParaRPr lang="en-US" sz="3600" b="1" dirty="0">
              <a:solidFill>
                <a:srgbClr val="808080"/>
              </a:solidFill>
              <a:latin typeface="Arial"/>
              <a:ea typeface="ＭＳ Ｐゴシック" charset="0"/>
              <a:sym typeface="Helvetica" charset="0"/>
            </a:endParaRPr>
          </a:p>
        </p:txBody>
      </p:sp>
      <p:sp>
        <p:nvSpPr>
          <p:cNvPr id="13322" name="Text Box 10"/>
          <p:cNvSpPr txBox="1">
            <a:spLocks noChangeArrowheads="1"/>
          </p:cNvSpPr>
          <p:nvPr/>
        </p:nvSpPr>
        <p:spPr bwMode="auto">
          <a:xfrm>
            <a:off x="3124200" y="3276600"/>
            <a:ext cx="1828800" cy="147732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600" b="1" dirty="0">
                <a:solidFill>
                  <a:srgbClr val="808080"/>
                </a:solidFill>
                <a:latin typeface="Arial"/>
                <a:ea typeface="ＭＳ Ｐゴシック" charset="0"/>
                <a:sym typeface="Helvetica" charset="0"/>
              </a:rPr>
              <a:t>一位</a:t>
            </a:r>
            <a:endParaRPr lang="en-US" altLang="zh-CN" sz="3600" b="1" dirty="0">
              <a:solidFill>
                <a:srgbClr val="808080"/>
              </a:solidFill>
              <a:latin typeface="Arial"/>
              <a:ea typeface="ＭＳ Ｐゴシック" charset="0"/>
              <a:sym typeface="Helvetica" charset="0"/>
            </a:endParaRPr>
          </a:p>
          <a:p>
            <a:pPr>
              <a:spcBef>
                <a:spcPct val="50000"/>
              </a:spcBef>
              <a:defRPr/>
            </a:pPr>
            <a:r>
              <a:rPr lang="zh-CN" altLang="en-US" sz="3600" b="1" dirty="0">
                <a:solidFill>
                  <a:srgbClr val="808080"/>
                </a:solidFill>
                <a:latin typeface="Arial"/>
                <a:ea typeface="ＭＳ Ｐゴシック" charset="0"/>
                <a:sym typeface="Helvetica" charset="0"/>
              </a:rPr>
              <a:t>圣灵</a:t>
            </a:r>
            <a:endParaRPr lang="en-US" sz="3600" b="1" dirty="0">
              <a:solidFill>
                <a:srgbClr val="808080"/>
              </a:solidFill>
              <a:latin typeface="Arial"/>
              <a:ea typeface="ＭＳ Ｐゴシック" charset="0"/>
              <a:sym typeface="Helvetica" charset="0"/>
            </a:endParaRPr>
          </a:p>
        </p:txBody>
      </p:sp>
      <p:sp>
        <p:nvSpPr>
          <p:cNvPr id="13323" name="Text Box 11"/>
          <p:cNvSpPr txBox="1">
            <a:spLocks noChangeArrowheads="1"/>
          </p:cNvSpPr>
          <p:nvPr/>
        </p:nvSpPr>
        <p:spPr bwMode="auto">
          <a:xfrm>
            <a:off x="6629400" y="327660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zh-CN" altLang="en-US" sz="3600" b="1" dirty="0">
                <a:solidFill>
                  <a:srgbClr val="808080"/>
                </a:solidFill>
                <a:latin typeface="Arial"/>
                <a:ea typeface="ＭＳ Ｐゴシック" charset="0"/>
                <a:sym typeface="Helvetica" charset="0"/>
              </a:rPr>
              <a:t>一个</a:t>
            </a:r>
            <a:endParaRPr lang="en-US" altLang="zh-CN" sz="3600" b="1" dirty="0">
              <a:solidFill>
                <a:srgbClr val="808080"/>
              </a:solidFill>
              <a:latin typeface="Arial"/>
              <a:ea typeface="ＭＳ Ｐゴシック" charset="0"/>
              <a:sym typeface="Helvetica" charset="0"/>
            </a:endParaRPr>
          </a:p>
          <a:p>
            <a:pPr algn="r">
              <a:defRPr/>
            </a:pPr>
            <a:r>
              <a:rPr lang="zh-CN" altLang="en-US" sz="3600" b="1" dirty="0">
                <a:solidFill>
                  <a:srgbClr val="808080"/>
                </a:solidFill>
                <a:latin typeface="Arial"/>
                <a:ea typeface="ＭＳ Ｐゴシック" charset="0"/>
                <a:sym typeface="Helvetica" charset="0"/>
              </a:rPr>
              <a:t>信仰</a:t>
            </a:r>
            <a:endParaRPr lang="en-US" sz="3600" b="1" dirty="0">
              <a:solidFill>
                <a:srgbClr val="808080"/>
              </a:solidFill>
              <a:latin typeface="Arial"/>
              <a:ea typeface="ＭＳ Ｐゴシック" charset="0"/>
              <a:sym typeface="Helvetica" charset="0"/>
            </a:endParaRPr>
          </a:p>
        </p:txBody>
      </p:sp>
      <p:sp>
        <p:nvSpPr>
          <p:cNvPr id="13324" name="Text Box 12"/>
          <p:cNvSpPr txBox="1">
            <a:spLocks noChangeArrowheads="1"/>
          </p:cNvSpPr>
          <p:nvPr/>
        </p:nvSpPr>
        <p:spPr bwMode="auto">
          <a:xfrm>
            <a:off x="1295400" y="5302250"/>
            <a:ext cx="2133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808080"/>
                </a:solidFill>
                <a:latin typeface="Arial"/>
                <a:ea typeface="ＭＳ Ｐゴシック" charset="0"/>
                <a:sym typeface="Helvetica" charset="0"/>
              </a:rPr>
              <a:t>一个盼望</a:t>
            </a:r>
            <a:endParaRPr lang="en-US" sz="3600" b="1" dirty="0">
              <a:solidFill>
                <a:srgbClr val="808080"/>
              </a:solidFill>
              <a:latin typeface="Arial"/>
              <a:ea typeface="ＭＳ Ｐゴシック" charset="0"/>
              <a:sym typeface="Helvetica" charset="0"/>
            </a:endParaRPr>
          </a:p>
        </p:txBody>
      </p:sp>
      <p:sp>
        <p:nvSpPr>
          <p:cNvPr id="13325" name="Text Box 13"/>
          <p:cNvSpPr txBox="1">
            <a:spLocks noChangeArrowheads="1"/>
          </p:cNvSpPr>
          <p:nvPr/>
        </p:nvSpPr>
        <p:spPr bwMode="auto">
          <a:xfrm>
            <a:off x="5334000" y="5302250"/>
            <a:ext cx="2895600" cy="64633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600" b="1" dirty="0">
                <a:solidFill>
                  <a:srgbClr val="808080"/>
                </a:solidFill>
                <a:latin typeface="Arial"/>
                <a:ea typeface="ＭＳ Ｐゴシック" charset="0"/>
                <a:sym typeface="Helvetica" charset="0"/>
              </a:rPr>
              <a:t>一种洗礼</a:t>
            </a:r>
            <a:endParaRPr lang="en-US" sz="3600" b="1" dirty="0">
              <a:solidFill>
                <a:srgbClr val="808080"/>
              </a:solidFill>
              <a:latin typeface="Arial"/>
              <a:ea typeface="ＭＳ Ｐゴシック" charset="0"/>
              <a:sym typeface="Helvetica" charset="0"/>
            </a:endParaRPr>
          </a:p>
        </p:txBody>
      </p:sp>
      <p:sp>
        <p:nvSpPr>
          <p:cNvPr id="13326" name="AutoShape 14"/>
          <p:cNvSpPr>
            <a:spLocks noChangeArrowheads="1"/>
          </p:cNvSpPr>
          <p:nvPr/>
        </p:nvSpPr>
        <p:spPr bwMode="auto">
          <a:xfrm>
            <a:off x="3549650" y="1489075"/>
            <a:ext cx="2182813" cy="1900238"/>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27" name="AutoShape 15"/>
          <p:cNvSpPr>
            <a:spLocks noChangeArrowheads="1"/>
          </p:cNvSpPr>
          <p:nvPr/>
        </p:nvSpPr>
        <p:spPr bwMode="auto">
          <a:xfrm flipV="1">
            <a:off x="1298575" y="3402013"/>
            <a:ext cx="2182813"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28" name="Oval 16"/>
          <p:cNvSpPr>
            <a:spLocks noChangeArrowheads="1"/>
          </p:cNvSpPr>
          <p:nvPr/>
        </p:nvSpPr>
        <p:spPr bwMode="auto">
          <a:xfrm flipV="1">
            <a:off x="4540250" y="13858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29" name="Oval 17"/>
          <p:cNvSpPr>
            <a:spLocks noChangeArrowheads="1"/>
          </p:cNvSpPr>
          <p:nvPr/>
        </p:nvSpPr>
        <p:spPr bwMode="auto">
          <a:xfrm>
            <a:off x="1190625" y="32861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0" name="Oval 18"/>
          <p:cNvSpPr>
            <a:spLocks noChangeArrowheads="1"/>
          </p:cNvSpPr>
          <p:nvPr/>
        </p:nvSpPr>
        <p:spPr bwMode="auto">
          <a:xfrm>
            <a:off x="2287588" y="5203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1" name="Oval 19"/>
          <p:cNvSpPr>
            <a:spLocks noChangeArrowheads="1"/>
          </p:cNvSpPr>
          <p:nvPr/>
        </p:nvSpPr>
        <p:spPr bwMode="auto">
          <a:xfrm>
            <a:off x="3405188" y="33162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2" name="AutoShape 20"/>
          <p:cNvSpPr>
            <a:spLocks noChangeArrowheads="1"/>
          </p:cNvSpPr>
          <p:nvPr/>
        </p:nvSpPr>
        <p:spPr bwMode="auto">
          <a:xfrm flipV="1">
            <a:off x="5716588" y="3402013"/>
            <a:ext cx="2182812"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3" name="Oval 21"/>
          <p:cNvSpPr>
            <a:spLocks noChangeArrowheads="1"/>
          </p:cNvSpPr>
          <p:nvPr/>
        </p:nvSpPr>
        <p:spPr bwMode="auto">
          <a:xfrm>
            <a:off x="5622925" y="3298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4" name="Oval 22"/>
          <p:cNvSpPr>
            <a:spLocks noChangeArrowheads="1"/>
          </p:cNvSpPr>
          <p:nvPr/>
        </p:nvSpPr>
        <p:spPr bwMode="auto">
          <a:xfrm>
            <a:off x="6719888" y="5203825"/>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13335" name="Oval 23"/>
          <p:cNvSpPr>
            <a:spLocks noChangeArrowheads="1"/>
          </p:cNvSpPr>
          <p:nvPr/>
        </p:nvSpPr>
        <p:spPr bwMode="auto">
          <a:xfrm>
            <a:off x="7794625" y="3316288"/>
            <a:ext cx="206375" cy="206375"/>
          </a:xfrm>
          <a:prstGeom prst="ellipse">
            <a:avLst/>
          </a:prstGeom>
          <a:solidFill>
            <a:schemeClr val="tx1"/>
          </a:solidFill>
          <a:ln w="9525">
            <a:noFill/>
            <a:round/>
            <a:headEnd/>
            <a:tailEnd/>
          </a:ln>
          <a:effectLst/>
        </p:spPr>
        <p:txBody>
          <a:bodyPr wrap="none" anchor="ctr"/>
          <a:lstStyle/>
          <a:p>
            <a:pPr>
              <a:defRPr/>
            </a:pPr>
            <a:endParaRPr lang="en-US">
              <a:solidFill>
                <a:srgbClr val="000000"/>
              </a:solidFill>
              <a:latin typeface="Arial"/>
              <a:ea typeface="ＭＳ Ｐゴシック" charset="0"/>
              <a:sym typeface="Helvetica" charset="0"/>
            </a:endParaRPr>
          </a:p>
        </p:txBody>
      </p:sp>
      <p:sp>
        <p:nvSpPr>
          <p:cNvPr id="24" name="TextBox 23"/>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8999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7"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8"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9" name="Text Box 5"/>
          <p:cNvSpPr txBox="1">
            <a:spLocks noChangeArrowheads="1"/>
          </p:cNvSpPr>
          <p:nvPr/>
        </p:nvSpPr>
        <p:spPr bwMode="auto">
          <a:xfrm>
            <a:off x="0" y="6477000"/>
            <a:ext cx="4114800" cy="3079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400" b="1">
                <a:solidFill>
                  <a:srgbClr val="FFFFFF"/>
                </a:solidFill>
                <a:latin typeface="Arial"/>
                <a:ea typeface="ＭＳ Ｐゴシック" charset="0"/>
                <a:sym typeface="Helvetica" charset="0"/>
              </a:rPr>
              <a:t>Marva Dawn, </a:t>
            </a:r>
            <a:r>
              <a:rPr lang="en-US" sz="1400" b="1" i="1">
                <a:solidFill>
                  <a:srgbClr val="FFFFFF"/>
                </a:solidFill>
                <a:latin typeface="Arial"/>
                <a:ea typeface="ＭＳ Ｐゴシック" charset="0"/>
                <a:sym typeface="Helvetica" charset="0"/>
              </a:rPr>
              <a:t>The Unnecessary Pastor</a:t>
            </a:r>
            <a:r>
              <a:rPr lang="en-US" sz="1400" b="1">
                <a:solidFill>
                  <a:srgbClr val="FFFFFF"/>
                </a:solidFill>
                <a:latin typeface="Arial"/>
                <a:ea typeface="ＭＳ Ｐゴシック" charset="0"/>
                <a:sym typeface="Helvetica" charset="0"/>
              </a:rPr>
              <a:t>, p. 237</a:t>
            </a:r>
          </a:p>
        </p:txBody>
      </p:sp>
      <p:sp>
        <p:nvSpPr>
          <p:cNvPr id="21510" name="Text Box 6"/>
          <p:cNvSpPr txBox="1">
            <a:spLocks noChangeArrowheads="1"/>
          </p:cNvSpPr>
          <p:nvPr/>
        </p:nvSpPr>
        <p:spPr bwMode="auto">
          <a:xfrm>
            <a:off x="152400" y="44450"/>
            <a:ext cx="4800600" cy="5842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defRPr/>
            </a:pPr>
            <a:r>
              <a:rPr lang="zh-CN" altLang="en-US" sz="3200" b="1" dirty="0">
                <a:solidFill>
                  <a:srgbClr val="FFFFFF"/>
                </a:solidFill>
                <a:latin typeface="Arial"/>
                <a:ea typeface="ＭＳ Ｐゴシック" charset="0"/>
                <a:sym typeface="Helvetica" charset="0"/>
              </a:rPr>
              <a:t>以弗所</a:t>
            </a:r>
            <a:r>
              <a:rPr lang="en-US" sz="3200" b="1" dirty="0">
                <a:solidFill>
                  <a:srgbClr val="FFFFFF"/>
                </a:solidFill>
                <a:latin typeface="Arial"/>
                <a:ea typeface="ＭＳ Ｐゴシック" charset="0"/>
                <a:sym typeface="Helvetica" charset="0"/>
              </a:rPr>
              <a:t>4:4-6</a:t>
            </a:r>
            <a:endParaRPr lang="en-US" sz="3200" dirty="0">
              <a:solidFill>
                <a:srgbClr val="000000"/>
              </a:solidFill>
              <a:latin typeface="Arial"/>
              <a:ea typeface="ＭＳ Ｐゴシック" charset="0"/>
              <a:sym typeface="Helvetica" charset="0"/>
            </a:endParaRPr>
          </a:p>
        </p:txBody>
      </p:sp>
      <p:sp>
        <p:nvSpPr>
          <p:cNvPr id="21511" name="Text Box 7"/>
          <p:cNvSpPr txBox="1">
            <a:spLocks noChangeArrowheads="1"/>
          </p:cNvSpPr>
          <p:nvPr/>
        </p:nvSpPr>
        <p:spPr bwMode="auto">
          <a:xfrm>
            <a:off x="6019800" y="304800"/>
            <a:ext cx="2362200" cy="1570038"/>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200" b="1" dirty="0">
                <a:solidFill>
                  <a:srgbClr val="FFFFFF"/>
                </a:solidFill>
                <a:latin typeface="Arial"/>
                <a:ea typeface="ＭＳ Ｐゴシック" charset="0"/>
                <a:sym typeface="Helvetica" charset="0"/>
              </a:rPr>
              <a:t>超越万有</a:t>
            </a:r>
            <a:endParaRPr lang="en-US" altLang="zh-CN" sz="3200" b="1" dirty="0">
              <a:solidFill>
                <a:srgbClr val="FFFFFF"/>
              </a:solidFill>
              <a:latin typeface="Arial"/>
              <a:ea typeface="ＭＳ Ｐゴシック" charset="0"/>
              <a:sym typeface="Helvetica" charset="0"/>
            </a:endParaRPr>
          </a:p>
          <a:p>
            <a:pPr>
              <a:defRPr/>
            </a:pPr>
            <a:r>
              <a:rPr lang="zh-CN" altLang="en-US" sz="3200" b="1" dirty="0">
                <a:solidFill>
                  <a:srgbClr val="FFFFFF"/>
                </a:solidFill>
                <a:latin typeface="Arial"/>
                <a:ea typeface="ＭＳ Ｐゴシック" charset="0"/>
                <a:sym typeface="Helvetica" charset="0"/>
              </a:rPr>
              <a:t>贯彻万有 </a:t>
            </a:r>
            <a:endParaRPr lang="en-US" altLang="zh-CN" sz="3200" b="1" dirty="0">
              <a:solidFill>
                <a:srgbClr val="FFFFFF"/>
              </a:solidFill>
              <a:latin typeface="Arial"/>
              <a:ea typeface="ＭＳ Ｐゴシック" charset="0"/>
              <a:sym typeface="Helvetica" charset="0"/>
            </a:endParaRPr>
          </a:p>
          <a:p>
            <a:pPr>
              <a:defRPr/>
            </a:pPr>
            <a:r>
              <a:rPr lang="zh-CN" altLang="en-US" sz="3200" b="1" dirty="0">
                <a:solidFill>
                  <a:srgbClr val="FFFFFF"/>
                </a:solidFill>
                <a:latin typeface="Arial"/>
                <a:ea typeface="ＭＳ Ｐゴシック" charset="0"/>
                <a:sym typeface="Helvetica" charset="0"/>
              </a:rPr>
              <a:t>在万有之中</a:t>
            </a:r>
          </a:p>
        </p:txBody>
      </p:sp>
      <p:sp>
        <p:nvSpPr>
          <p:cNvPr id="21512" name="Text Box 8"/>
          <p:cNvSpPr txBox="1">
            <a:spLocks noChangeArrowheads="1"/>
          </p:cNvSpPr>
          <p:nvPr/>
        </p:nvSpPr>
        <p:spPr bwMode="auto">
          <a:xfrm>
            <a:off x="4876800" y="3276600"/>
            <a:ext cx="1828800" cy="132343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200" b="1" dirty="0">
                <a:solidFill>
                  <a:srgbClr val="FFFFFF"/>
                </a:solidFill>
                <a:latin typeface="Arial"/>
                <a:ea typeface="ＭＳ Ｐゴシック" charset="0"/>
                <a:sym typeface="Helvetica" charset="0"/>
              </a:rPr>
              <a:t>一</a:t>
            </a:r>
            <a:endParaRPr lang="en-US" altLang="zh-CN" sz="3200" b="1" dirty="0">
              <a:solidFill>
                <a:srgbClr val="FFFFFF"/>
              </a:solidFill>
              <a:latin typeface="Arial"/>
              <a:ea typeface="ＭＳ Ｐゴシック" charset="0"/>
              <a:sym typeface="Helvetica" charset="0"/>
            </a:endParaRPr>
          </a:p>
          <a:p>
            <a:pPr>
              <a:spcBef>
                <a:spcPct val="50000"/>
              </a:spcBef>
              <a:defRPr/>
            </a:pPr>
            <a:r>
              <a:rPr lang="zh-CN" altLang="en-US" sz="3200" b="1" dirty="0">
                <a:solidFill>
                  <a:srgbClr val="FFFFFF"/>
                </a:solidFill>
                <a:latin typeface="Arial"/>
                <a:ea typeface="ＭＳ Ｐゴシック" charset="0"/>
                <a:sym typeface="Helvetica" charset="0"/>
              </a:rPr>
              <a:t>位</a:t>
            </a:r>
            <a:r>
              <a:rPr lang="zh-CN" altLang="en-US" sz="3200" b="1" dirty="0">
                <a:solidFill>
                  <a:srgbClr val="FFFF00"/>
                </a:solidFill>
                <a:latin typeface="Arial"/>
                <a:ea typeface="ＭＳ Ｐゴシック" charset="0"/>
                <a:sym typeface="Helvetica" charset="0"/>
              </a:rPr>
              <a:t>主</a:t>
            </a:r>
            <a:endParaRPr lang="en-US" sz="3200" b="1" dirty="0">
              <a:solidFill>
                <a:srgbClr val="FFFF00"/>
              </a:solidFill>
              <a:latin typeface="Arial"/>
              <a:ea typeface="ＭＳ Ｐゴシック" charset="0"/>
              <a:sym typeface="Helvetica" charset="0"/>
            </a:endParaRPr>
          </a:p>
        </p:txBody>
      </p:sp>
      <p:sp>
        <p:nvSpPr>
          <p:cNvPr id="21513" name="Text Box 9"/>
          <p:cNvSpPr txBox="1">
            <a:spLocks noChangeArrowheads="1"/>
          </p:cNvSpPr>
          <p:nvPr/>
        </p:nvSpPr>
        <p:spPr bwMode="auto">
          <a:xfrm>
            <a:off x="457200" y="3276600"/>
            <a:ext cx="1524000" cy="132343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200" b="1" dirty="0">
                <a:solidFill>
                  <a:srgbClr val="FFFFFF"/>
                </a:solidFill>
                <a:latin typeface="Arial"/>
                <a:ea typeface="ＭＳ Ｐゴシック" charset="0"/>
                <a:sym typeface="Helvetica" charset="0"/>
              </a:rPr>
              <a:t>一个</a:t>
            </a:r>
            <a:endParaRPr lang="en-US" altLang="zh-CN" sz="3200" b="1" dirty="0">
              <a:solidFill>
                <a:srgbClr val="FFFFFF"/>
              </a:solidFill>
              <a:latin typeface="Arial"/>
              <a:ea typeface="ＭＳ Ｐゴシック" charset="0"/>
              <a:sym typeface="Helvetica" charset="0"/>
            </a:endParaRPr>
          </a:p>
          <a:p>
            <a:pPr>
              <a:spcBef>
                <a:spcPct val="50000"/>
              </a:spcBef>
              <a:defRPr/>
            </a:pPr>
            <a:r>
              <a:rPr lang="zh-CN" altLang="en-US" sz="3200" b="1" dirty="0">
                <a:solidFill>
                  <a:srgbClr val="FFFFFF"/>
                </a:solidFill>
                <a:latin typeface="Arial"/>
                <a:ea typeface="ＭＳ Ｐゴシック" charset="0"/>
                <a:sym typeface="Helvetica" charset="0"/>
              </a:rPr>
              <a:t>身体</a:t>
            </a:r>
            <a:endParaRPr lang="en-US" sz="3200" b="1" dirty="0">
              <a:solidFill>
                <a:srgbClr val="FFFFFF"/>
              </a:solidFill>
              <a:latin typeface="Arial"/>
              <a:ea typeface="ＭＳ Ｐゴシック" charset="0"/>
              <a:sym typeface="Helvetica" charset="0"/>
            </a:endParaRPr>
          </a:p>
        </p:txBody>
      </p:sp>
      <p:sp>
        <p:nvSpPr>
          <p:cNvPr id="21514" name="Text Box 10"/>
          <p:cNvSpPr txBox="1">
            <a:spLocks noChangeArrowheads="1"/>
          </p:cNvSpPr>
          <p:nvPr/>
        </p:nvSpPr>
        <p:spPr bwMode="auto">
          <a:xfrm>
            <a:off x="3124200" y="3276600"/>
            <a:ext cx="18288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200" b="1" dirty="0">
                <a:solidFill>
                  <a:srgbClr val="FFFFFF"/>
                </a:solidFill>
                <a:latin typeface="Arial"/>
                <a:ea typeface="ＭＳ Ｐゴシック" charset="0"/>
                <a:sym typeface="Helvetica" charset="0"/>
              </a:rPr>
              <a:t>   </a:t>
            </a:r>
            <a:r>
              <a:rPr lang="zh-CN" altLang="en-US" sz="3200" b="1" dirty="0">
                <a:solidFill>
                  <a:srgbClr val="FFFFFF"/>
                </a:solidFill>
                <a:latin typeface="Arial"/>
                <a:ea typeface="ＭＳ Ｐゴシック" charset="0"/>
                <a:sym typeface="Helvetica" charset="0"/>
              </a:rPr>
              <a:t>一位</a:t>
            </a:r>
            <a:r>
              <a:rPr lang="en-US" sz="3200" b="1" dirty="0">
                <a:solidFill>
                  <a:srgbClr val="FFFFFF"/>
                </a:solidFill>
                <a:latin typeface="Arial"/>
                <a:ea typeface="ＭＳ Ｐゴシック" charset="0"/>
                <a:sym typeface="Helvetica" charset="0"/>
              </a:rPr>
              <a:t> </a:t>
            </a:r>
            <a:r>
              <a:rPr lang="zh-CN" altLang="en-US" sz="3200" b="1" dirty="0">
                <a:solidFill>
                  <a:srgbClr val="FFFF00"/>
                </a:solidFill>
                <a:latin typeface="Arial"/>
                <a:ea typeface="ＭＳ Ｐゴシック" charset="0"/>
                <a:sym typeface="Helvetica" charset="0"/>
              </a:rPr>
              <a:t>圣灵</a:t>
            </a:r>
            <a:r>
              <a:rPr lang="en-US" sz="3200" b="1" dirty="0">
                <a:solidFill>
                  <a:srgbClr val="FFFF00"/>
                </a:solidFill>
                <a:latin typeface="Arial"/>
                <a:ea typeface="ＭＳ Ｐゴシック" charset="0"/>
                <a:sym typeface="Helvetica" charset="0"/>
              </a:rPr>
              <a:t>   </a:t>
            </a:r>
          </a:p>
        </p:txBody>
      </p:sp>
      <p:sp>
        <p:nvSpPr>
          <p:cNvPr id="21515" name="Text Box 11"/>
          <p:cNvSpPr txBox="1">
            <a:spLocks noChangeArrowheads="1"/>
          </p:cNvSpPr>
          <p:nvPr/>
        </p:nvSpPr>
        <p:spPr bwMode="auto">
          <a:xfrm>
            <a:off x="6629400" y="3276600"/>
            <a:ext cx="2133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zh-CN" altLang="en-US" sz="3200" b="1" dirty="0">
                <a:solidFill>
                  <a:srgbClr val="FFFFFF"/>
                </a:solidFill>
                <a:latin typeface="Arial"/>
                <a:ea typeface="ＭＳ Ｐゴシック" charset="0"/>
                <a:sym typeface="Helvetica" charset="0"/>
              </a:rPr>
              <a:t>一个</a:t>
            </a:r>
            <a:endParaRPr lang="en-US" altLang="zh-CN" sz="3200" b="1" dirty="0">
              <a:solidFill>
                <a:srgbClr val="FFFFFF"/>
              </a:solidFill>
              <a:latin typeface="Arial"/>
              <a:ea typeface="ＭＳ Ｐゴシック" charset="0"/>
              <a:sym typeface="Helvetica" charset="0"/>
            </a:endParaRPr>
          </a:p>
          <a:p>
            <a:pPr algn="r">
              <a:defRPr/>
            </a:pPr>
            <a:r>
              <a:rPr lang="zh-CN" altLang="en-US" sz="3200" b="1" dirty="0">
                <a:solidFill>
                  <a:srgbClr val="FFFFFF"/>
                </a:solidFill>
                <a:latin typeface="Arial"/>
                <a:ea typeface="ＭＳ Ｐゴシック" charset="0"/>
                <a:sym typeface="Helvetica" charset="0"/>
              </a:rPr>
              <a:t>信仰</a:t>
            </a:r>
            <a:endParaRPr lang="en-US" sz="3200" b="1" dirty="0">
              <a:solidFill>
                <a:srgbClr val="FFFFFF"/>
              </a:solidFill>
              <a:latin typeface="Arial"/>
              <a:ea typeface="ＭＳ Ｐゴシック" charset="0"/>
              <a:sym typeface="Helvetica" charset="0"/>
            </a:endParaRPr>
          </a:p>
        </p:txBody>
      </p:sp>
      <p:sp>
        <p:nvSpPr>
          <p:cNvPr id="21516" name="Text Box 12"/>
          <p:cNvSpPr txBox="1">
            <a:spLocks noChangeArrowheads="1"/>
          </p:cNvSpPr>
          <p:nvPr/>
        </p:nvSpPr>
        <p:spPr bwMode="auto">
          <a:xfrm>
            <a:off x="1295400" y="5302250"/>
            <a:ext cx="2133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一个盼望</a:t>
            </a:r>
            <a:endParaRPr lang="en-US" sz="3200" b="1" dirty="0">
              <a:solidFill>
                <a:srgbClr val="FFFFFF"/>
              </a:solidFill>
              <a:latin typeface="Arial"/>
              <a:ea typeface="ＭＳ Ｐゴシック" charset="0"/>
              <a:sym typeface="Helvetica" charset="0"/>
            </a:endParaRPr>
          </a:p>
        </p:txBody>
      </p:sp>
      <p:sp>
        <p:nvSpPr>
          <p:cNvPr id="21517" name="Text Box 13"/>
          <p:cNvSpPr txBox="1">
            <a:spLocks noChangeArrowheads="1"/>
          </p:cNvSpPr>
          <p:nvPr/>
        </p:nvSpPr>
        <p:spPr bwMode="auto">
          <a:xfrm>
            <a:off x="5334000" y="5302250"/>
            <a:ext cx="2895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一种洗礼</a:t>
            </a:r>
            <a:endParaRPr lang="en-US" sz="3200" b="1" dirty="0">
              <a:solidFill>
                <a:srgbClr val="FFFFFF"/>
              </a:solidFill>
              <a:latin typeface="Arial"/>
              <a:ea typeface="ＭＳ Ｐゴシック" charset="0"/>
              <a:sym typeface="Helvetica" charset="0"/>
            </a:endParaRPr>
          </a:p>
        </p:txBody>
      </p:sp>
      <p:grpSp>
        <p:nvGrpSpPr>
          <p:cNvPr id="454673" name="Group 14"/>
          <p:cNvGrpSpPr>
            <a:grpSpLocks/>
          </p:cNvGrpSpPr>
          <p:nvPr/>
        </p:nvGrpSpPr>
        <p:grpSpPr bwMode="auto">
          <a:xfrm>
            <a:off x="1190625" y="1385888"/>
            <a:ext cx="6810375" cy="4024312"/>
            <a:chOff x="2538" y="1632"/>
            <a:chExt cx="2904" cy="1716"/>
          </a:xfrm>
        </p:grpSpPr>
        <p:sp>
          <p:nvSpPr>
            <p:cNvPr id="21519"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0"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54681" name="Group 17"/>
            <p:cNvGrpSpPr>
              <a:grpSpLocks/>
            </p:cNvGrpSpPr>
            <p:nvPr/>
          </p:nvGrpSpPr>
          <p:grpSpPr bwMode="auto">
            <a:xfrm>
              <a:off x="2538" y="1632"/>
              <a:ext cx="2904" cy="1716"/>
              <a:chOff x="2538" y="1632"/>
              <a:chExt cx="2904" cy="1716"/>
            </a:xfrm>
          </p:grpSpPr>
          <p:sp>
            <p:nvSpPr>
              <p:cNvPr id="21522" name="Oval 18"/>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3" name="Oval 19"/>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4" name="Oval 20"/>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5" name="Oval 21"/>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6"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7" name="Oval 23"/>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8" name="Oval 24"/>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9" name="Oval 25"/>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grpSp>
      <p:sp>
        <p:nvSpPr>
          <p:cNvPr id="21530" name="Text Box 26"/>
          <p:cNvSpPr txBox="1">
            <a:spLocks noChangeArrowheads="1"/>
          </p:cNvSpPr>
          <p:nvPr/>
        </p:nvSpPr>
        <p:spPr bwMode="auto">
          <a:xfrm>
            <a:off x="3386138" y="304800"/>
            <a:ext cx="2514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一位</a:t>
            </a:r>
            <a:r>
              <a:rPr lang="zh-CN" altLang="en-US" sz="3200" b="1" dirty="0">
                <a:solidFill>
                  <a:srgbClr val="FFFF00"/>
                </a:solidFill>
                <a:latin typeface="Arial"/>
                <a:ea typeface="ＭＳ Ｐゴシック" charset="0"/>
                <a:sym typeface="Helvetica" charset="0"/>
              </a:rPr>
              <a:t>父神</a:t>
            </a:r>
            <a:endParaRPr lang="en-US" sz="3200" b="1" dirty="0">
              <a:solidFill>
                <a:srgbClr val="FFFF00"/>
              </a:solidFill>
              <a:latin typeface="Arial"/>
              <a:ea typeface="ＭＳ Ｐゴシック" charset="0"/>
              <a:sym typeface="Helvetica" charset="0"/>
            </a:endParaRPr>
          </a:p>
        </p:txBody>
      </p:sp>
      <p:sp>
        <p:nvSpPr>
          <p:cNvPr id="21531" name="Text Box 27"/>
          <p:cNvSpPr txBox="1">
            <a:spLocks noChangeArrowheads="1"/>
          </p:cNvSpPr>
          <p:nvPr/>
        </p:nvSpPr>
        <p:spPr bwMode="auto">
          <a:xfrm>
            <a:off x="3943350" y="22860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6</a:t>
            </a:r>
          </a:p>
        </p:txBody>
      </p:sp>
      <p:sp>
        <p:nvSpPr>
          <p:cNvPr id="21532" name="Text Box 28"/>
          <p:cNvSpPr txBox="1">
            <a:spLocks noChangeArrowheads="1"/>
          </p:cNvSpPr>
          <p:nvPr/>
        </p:nvSpPr>
        <p:spPr bwMode="auto">
          <a:xfrm>
            <a:off x="1695450" y="36576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4</a:t>
            </a:r>
          </a:p>
        </p:txBody>
      </p:sp>
      <p:sp>
        <p:nvSpPr>
          <p:cNvPr id="21533" name="Text Box 29"/>
          <p:cNvSpPr txBox="1">
            <a:spLocks noChangeArrowheads="1"/>
          </p:cNvSpPr>
          <p:nvPr/>
        </p:nvSpPr>
        <p:spPr bwMode="auto">
          <a:xfrm>
            <a:off x="6134100" y="36576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5</a:t>
            </a:r>
          </a:p>
        </p:txBody>
      </p:sp>
      <p:sp>
        <p:nvSpPr>
          <p:cNvPr id="30" name="TextBox 2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48233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89" name="Picture 2" descr="http://seeingfaith.files.wordpress.com/2012/05/holy-spirit.jpg"/>
          <p:cNvPicPr>
            <a:picLocks noChangeAspect="1"/>
          </p:cNvPicPr>
          <p:nvPr/>
        </p:nvPicPr>
        <p:blipFill>
          <a:blip r:embed="rId3"/>
          <a:stretch>
            <a:fillRect/>
          </a:stretch>
        </p:blipFill>
        <p:spPr>
          <a:xfrm>
            <a:off x="0" y="0"/>
            <a:ext cx="9204325" cy="6858000"/>
          </a:xfrm>
          <a:prstGeom prst="rect">
            <a:avLst/>
          </a:prstGeom>
          <a:noFill/>
          <a:ln w="9525">
            <a:noFill/>
            <a:miter/>
          </a:ln>
        </p:spPr>
      </p:pic>
      <p:sp>
        <p:nvSpPr>
          <p:cNvPr id="2" name="Title 1"/>
          <p:cNvSpPr>
            <a:spLocks noGrp="1"/>
          </p:cNvSpPr>
          <p:nvPr>
            <p:ph type="title"/>
          </p:nvPr>
        </p:nvSpPr>
        <p:spPr>
          <a:xfrm>
            <a:off x="1331640" y="0"/>
            <a:ext cx="7812360" cy="2895600"/>
          </a:xfrm>
          <a:ln w="9525">
            <a:noFill/>
            <a:miter/>
          </a:ln>
        </p:spPr>
        <p:txBody>
          <a:bodyPr vert="horz" wrap="square" lIns="91440" tIns="45720" rIns="91440" bIns="45720" numCol="1" anchor="ctr" anchorCtr="0" compatLnSpc="1"/>
          <a:lstStyle/>
          <a:p>
            <a:pPr eaLnBrk="1" fontAlgn="base" hangingPunct="1">
              <a:defRPr/>
            </a:pPr>
            <a:r>
              <a:rPr lang="en-US" sz="4800" b="1" strike="noStrike" noProof="1">
                <a:effectLst>
                  <a:outerShdw blurRad="38100" dist="38100" dir="2700000" algn="tl">
                    <a:srgbClr val="000000">
                      <a:alpha val="43137"/>
                    </a:srgbClr>
                  </a:outerShdw>
                </a:effectLst>
                <a:latin typeface="SimHei" charset="0"/>
                <a:ea typeface="SimHei" charset="0"/>
                <a:cs typeface="+mj-cs"/>
              </a:rPr>
              <a:t>证明圣灵是</a:t>
            </a:r>
            <a:r>
              <a:rPr lang="zh-CN" altLang="en-US" sz="4800" b="1" strike="noStrike" noProof="1">
                <a:effectLst>
                  <a:outerShdw blurRad="38100" dist="38100" dir="2700000" algn="tl">
                    <a:srgbClr val="000000">
                      <a:alpha val="43137"/>
                    </a:srgbClr>
                  </a:outerShdw>
                </a:effectLst>
                <a:latin typeface="SimHei" charset="0"/>
                <a:ea typeface="SimHei" charset="0"/>
                <a:cs typeface="+mj-cs"/>
              </a:rPr>
              <a:t>有位格的</a:t>
            </a:r>
            <a:r>
              <a:rPr lang="en-US" sz="4800" b="1" strike="noStrike" noProof="1">
                <a:effectLst>
                  <a:outerShdw blurRad="38100" dist="38100" dir="2700000" algn="tl">
                    <a:srgbClr val="000000">
                      <a:alpha val="43137"/>
                    </a:srgbClr>
                  </a:outerShdw>
                </a:effectLst>
                <a:latin typeface="SimHei" charset="0"/>
                <a:ea typeface="SimHei" charset="0"/>
                <a:cs typeface="+mj-cs"/>
              </a:rPr>
              <a:t>证据...</a:t>
            </a:r>
            <a:endParaRPr lang="en-US" sz="4800" strike="noStrike" noProof="1">
              <a:effectLst>
                <a:outerShdw blurRad="38100" dist="38100" dir="2700000" algn="tl">
                  <a:srgbClr val="000000">
                    <a:alpha val="43137"/>
                  </a:srgbClr>
                </a:outerShdw>
              </a:effectLst>
              <a:latin typeface="SimHei" charset="0"/>
              <a:ea typeface="SimHei" charset="0"/>
              <a:cs typeface="+mj-cs"/>
            </a:endParaRPr>
          </a:p>
        </p:txBody>
      </p:sp>
      <p:sp>
        <p:nvSpPr>
          <p:cNvPr id="447491" name="TextBox 4"/>
          <p:cNvSpPr txBox="1"/>
          <p:nvPr/>
        </p:nvSpPr>
        <p:spPr>
          <a:xfrm>
            <a:off x="8388350" y="0"/>
            <a:ext cx="698500" cy="461963"/>
          </a:xfrm>
          <a:prstGeom prst="rect">
            <a:avLst/>
          </a:prstGeom>
          <a:no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82229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400">
              <a:solidFill>
                <a:srgbClr val="000000"/>
              </a:solidFill>
              <a:latin typeface="Arial"/>
              <a:ea typeface="ＭＳ Ｐゴシック" charset="0"/>
              <a:sym typeface="Helvetica" charset="0"/>
            </a:endParaRPr>
          </a:p>
        </p:txBody>
      </p:sp>
      <p:grpSp>
        <p:nvGrpSpPr>
          <p:cNvPr id="436226" name="Group 3"/>
          <p:cNvGrpSpPr>
            <a:grpSpLocks/>
          </p:cNvGrpSpPr>
          <p:nvPr/>
        </p:nvGrpSpPr>
        <p:grpSpPr bwMode="auto">
          <a:xfrm>
            <a:off x="-53975" y="0"/>
            <a:ext cx="9350375" cy="7031038"/>
            <a:chOff x="-34" y="0"/>
            <a:chExt cx="5890" cy="4429"/>
          </a:xfrm>
        </p:grpSpPr>
        <p:sp>
          <p:nvSpPr>
            <p:cNvPr id="153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400">
                <a:solidFill>
                  <a:srgbClr val="000000"/>
                </a:solidFill>
                <a:latin typeface="Arial"/>
                <a:ea typeface="ＭＳ Ｐゴシック" charset="0"/>
                <a:sym typeface="Helvetica" charset="0"/>
              </a:endParaRPr>
            </a:p>
          </p:txBody>
        </p:sp>
        <p:sp>
          <p:nvSpPr>
            <p:cNvPr id="153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400">
                <a:solidFill>
                  <a:srgbClr val="000000"/>
                </a:solidFill>
                <a:latin typeface="Arial"/>
                <a:ea typeface="ＭＳ Ｐゴシック" charset="0"/>
                <a:sym typeface="Helvetica" charset="0"/>
              </a:endParaRPr>
            </a:p>
          </p:txBody>
        </p:sp>
      </p:grpSp>
      <p:sp>
        <p:nvSpPr>
          <p:cNvPr id="15366" name="Text Box 6"/>
          <p:cNvSpPr txBox="1">
            <a:spLocks noChangeArrowheads="1"/>
          </p:cNvSpPr>
          <p:nvPr/>
        </p:nvSpPr>
        <p:spPr bwMode="auto">
          <a:xfrm>
            <a:off x="3581400" y="381000"/>
            <a:ext cx="5562600" cy="369888"/>
          </a:xfrm>
          <a:prstGeom prst="rect">
            <a:avLst/>
          </a:prstGeom>
          <a:noFill/>
          <a:ln w="9525">
            <a:noFill/>
            <a:miter lim="800000"/>
            <a:headEnd/>
            <a:tailEnd/>
          </a:ln>
          <a:effectLst/>
        </p:spPr>
        <p:txBody>
          <a:bodyPr>
            <a:spAutoFit/>
          </a:bodyPr>
          <a:lstStyle/>
          <a:p>
            <a:pPr>
              <a:spcBef>
                <a:spcPct val="50000"/>
              </a:spcBef>
              <a:buFontTx/>
              <a:buChar char="•"/>
              <a:defRPr/>
            </a:pPr>
            <a:endParaRPr lang="en-US">
              <a:solidFill>
                <a:srgbClr val="000000"/>
              </a:solidFill>
              <a:latin typeface="Arial"/>
              <a:ea typeface="ＭＳ Ｐゴシック" charset="0"/>
              <a:sym typeface="Helvetica" charset="0"/>
            </a:endParaRPr>
          </a:p>
        </p:txBody>
      </p:sp>
      <p:sp>
        <p:nvSpPr>
          <p:cNvPr id="15367" name="Text Box 7"/>
          <p:cNvSpPr txBox="1">
            <a:spLocks noChangeArrowheads="1"/>
          </p:cNvSpPr>
          <p:nvPr/>
        </p:nvSpPr>
        <p:spPr bwMode="auto">
          <a:xfrm>
            <a:off x="152400" y="6065838"/>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马太</a:t>
            </a:r>
            <a:r>
              <a:rPr lang="en-US" sz="2800" b="1" dirty="0">
                <a:solidFill>
                  <a:srgbClr val="FFFFFF"/>
                </a:solidFill>
                <a:latin typeface="Arial"/>
                <a:ea typeface="ＭＳ Ｐゴシック" charset="0"/>
                <a:sym typeface="Helvetica" charset="0"/>
              </a:rPr>
              <a:t>3:16-17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15368"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400">
              <a:solidFill>
                <a:srgbClr val="000000"/>
              </a:solidFill>
              <a:latin typeface="Arial"/>
              <a:ea typeface="ＭＳ Ｐゴシック" charset="0"/>
              <a:sym typeface="Helvetica" charset="0"/>
            </a:endParaRPr>
          </a:p>
        </p:txBody>
      </p:sp>
      <p:sp>
        <p:nvSpPr>
          <p:cNvPr id="15369" name="Text Box 9"/>
          <p:cNvSpPr txBox="1">
            <a:spLocks noChangeArrowheads="1"/>
          </p:cNvSpPr>
          <p:nvPr/>
        </p:nvSpPr>
        <p:spPr bwMode="auto">
          <a:xfrm>
            <a:off x="152400" y="0"/>
            <a:ext cx="9144000" cy="4832092"/>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4400" b="1" i="1" dirty="0">
                <a:solidFill>
                  <a:srgbClr val="FFFF00"/>
                </a:solidFill>
                <a:latin typeface="Arial"/>
                <a:ea typeface="ＭＳ Ｐゴシック" charset="0"/>
                <a:sym typeface="Helvetica" charset="0"/>
              </a:rPr>
              <a:t>耶稣</a:t>
            </a:r>
            <a:r>
              <a:rPr lang="zh-CN" altLang="en-US" sz="4400" b="1" i="1" dirty="0">
                <a:solidFill>
                  <a:srgbClr val="FFFFFF"/>
                </a:solidFill>
                <a:latin typeface="Arial"/>
                <a:ea typeface="ＭＳ Ｐゴシック" charset="0"/>
                <a:sym typeface="Helvetica" charset="0"/>
              </a:rPr>
              <a:t>受了洗，</a:t>
            </a:r>
            <a:endParaRPr lang="en-US" altLang="zh-CN" sz="4400" b="1" i="1" dirty="0">
              <a:solidFill>
                <a:srgbClr val="FFFFFF"/>
              </a:solidFill>
              <a:latin typeface="Arial"/>
              <a:ea typeface="ＭＳ Ｐゴシック" charset="0"/>
              <a:sym typeface="Helvetica" charset="0"/>
            </a:endParaRPr>
          </a:p>
          <a:p>
            <a:pPr>
              <a:defRPr/>
            </a:pPr>
            <a:r>
              <a:rPr lang="zh-CN" altLang="en-US" sz="4400" b="1" i="1" dirty="0">
                <a:solidFill>
                  <a:srgbClr val="FFFFFF"/>
                </a:solidFill>
                <a:latin typeface="Arial"/>
                <a:ea typeface="ＭＳ Ｐゴシック" charset="0"/>
                <a:sym typeface="Helvetica" charset="0"/>
              </a:rPr>
              <a:t>立刻从水中上来；</a:t>
            </a:r>
            <a:endParaRPr lang="en-US" altLang="zh-CN" sz="4400" b="1" i="1" dirty="0">
              <a:solidFill>
                <a:srgbClr val="FFFFFF"/>
              </a:solidFill>
              <a:latin typeface="Arial"/>
              <a:ea typeface="ＭＳ Ｐゴシック" charset="0"/>
              <a:sym typeface="Helvetica" charset="0"/>
            </a:endParaRPr>
          </a:p>
          <a:p>
            <a:pPr>
              <a:defRPr/>
            </a:pPr>
            <a:r>
              <a:rPr lang="zh-CN" altLang="en-US" sz="4400" b="1" i="1" dirty="0">
                <a:solidFill>
                  <a:srgbClr val="FFFFFF"/>
                </a:solidFill>
                <a:latin typeface="Arial"/>
                <a:ea typeface="ＭＳ Ｐゴシック" charset="0"/>
                <a:sym typeface="Helvetica" charset="0"/>
              </a:rPr>
              <a:t>忽然，天为他开了，</a:t>
            </a:r>
            <a:endParaRPr lang="en-US" altLang="zh-CN" sz="4400" b="1" i="1" dirty="0">
              <a:solidFill>
                <a:srgbClr val="FFFFFF"/>
              </a:solidFill>
              <a:latin typeface="Arial"/>
              <a:ea typeface="ＭＳ Ｐゴシック" charset="0"/>
              <a:sym typeface="Helvetica" charset="0"/>
            </a:endParaRPr>
          </a:p>
          <a:p>
            <a:pPr>
              <a:defRPr/>
            </a:pPr>
            <a:r>
              <a:rPr lang="zh-CN" altLang="en-US" sz="4400" b="1" i="1" dirty="0">
                <a:solidFill>
                  <a:srgbClr val="FFFFFF"/>
                </a:solidFill>
                <a:latin typeface="Arial"/>
                <a:ea typeface="ＭＳ Ｐゴシック" charset="0"/>
                <a:sym typeface="Helvetica" charset="0"/>
              </a:rPr>
              <a:t>他看见　</a:t>
            </a:r>
            <a:r>
              <a:rPr lang="zh-CN" altLang="en-US" sz="4400" b="1" i="1" dirty="0">
                <a:solidFill>
                  <a:srgbClr val="FFFF00"/>
                </a:solidFill>
                <a:latin typeface="Arial"/>
                <a:ea typeface="ＭＳ Ｐゴシック" charset="0"/>
                <a:sym typeface="Helvetica" charset="0"/>
              </a:rPr>
              <a:t>神的灵</a:t>
            </a:r>
            <a:r>
              <a:rPr lang="zh-CN" altLang="en-US" sz="4400" b="1" i="1" dirty="0">
                <a:solidFill>
                  <a:srgbClr val="FFFFFF"/>
                </a:solidFill>
                <a:latin typeface="Arial"/>
                <a:ea typeface="ＭＳ Ｐゴシック" charset="0"/>
                <a:sym typeface="Helvetica" charset="0"/>
              </a:rPr>
              <a:t>，好象鸽子降下来，落在他身上； </a:t>
            </a:r>
            <a:endParaRPr lang="en-US" altLang="zh-CN" sz="4400" b="1" i="1" dirty="0">
              <a:solidFill>
                <a:srgbClr val="FFFFFF"/>
              </a:solidFill>
              <a:latin typeface="Arial"/>
              <a:ea typeface="ＭＳ Ｐゴシック" charset="0"/>
              <a:sym typeface="Helvetica" charset="0"/>
            </a:endParaRPr>
          </a:p>
          <a:p>
            <a:pPr>
              <a:defRPr/>
            </a:pPr>
            <a:r>
              <a:rPr lang="zh-CN" altLang="en-US" sz="4400" b="1" i="1" dirty="0">
                <a:solidFill>
                  <a:srgbClr val="FFFFFF"/>
                </a:solidFill>
                <a:latin typeface="Arial"/>
                <a:ea typeface="ＭＳ Ｐゴシック" charset="0"/>
                <a:sym typeface="Helvetica" charset="0"/>
              </a:rPr>
              <a:t>又有</a:t>
            </a:r>
            <a:r>
              <a:rPr lang="zh-CN" altLang="en-US" sz="4400" b="1" i="1" dirty="0">
                <a:solidFill>
                  <a:srgbClr val="FFFF00"/>
                </a:solidFill>
                <a:latin typeface="Arial"/>
                <a:ea typeface="ＭＳ Ｐゴシック" charset="0"/>
                <a:sym typeface="Helvetica" charset="0"/>
              </a:rPr>
              <a:t>声音从天</a:t>
            </a:r>
            <a:r>
              <a:rPr lang="zh-CN" altLang="en-US" sz="4400" b="1" i="1" dirty="0">
                <a:solidFill>
                  <a:srgbClr val="FFFFFF"/>
                </a:solidFill>
                <a:latin typeface="Arial"/>
                <a:ea typeface="ＭＳ Ｐゴシック" charset="0"/>
                <a:sym typeface="Helvetica" charset="0"/>
              </a:rPr>
              <a:t>上来，说：</a:t>
            </a:r>
            <a:endParaRPr lang="en-US" altLang="zh-CN" sz="4400" b="1" i="1" dirty="0">
              <a:solidFill>
                <a:srgbClr val="FFFFFF"/>
              </a:solidFill>
              <a:latin typeface="Arial"/>
              <a:ea typeface="ＭＳ Ｐゴシック" charset="0"/>
              <a:sym typeface="Helvetica" charset="0"/>
            </a:endParaRPr>
          </a:p>
          <a:p>
            <a:pPr>
              <a:defRPr/>
            </a:pPr>
            <a:r>
              <a:rPr lang="zh-CN" altLang="en-US" sz="4400" b="1" i="1" dirty="0">
                <a:solidFill>
                  <a:srgbClr val="FFFFFF"/>
                </a:solidFill>
                <a:latin typeface="Arial"/>
                <a:ea typeface="ＭＳ Ｐゴシック" charset="0"/>
                <a:sym typeface="Helvetica" charset="0"/>
              </a:rPr>
              <a:t>“这是我的爱子，我所喜悦的。</a:t>
            </a:r>
            <a:endParaRPr lang="en-US" sz="4400" b="1" i="1" dirty="0">
              <a:solidFill>
                <a:srgbClr val="FFFFFF"/>
              </a:solidFill>
              <a:latin typeface="Arial"/>
              <a:ea typeface="ＭＳ Ｐゴシック" charset="0"/>
              <a:sym typeface="Helvetica" charset="0"/>
            </a:endParaRPr>
          </a:p>
        </p:txBody>
      </p:sp>
      <p:sp>
        <p:nvSpPr>
          <p:cNvPr id="11" name="TextBox 10"/>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b.2.</a:t>
            </a:r>
          </a:p>
        </p:txBody>
      </p:sp>
    </p:spTree>
    <p:extLst>
      <p:ext uri="{BB962C8B-B14F-4D97-AF65-F5344CB8AC3E}">
        <p14:creationId xmlns:p14="http://schemas.microsoft.com/office/powerpoint/2010/main" val="38070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38274" name="Group 3"/>
          <p:cNvGrpSpPr>
            <a:grpSpLocks/>
          </p:cNvGrpSpPr>
          <p:nvPr/>
        </p:nvGrpSpPr>
        <p:grpSpPr bwMode="auto">
          <a:xfrm>
            <a:off x="-53975" y="0"/>
            <a:ext cx="9350375" cy="7031038"/>
            <a:chOff x="-34" y="0"/>
            <a:chExt cx="5890" cy="4429"/>
          </a:xfrm>
        </p:grpSpPr>
        <p:sp>
          <p:nvSpPr>
            <p:cNvPr id="1638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638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sp>
        <p:nvSpPr>
          <p:cNvPr id="16390" name="Text Box 6"/>
          <p:cNvSpPr txBox="1">
            <a:spLocks noChangeArrowheads="1"/>
          </p:cNvSpPr>
          <p:nvPr/>
        </p:nvSpPr>
        <p:spPr bwMode="auto">
          <a:xfrm>
            <a:off x="3581400" y="381000"/>
            <a:ext cx="5562600" cy="400050"/>
          </a:xfrm>
          <a:prstGeom prst="rect">
            <a:avLst/>
          </a:prstGeom>
          <a:noFill/>
          <a:ln w="9525">
            <a:noFill/>
            <a:miter lim="800000"/>
            <a:headEnd/>
            <a:tailEnd/>
          </a:ln>
          <a:effectLst/>
        </p:spPr>
        <p:txBody>
          <a:bodyPr>
            <a:spAutoFit/>
          </a:bodyPr>
          <a:lstStyle/>
          <a:p>
            <a:pPr>
              <a:spcBef>
                <a:spcPct val="50000"/>
              </a:spcBef>
              <a:buFontTx/>
              <a:buChar char="•"/>
              <a:defRPr/>
            </a:pPr>
            <a:endParaRPr lang="en-US" sz="2000">
              <a:solidFill>
                <a:srgbClr val="000000"/>
              </a:solidFill>
              <a:latin typeface="Arial"/>
              <a:ea typeface="ＭＳ Ｐゴシック" charset="0"/>
              <a:sym typeface="Helvetica" charset="0"/>
            </a:endParaRPr>
          </a:p>
        </p:txBody>
      </p:sp>
      <p:sp>
        <p:nvSpPr>
          <p:cNvPr id="16391" name="Text Box 7"/>
          <p:cNvSpPr txBox="1">
            <a:spLocks noChangeArrowheads="1"/>
          </p:cNvSpPr>
          <p:nvPr/>
        </p:nvSpPr>
        <p:spPr bwMode="auto">
          <a:xfrm>
            <a:off x="152400" y="6278563"/>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马太</a:t>
            </a:r>
            <a:r>
              <a:rPr lang="en-US" sz="2800" b="1" dirty="0">
                <a:solidFill>
                  <a:srgbClr val="FFFFFF"/>
                </a:solidFill>
                <a:latin typeface="Arial"/>
                <a:ea typeface="ＭＳ Ｐゴシック" charset="0"/>
                <a:sym typeface="Helvetica" charset="0"/>
              </a:rPr>
              <a:t> 28:19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1639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6393" name="Text Box 9"/>
          <p:cNvSpPr txBox="1">
            <a:spLocks noChangeArrowheads="1"/>
          </p:cNvSpPr>
          <p:nvPr/>
        </p:nvSpPr>
        <p:spPr bwMode="auto">
          <a:xfrm>
            <a:off x="381000" y="212725"/>
            <a:ext cx="8153400" cy="3416320"/>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600" b="1" i="1" dirty="0">
                <a:solidFill>
                  <a:srgbClr val="FFFFFF"/>
                </a:solidFill>
                <a:latin typeface="Arial"/>
                <a:ea typeface="ＭＳ Ｐゴシック" charset="0"/>
                <a:sym typeface="Helvetica" charset="0"/>
              </a:rPr>
              <a:t>所以，你们要去使万民作我的门徒，</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奉</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父</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子</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圣灵</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的名，给他们施洗</a:t>
            </a:r>
            <a:endParaRPr lang="en-US" sz="3600" b="1" i="1" dirty="0">
              <a:solidFill>
                <a:srgbClr val="FFFF00"/>
              </a:solidFill>
              <a:latin typeface="Arial"/>
              <a:ea typeface="ＭＳ Ｐゴシック" charset="0"/>
              <a:sym typeface="Helvetica" charset="0"/>
            </a:endParaRPr>
          </a:p>
        </p:txBody>
      </p:sp>
      <p:sp>
        <p:nvSpPr>
          <p:cNvPr id="10" name="TextBox 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b.4.</a:t>
            </a:r>
          </a:p>
        </p:txBody>
      </p:sp>
    </p:spTree>
    <p:extLst>
      <p:ext uri="{BB962C8B-B14F-4D97-AF65-F5344CB8AC3E}">
        <p14:creationId xmlns:p14="http://schemas.microsoft.com/office/powerpoint/2010/main" val="27531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40322" name="Group 3"/>
          <p:cNvGrpSpPr>
            <a:grpSpLocks/>
          </p:cNvGrpSpPr>
          <p:nvPr/>
        </p:nvGrpSpPr>
        <p:grpSpPr bwMode="auto">
          <a:xfrm>
            <a:off x="-53975" y="0"/>
            <a:ext cx="9350375" cy="7031038"/>
            <a:chOff x="-34" y="0"/>
            <a:chExt cx="5890" cy="4429"/>
          </a:xfrm>
        </p:grpSpPr>
        <p:sp>
          <p:nvSpPr>
            <p:cNvPr id="1741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741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sp>
        <p:nvSpPr>
          <p:cNvPr id="17414"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7415" name="Text Box 7"/>
          <p:cNvSpPr txBox="1">
            <a:spLocks noChangeArrowheads="1"/>
          </p:cNvSpPr>
          <p:nvPr/>
        </p:nvSpPr>
        <p:spPr bwMode="auto">
          <a:xfrm>
            <a:off x="3581400" y="381000"/>
            <a:ext cx="5562600" cy="400050"/>
          </a:xfrm>
          <a:prstGeom prst="rect">
            <a:avLst/>
          </a:prstGeom>
          <a:noFill/>
          <a:ln w="9525">
            <a:noFill/>
            <a:miter lim="800000"/>
            <a:headEnd/>
            <a:tailEnd/>
          </a:ln>
          <a:effectLst/>
        </p:spPr>
        <p:txBody>
          <a:bodyPr>
            <a:spAutoFit/>
          </a:bodyPr>
          <a:lstStyle/>
          <a:p>
            <a:pPr>
              <a:spcBef>
                <a:spcPct val="50000"/>
              </a:spcBef>
              <a:buFontTx/>
              <a:buChar char="•"/>
              <a:defRPr/>
            </a:pPr>
            <a:endParaRPr lang="en-US" sz="2000">
              <a:solidFill>
                <a:srgbClr val="000000"/>
              </a:solidFill>
              <a:latin typeface="Arial"/>
              <a:ea typeface="ＭＳ Ｐゴシック" charset="0"/>
              <a:sym typeface="Helvetica" charset="0"/>
            </a:endParaRPr>
          </a:p>
        </p:txBody>
      </p:sp>
      <p:sp>
        <p:nvSpPr>
          <p:cNvPr id="17416" name="Text Box 8"/>
          <p:cNvSpPr txBox="1">
            <a:spLocks noChangeArrowheads="1"/>
          </p:cNvSpPr>
          <p:nvPr/>
        </p:nvSpPr>
        <p:spPr bwMode="auto">
          <a:xfrm>
            <a:off x="381000" y="212725"/>
            <a:ext cx="8153400" cy="3970318"/>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600" b="1" i="1" dirty="0">
                <a:solidFill>
                  <a:srgbClr val="FFFFFF"/>
                </a:solidFill>
                <a:latin typeface="Arial"/>
                <a:ea typeface="ＭＳ Ｐゴシック" charset="0"/>
                <a:sym typeface="Helvetica" charset="0"/>
              </a:rPr>
              <a:t>恩赐有许多种，</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FF"/>
                </a:solidFill>
                <a:latin typeface="Arial"/>
                <a:ea typeface="ＭＳ Ｐゴシック" charset="0"/>
                <a:sym typeface="Helvetica" charset="0"/>
              </a:rPr>
              <a:t>却是同一位</a:t>
            </a:r>
            <a:r>
              <a:rPr lang="zh-CN" altLang="en-US" sz="3600" b="1" i="1" dirty="0">
                <a:solidFill>
                  <a:srgbClr val="FFFF00"/>
                </a:solidFill>
                <a:latin typeface="Arial"/>
                <a:ea typeface="ＭＳ Ｐゴシック" charset="0"/>
                <a:sym typeface="Helvetica" charset="0"/>
              </a:rPr>
              <a:t>圣灵</a:t>
            </a:r>
            <a:r>
              <a:rPr lang="zh-CN" altLang="en-US" sz="3600" b="1" i="1" dirty="0">
                <a:solidFill>
                  <a:srgbClr val="FFFFFF"/>
                </a:solidFill>
                <a:latin typeface="Arial"/>
                <a:ea typeface="ＭＳ Ｐゴシック" charset="0"/>
                <a:sym typeface="Helvetica" charset="0"/>
              </a:rPr>
              <a:t>所赐的； 服事的职分有许多种，</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FF"/>
                </a:solidFill>
                <a:latin typeface="Arial"/>
                <a:ea typeface="ＭＳ Ｐゴシック" charset="0"/>
                <a:sym typeface="Helvetica" charset="0"/>
              </a:rPr>
              <a:t>但是同一位</a:t>
            </a:r>
            <a:r>
              <a:rPr lang="zh-CN" altLang="en-US" sz="3600" b="1" i="1" dirty="0">
                <a:solidFill>
                  <a:srgbClr val="FFFF00"/>
                </a:solidFill>
                <a:latin typeface="Arial"/>
                <a:ea typeface="ＭＳ Ｐゴシック" charset="0"/>
                <a:sym typeface="Helvetica" charset="0"/>
              </a:rPr>
              <a:t>主</a:t>
            </a:r>
            <a:r>
              <a:rPr lang="zh-CN" altLang="en-US" sz="3600" b="1" i="1" dirty="0">
                <a:solidFill>
                  <a:srgbClr val="FFFFFF"/>
                </a:solidFill>
                <a:latin typeface="Arial"/>
                <a:ea typeface="ＭＳ Ｐゴシック" charset="0"/>
                <a:sym typeface="Helvetica" charset="0"/>
              </a:rPr>
              <a:t>； </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工作的方式也有许多种，</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FF"/>
                </a:solidFill>
                <a:latin typeface="Arial"/>
                <a:ea typeface="ＭＳ Ｐゴシック" charset="0"/>
                <a:sym typeface="Helvetica" charset="0"/>
              </a:rPr>
              <a:t>但仍是一位　</a:t>
            </a:r>
            <a:r>
              <a:rPr lang="zh-CN" altLang="en-US" sz="3600" b="1" i="1" dirty="0">
                <a:solidFill>
                  <a:srgbClr val="FFFF00"/>
                </a:solidFill>
                <a:latin typeface="Arial"/>
                <a:ea typeface="ＭＳ Ｐゴシック" charset="0"/>
                <a:sym typeface="Helvetica" charset="0"/>
              </a:rPr>
              <a:t>神</a:t>
            </a:r>
            <a:r>
              <a:rPr lang="zh-CN" altLang="en-US" sz="3600" b="1" i="1" dirty="0">
                <a:solidFill>
                  <a:srgbClr val="FFFFFF"/>
                </a:solidFill>
                <a:latin typeface="Arial"/>
                <a:ea typeface="ＭＳ Ｐゴシック" charset="0"/>
                <a:sym typeface="Helvetica" charset="0"/>
              </a:rPr>
              <a:t>，</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是他在众人里面作成一切。</a:t>
            </a:r>
            <a:endParaRPr lang="en-US" sz="3600" b="1" i="1" dirty="0">
              <a:solidFill>
                <a:srgbClr val="FFFFFF"/>
              </a:solidFill>
              <a:latin typeface="Arial"/>
              <a:ea typeface="ＭＳ Ｐゴシック" charset="0"/>
              <a:sym typeface="Helvetica" charset="0"/>
            </a:endParaRPr>
          </a:p>
        </p:txBody>
      </p:sp>
      <p:sp>
        <p:nvSpPr>
          <p:cNvPr id="17417" name="Text Box 9"/>
          <p:cNvSpPr txBox="1">
            <a:spLocks noChangeArrowheads="1"/>
          </p:cNvSpPr>
          <p:nvPr/>
        </p:nvSpPr>
        <p:spPr bwMode="auto">
          <a:xfrm>
            <a:off x="152400" y="6278563"/>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林前</a:t>
            </a:r>
            <a:r>
              <a:rPr lang="en-US" sz="2800" b="1" dirty="0">
                <a:solidFill>
                  <a:srgbClr val="FFFFFF"/>
                </a:solidFill>
                <a:latin typeface="Arial"/>
                <a:ea typeface="ＭＳ Ｐゴシック" charset="0"/>
                <a:sym typeface="Helvetica" charset="0"/>
              </a:rPr>
              <a:t>12:4-6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10" name="TextBox 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330231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42370" name="Group 3"/>
          <p:cNvGrpSpPr>
            <a:grpSpLocks/>
          </p:cNvGrpSpPr>
          <p:nvPr/>
        </p:nvGrpSpPr>
        <p:grpSpPr bwMode="auto">
          <a:xfrm>
            <a:off x="-53975" y="0"/>
            <a:ext cx="9350375" cy="7031038"/>
            <a:chOff x="-34" y="0"/>
            <a:chExt cx="5890" cy="4429"/>
          </a:xfrm>
        </p:grpSpPr>
        <p:sp>
          <p:nvSpPr>
            <p:cNvPr id="1843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843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sp>
        <p:nvSpPr>
          <p:cNvPr id="18438" name="Text Box 6"/>
          <p:cNvSpPr txBox="1">
            <a:spLocks noChangeArrowheads="1"/>
          </p:cNvSpPr>
          <p:nvPr/>
        </p:nvSpPr>
        <p:spPr bwMode="auto">
          <a:xfrm>
            <a:off x="3581400" y="381000"/>
            <a:ext cx="5562600" cy="400050"/>
          </a:xfrm>
          <a:prstGeom prst="rect">
            <a:avLst/>
          </a:prstGeom>
          <a:noFill/>
          <a:ln w="9525">
            <a:noFill/>
            <a:miter lim="800000"/>
            <a:headEnd/>
            <a:tailEnd/>
          </a:ln>
          <a:effectLst/>
        </p:spPr>
        <p:txBody>
          <a:bodyPr>
            <a:spAutoFit/>
          </a:bodyPr>
          <a:lstStyle/>
          <a:p>
            <a:pPr>
              <a:spcBef>
                <a:spcPct val="50000"/>
              </a:spcBef>
              <a:buFontTx/>
              <a:buChar char="•"/>
              <a:defRPr/>
            </a:pPr>
            <a:endParaRPr lang="en-US" sz="2000">
              <a:solidFill>
                <a:srgbClr val="000000"/>
              </a:solidFill>
              <a:latin typeface="Arial"/>
              <a:ea typeface="ＭＳ Ｐゴシック" charset="0"/>
              <a:sym typeface="Helvetica" charset="0"/>
            </a:endParaRPr>
          </a:p>
        </p:txBody>
      </p:sp>
      <p:sp>
        <p:nvSpPr>
          <p:cNvPr id="18439" name="Text Box 7"/>
          <p:cNvSpPr txBox="1">
            <a:spLocks noChangeArrowheads="1"/>
          </p:cNvSpPr>
          <p:nvPr/>
        </p:nvSpPr>
        <p:spPr bwMode="auto">
          <a:xfrm>
            <a:off x="152400" y="6278563"/>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林后 </a:t>
            </a:r>
            <a:r>
              <a:rPr lang="en-US" sz="2800" b="1" dirty="0">
                <a:solidFill>
                  <a:srgbClr val="FFFFFF"/>
                </a:solidFill>
                <a:latin typeface="Arial"/>
                <a:ea typeface="ＭＳ Ｐゴシック" charset="0"/>
                <a:sym typeface="Helvetica" charset="0"/>
              </a:rPr>
              <a:t>13:14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1844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8441" name="Text Box 9"/>
          <p:cNvSpPr txBox="1">
            <a:spLocks noChangeArrowheads="1"/>
          </p:cNvSpPr>
          <p:nvPr/>
        </p:nvSpPr>
        <p:spPr bwMode="auto">
          <a:xfrm>
            <a:off x="381000" y="212725"/>
            <a:ext cx="80772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600" b="1" i="1" dirty="0">
                <a:solidFill>
                  <a:srgbClr val="FFFFFF"/>
                </a:solidFill>
                <a:latin typeface="Arial"/>
                <a:ea typeface="ＭＳ Ｐゴシック" charset="0"/>
                <a:sym typeface="Helvetica" charset="0"/>
              </a:rPr>
              <a:t>愿</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00"/>
                </a:solidFill>
                <a:latin typeface="Arial"/>
                <a:ea typeface="ＭＳ Ｐゴシック" charset="0"/>
                <a:sym typeface="Helvetica" charset="0"/>
              </a:rPr>
              <a:t>主耶稣基督</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的恩惠，　</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00"/>
                </a:solidFill>
                <a:latin typeface="Arial"/>
                <a:ea typeface="ＭＳ Ｐゴシック" charset="0"/>
                <a:sym typeface="Helvetica" charset="0"/>
              </a:rPr>
              <a:t>神</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的慈爱，</a:t>
            </a:r>
            <a:endParaRPr lang="en-US" altLang="zh-CN" sz="3600" b="1" i="1" dirty="0">
              <a:solidFill>
                <a:srgbClr val="FFFFFF"/>
              </a:solidFill>
              <a:latin typeface="Arial"/>
              <a:ea typeface="ＭＳ Ｐゴシック" charset="0"/>
              <a:sym typeface="Helvetica" charset="0"/>
            </a:endParaRPr>
          </a:p>
          <a:p>
            <a:pPr>
              <a:defRPr/>
            </a:pPr>
            <a:r>
              <a:rPr lang="en-US" altLang="zh-CN" sz="3600" b="1" i="1" dirty="0">
                <a:solidFill>
                  <a:srgbClr val="FFFFFF"/>
                </a:solidFill>
                <a:latin typeface="Arial"/>
                <a:ea typeface="ＭＳ Ｐゴシック" charset="0"/>
                <a:sym typeface="Helvetica" charset="0"/>
              </a:rPr>
              <a:t>	</a:t>
            </a:r>
            <a:r>
              <a:rPr lang="zh-CN" altLang="en-US" sz="3600" b="1" i="1" dirty="0">
                <a:solidFill>
                  <a:srgbClr val="FFFF00"/>
                </a:solidFill>
                <a:latin typeface="Arial"/>
                <a:ea typeface="ＭＳ Ｐゴシック" charset="0"/>
                <a:sym typeface="Helvetica" charset="0"/>
              </a:rPr>
              <a:t>圣灵</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的契通，</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常与你们众人同在</a:t>
            </a:r>
            <a:endParaRPr lang="en-US" sz="3600" b="1" i="1" dirty="0">
              <a:solidFill>
                <a:srgbClr val="FFFFFF"/>
              </a:solidFill>
              <a:latin typeface="Arial"/>
              <a:ea typeface="ＭＳ Ｐゴシック" charset="0"/>
              <a:sym typeface="Helvetica" charset="0"/>
            </a:endParaRPr>
          </a:p>
        </p:txBody>
      </p:sp>
      <p:sp>
        <p:nvSpPr>
          <p:cNvPr id="10" name="TextBox 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78354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44418" name="Group 3"/>
          <p:cNvGrpSpPr>
            <a:grpSpLocks/>
          </p:cNvGrpSpPr>
          <p:nvPr/>
        </p:nvGrpSpPr>
        <p:grpSpPr bwMode="auto">
          <a:xfrm>
            <a:off x="-53975" y="0"/>
            <a:ext cx="9350375" cy="7031038"/>
            <a:chOff x="-34" y="0"/>
            <a:chExt cx="5890" cy="4429"/>
          </a:xfrm>
        </p:grpSpPr>
        <p:sp>
          <p:nvSpPr>
            <p:cNvPr id="1946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946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sp>
        <p:nvSpPr>
          <p:cNvPr id="19462" name="Text Box 6"/>
          <p:cNvSpPr txBox="1">
            <a:spLocks noChangeArrowheads="1"/>
          </p:cNvSpPr>
          <p:nvPr/>
        </p:nvSpPr>
        <p:spPr bwMode="auto">
          <a:xfrm>
            <a:off x="3581400" y="381000"/>
            <a:ext cx="5562600" cy="400050"/>
          </a:xfrm>
          <a:prstGeom prst="rect">
            <a:avLst/>
          </a:prstGeom>
          <a:noFill/>
          <a:ln w="9525">
            <a:noFill/>
            <a:miter lim="800000"/>
            <a:headEnd/>
            <a:tailEnd/>
          </a:ln>
          <a:effectLst/>
        </p:spPr>
        <p:txBody>
          <a:bodyPr>
            <a:spAutoFit/>
          </a:bodyPr>
          <a:lstStyle/>
          <a:p>
            <a:pPr>
              <a:spcBef>
                <a:spcPct val="50000"/>
              </a:spcBef>
              <a:buFontTx/>
              <a:buChar char="•"/>
              <a:defRPr/>
            </a:pPr>
            <a:endParaRPr lang="en-US" sz="2000">
              <a:solidFill>
                <a:srgbClr val="000000"/>
              </a:solidFill>
              <a:latin typeface="Arial"/>
              <a:ea typeface="ＭＳ Ｐゴシック" charset="0"/>
              <a:sym typeface="Helvetica" charset="0"/>
            </a:endParaRPr>
          </a:p>
        </p:txBody>
      </p:sp>
      <p:sp>
        <p:nvSpPr>
          <p:cNvPr id="19463" name="Text Box 7"/>
          <p:cNvSpPr txBox="1">
            <a:spLocks noChangeArrowheads="1"/>
          </p:cNvSpPr>
          <p:nvPr/>
        </p:nvSpPr>
        <p:spPr bwMode="auto">
          <a:xfrm>
            <a:off x="152400" y="6278563"/>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彼前</a:t>
            </a:r>
            <a:r>
              <a:rPr lang="en-US" sz="2800" b="1" dirty="0">
                <a:solidFill>
                  <a:srgbClr val="FFFFFF"/>
                </a:solidFill>
                <a:latin typeface="Arial"/>
                <a:ea typeface="ＭＳ Ｐゴシック" charset="0"/>
                <a:sym typeface="Helvetica" charset="0"/>
              </a:rPr>
              <a:t>1:2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1946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19465" name="Text Box 9"/>
          <p:cNvSpPr txBox="1">
            <a:spLocks noChangeArrowheads="1"/>
          </p:cNvSpPr>
          <p:nvPr/>
        </p:nvSpPr>
        <p:spPr bwMode="auto">
          <a:xfrm>
            <a:off x="381000" y="212725"/>
            <a:ext cx="84582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600" b="1" i="1" dirty="0">
                <a:solidFill>
                  <a:srgbClr val="FFFFFF"/>
                </a:solidFill>
                <a:latin typeface="Arial"/>
                <a:ea typeface="ＭＳ Ｐゴシック" charset="0"/>
                <a:sym typeface="Helvetica" charset="0"/>
              </a:rPr>
              <a:t>就是照着</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父　神</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的预知蒙拣选，借着</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圣灵</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得成圣洁，因而顺服，并且被</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00"/>
                </a:solidFill>
                <a:latin typeface="Arial"/>
                <a:ea typeface="ＭＳ Ｐゴシック" charset="0"/>
                <a:sym typeface="Helvetica" charset="0"/>
              </a:rPr>
              <a:t>耶稣基督</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的血洒过的人。</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愿恩惠平安多多地加给你们。</a:t>
            </a:r>
            <a:endParaRPr lang="en-US" sz="3600" b="1" i="1" dirty="0">
              <a:solidFill>
                <a:srgbClr val="FFFFFF"/>
              </a:solidFill>
              <a:latin typeface="Arial"/>
              <a:ea typeface="ＭＳ Ｐゴシック" charset="0"/>
              <a:sym typeface="Helvetica" charset="0"/>
            </a:endParaRPr>
          </a:p>
        </p:txBody>
      </p:sp>
      <p:sp>
        <p:nvSpPr>
          <p:cNvPr id="10" name="TextBox 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321166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46466" name="Group 3"/>
          <p:cNvGrpSpPr>
            <a:grpSpLocks/>
          </p:cNvGrpSpPr>
          <p:nvPr/>
        </p:nvGrpSpPr>
        <p:grpSpPr bwMode="auto">
          <a:xfrm>
            <a:off x="-53975" y="0"/>
            <a:ext cx="9350375" cy="7031038"/>
            <a:chOff x="-34" y="0"/>
            <a:chExt cx="5890" cy="4429"/>
          </a:xfrm>
        </p:grpSpPr>
        <p:sp>
          <p:nvSpPr>
            <p:cNvPr id="2048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048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sp>
        <p:nvSpPr>
          <p:cNvPr id="20486" name="Text Box 6"/>
          <p:cNvSpPr txBox="1">
            <a:spLocks noChangeArrowheads="1"/>
          </p:cNvSpPr>
          <p:nvPr/>
        </p:nvSpPr>
        <p:spPr bwMode="auto">
          <a:xfrm>
            <a:off x="3581400" y="381000"/>
            <a:ext cx="5562600" cy="400050"/>
          </a:xfrm>
          <a:prstGeom prst="rect">
            <a:avLst/>
          </a:prstGeom>
          <a:noFill/>
          <a:ln w="9525">
            <a:noFill/>
            <a:miter lim="800000"/>
            <a:headEnd/>
            <a:tailEnd/>
          </a:ln>
          <a:effectLst/>
        </p:spPr>
        <p:txBody>
          <a:bodyPr>
            <a:spAutoFit/>
          </a:bodyPr>
          <a:lstStyle/>
          <a:p>
            <a:pPr>
              <a:spcBef>
                <a:spcPct val="50000"/>
              </a:spcBef>
              <a:buFontTx/>
              <a:buChar char="•"/>
              <a:defRPr/>
            </a:pPr>
            <a:endParaRPr lang="en-US" sz="2000">
              <a:solidFill>
                <a:srgbClr val="000000"/>
              </a:solidFill>
              <a:latin typeface="Arial"/>
              <a:ea typeface="ＭＳ Ｐゴシック" charset="0"/>
              <a:sym typeface="Helvetica" charset="0"/>
            </a:endParaRPr>
          </a:p>
        </p:txBody>
      </p:sp>
      <p:sp>
        <p:nvSpPr>
          <p:cNvPr id="20487" name="Text Box 7"/>
          <p:cNvSpPr txBox="1">
            <a:spLocks noChangeArrowheads="1"/>
          </p:cNvSpPr>
          <p:nvPr/>
        </p:nvSpPr>
        <p:spPr bwMode="auto">
          <a:xfrm>
            <a:off x="152400" y="6278563"/>
            <a:ext cx="5638800" cy="523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2800" b="1" dirty="0">
                <a:solidFill>
                  <a:srgbClr val="FFFFFF"/>
                </a:solidFill>
                <a:latin typeface="Arial"/>
                <a:ea typeface="ＭＳ Ｐゴシック" charset="0"/>
                <a:sym typeface="Helvetica" charset="0"/>
              </a:rPr>
              <a:t>犹 </a:t>
            </a:r>
            <a:r>
              <a:rPr lang="en-US" sz="2800" b="1" dirty="0">
                <a:solidFill>
                  <a:srgbClr val="FFFFFF"/>
                </a:solidFill>
                <a:latin typeface="Arial"/>
                <a:ea typeface="ＭＳ Ｐゴシック" charset="0"/>
                <a:sym typeface="Helvetica" charset="0"/>
              </a:rPr>
              <a:t>20-21 (</a:t>
            </a:r>
            <a:r>
              <a:rPr lang="en-US" altLang="zh-CN" sz="2800" b="1" dirty="0">
                <a:solidFill>
                  <a:srgbClr val="FFFFFF"/>
                </a:solidFill>
                <a:latin typeface="Arial"/>
                <a:ea typeface="ＭＳ Ｐゴシック" charset="0"/>
                <a:sym typeface="Helvetica" charset="0"/>
              </a:rPr>
              <a:t>CNVS</a:t>
            </a:r>
            <a:r>
              <a:rPr lang="en-US" sz="2800" b="1" dirty="0">
                <a:solidFill>
                  <a:srgbClr val="FFFFFF"/>
                </a:solidFill>
                <a:latin typeface="Arial"/>
                <a:ea typeface="ＭＳ Ｐゴシック" charset="0"/>
                <a:sym typeface="Helvetica" charset="0"/>
              </a:rPr>
              <a:t>)</a:t>
            </a:r>
          </a:p>
        </p:txBody>
      </p:sp>
      <p:sp>
        <p:nvSpPr>
          <p:cNvPr id="20488"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0489" name="Text Box 9"/>
          <p:cNvSpPr txBox="1">
            <a:spLocks noChangeArrowheads="1"/>
          </p:cNvSpPr>
          <p:nvPr/>
        </p:nvSpPr>
        <p:spPr bwMode="auto">
          <a:xfrm>
            <a:off x="381000" y="212725"/>
            <a:ext cx="8458200" cy="3970318"/>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600" b="1" i="1" dirty="0">
                <a:solidFill>
                  <a:srgbClr val="FFFFFF"/>
                </a:solidFill>
                <a:latin typeface="Arial"/>
                <a:ea typeface="ＭＳ Ｐゴシック" charset="0"/>
                <a:sym typeface="Helvetica" charset="0"/>
              </a:rPr>
              <a:t>但你们呢，亲爱的，</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你们要在至圣的信仰上建立自己，</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在</a:t>
            </a:r>
            <a:r>
              <a:rPr lang="zh-CN" altLang="en-US" sz="3600" b="1" i="1" dirty="0">
                <a:solidFill>
                  <a:srgbClr val="FFFF00"/>
                </a:solidFill>
                <a:latin typeface="Arial"/>
                <a:ea typeface="ＭＳ Ｐゴシック" charset="0"/>
                <a:sym typeface="Helvetica" charset="0"/>
              </a:rPr>
              <a:t>圣灵</a:t>
            </a:r>
            <a:r>
              <a:rPr lang="zh-CN" altLang="en-US" sz="3600" b="1" i="1" dirty="0">
                <a:solidFill>
                  <a:srgbClr val="FFFFFF"/>
                </a:solidFill>
                <a:latin typeface="Arial"/>
                <a:ea typeface="ＭＳ Ｐゴシック" charset="0"/>
                <a:sym typeface="Helvetica" charset="0"/>
              </a:rPr>
              <a:t>里祷告，</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要保守自己在　</a:t>
            </a:r>
            <a:r>
              <a:rPr lang="zh-CN" altLang="en-US" sz="3600" b="1" i="1" dirty="0">
                <a:solidFill>
                  <a:srgbClr val="FFFF00"/>
                </a:solidFill>
                <a:latin typeface="Arial"/>
                <a:ea typeface="ＭＳ Ｐゴシック" charset="0"/>
                <a:sym typeface="Helvetica" charset="0"/>
              </a:rPr>
              <a:t>神</a:t>
            </a:r>
            <a:r>
              <a:rPr lang="zh-CN" altLang="en-US" sz="3600" b="1" i="1" dirty="0">
                <a:solidFill>
                  <a:srgbClr val="FFFFFF"/>
                </a:solidFill>
                <a:latin typeface="Arial"/>
                <a:ea typeface="ＭＳ Ｐゴシック" charset="0"/>
                <a:sym typeface="Helvetica" charset="0"/>
              </a:rPr>
              <a:t>的爱中，</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仰望我们主</a:t>
            </a:r>
            <a:r>
              <a:rPr lang="zh-CN" altLang="en-US" sz="3600" b="1" i="1" dirty="0">
                <a:solidFill>
                  <a:srgbClr val="FFFF00"/>
                </a:solidFill>
                <a:latin typeface="Arial"/>
                <a:ea typeface="ＭＳ Ｐゴシック" charset="0"/>
                <a:sym typeface="Helvetica" charset="0"/>
              </a:rPr>
              <a:t>耶稣基督</a:t>
            </a:r>
            <a:endParaRPr lang="en-US" altLang="zh-CN" sz="3600" b="1" i="1" dirty="0">
              <a:solidFill>
                <a:srgbClr val="FFFF00"/>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的怜悯，</a:t>
            </a:r>
            <a:endParaRPr lang="en-US" altLang="zh-CN" sz="3600" b="1" i="1" dirty="0">
              <a:solidFill>
                <a:srgbClr val="FFFFFF"/>
              </a:solidFill>
              <a:latin typeface="Arial"/>
              <a:ea typeface="ＭＳ Ｐゴシック" charset="0"/>
              <a:sym typeface="Helvetica" charset="0"/>
            </a:endParaRPr>
          </a:p>
          <a:p>
            <a:pPr>
              <a:defRPr/>
            </a:pPr>
            <a:r>
              <a:rPr lang="zh-CN" altLang="en-US" sz="3600" b="1" i="1" dirty="0">
                <a:solidFill>
                  <a:srgbClr val="FFFFFF"/>
                </a:solidFill>
                <a:latin typeface="Arial"/>
                <a:ea typeface="ＭＳ Ｐゴシック" charset="0"/>
                <a:sym typeface="Helvetica" charset="0"/>
              </a:rPr>
              <a:t>直到永生。</a:t>
            </a:r>
            <a:endParaRPr lang="en-US" sz="3600" b="1" i="1" dirty="0">
              <a:solidFill>
                <a:srgbClr val="FFFFFF"/>
              </a:solidFill>
              <a:latin typeface="Arial"/>
              <a:ea typeface="ＭＳ Ｐゴシック" charset="0"/>
              <a:sym typeface="Helvetica" charset="0"/>
            </a:endParaRPr>
          </a:p>
        </p:txBody>
      </p:sp>
      <p:sp>
        <p:nvSpPr>
          <p:cNvPr id="10" name="TextBox 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39629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7"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8"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09" name="Text Box 5"/>
          <p:cNvSpPr txBox="1">
            <a:spLocks noChangeArrowheads="1"/>
          </p:cNvSpPr>
          <p:nvPr/>
        </p:nvSpPr>
        <p:spPr bwMode="auto">
          <a:xfrm>
            <a:off x="0" y="6477000"/>
            <a:ext cx="4114800" cy="3079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400" b="1">
                <a:solidFill>
                  <a:srgbClr val="FFFFFF"/>
                </a:solidFill>
                <a:latin typeface="Arial"/>
                <a:ea typeface="ＭＳ Ｐゴシック" charset="0"/>
                <a:sym typeface="Helvetica" charset="0"/>
              </a:rPr>
              <a:t>Marva Dawn, </a:t>
            </a:r>
            <a:r>
              <a:rPr lang="en-US" sz="1400" b="1" i="1">
                <a:solidFill>
                  <a:srgbClr val="FFFFFF"/>
                </a:solidFill>
                <a:latin typeface="Arial"/>
                <a:ea typeface="ＭＳ Ｐゴシック" charset="0"/>
                <a:sym typeface="Helvetica" charset="0"/>
              </a:rPr>
              <a:t>The Unnecessary Pastor</a:t>
            </a:r>
            <a:r>
              <a:rPr lang="en-US" sz="1400" b="1">
                <a:solidFill>
                  <a:srgbClr val="FFFFFF"/>
                </a:solidFill>
                <a:latin typeface="Arial"/>
                <a:ea typeface="ＭＳ Ｐゴシック" charset="0"/>
                <a:sym typeface="Helvetica" charset="0"/>
              </a:rPr>
              <a:t>, p. 237</a:t>
            </a:r>
          </a:p>
        </p:txBody>
      </p:sp>
      <p:sp>
        <p:nvSpPr>
          <p:cNvPr id="21510" name="Text Box 6"/>
          <p:cNvSpPr txBox="1">
            <a:spLocks noChangeArrowheads="1"/>
          </p:cNvSpPr>
          <p:nvPr/>
        </p:nvSpPr>
        <p:spPr bwMode="auto">
          <a:xfrm>
            <a:off x="152400" y="44450"/>
            <a:ext cx="4800600" cy="5842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defRPr/>
            </a:pPr>
            <a:r>
              <a:rPr lang="zh-CN" altLang="en-US" sz="3200" b="1" dirty="0">
                <a:solidFill>
                  <a:srgbClr val="FFFFFF"/>
                </a:solidFill>
                <a:latin typeface="Arial"/>
                <a:ea typeface="ＭＳ Ｐゴシック" charset="0"/>
                <a:sym typeface="Helvetica" charset="0"/>
              </a:rPr>
              <a:t>以弗所</a:t>
            </a:r>
            <a:r>
              <a:rPr lang="en-US" sz="3200" b="1" dirty="0">
                <a:solidFill>
                  <a:srgbClr val="FFFFFF"/>
                </a:solidFill>
                <a:latin typeface="Arial"/>
                <a:ea typeface="ＭＳ Ｐゴシック" charset="0"/>
                <a:sym typeface="Helvetica" charset="0"/>
              </a:rPr>
              <a:t>4:4-6</a:t>
            </a:r>
            <a:endParaRPr lang="en-US" sz="3200" dirty="0">
              <a:solidFill>
                <a:srgbClr val="000000"/>
              </a:solidFill>
              <a:latin typeface="Arial"/>
              <a:ea typeface="ＭＳ Ｐゴシック" charset="0"/>
              <a:sym typeface="Helvetica" charset="0"/>
            </a:endParaRPr>
          </a:p>
        </p:txBody>
      </p:sp>
      <p:sp>
        <p:nvSpPr>
          <p:cNvPr id="21511" name="Text Box 7"/>
          <p:cNvSpPr txBox="1">
            <a:spLocks noChangeArrowheads="1"/>
          </p:cNvSpPr>
          <p:nvPr/>
        </p:nvSpPr>
        <p:spPr bwMode="auto">
          <a:xfrm>
            <a:off x="6019800" y="304800"/>
            <a:ext cx="2362200" cy="1570038"/>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zh-CN" altLang="en-US" sz="3200" b="1" dirty="0">
                <a:solidFill>
                  <a:srgbClr val="FFFFFF"/>
                </a:solidFill>
                <a:latin typeface="Arial"/>
                <a:ea typeface="ＭＳ Ｐゴシック" charset="0"/>
                <a:sym typeface="Helvetica" charset="0"/>
              </a:rPr>
              <a:t>超越万有</a:t>
            </a:r>
            <a:endParaRPr lang="en-US" altLang="zh-CN" sz="3200" b="1" dirty="0">
              <a:solidFill>
                <a:srgbClr val="FFFFFF"/>
              </a:solidFill>
              <a:latin typeface="Arial"/>
              <a:ea typeface="ＭＳ Ｐゴシック" charset="0"/>
              <a:sym typeface="Helvetica" charset="0"/>
            </a:endParaRPr>
          </a:p>
          <a:p>
            <a:pPr>
              <a:defRPr/>
            </a:pPr>
            <a:r>
              <a:rPr lang="zh-CN" altLang="en-US" sz="3200" b="1" dirty="0">
                <a:solidFill>
                  <a:srgbClr val="FFFFFF"/>
                </a:solidFill>
                <a:latin typeface="Arial"/>
                <a:ea typeface="ＭＳ Ｐゴシック" charset="0"/>
                <a:sym typeface="Helvetica" charset="0"/>
              </a:rPr>
              <a:t>贯彻万有 </a:t>
            </a:r>
            <a:endParaRPr lang="en-US" altLang="zh-CN" sz="3200" b="1" dirty="0">
              <a:solidFill>
                <a:srgbClr val="FFFFFF"/>
              </a:solidFill>
              <a:latin typeface="Arial"/>
              <a:ea typeface="ＭＳ Ｐゴシック" charset="0"/>
              <a:sym typeface="Helvetica" charset="0"/>
            </a:endParaRPr>
          </a:p>
          <a:p>
            <a:pPr>
              <a:defRPr/>
            </a:pPr>
            <a:r>
              <a:rPr lang="zh-CN" altLang="en-US" sz="3200" b="1" dirty="0">
                <a:solidFill>
                  <a:srgbClr val="FFFFFF"/>
                </a:solidFill>
                <a:latin typeface="Arial"/>
                <a:ea typeface="ＭＳ Ｐゴシック" charset="0"/>
                <a:sym typeface="Helvetica" charset="0"/>
              </a:rPr>
              <a:t>在万有之中</a:t>
            </a:r>
          </a:p>
        </p:txBody>
      </p:sp>
      <p:sp>
        <p:nvSpPr>
          <p:cNvPr id="21512" name="Text Box 8"/>
          <p:cNvSpPr txBox="1">
            <a:spLocks noChangeArrowheads="1"/>
          </p:cNvSpPr>
          <p:nvPr/>
        </p:nvSpPr>
        <p:spPr bwMode="auto">
          <a:xfrm>
            <a:off x="4876800" y="3276600"/>
            <a:ext cx="1828800" cy="132343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200" b="1" dirty="0">
                <a:solidFill>
                  <a:srgbClr val="FFFFFF"/>
                </a:solidFill>
                <a:latin typeface="Arial"/>
                <a:ea typeface="ＭＳ Ｐゴシック" charset="0"/>
                <a:sym typeface="Helvetica" charset="0"/>
              </a:rPr>
              <a:t>一</a:t>
            </a:r>
            <a:endParaRPr lang="en-US" altLang="zh-CN" sz="3200" b="1" dirty="0">
              <a:solidFill>
                <a:srgbClr val="FFFFFF"/>
              </a:solidFill>
              <a:latin typeface="Arial"/>
              <a:ea typeface="ＭＳ Ｐゴシック" charset="0"/>
              <a:sym typeface="Helvetica" charset="0"/>
            </a:endParaRPr>
          </a:p>
          <a:p>
            <a:pPr>
              <a:spcBef>
                <a:spcPct val="50000"/>
              </a:spcBef>
              <a:defRPr/>
            </a:pPr>
            <a:r>
              <a:rPr lang="zh-CN" altLang="en-US" sz="3200" b="1" dirty="0">
                <a:solidFill>
                  <a:srgbClr val="FFFFFF"/>
                </a:solidFill>
                <a:latin typeface="Arial"/>
                <a:ea typeface="ＭＳ Ｐゴシック" charset="0"/>
                <a:sym typeface="Helvetica" charset="0"/>
              </a:rPr>
              <a:t>位</a:t>
            </a:r>
            <a:r>
              <a:rPr lang="zh-CN" altLang="en-US" sz="3200" b="1" dirty="0">
                <a:solidFill>
                  <a:srgbClr val="FFFF00"/>
                </a:solidFill>
                <a:latin typeface="Arial"/>
                <a:ea typeface="ＭＳ Ｐゴシック" charset="0"/>
                <a:sym typeface="Helvetica" charset="0"/>
              </a:rPr>
              <a:t>主</a:t>
            </a:r>
            <a:endParaRPr lang="en-US" sz="3200" b="1" dirty="0">
              <a:solidFill>
                <a:srgbClr val="FFFF00"/>
              </a:solidFill>
              <a:latin typeface="Arial"/>
              <a:ea typeface="ＭＳ Ｐゴシック" charset="0"/>
              <a:sym typeface="Helvetica" charset="0"/>
            </a:endParaRPr>
          </a:p>
        </p:txBody>
      </p:sp>
      <p:sp>
        <p:nvSpPr>
          <p:cNvPr id="21513" name="Text Box 9"/>
          <p:cNvSpPr txBox="1">
            <a:spLocks noChangeArrowheads="1"/>
          </p:cNvSpPr>
          <p:nvPr/>
        </p:nvSpPr>
        <p:spPr bwMode="auto">
          <a:xfrm>
            <a:off x="457200" y="3276600"/>
            <a:ext cx="1524000" cy="1323439"/>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zh-CN" altLang="en-US" sz="3200" b="1" dirty="0">
                <a:solidFill>
                  <a:srgbClr val="FFFFFF"/>
                </a:solidFill>
                <a:latin typeface="Arial"/>
                <a:ea typeface="ＭＳ Ｐゴシック" charset="0"/>
                <a:sym typeface="Helvetica" charset="0"/>
              </a:rPr>
              <a:t>一个</a:t>
            </a:r>
            <a:endParaRPr lang="en-US" altLang="zh-CN" sz="3200" b="1" dirty="0">
              <a:solidFill>
                <a:srgbClr val="FFFFFF"/>
              </a:solidFill>
              <a:latin typeface="Arial"/>
              <a:ea typeface="ＭＳ Ｐゴシック" charset="0"/>
              <a:sym typeface="Helvetica" charset="0"/>
            </a:endParaRPr>
          </a:p>
          <a:p>
            <a:pPr>
              <a:spcBef>
                <a:spcPct val="50000"/>
              </a:spcBef>
              <a:defRPr/>
            </a:pPr>
            <a:r>
              <a:rPr lang="zh-CN" altLang="en-US" sz="3200" b="1" dirty="0">
                <a:solidFill>
                  <a:srgbClr val="FFFFFF"/>
                </a:solidFill>
                <a:latin typeface="Arial"/>
                <a:ea typeface="ＭＳ Ｐゴシック" charset="0"/>
                <a:sym typeface="Helvetica" charset="0"/>
              </a:rPr>
              <a:t>身体</a:t>
            </a:r>
            <a:endParaRPr lang="en-US" sz="3200" b="1" dirty="0">
              <a:solidFill>
                <a:srgbClr val="FFFFFF"/>
              </a:solidFill>
              <a:latin typeface="Arial"/>
              <a:ea typeface="ＭＳ Ｐゴシック" charset="0"/>
              <a:sym typeface="Helvetica" charset="0"/>
            </a:endParaRPr>
          </a:p>
        </p:txBody>
      </p:sp>
      <p:sp>
        <p:nvSpPr>
          <p:cNvPr id="21514" name="Text Box 10"/>
          <p:cNvSpPr txBox="1">
            <a:spLocks noChangeArrowheads="1"/>
          </p:cNvSpPr>
          <p:nvPr/>
        </p:nvSpPr>
        <p:spPr bwMode="auto">
          <a:xfrm>
            <a:off x="3124200" y="3276600"/>
            <a:ext cx="18288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200" b="1" dirty="0">
                <a:solidFill>
                  <a:srgbClr val="FFFFFF"/>
                </a:solidFill>
                <a:latin typeface="Arial"/>
                <a:ea typeface="ＭＳ Ｐゴシック" charset="0"/>
                <a:sym typeface="Helvetica" charset="0"/>
              </a:rPr>
              <a:t>   </a:t>
            </a:r>
            <a:r>
              <a:rPr lang="zh-CN" altLang="en-US" sz="3200" b="1" dirty="0">
                <a:solidFill>
                  <a:srgbClr val="FFFFFF"/>
                </a:solidFill>
                <a:latin typeface="Arial"/>
                <a:ea typeface="ＭＳ Ｐゴシック" charset="0"/>
                <a:sym typeface="Helvetica" charset="0"/>
              </a:rPr>
              <a:t>一位</a:t>
            </a:r>
            <a:r>
              <a:rPr lang="en-US" sz="3200" b="1" dirty="0">
                <a:solidFill>
                  <a:srgbClr val="FFFFFF"/>
                </a:solidFill>
                <a:latin typeface="Arial"/>
                <a:ea typeface="ＭＳ Ｐゴシック" charset="0"/>
                <a:sym typeface="Helvetica" charset="0"/>
              </a:rPr>
              <a:t> </a:t>
            </a:r>
            <a:r>
              <a:rPr lang="zh-CN" altLang="en-US" sz="3200" b="1" dirty="0">
                <a:solidFill>
                  <a:srgbClr val="FFFF00"/>
                </a:solidFill>
                <a:latin typeface="Arial"/>
                <a:ea typeface="ＭＳ Ｐゴシック" charset="0"/>
                <a:sym typeface="Helvetica" charset="0"/>
              </a:rPr>
              <a:t>圣灵</a:t>
            </a:r>
            <a:r>
              <a:rPr lang="en-US" sz="3200" b="1" dirty="0">
                <a:solidFill>
                  <a:srgbClr val="FFFF00"/>
                </a:solidFill>
                <a:latin typeface="Arial"/>
                <a:ea typeface="ＭＳ Ｐゴシック" charset="0"/>
                <a:sym typeface="Helvetica" charset="0"/>
              </a:rPr>
              <a:t>   </a:t>
            </a:r>
          </a:p>
        </p:txBody>
      </p:sp>
      <p:sp>
        <p:nvSpPr>
          <p:cNvPr id="21515" name="Text Box 11"/>
          <p:cNvSpPr txBox="1">
            <a:spLocks noChangeArrowheads="1"/>
          </p:cNvSpPr>
          <p:nvPr/>
        </p:nvSpPr>
        <p:spPr bwMode="auto">
          <a:xfrm>
            <a:off x="6629400" y="3276600"/>
            <a:ext cx="2133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zh-CN" altLang="en-US" sz="3200" b="1" dirty="0">
                <a:solidFill>
                  <a:srgbClr val="FFFFFF"/>
                </a:solidFill>
                <a:latin typeface="Arial"/>
                <a:ea typeface="ＭＳ Ｐゴシック" charset="0"/>
                <a:sym typeface="Helvetica" charset="0"/>
              </a:rPr>
              <a:t>一个</a:t>
            </a:r>
            <a:endParaRPr lang="en-US" altLang="zh-CN" sz="3200" b="1" dirty="0">
              <a:solidFill>
                <a:srgbClr val="FFFFFF"/>
              </a:solidFill>
              <a:latin typeface="Arial"/>
              <a:ea typeface="ＭＳ Ｐゴシック" charset="0"/>
              <a:sym typeface="Helvetica" charset="0"/>
            </a:endParaRPr>
          </a:p>
          <a:p>
            <a:pPr algn="r">
              <a:defRPr/>
            </a:pPr>
            <a:r>
              <a:rPr lang="zh-CN" altLang="en-US" sz="3200" b="1" dirty="0">
                <a:solidFill>
                  <a:srgbClr val="FFFFFF"/>
                </a:solidFill>
                <a:latin typeface="Arial"/>
                <a:ea typeface="ＭＳ Ｐゴシック" charset="0"/>
                <a:sym typeface="Helvetica" charset="0"/>
              </a:rPr>
              <a:t>信仰</a:t>
            </a:r>
            <a:endParaRPr lang="en-US" sz="3200" b="1" dirty="0">
              <a:solidFill>
                <a:srgbClr val="FFFFFF"/>
              </a:solidFill>
              <a:latin typeface="Arial"/>
              <a:ea typeface="ＭＳ Ｐゴシック" charset="0"/>
              <a:sym typeface="Helvetica" charset="0"/>
            </a:endParaRPr>
          </a:p>
        </p:txBody>
      </p:sp>
      <p:sp>
        <p:nvSpPr>
          <p:cNvPr id="21516" name="Text Box 12"/>
          <p:cNvSpPr txBox="1">
            <a:spLocks noChangeArrowheads="1"/>
          </p:cNvSpPr>
          <p:nvPr/>
        </p:nvSpPr>
        <p:spPr bwMode="auto">
          <a:xfrm>
            <a:off x="1295400" y="5302250"/>
            <a:ext cx="2133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一个盼望</a:t>
            </a:r>
            <a:endParaRPr lang="en-US" sz="3200" b="1" dirty="0">
              <a:solidFill>
                <a:srgbClr val="FFFFFF"/>
              </a:solidFill>
              <a:latin typeface="Arial"/>
              <a:ea typeface="ＭＳ Ｐゴシック" charset="0"/>
              <a:sym typeface="Helvetica" charset="0"/>
            </a:endParaRPr>
          </a:p>
        </p:txBody>
      </p:sp>
      <p:sp>
        <p:nvSpPr>
          <p:cNvPr id="21517" name="Text Box 13"/>
          <p:cNvSpPr txBox="1">
            <a:spLocks noChangeArrowheads="1"/>
          </p:cNvSpPr>
          <p:nvPr/>
        </p:nvSpPr>
        <p:spPr bwMode="auto">
          <a:xfrm>
            <a:off x="5334000" y="5302250"/>
            <a:ext cx="2895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一种洗礼</a:t>
            </a:r>
            <a:endParaRPr lang="en-US" sz="3200" b="1" dirty="0">
              <a:solidFill>
                <a:srgbClr val="FFFFFF"/>
              </a:solidFill>
              <a:latin typeface="Arial"/>
              <a:ea typeface="ＭＳ Ｐゴシック" charset="0"/>
              <a:sym typeface="Helvetica" charset="0"/>
            </a:endParaRPr>
          </a:p>
        </p:txBody>
      </p:sp>
      <p:grpSp>
        <p:nvGrpSpPr>
          <p:cNvPr id="454673" name="Group 14"/>
          <p:cNvGrpSpPr>
            <a:grpSpLocks/>
          </p:cNvGrpSpPr>
          <p:nvPr/>
        </p:nvGrpSpPr>
        <p:grpSpPr bwMode="auto">
          <a:xfrm>
            <a:off x="1190625" y="1385888"/>
            <a:ext cx="6810375" cy="4024312"/>
            <a:chOff x="2538" y="1632"/>
            <a:chExt cx="2904" cy="1716"/>
          </a:xfrm>
        </p:grpSpPr>
        <p:sp>
          <p:nvSpPr>
            <p:cNvPr id="21519"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0"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nvGrpSpPr>
            <p:cNvPr id="454681" name="Group 17"/>
            <p:cNvGrpSpPr>
              <a:grpSpLocks/>
            </p:cNvGrpSpPr>
            <p:nvPr/>
          </p:nvGrpSpPr>
          <p:grpSpPr bwMode="auto">
            <a:xfrm>
              <a:off x="2538" y="1632"/>
              <a:ext cx="2904" cy="1716"/>
              <a:chOff x="2538" y="1632"/>
              <a:chExt cx="2904" cy="1716"/>
            </a:xfrm>
          </p:grpSpPr>
          <p:sp>
            <p:nvSpPr>
              <p:cNvPr id="21522" name="Oval 18"/>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3" name="Oval 19"/>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4" name="Oval 20"/>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5" name="Oval 21"/>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6"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7" name="Oval 23"/>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8" name="Oval 24"/>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sp>
            <p:nvSpPr>
              <p:cNvPr id="21529" name="Oval 25"/>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pPr>
                  <a:defRPr/>
                </a:pPr>
                <a:endParaRPr lang="en-US" sz="1600">
                  <a:solidFill>
                    <a:srgbClr val="000000"/>
                  </a:solidFill>
                  <a:latin typeface="Arial"/>
                  <a:ea typeface="ＭＳ Ｐゴシック" charset="0"/>
                  <a:sym typeface="Helvetica" charset="0"/>
                </a:endParaRPr>
              </a:p>
            </p:txBody>
          </p:sp>
        </p:grpSp>
      </p:grpSp>
      <p:sp>
        <p:nvSpPr>
          <p:cNvPr id="21530" name="Text Box 26"/>
          <p:cNvSpPr txBox="1">
            <a:spLocks noChangeArrowheads="1"/>
          </p:cNvSpPr>
          <p:nvPr/>
        </p:nvSpPr>
        <p:spPr bwMode="auto">
          <a:xfrm>
            <a:off x="3386138" y="304800"/>
            <a:ext cx="2514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zh-CN" altLang="en-US" sz="3200" b="1" dirty="0">
                <a:solidFill>
                  <a:srgbClr val="FFFFFF"/>
                </a:solidFill>
                <a:latin typeface="Arial"/>
                <a:ea typeface="ＭＳ Ｐゴシック" charset="0"/>
                <a:sym typeface="Helvetica" charset="0"/>
              </a:rPr>
              <a:t>一位</a:t>
            </a:r>
            <a:r>
              <a:rPr lang="zh-CN" altLang="en-US" sz="3200" b="1" dirty="0">
                <a:solidFill>
                  <a:srgbClr val="FFFF00"/>
                </a:solidFill>
                <a:latin typeface="Arial"/>
                <a:ea typeface="ＭＳ Ｐゴシック" charset="0"/>
                <a:sym typeface="Helvetica" charset="0"/>
              </a:rPr>
              <a:t>父神</a:t>
            </a:r>
            <a:endParaRPr lang="en-US" sz="3200" b="1" dirty="0">
              <a:solidFill>
                <a:srgbClr val="FFFF00"/>
              </a:solidFill>
              <a:latin typeface="Arial"/>
              <a:ea typeface="ＭＳ Ｐゴシック" charset="0"/>
              <a:sym typeface="Helvetica" charset="0"/>
            </a:endParaRPr>
          </a:p>
        </p:txBody>
      </p:sp>
      <p:sp>
        <p:nvSpPr>
          <p:cNvPr id="21531" name="Text Box 27"/>
          <p:cNvSpPr txBox="1">
            <a:spLocks noChangeArrowheads="1"/>
          </p:cNvSpPr>
          <p:nvPr/>
        </p:nvSpPr>
        <p:spPr bwMode="auto">
          <a:xfrm>
            <a:off x="3943350" y="22860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6</a:t>
            </a:r>
          </a:p>
        </p:txBody>
      </p:sp>
      <p:sp>
        <p:nvSpPr>
          <p:cNvPr id="21532" name="Text Box 28"/>
          <p:cNvSpPr txBox="1">
            <a:spLocks noChangeArrowheads="1"/>
          </p:cNvSpPr>
          <p:nvPr/>
        </p:nvSpPr>
        <p:spPr bwMode="auto">
          <a:xfrm>
            <a:off x="1695450" y="36576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4</a:t>
            </a:r>
          </a:p>
        </p:txBody>
      </p:sp>
      <p:sp>
        <p:nvSpPr>
          <p:cNvPr id="21533" name="Text Box 29"/>
          <p:cNvSpPr txBox="1">
            <a:spLocks noChangeArrowheads="1"/>
          </p:cNvSpPr>
          <p:nvPr/>
        </p:nvSpPr>
        <p:spPr bwMode="auto">
          <a:xfrm>
            <a:off x="6134100" y="3657600"/>
            <a:ext cx="1371600" cy="64611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rgbClr val="FFFFFF"/>
                </a:solidFill>
                <a:latin typeface="Arial"/>
                <a:ea typeface="ＭＳ Ｐゴシック" charset="0"/>
                <a:sym typeface="Helvetica" charset="0"/>
              </a:rPr>
              <a:t>v. 5</a:t>
            </a:r>
          </a:p>
        </p:txBody>
      </p:sp>
      <p:sp>
        <p:nvSpPr>
          <p:cNvPr id="30" name="TextBox 29"/>
          <p:cNvSpPr txBox="1"/>
          <p:nvPr/>
        </p:nvSpPr>
        <p:spPr>
          <a:xfrm>
            <a:off x="8388350" y="0"/>
            <a:ext cx="714375" cy="8302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br>
              <a:rPr lang="en-US" sz="2400" b="1" dirty="0">
                <a:solidFill>
                  <a:srgbClr val="FFFFFF"/>
                </a:solidFill>
                <a:ea typeface="ＭＳ Ｐゴシック" charset="0"/>
                <a:sym typeface="Helvetica" charset="0"/>
              </a:rPr>
            </a:br>
            <a:r>
              <a:rPr lang="en-US" sz="2400" b="1" dirty="0">
                <a:solidFill>
                  <a:srgbClr val="FFFFFF"/>
                </a:solidFill>
                <a:ea typeface="ＭＳ Ｐゴシック" charset="0"/>
                <a:sym typeface="Helvetica" charset="0"/>
              </a:rPr>
              <a:t>b.5.</a:t>
            </a:r>
          </a:p>
        </p:txBody>
      </p:sp>
    </p:spTree>
    <p:extLst>
      <p:ext uri="{BB962C8B-B14F-4D97-AF65-F5344CB8AC3E}">
        <p14:creationId xmlns:p14="http://schemas.microsoft.com/office/powerpoint/2010/main" val="3350082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960438"/>
          </a:xfrm>
          <a:solidFill>
            <a:srgbClr val="FF0000"/>
          </a:solidFill>
        </p:spPr>
        <p:txBody>
          <a:bodyPr/>
          <a:lstStyle/>
          <a:p>
            <a:pPr eaLnBrk="1" hangingPunct="1">
              <a:defRPr/>
            </a:pPr>
            <a:r>
              <a:rPr lang="zh-CN" altLang="en-US" sz="4000" dirty="0">
                <a:effectLst>
                  <a:outerShdw blurRad="38100" dist="38100" dir="2700000" algn="tl">
                    <a:srgbClr val="000000">
                      <a:alpha val="43137"/>
                    </a:srgbClr>
                  </a:outerShdw>
                </a:effectLst>
                <a:ea typeface="+mj-ea"/>
                <a:cs typeface="+mj-cs"/>
              </a:rPr>
              <a:t>三位一体的错误观点</a:t>
            </a:r>
            <a:endParaRPr lang="en-US" sz="4000" dirty="0">
              <a:effectLst>
                <a:outerShdw blurRad="38100" dist="38100" dir="2700000" algn="tl">
                  <a:srgbClr val="000000">
                    <a:alpha val="43137"/>
                  </a:srgbClr>
                </a:outerShdw>
              </a:effectLst>
              <a:ea typeface="+mj-ea"/>
              <a:cs typeface="+mj-cs"/>
            </a:endParaRPr>
          </a:p>
        </p:txBody>
      </p:sp>
      <p:sp>
        <p:nvSpPr>
          <p:cNvPr id="3" name="Title 1"/>
          <p:cNvSpPr txBox="1">
            <a:spLocks/>
          </p:cNvSpPr>
          <p:nvPr/>
        </p:nvSpPr>
        <p:spPr bwMode="auto">
          <a:xfrm>
            <a:off x="0" y="1676400"/>
            <a:ext cx="9144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31813" indent="-5318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FFFFFF"/>
                </a:solidFill>
                <a:latin typeface="Arial" charset="0"/>
                <a:sym typeface="Helvetica" charset="0"/>
              </a:rPr>
              <a:t>1.	</a:t>
            </a:r>
            <a:r>
              <a:rPr lang="zh-CN" altLang="en-US" sz="3200" u="sng" dirty="0">
                <a:solidFill>
                  <a:srgbClr val="FFFFFF"/>
                </a:solidFill>
                <a:latin typeface="Arial" charset="0"/>
                <a:sym typeface="Helvetica" charset="0"/>
              </a:rPr>
              <a:t>三神论</a:t>
            </a:r>
            <a:r>
              <a:rPr lang="en-US" altLang="zh-CN" sz="3200" u="sng" dirty="0">
                <a:solidFill>
                  <a:srgbClr val="FFFFFF"/>
                </a:solidFill>
                <a:latin typeface="Arial" charset="0"/>
                <a:sym typeface="Helvetica" charset="0"/>
              </a:rPr>
              <a:t>: </a:t>
            </a:r>
            <a:r>
              <a:rPr lang="zh-CN" altLang="en-US" sz="3200" dirty="0">
                <a:solidFill>
                  <a:srgbClr val="FFFFFF"/>
                </a:solidFill>
                <a:latin typeface="Arial" charset="0"/>
                <a:sym typeface="Helvetica" charset="0"/>
              </a:rPr>
              <a:t>三位分开各自有不同位格的神</a:t>
            </a:r>
          </a:p>
          <a:p>
            <a:pPr eaLnBrk="1" hangingPunct="1"/>
            <a:r>
              <a:rPr lang="en-US" sz="3200" dirty="0">
                <a:solidFill>
                  <a:srgbClr val="FFFFFF"/>
                </a:solidFill>
                <a:latin typeface="Arial" charset="0"/>
                <a:sym typeface="Helvetica" charset="0"/>
              </a:rPr>
              <a:t> </a:t>
            </a:r>
          </a:p>
          <a:p>
            <a:pPr eaLnBrk="1" hangingPunct="1"/>
            <a:r>
              <a:rPr lang="en-US" sz="3200" dirty="0">
                <a:solidFill>
                  <a:srgbClr val="FFFFFF"/>
                </a:solidFill>
                <a:latin typeface="Arial" charset="0"/>
                <a:sym typeface="Helvetica" charset="0"/>
              </a:rPr>
              <a:t>2.	</a:t>
            </a:r>
            <a:r>
              <a:rPr lang="zh-CN" altLang="en-US" sz="3200" u="sng" dirty="0">
                <a:solidFill>
                  <a:srgbClr val="FFFFFF"/>
                </a:solidFill>
                <a:latin typeface="Arial" charset="0"/>
                <a:sym typeface="Helvetica" charset="0"/>
              </a:rPr>
              <a:t>形态论</a:t>
            </a:r>
            <a:r>
              <a:rPr lang="en-US" altLang="zh-CN" sz="3200" u="sng" dirty="0">
                <a:solidFill>
                  <a:srgbClr val="FFFFFF"/>
                </a:solidFill>
                <a:latin typeface="Arial" charset="0"/>
                <a:sym typeface="Helvetica" charset="0"/>
              </a:rPr>
              <a:t>: </a:t>
            </a:r>
            <a:r>
              <a:rPr lang="zh-CN" altLang="en-US" sz="3200" dirty="0">
                <a:solidFill>
                  <a:srgbClr val="FFFFFF"/>
                </a:solidFill>
                <a:latin typeface="Arial" charset="0"/>
                <a:sym typeface="Helvetica" charset="0"/>
              </a:rPr>
              <a:t>一位显现成三种形态的神</a:t>
            </a:r>
          </a:p>
          <a:p>
            <a:pPr eaLnBrk="1" hangingPunct="1"/>
            <a:r>
              <a:rPr lang="en-US" sz="3200" dirty="0">
                <a:solidFill>
                  <a:srgbClr val="FFFFFF"/>
                </a:solidFill>
                <a:latin typeface="Arial" charset="0"/>
                <a:sym typeface="Helvetica" charset="0"/>
              </a:rPr>
              <a:t> </a:t>
            </a:r>
          </a:p>
          <a:p>
            <a:pPr eaLnBrk="1" hangingPunct="1"/>
            <a:r>
              <a:rPr lang="en-US" sz="3200" dirty="0">
                <a:solidFill>
                  <a:srgbClr val="FFFFFF"/>
                </a:solidFill>
                <a:latin typeface="Arial" charset="0"/>
                <a:sym typeface="Helvetica" charset="0"/>
              </a:rPr>
              <a:t>3.	</a:t>
            </a:r>
            <a:r>
              <a:rPr lang="zh-CN" altLang="en-US" sz="3200" u="sng" dirty="0">
                <a:solidFill>
                  <a:srgbClr val="FFFFFF"/>
                </a:solidFill>
                <a:latin typeface="Arial" charset="0"/>
                <a:sym typeface="Helvetica" charset="0"/>
              </a:rPr>
              <a:t>神体一位论</a:t>
            </a:r>
            <a:r>
              <a:rPr lang="en-US" altLang="zh-CN" sz="3200" u="sng" dirty="0">
                <a:solidFill>
                  <a:srgbClr val="FFFFFF"/>
                </a:solidFill>
                <a:latin typeface="Arial" charset="0"/>
                <a:sym typeface="Helvetica" charset="0"/>
              </a:rPr>
              <a:t>: </a:t>
            </a:r>
            <a:r>
              <a:rPr lang="zh-CN" altLang="en-US" sz="3200" dirty="0">
                <a:solidFill>
                  <a:srgbClr val="FFFFFF"/>
                </a:solidFill>
                <a:latin typeface="Arial" charset="0"/>
                <a:sym typeface="Helvetica" charset="0"/>
              </a:rPr>
              <a:t>只有一位是真神（在三位一体的其他两位都不是神）</a:t>
            </a:r>
          </a:p>
          <a:p>
            <a:pPr eaLnBrk="1" hangingPunct="1"/>
            <a:r>
              <a:rPr lang="en-US" sz="3200" dirty="0">
                <a:solidFill>
                  <a:srgbClr val="FFFFFF"/>
                </a:solidFill>
                <a:latin typeface="Arial" charset="0"/>
                <a:sym typeface="Helvetica" charset="0"/>
              </a:rPr>
              <a:t> </a:t>
            </a:r>
          </a:p>
          <a:p>
            <a:pPr eaLnBrk="1" hangingPunct="1"/>
            <a:r>
              <a:rPr lang="en-US" sz="3200" dirty="0">
                <a:solidFill>
                  <a:srgbClr val="FFFFFF"/>
                </a:solidFill>
                <a:latin typeface="Arial" charset="0"/>
                <a:sym typeface="Helvetica" charset="0"/>
              </a:rPr>
              <a:t>4.	</a:t>
            </a:r>
            <a:r>
              <a:rPr lang="zh-CN" altLang="en-US" sz="3200" u="sng" dirty="0">
                <a:solidFill>
                  <a:srgbClr val="FFFFFF"/>
                </a:solidFill>
                <a:latin typeface="Arial" charset="0"/>
                <a:sym typeface="Helvetica" charset="0"/>
              </a:rPr>
              <a:t>胡说八道论</a:t>
            </a:r>
            <a:r>
              <a:rPr lang="en-US" altLang="zh-CN" sz="3200" u="sng" dirty="0">
                <a:solidFill>
                  <a:srgbClr val="FFFFFF"/>
                </a:solidFill>
                <a:latin typeface="Arial" charset="0"/>
                <a:sym typeface="Helvetica" charset="0"/>
              </a:rPr>
              <a:t>: </a:t>
            </a:r>
            <a:r>
              <a:rPr lang="zh-CN" altLang="en-US" sz="3200" dirty="0">
                <a:solidFill>
                  <a:srgbClr val="FFFFFF"/>
                </a:solidFill>
                <a:latin typeface="Arial" charset="0"/>
                <a:sym typeface="Helvetica" charset="0"/>
              </a:rPr>
              <a:t>一位神而同时也是三位的神</a:t>
            </a:r>
          </a:p>
        </p:txBody>
      </p:sp>
      <p:sp>
        <p:nvSpPr>
          <p:cNvPr id="5" name="TextBox 4"/>
          <p:cNvSpPr txBox="1"/>
          <p:nvPr/>
        </p:nvSpPr>
        <p:spPr>
          <a:xfrm>
            <a:off x="8388350" y="0"/>
            <a:ext cx="698500" cy="461963"/>
          </a:xfrm>
          <a:prstGeom prst="rect">
            <a:avLst/>
          </a:prstGeom>
          <a:solidFill>
            <a:schemeClr val="tx1"/>
          </a:solidFill>
        </p:spPr>
        <p:txBody>
          <a:bodyPr wrap="none">
            <a:spAutoFit/>
          </a:bodyPr>
          <a:lstStyle/>
          <a:p>
            <a:pPr>
              <a:defRPr/>
            </a:pPr>
            <a:r>
              <a:rPr lang="en-US" sz="2400" b="1" dirty="0">
                <a:solidFill>
                  <a:srgbClr val="FFFFFF"/>
                </a:solidFill>
                <a:ea typeface="ＭＳ Ｐゴシック" charset="0"/>
                <a:sym typeface="Helvetica" charset="0"/>
              </a:rPr>
              <a:t>195</a:t>
            </a:r>
          </a:p>
        </p:txBody>
      </p:sp>
    </p:spTree>
    <p:extLst>
      <p:ext uri="{BB962C8B-B14F-4D97-AF65-F5344CB8AC3E}">
        <p14:creationId xmlns:p14="http://schemas.microsoft.com/office/powerpoint/2010/main" val="3999509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5"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normAutofit/>
          </a:bodyPr>
          <a:lstStyle/>
          <a:p>
            <a:pPr>
              <a:defRPr/>
            </a:pPr>
            <a:r>
              <a:rPr kumimoji="0" lang="zh-CN" altLang="en-US" sz="3600">
                <a:solidFill>
                  <a:srgbClr val="FFFFFF"/>
                </a:solidFill>
                <a:latin typeface="Bank Gothic" charset="0"/>
                <a:cs typeface="Bank Gothic" charset="0"/>
              </a:rPr>
              <a:t>真耶稣教会，亚当路</a:t>
            </a:r>
            <a:endParaRPr kumimoji="0" lang="en-US" sz="3600">
              <a:solidFill>
                <a:srgbClr val="FFFFFF"/>
              </a:solidFill>
              <a:latin typeface="Bank Gothic" charset="0"/>
              <a:cs typeface="Bank Gothic" charset="0"/>
            </a:endParaRPr>
          </a:p>
        </p:txBody>
      </p:sp>
      <p:sp>
        <p:nvSpPr>
          <p:cNvPr id="574467" name="Text Box 2"/>
          <p:cNvSpPr txBox="1">
            <a:spLocks noChangeArrowheads="1"/>
          </p:cNvSpPr>
          <p:nvPr/>
        </p:nvSpPr>
        <p:spPr bwMode="auto">
          <a:xfrm>
            <a:off x="8502650" y="0"/>
            <a:ext cx="646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zh-CN">
                <a:solidFill>
                  <a:srgbClr val="FFFFFF"/>
                </a:solidFill>
                <a:sym typeface="Helvetica" charset="0"/>
              </a:rPr>
              <a:t>200</a:t>
            </a:r>
          </a:p>
        </p:txBody>
      </p:sp>
      <p:sp>
        <p:nvSpPr>
          <p:cNvPr id="7" name="Title 1"/>
          <p:cNvSpPr txBox="1"/>
          <p:nvPr/>
        </p:nvSpPr>
        <p:spPr bwMode="auto">
          <a:xfrm>
            <a:off x="152400" y="914400"/>
            <a:ext cx="8153400" cy="685800"/>
          </a:xfrm>
          <a:prstGeom prst="rect">
            <a:avLst/>
          </a:prstGeom>
          <a:solidFill>
            <a:srgbClr val="FF0000"/>
          </a:solidFill>
          <a:ln w="9525">
            <a:noFill/>
            <a:miter lim="800000"/>
          </a:ln>
          <a:effectLst/>
        </p:spPr>
        <p:txBody>
          <a:bodyPr lIns="92075" tIns="46038" rIns="92075" bIns="46038" anchor="ctr"/>
          <a:lstStyle>
            <a:lvl1pPr eaLnBrk="0" hangingPunct="0">
              <a:defRPr sz="2400">
                <a:solidFill>
                  <a:schemeClr val="tx1"/>
                </a:solidFill>
                <a:latin typeface="Times New Roman" pitchFamily="18" charset="0"/>
                <a:ea typeface="ＭＳ Ｐゴシック" charset="0"/>
                <a:cs typeface="ＭＳ Ｐゴシック" charset="0"/>
              </a:defRPr>
            </a:lvl1pPr>
            <a:lvl2pPr marL="37931725" indent="-37474525" eaLnBrk="0" hangingPunct="0">
              <a:defRPr sz="2400">
                <a:solidFill>
                  <a:schemeClr val="tx1"/>
                </a:solidFill>
                <a:latin typeface="Times New Roman" pitchFamily="18" charset="0"/>
                <a:ea typeface="ＭＳ Ｐゴシック" charset="0"/>
              </a:defRPr>
            </a:lvl2pPr>
            <a:lvl3pPr eaLnBrk="0" hangingPunct="0">
              <a:defRPr sz="2400">
                <a:solidFill>
                  <a:schemeClr val="tx1"/>
                </a:solidFill>
                <a:latin typeface="Times New Roman" pitchFamily="18" charset="0"/>
                <a:ea typeface="ＭＳ Ｐゴシック" charset="0"/>
              </a:defRPr>
            </a:lvl3pPr>
            <a:lvl4pPr eaLnBrk="0" hangingPunct="0">
              <a:defRPr sz="2400">
                <a:solidFill>
                  <a:schemeClr val="tx1"/>
                </a:solidFill>
                <a:latin typeface="Times New Roman" pitchFamily="18" charset="0"/>
                <a:ea typeface="ＭＳ Ｐゴシック" charset="0"/>
              </a:defRPr>
            </a:lvl4pPr>
            <a:lvl5pPr eaLnBrk="0" hangingPunct="0">
              <a:defRPr sz="2400">
                <a:solidFill>
                  <a:schemeClr val="tx1"/>
                </a:solidFill>
                <a:latin typeface="Times New Roman" pitchFamily="18" charset="0"/>
                <a:ea typeface="ＭＳ Ｐゴシック" charset="0"/>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0"/>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0"/>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0"/>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0"/>
              </a:defRPr>
            </a:lvl9pPr>
          </a:lstStyle>
          <a:p>
            <a:pPr algn="ctr" eaLnBrk="1" hangingPunct="1">
              <a:defRPr/>
            </a:pPr>
            <a:r>
              <a:rPr lang="en-US" sz="3200" b="1" noProof="1">
                <a:solidFill>
                  <a:srgbClr val="FFFFFF"/>
                </a:solidFill>
                <a:effectLst>
                  <a:outerShdw blurRad="38100" dist="38100" dir="2700000" algn="tl">
                    <a:srgbClr val="000000"/>
                  </a:outerShdw>
                </a:effectLst>
                <a:latin typeface="Geneva" charset="0"/>
                <a:cs typeface="Geneva" charset="0"/>
                <a:sym typeface="Helvetica" charset="0"/>
              </a:rPr>
              <a:t>“耶稣是天父” !!  ??</a:t>
            </a:r>
          </a:p>
        </p:txBody>
      </p:sp>
      <p:sp>
        <p:nvSpPr>
          <p:cNvPr id="8" name="Title 1"/>
          <p:cNvSpPr txBox="1"/>
          <p:nvPr/>
        </p:nvSpPr>
        <p:spPr bwMode="auto">
          <a:xfrm>
            <a:off x="179388" y="1628775"/>
            <a:ext cx="8153400" cy="685800"/>
          </a:xfrm>
          <a:prstGeom prst="rect">
            <a:avLst/>
          </a:prstGeom>
          <a:solidFill>
            <a:srgbClr val="FF0000"/>
          </a:solidFill>
          <a:ln w="9525">
            <a:noFill/>
            <a:miter lim="800000"/>
          </a:ln>
          <a:effectLst/>
        </p:spPr>
        <p:txBody>
          <a:bodyPr lIns="92075" tIns="46038" rIns="92075" bIns="46038" anchor="ctr"/>
          <a:lstStyle>
            <a:lvl1pPr eaLnBrk="0" hangingPunct="0">
              <a:defRPr sz="2400">
                <a:solidFill>
                  <a:schemeClr val="tx1"/>
                </a:solidFill>
                <a:latin typeface="Times New Roman" pitchFamily="18" charset="0"/>
                <a:ea typeface="ＭＳ Ｐゴシック" charset="0"/>
                <a:cs typeface="ＭＳ Ｐゴシック" charset="0"/>
              </a:defRPr>
            </a:lvl1pPr>
            <a:lvl2pPr marL="37931725" indent="-37474525" eaLnBrk="0" hangingPunct="0">
              <a:defRPr sz="2400">
                <a:solidFill>
                  <a:schemeClr val="tx1"/>
                </a:solidFill>
                <a:latin typeface="Times New Roman" pitchFamily="18" charset="0"/>
                <a:ea typeface="ＭＳ Ｐゴシック" charset="0"/>
              </a:defRPr>
            </a:lvl2pPr>
            <a:lvl3pPr eaLnBrk="0" hangingPunct="0">
              <a:defRPr sz="2400">
                <a:solidFill>
                  <a:schemeClr val="tx1"/>
                </a:solidFill>
                <a:latin typeface="Times New Roman" pitchFamily="18" charset="0"/>
                <a:ea typeface="ＭＳ Ｐゴシック" charset="0"/>
              </a:defRPr>
            </a:lvl3pPr>
            <a:lvl4pPr eaLnBrk="0" hangingPunct="0">
              <a:defRPr sz="2400">
                <a:solidFill>
                  <a:schemeClr val="tx1"/>
                </a:solidFill>
                <a:latin typeface="Times New Roman" pitchFamily="18" charset="0"/>
                <a:ea typeface="ＭＳ Ｐゴシック" charset="0"/>
              </a:defRPr>
            </a:lvl4pPr>
            <a:lvl5pPr eaLnBrk="0" hangingPunct="0">
              <a:defRPr sz="2400">
                <a:solidFill>
                  <a:schemeClr val="tx1"/>
                </a:solidFill>
                <a:latin typeface="Times New Roman" pitchFamily="18" charset="0"/>
                <a:ea typeface="ＭＳ Ｐゴシック" charset="0"/>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0"/>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0"/>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0"/>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0"/>
              </a:defRPr>
            </a:lvl9pPr>
          </a:lstStyle>
          <a:p>
            <a:pPr algn="ctr" eaLnBrk="1" hangingPunct="1">
              <a:defRPr/>
            </a:pPr>
            <a:r>
              <a:rPr lang="en-US" sz="3200" b="1" noProof="1">
                <a:solidFill>
                  <a:srgbClr val="FFFFFF"/>
                </a:solidFill>
                <a:effectLst>
                  <a:outerShdw blurRad="38100" dist="38100" dir="2700000" algn="tl">
                    <a:srgbClr val="000000"/>
                  </a:outerShdw>
                </a:effectLst>
                <a:latin typeface="Geneva" charset="0"/>
                <a:cs typeface="Geneva" charset="0"/>
                <a:sym typeface="Helvetica" charset="0"/>
              </a:rPr>
              <a:t>= </a:t>
            </a:r>
            <a:r>
              <a:rPr lang="en-US" altLang="en-US" sz="3200" noProof="1">
                <a:solidFill>
                  <a:srgbClr val="FFFFFF"/>
                </a:solidFill>
                <a:latin typeface="SimHei" charset="0"/>
                <a:ea typeface="SimHei" charset="0"/>
                <a:sym typeface="Helvetica" charset="0"/>
              </a:rPr>
              <a:t>形相论</a:t>
            </a:r>
          </a:p>
        </p:txBody>
      </p:sp>
    </p:spTree>
    <p:extLst>
      <p:ext uri="{BB962C8B-B14F-4D97-AF65-F5344CB8AC3E}">
        <p14:creationId xmlns:p14="http://schemas.microsoft.com/office/powerpoint/2010/main" val="32160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89"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rtlCol="0">
            <a:normAutofit/>
          </a:bodyPr>
          <a:lstStyle/>
          <a:p>
            <a:pPr fontAlgn="auto">
              <a:spcAft>
                <a:spcPts val="0"/>
              </a:spcAft>
              <a:defRPr/>
            </a:pPr>
            <a:r>
              <a:rPr kumimoji="0" lang="zh-CN" altLang="en-US" sz="3600" dirty="0">
                <a:solidFill>
                  <a:srgbClr val="FFFFFF"/>
                </a:solidFill>
                <a:effectLst>
                  <a:outerShdw blurRad="38100" dist="38100" dir="2700000" algn="tl">
                    <a:srgbClr val="000000"/>
                  </a:outerShdw>
                </a:effectLst>
                <a:latin typeface="Bank Gothic" charset="0"/>
                <a:ea typeface="ＭＳ Ｐゴシック" charset="0"/>
                <a:cs typeface="Bank Gothic" charset="0"/>
              </a:rPr>
              <a:t>真耶稣教会相信什么</a:t>
            </a:r>
            <a:r>
              <a:rPr kumimoji="0" lang="en-US" sz="3600" dirty="0">
                <a:solidFill>
                  <a:srgbClr val="FFFFFF"/>
                </a:solidFill>
                <a:effectLst>
                  <a:outerShdw blurRad="38100" dist="38100" dir="2700000" algn="tl">
                    <a:srgbClr val="000000"/>
                  </a:outerShdw>
                </a:effectLst>
                <a:latin typeface="Bank Gothic" charset="0"/>
                <a:ea typeface="ＭＳ Ｐゴシック" charset="0"/>
                <a:cs typeface="Bank Gothic" charset="0"/>
              </a:rPr>
              <a:t>?</a:t>
            </a: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真耶稣教会的身份认证</a:t>
            </a:r>
            <a:endParaRPr lang="en-US" sz="3200" b="1" dirty="0">
              <a:solidFill>
                <a:srgbClr val="FFFFFF"/>
              </a:solidFill>
              <a:effectLst>
                <a:outerShdw blurRad="38100" dist="38100" dir="2700000" algn="tl">
                  <a:srgbClr val="000000"/>
                </a:outerShdw>
              </a:effectLst>
              <a:latin typeface="Geneva" charset="0"/>
              <a:cs typeface="Geneva" charset="0"/>
              <a:sym typeface="Helvetica" charset="0"/>
            </a:endParaRPr>
          </a:p>
        </p:txBody>
      </p:sp>
      <p:grpSp>
        <p:nvGrpSpPr>
          <p:cNvPr id="3" name="Group 7"/>
          <p:cNvGrpSpPr>
            <a:grpSpLocks/>
          </p:cNvGrpSpPr>
          <p:nvPr/>
        </p:nvGrpSpPr>
        <p:grpSpPr bwMode="auto">
          <a:xfrm>
            <a:off x="2273300" y="304800"/>
            <a:ext cx="6705600" cy="1219200"/>
            <a:chOff x="2438400" y="533400"/>
            <a:chExt cx="6705600"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dirty="0">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在真耶稣教会的洗礼</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 ( </a:t>
              </a: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低头的</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a:t>
              </a:r>
            </a:p>
          </p:txBody>
        </p:sp>
      </p:grpSp>
      <p:grpSp>
        <p:nvGrpSpPr>
          <p:cNvPr id="4" name="Group 8"/>
          <p:cNvGrpSpPr>
            <a:grpSpLocks/>
          </p:cNvGrpSpPr>
          <p:nvPr/>
        </p:nvGrpSpPr>
        <p:grpSpPr bwMode="auto">
          <a:xfrm>
            <a:off x="2438400" y="1143000"/>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dirty="0">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被真耶稣教会的牧师洗脚</a:t>
              </a:r>
              <a:endParaRPr lang="en-US" sz="3200" b="1" dirty="0">
                <a:solidFill>
                  <a:srgbClr val="FFFFFF"/>
                </a:solidFill>
                <a:effectLst>
                  <a:outerShdw blurRad="38100" dist="38100" dir="2700000" algn="tl">
                    <a:srgbClr val="000000"/>
                  </a:outerShdw>
                </a:effectLst>
                <a:latin typeface="Geneva" charset="0"/>
                <a:cs typeface="Geneva" charset="0"/>
                <a:sym typeface="Helvetica" charset="0"/>
              </a:endParaRPr>
            </a:p>
          </p:txBody>
        </p:sp>
      </p:grpSp>
      <p:grpSp>
        <p:nvGrpSpPr>
          <p:cNvPr id="8" name="Group 11"/>
          <p:cNvGrpSpPr>
            <a:grpSpLocks/>
          </p:cNvGrpSpPr>
          <p:nvPr/>
        </p:nvGrpSpPr>
        <p:grpSpPr bwMode="auto">
          <a:xfrm>
            <a:off x="2438400" y="1981200"/>
            <a:ext cx="6705600" cy="1219200"/>
            <a:chOff x="2438400" y="533400"/>
            <a:chExt cx="6705600" cy="1219200"/>
          </a:xfrm>
        </p:grpSpPr>
        <p:sp>
          <p:nvSpPr>
            <p:cNvPr id="13"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圣餐</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 (</a:t>
              </a: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变质说</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a:t>
              </a:r>
            </a:p>
          </p:txBody>
        </p:sp>
      </p:grpSp>
      <p:grpSp>
        <p:nvGrpSpPr>
          <p:cNvPr id="9" name="Group 14"/>
          <p:cNvGrpSpPr>
            <a:grpSpLocks/>
          </p:cNvGrpSpPr>
          <p:nvPr/>
        </p:nvGrpSpPr>
        <p:grpSpPr bwMode="auto">
          <a:xfrm>
            <a:off x="2438400" y="2819400"/>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3200" b="1" dirty="0">
                  <a:solidFill>
                    <a:srgbClr val="FFFFFF"/>
                  </a:solidFill>
                  <a:effectLst>
                    <a:outerShdw blurRad="38100" dist="38100" dir="2700000" algn="tl">
                      <a:srgbClr val="000000"/>
                    </a:outerShdw>
                  </a:effectLst>
                  <a:latin typeface="Geneva" charset="0"/>
                  <a:cs typeface="Geneva" charset="0"/>
                  <a:sym typeface="Helvetica" charset="0"/>
                </a:rPr>
                <a:t> </a:t>
              </a: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圣灵的承认接纳</a:t>
              </a:r>
              <a:endParaRPr lang="en-US" sz="3200" b="1" dirty="0">
                <a:solidFill>
                  <a:srgbClr val="FFFFFF"/>
                </a:solidFill>
                <a:effectLst>
                  <a:outerShdw blurRad="38100" dist="38100" dir="2700000" algn="tl">
                    <a:srgbClr val="000000"/>
                  </a:outerShdw>
                </a:effectLst>
                <a:latin typeface="Geneva" charset="0"/>
                <a:cs typeface="Geneva" charset="0"/>
                <a:sym typeface="Helvetica" charset="0"/>
              </a:endParaRPr>
            </a:p>
          </p:txBody>
        </p:sp>
      </p:grpSp>
      <p:grpSp>
        <p:nvGrpSpPr>
          <p:cNvPr id="12" name="Group 17"/>
          <p:cNvGrpSpPr>
            <a:grpSpLocks/>
          </p:cNvGrpSpPr>
          <p:nvPr/>
        </p:nvGrpSpPr>
        <p:grpSpPr bwMode="auto">
          <a:xfrm>
            <a:off x="2438400" y="3657600"/>
            <a:ext cx="6705600" cy="1219200"/>
            <a:chOff x="2438400" y="533400"/>
            <a:chExt cx="6705600" cy="1219200"/>
          </a:xfrm>
        </p:grpSpPr>
        <p:sp>
          <p:nvSpPr>
            <p:cNvPr id="19"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说方言</a:t>
              </a:r>
              <a:endParaRPr lang="en-US" sz="3200" b="1" dirty="0">
                <a:solidFill>
                  <a:srgbClr val="FFFFFF"/>
                </a:solidFill>
                <a:effectLst>
                  <a:outerShdw blurRad="38100" dist="38100" dir="2700000" algn="tl">
                    <a:srgbClr val="000000"/>
                  </a:outerShdw>
                </a:effectLst>
                <a:latin typeface="Geneva" charset="0"/>
                <a:cs typeface="Geneva" charset="0"/>
                <a:sym typeface="Helvetica" charset="0"/>
              </a:endParaRPr>
            </a:p>
          </p:txBody>
        </p:sp>
      </p:grpSp>
      <p:grpSp>
        <p:nvGrpSpPr>
          <p:cNvPr id="15" name="Group 20"/>
          <p:cNvGrpSpPr>
            <a:grpSpLocks/>
          </p:cNvGrpSpPr>
          <p:nvPr/>
        </p:nvGrpSpPr>
        <p:grpSpPr bwMode="auto">
          <a:xfrm>
            <a:off x="2438400" y="4495800"/>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3200" b="1" dirty="0">
                  <a:solidFill>
                    <a:srgbClr val="FFFFFF"/>
                  </a:solidFill>
                  <a:effectLst>
                    <a:outerShdw blurRad="38100" dist="38100" dir="2700000" algn="tl">
                      <a:srgbClr val="000000"/>
                    </a:outerShdw>
                  </a:effectLst>
                  <a:latin typeface="Geneva" charset="0"/>
                  <a:cs typeface="Geneva" charset="0"/>
                  <a:sym typeface="Helvetica" charset="0"/>
                </a:rPr>
                <a:t>(</a:t>
              </a: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基督里的信心？</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  </a:t>
              </a: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没有</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a:t>
              </a:r>
            </a:p>
          </p:txBody>
        </p:sp>
      </p:grpSp>
      <p:grpSp>
        <p:nvGrpSpPr>
          <p:cNvPr id="18" name="Group 23"/>
          <p:cNvGrpSpPr>
            <a:grpSpLocks/>
          </p:cNvGrpSpPr>
          <p:nvPr/>
        </p:nvGrpSpPr>
        <p:grpSpPr bwMode="auto">
          <a:xfrm>
            <a:off x="2438400" y="5410200"/>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en-US" sz="5400" b="1">
                  <a:solidFill>
                    <a:srgbClr val="FFFFFF"/>
                  </a:solidFill>
                  <a:effectLst>
                    <a:outerShdw blurRad="38100" dist="38100" dir="2700000" algn="tl">
                      <a:srgbClr val="000000"/>
                    </a:outerShdw>
                  </a:effectLst>
                  <a:latin typeface="Geneva" charset="0"/>
                  <a:cs typeface="Geneva" charset="0"/>
                  <a:sym typeface="Helvetic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defRPr/>
              </a:pPr>
              <a:r>
                <a:rPr lang="zh-CN" altLang="en-US" sz="3200" b="1" dirty="0">
                  <a:solidFill>
                    <a:srgbClr val="FFFFFF"/>
                  </a:solidFill>
                  <a:effectLst>
                    <a:outerShdw blurRad="38100" dist="38100" dir="2700000" algn="tl">
                      <a:srgbClr val="000000"/>
                    </a:outerShdw>
                  </a:effectLst>
                  <a:latin typeface="Geneva" charset="0"/>
                  <a:cs typeface="Geneva" charset="0"/>
                  <a:sym typeface="Helvetica" charset="0"/>
                </a:rPr>
                <a:t>救恩</a:t>
              </a:r>
              <a:r>
                <a:rPr lang="en-US" sz="3200" b="1" dirty="0">
                  <a:solidFill>
                    <a:srgbClr val="FFFFFF"/>
                  </a:solidFill>
                  <a:effectLst>
                    <a:outerShdw blurRad="38100" dist="38100" dir="2700000" algn="tl">
                      <a:srgbClr val="000000"/>
                    </a:outerShdw>
                  </a:effectLst>
                  <a:latin typeface="Geneva" charset="0"/>
                  <a:cs typeface="Geneva" charset="0"/>
                  <a:sym typeface="Helvetica" charset="0"/>
                </a:rPr>
                <a:t> ! ? ! ?</a:t>
              </a:r>
            </a:p>
          </p:txBody>
        </p:sp>
      </p:grpSp>
      <p:sp>
        <p:nvSpPr>
          <p:cNvPr id="575499" name="Text Box 2"/>
          <p:cNvSpPr txBox="1">
            <a:spLocks noChangeArrowheads="1"/>
          </p:cNvSpPr>
          <p:nvPr/>
        </p:nvSpPr>
        <p:spPr bwMode="auto">
          <a:xfrm>
            <a:off x="8502650" y="0"/>
            <a:ext cx="646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zh-CN">
                <a:solidFill>
                  <a:srgbClr val="FFFFFF"/>
                </a:solidFill>
                <a:sym typeface="Helvetica" charset="0"/>
              </a:rPr>
              <a:t>200</a:t>
            </a:r>
          </a:p>
        </p:txBody>
      </p:sp>
      <p:pic>
        <p:nvPicPr>
          <p:cNvPr id="575500"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315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56"/>
        </a:solidFill>
        <a:effectLst/>
      </p:bgPr>
    </p:bg>
    <p:spTree>
      <p:nvGrpSpPr>
        <p:cNvPr id="1" name=""/>
        <p:cNvGrpSpPr/>
        <p:nvPr/>
      </p:nvGrpSpPr>
      <p:grpSpPr>
        <a:xfrm>
          <a:off x="0" y="0"/>
          <a:ext cx="0" cy="0"/>
          <a:chOff x="0" y="0"/>
          <a:chExt cx="0" cy="0"/>
        </a:xfrm>
      </p:grpSpPr>
      <p:pic>
        <p:nvPicPr>
          <p:cNvPr id="449538" name="Picture 2" descr="dove-holy-spirit.jpg"/>
          <p:cNvPicPr>
            <a:picLocks noChangeAspect="1"/>
          </p:cNvPicPr>
          <p:nvPr/>
        </p:nvPicPr>
        <p:blipFill>
          <a:blip r:embed="rId2"/>
          <a:stretch>
            <a:fillRect/>
          </a:stretch>
        </p:blipFill>
        <p:spPr>
          <a:xfrm>
            <a:off x="2667000" y="19050"/>
            <a:ext cx="6477000" cy="6838950"/>
          </a:xfrm>
          <a:prstGeom prst="rect">
            <a:avLst/>
          </a:prstGeom>
          <a:noFill/>
          <a:ln w="9525">
            <a:noFill/>
            <a:miter/>
          </a:ln>
        </p:spPr>
      </p:pic>
      <p:sp>
        <p:nvSpPr>
          <p:cNvPr id="2" name="Title 1"/>
          <p:cNvSpPr>
            <a:spLocks noGrp="1"/>
          </p:cNvSpPr>
          <p:nvPr>
            <p:ph type="title"/>
          </p:nvPr>
        </p:nvSpPr>
        <p:spPr>
          <a:ln w="9525">
            <a:noFill/>
            <a:miter/>
          </a:ln>
        </p:spPr>
        <p:txBody>
          <a:bodyPr vert="horz" wrap="square" lIns="91440" tIns="45720" rIns="91440" bIns="45720" numCol="1" anchor="ctr" anchorCtr="0" compatLnSpc="1"/>
          <a:lstStyle/>
          <a:p>
            <a:pPr eaLnBrk="1" fontAlgn="base" hangingPunct="1">
              <a:defRPr/>
            </a:pPr>
            <a:r>
              <a:rPr lang="zh-CN" altLang="en-US" sz="4000" b="1" strike="noStrike" noProof="1">
                <a:effectLst>
                  <a:outerShdw blurRad="60325" dist="76200" dir="2700000" algn="tl" rotWithShape="0">
                    <a:srgbClr val="000000">
                      <a:alpha val="84000"/>
                    </a:srgbClr>
                  </a:outerShdw>
                </a:effectLst>
                <a:latin typeface="SimHei" charset="0"/>
                <a:ea typeface="SimHei" charset="0"/>
                <a:cs typeface="+mj-cs"/>
              </a:rPr>
              <a:t>圣灵的位格</a:t>
            </a:r>
          </a:p>
        </p:txBody>
      </p:sp>
      <p:sp>
        <p:nvSpPr>
          <p:cNvPr id="4" name="Title 1"/>
          <p:cNvSpPr txBox="1"/>
          <p:nvPr/>
        </p:nvSpPr>
        <p:spPr bwMode="auto">
          <a:xfrm>
            <a:off x="1371600" y="1905000"/>
            <a:ext cx="7620000" cy="3962400"/>
          </a:xfrm>
          <a:prstGeom prst="rect">
            <a:avLst/>
          </a:prstGeom>
          <a:noFill/>
          <a:ln w="9525">
            <a:noFill/>
            <a:miter lim="800000"/>
          </a:ln>
          <a:effectLst/>
        </p:spPr>
        <p:txBody>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742950" indent="-742950" algn="l">
              <a:buFont typeface="+mj-lt"/>
              <a:buAutoNum type="alphaUcPeriod"/>
              <a:defRPr/>
            </a:pPr>
            <a:r>
              <a:rPr lang="en-US" sz="4000" b="1" noProof="1">
                <a:solidFill>
                  <a:srgbClr val="FFFFFF"/>
                </a:solidFill>
                <a:effectLst>
                  <a:outerShdw blurRad="60325" dist="76200" dir="2700000" algn="tl" rotWithShape="0">
                    <a:srgbClr val="000000">
                      <a:alpha val="84000"/>
                    </a:srgbClr>
                  </a:outerShdw>
                </a:effectLst>
                <a:sym typeface="Helvetica" charset="0"/>
              </a:rPr>
              <a:t>属性</a:t>
            </a:r>
          </a:p>
          <a:p>
            <a:pPr marL="742950" indent="-742950" algn="l">
              <a:buFont typeface="+mj-lt"/>
              <a:buAutoNum type="alphaUcPeriod"/>
              <a:defRPr/>
            </a:pPr>
            <a:r>
              <a:rPr lang="en-US" sz="4000" b="1" noProof="1">
                <a:solidFill>
                  <a:srgbClr val="FFFFFF"/>
                </a:solidFill>
                <a:effectLst>
                  <a:outerShdw blurRad="60325" dist="76200" dir="2700000" algn="tl" rotWithShape="0">
                    <a:srgbClr val="000000">
                      <a:alpha val="84000"/>
                    </a:srgbClr>
                  </a:outerShdw>
                </a:effectLst>
                <a:sym typeface="Helvetica" charset="0"/>
              </a:rPr>
              <a:t>操作</a:t>
            </a:r>
          </a:p>
          <a:p>
            <a:pPr marL="742950" indent="-742950" algn="l">
              <a:buFont typeface="+mj-lt"/>
              <a:buAutoNum type="alphaUcPeriod"/>
              <a:defRPr/>
            </a:pPr>
            <a:r>
              <a:rPr lang="en-US" sz="4000" b="1" noProof="1">
                <a:solidFill>
                  <a:srgbClr val="FFFFFF"/>
                </a:solidFill>
                <a:effectLst>
                  <a:outerShdw blurRad="60325" dist="76200" dir="2700000" algn="tl" rotWithShape="0">
                    <a:srgbClr val="000000">
                      <a:alpha val="84000"/>
                    </a:srgbClr>
                  </a:outerShdw>
                </a:effectLst>
                <a:sym typeface="Helvetica" charset="0"/>
              </a:rPr>
              <a:t>归属</a:t>
            </a:r>
          </a:p>
          <a:p>
            <a:pPr marL="742950" indent="-742950" algn="l">
              <a:buFont typeface="+mj-lt"/>
              <a:buAutoNum type="alphaUcPeriod"/>
              <a:defRPr/>
            </a:pPr>
            <a:r>
              <a:rPr lang="en-US" sz="4000" b="1" noProof="1">
                <a:solidFill>
                  <a:srgbClr val="FFFFFF"/>
                </a:solidFill>
                <a:effectLst>
                  <a:outerShdw blurRad="60325" dist="76200" dir="2700000" algn="tl" rotWithShape="0">
                    <a:srgbClr val="000000">
                      <a:alpha val="84000"/>
                    </a:srgbClr>
                  </a:outerShdw>
                </a:effectLst>
                <a:sym typeface="Helvetica" charset="0"/>
              </a:rPr>
              <a:t>关系</a:t>
            </a:r>
          </a:p>
          <a:p>
            <a:pPr marL="742950" indent="-742950" algn="l">
              <a:buFont typeface="+mj-lt"/>
              <a:buAutoNum type="alphaUcPeriod"/>
              <a:defRPr/>
            </a:pPr>
            <a:r>
              <a:rPr lang="en-US" sz="4000" b="1" noProof="1">
                <a:solidFill>
                  <a:srgbClr val="FFFFFF"/>
                </a:solidFill>
                <a:effectLst>
                  <a:outerShdw blurRad="60325" dist="76200" dir="2700000" algn="tl" rotWithShape="0">
                    <a:srgbClr val="000000">
                      <a:alpha val="84000"/>
                    </a:srgbClr>
                  </a:outerShdw>
                </a:effectLst>
                <a:sym typeface="Helvetica" charset="0"/>
              </a:rPr>
              <a:t>语法</a:t>
            </a:r>
          </a:p>
        </p:txBody>
      </p:sp>
    </p:spTree>
    <p:extLst>
      <p:ext uri="{BB962C8B-B14F-4D97-AF65-F5344CB8AC3E}">
        <p14:creationId xmlns:p14="http://schemas.microsoft.com/office/powerpoint/2010/main" val="41571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charRg st="0"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char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char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char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ima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3713" y="619125"/>
            <a:ext cx="9144000" cy="6238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42" name="AutoShape 2"/>
          <p:cNvSpPr>
            <a:spLocks/>
          </p:cNvSpPr>
          <p:nvPr/>
        </p:nvSpPr>
        <p:spPr bwMode="auto">
          <a:xfrm>
            <a:off x="0" y="620713"/>
            <a:ext cx="9144000" cy="6323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solidFill>
          <a:ln w="12700" cap="sq" cmpd="sng">
            <a:solidFill>
              <a:srgbClr val="000000"/>
            </a:solidFill>
            <a:prstDash val="solid"/>
            <a:round/>
            <a:headEnd/>
            <a:tailEnd/>
          </a:ln>
          <a:effectLst/>
          <a:extLst/>
        </p:spPr>
        <p:txBody>
          <a:bodyPr lIns="0" tIns="0" rIns="0" bIns="0" anchor="ctr"/>
          <a:lstStyle/>
          <a:p>
            <a:pPr defTabSz="457200" hangingPunct="0">
              <a:defRPr/>
            </a:pPr>
            <a:endParaRPr lang="en-US">
              <a:solidFill>
                <a:srgbClr val="000000"/>
              </a:solidFill>
              <a:latin typeface="Times New Roman" charset="0"/>
              <a:cs typeface="Times New Roman" charset="0"/>
              <a:sym typeface="Times New Roman" charset="0"/>
            </a:endParaRPr>
          </a:p>
        </p:txBody>
      </p:sp>
      <p:sp>
        <p:nvSpPr>
          <p:cNvPr id="61443" name="Line 3"/>
          <p:cNvSpPr>
            <a:spLocks noChangeShapeType="1"/>
          </p:cNvSpPr>
          <p:nvPr/>
        </p:nvSpPr>
        <p:spPr bwMode="auto">
          <a:xfrm>
            <a:off x="2743200" y="1286421"/>
            <a:ext cx="0" cy="609600"/>
          </a:xfrm>
          <a:prstGeom prst="line">
            <a:avLst/>
          </a:prstGeom>
          <a:noFill/>
          <a:ln w="127000"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4" name="Line 4"/>
          <p:cNvSpPr>
            <a:spLocks noChangeShapeType="1"/>
          </p:cNvSpPr>
          <p:nvPr/>
        </p:nvSpPr>
        <p:spPr bwMode="auto">
          <a:xfrm>
            <a:off x="8304213" y="5087938"/>
            <a:ext cx="0" cy="1233487"/>
          </a:xfrm>
          <a:prstGeom prst="line">
            <a:avLst/>
          </a:prstGeom>
          <a:noFill/>
          <a:ln w="28575"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5" name="Line 5"/>
          <p:cNvSpPr>
            <a:spLocks noChangeShapeType="1"/>
          </p:cNvSpPr>
          <p:nvPr/>
        </p:nvSpPr>
        <p:spPr bwMode="auto">
          <a:xfrm>
            <a:off x="6400800" y="5468938"/>
            <a:ext cx="0" cy="914400"/>
          </a:xfrm>
          <a:prstGeom prst="line">
            <a:avLst/>
          </a:prstGeom>
          <a:noFill/>
          <a:ln w="28575"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6" name="Line 6"/>
          <p:cNvSpPr>
            <a:spLocks noChangeShapeType="1"/>
          </p:cNvSpPr>
          <p:nvPr/>
        </p:nvSpPr>
        <p:spPr bwMode="auto">
          <a:xfrm>
            <a:off x="4038600" y="5715000"/>
            <a:ext cx="0" cy="609600"/>
          </a:xfrm>
          <a:prstGeom prst="line">
            <a:avLst/>
          </a:prstGeom>
          <a:noFill/>
          <a:ln w="28575"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7" name="Line 7"/>
          <p:cNvSpPr>
            <a:spLocks noChangeShapeType="1"/>
          </p:cNvSpPr>
          <p:nvPr/>
        </p:nvSpPr>
        <p:spPr bwMode="auto">
          <a:xfrm flipH="1">
            <a:off x="1370013" y="5713413"/>
            <a:ext cx="0" cy="611187"/>
          </a:xfrm>
          <a:prstGeom prst="line">
            <a:avLst/>
          </a:prstGeom>
          <a:noFill/>
          <a:ln w="28575"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8" name="Line 8"/>
          <p:cNvSpPr>
            <a:spLocks noChangeShapeType="1"/>
          </p:cNvSpPr>
          <p:nvPr/>
        </p:nvSpPr>
        <p:spPr bwMode="auto">
          <a:xfrm>
            <a:off x="4038600" y="2438400"/>
            <a:ext cx="0" cy="609600"/>
          </a:xfrm>
          <a:prstGeom prst="line">
            <a:avLst/>
          </a:prstGeom>
          <a:noFill/>
          <a:ln w="28575" cap="sq" cmpd="sng">
            <a:solidFill>
              <a:srgbClr val="00000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49" name="Line 9"/>
          <p:cNvSpPr>
            <a:spLocks noChangeShapeType="1"/>
          </p:cNvSpPr>
          <p:nvPr/>
        </p:nvSpPr>
        <p:spPr bwMode="auto">
          <a:xfrm flipH="1">
            <a:off x="1370013" y="2436813"/>
            <a:ext cx="0" cy="611187"/>
          </a:xfrm>
          <a:prstGeom prst="line">
            <a:avLst/>
          </a:prstGeom>
          <a:noFill/>
          <a:ln w="28575" cap="sq" cmpd="sng">
            <a:solidFill>
              <a:srgbClr val="00000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50" name="Line 10"/>
          <p:cNvSpPr>
            <a:spLocks noChangeShapeType="1"/>
          </p:cNvSpPr>
          <p:nvPr/>
        </p:nvSpPr>
        <p:spPr bwMode="auto">
          <a:xfrm>
            <a:off x="6400800" y="1905000"/>
            <a:ext cx="0" cy="914400"/>
          </a:xfrm>
          <a:prstGeom prst="line">
            <a:avLst/>
          </a:prstGeom>
          <a:noFill/>
          <a:ln w="28575" cap="sq" cmpd="sng">
            <a:solidFill>
              <a:schemeClr val="tx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sp>
        <p:nvSpPr>
          <p:cNvPr id="61451" name="Line 11"/>
          <p:cNvSpPr>
            <a:spLocks noChangeShapeType="1"/>
          </p:cNvSpPr>
          <p:nvPr/>
        </p:nvSpPr>
        <p:spPr bwMode="auto">
          <a:xfrm>
            <a:off x="8305800" y="1541463"/>
            <a:ext cx="0" cy="973137"/>
          </a:xfrm>
          <a:prstGeom prst="line">
            <a:avLst/>
          </a:prstGeom>
          <a:noFill/>
          <a:ln w="28575" cap="sq" cmpd="sng">
            <a:solidFill>
              <a:srgbClr val="00000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sym typeface="Helvetica" charset="0"/>
            </a:endParaRPr>
          </a:p>
        </p:txBody>
      </p:sp>
      <p:grpSp>
        <p:nvGrpSpPr>
          <p:cNvPr id="61452" name="Group 12"/>
          <p:cNvGrpSpPr>
            <a:grpSpLocks/>
          </p:cNvGrpSpPr>
          <p:nvPr/>
        </p:nvGrpSpPr>
        <p:grpSpPr bwMode="auto">
          <a:xfrm>
            <a:off x="1749425" y="692696"/>
            <a:ext cx="1992313" cy="752475"/>
            <a:chOff x="0" y="0"/>
            <a:chExt cx="1992313" cy="752475"/>
          </a:xfrm>
          <a:solidFill>
            <a:schemeClr val="bg1"/>
          </a:solidFill>
        </p:grpSpPr>
        <p:sp>
          <p:nvSpPr>
            <p:cNvPr id="61453" name="AutoShape 13"/>
            <p:cNvSpPr>
              <a:spLocks/>
            </p:cNvSpPr>
            <p:nvPr/>
          </p:nvSpPr>
          <p:spPr bwMode="auto">
            <a:xfrm>
              <a:off x="0" y="0"/>
              <a:ext cx="1992313" cy="752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54" name="AutoShape 14"/>
            <p:cNvSpPr>
              <a:spLocks/>
            </p:cNvSpPr>
            <p:nvPr/>
          </p:nvSpPr>
          <p:spPr bwMode="auto">
            <a:xfrm>
              <a:off x="0" y="0"/>
              <a:ext cx="1992313"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2800" b="1" dirty="0">
                  <a:solidFill>
                    <a:srgbClr val="000000"/>
                  </a:solidFill>
                  <a:latin typeface="Helvetica" charset="0"/>
                  <a:sym typeface="Helvetica" charset="0"/>
                </a:rPr>
                <a:t>神格唯一论</a:t>
              </a:r>
              <a:endParaRPr lang="en-US" sz="2800" b="1" dirty="0">
                <a:solidFill>
                  <a:srgbClr val="000000"/>
                </a:solidFill>
                <a:latin typeface="Times New Roman Bold" charset="0"/>
                <a:cs typeface="Times New Roman Bold" charset="0"/>
                <a:sym typeface="Times New Roman Bold" charset="0"/>
              </a:endParaRPr>
            </a:p>
            <a:p>
              <a:pPr algn="ctr" defTabSz="457200" hangingPunct="0">
                <a:defRPr/>
              </a:pPr>
              <a:r>
                <a:rPr lang="ja-JP" altLang="en-US" b="1" dirty="0">
                  <a:solidFill>
                    <a:srgbClr val="000000"/>
                  </a:solidFill>
                  <a:latin typeface="Helvetica" charset="0"/>
                  <a:sym typeface="Helvetica" charset="0"/>
                </a:rPr>
                <a:t>一位</a:t>
              </a:r>
              <a:r>
                <a:rPr lang="en-US" b="1" dirty="0">
                  <a:solidFill>
                    <a:srgbClr val="000000"/>
                  </a:solidFill>
                  <a:latin typeface="Helvetica" charset="0"/>
                  <a:sym typeface="Helvetica" charset="0"/>
                </a:rPr>
                <a:t>,</a:t>
              </a:r>
              <a:r>
                <a:rPr lang="ja-JP" altLang="en-US" b="1" dirty="0">
                  <a:solidFill>
                    <a:srgbClr val="000000"/>
                  </a:solidFill>
                  <a:latin typeface="Helvetica" charset="0"/>
                  <a:sym typeface="Helvetica" charset="0"/>
                </a:rPr>
                <a:t>一神</a:t>
              </a:r>
              <a:endParaRPr lang="en-US" sz="2400" b="1" dirty="0">
                <a:solidFill>
                  <a:srgbClr val="000000"/>
                </a:solidFill>
                <a:latin typeface="Helvetica" charset="0"/>
                <a:sym typeface="Helvetica" charset="0"/>
              </a:endParaRPr>
            </a:p>
          </p:txBody>
        </p:sp>
      </p:grpSp>
      <p:grpSp>
        <p:nvGrpSpPr>
          <p:cNvPr id="61455" name="Group 15"/>
          <p:cNvGrpSpPr>
            <a:grpSpLocks/>
          </p:cNvGrpSpPr>
          <p:nvPr/>
        </p:nvGrpSpPr>
        <p:grpSpPr bwMode="auto">
          <a:xfrm>
            <a:off x="5407025" y="1389063"/>
            <a:ext cx="1992313" cy="750887"/>
            <a:chOff x="0" y="0"/>
            <a:chExt cx="1992313" cy="750888"/>
          </a:xfrm>
          <a:solidFill>
            <a:schemeClr val="bg1"/>
          </a:solidFill>
        </p:grpSpPr>
        <p:sp>
          <p:nvSpPr>
            <p:cNvPr id="61456" name="AutoShape 16"/>
            <p:cNvSpPr>
              <a:spLocks/>
            </p:cNvSpPr>
            <p:nvPr/>
          </p:nvSpPr>
          <p:spPr bwMode="auto">
            <a:xfrm>
              <a:off x="0" y="0"/>
              <a:ext cx="1992313" cy="750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57" name="AutoShape 17"/>
            <p:cNvSpPr>
              <a:spLocks/>
            </p:cNvSpPr>
            <p:nvPr/>
          </p:nvSpPr>
          <p:spPr bwMode="auto">
            <a:xfrm>
              <a:off x="0" y="0"/>
              <a:ext cx="199231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2800" b="1" dirty="0">
                  <a:solidFill>
                    <a:srgbClr val="000000"/>
                  </a:solidFill>
                  <a:latin typeface="Helvetica" charset="0"/>
                  <a:sym typeface="Helvetica" charset="0"/>
                </a:rPr>
                <a:t>三位一体论</a:t>
              </a:r>
              <a:endParaRPr lang="en-US" sz="2800" b="1" dirty="0">
                <a:solidFill>
                  <a:srgbClr val="000000"/>
                </a:solidFill>
                <a:latin typeface="Times New Roman Bold" charset="0"/>
                <a:cs typeface="Times New Roman Bold" charset="0"/>
                <a:sym typeface="Times New Roman Bold" charset="0"/>
              </a:endParaRPr>
            </a:p>
            <a:p>
              <a:pPr algn="ctr" defTabSz="457200" hangingPunct="0">
                <a:defRPr/>
              </a:pPr>
              <a:r>
                <a:rPr lang="ja-JP" altLang="en-US" b="1" dirty="0">
                  <a:solidFill>
                    <a:srgbClr val="000000"/>
                  </a:solidFill>
                  <a:latin typeface="Helvetica" charset="0"/>
                  <a:sym typeface="Helvetica" charset="0"/>
                </a:rPr>
                <a:t>三位</a:t>
              </a:r>
              <a:r>
                <a:rPr lang="en-US" b="1" dirty="0">
                  <a:solidFill>
                    <a:srgbClr val="000000"/>
                  </a:solidFill>
                  <a:latin typeface="Helvetica" charset="0"/>
                  <a:sym typeface="Helvetica" charset="0"/>
                </a:rPr>
                <a:t>,</a:t>
              </a:r>
              <a:r>
                <a:rPr lang="ja-JP" altLang="en-US" b="1" dirty="0">
                  <a:solidFill>
                    <a:srgbClr val="000000"/>
                  </a:solidFill>
                  <a:latin typeface="Helvetica" charset="0"/>
                  <a:sym typeface="Helvetica" charset="0"/>
                </a:rPr>
                <a:t>一神</a:t>
              </a:r>
              <a:endParaRPr lang="en-US" sz="2400" b="1" dirty="0">
                <a:solidFill>
                  <a:srgbClr val="000000"/>
                </a:solidFill>
                <a:latin typeface="Helvetica" charset="0"/>
                <a:sym typeface="Helvetica" charset="0"/>
              </a:endParaRPr>
            </a:p>
          </p:txBody>
        </p:sp>
      </p:grpSp>
      <p:grpSp>
        <p:nvGrpSpPr>
          <p:cNvPr id="61458" name="Group 18"/>
          <p:cNvGrpSpPr>
            <a:grpSpLocks/>
          </p:cNvGrpSpPr>
          <p:nvPr/>
        </p:nvGrpSpPr>
        <p:grpSpPr bwMode="auto">
          <a:xfrm>
            <a:off x="7648575" y="838200"/>
            <a:ext cx="1281113" cy="750888"/>
            <a:chOff x="0" y="0"/>
            <a:chExt cx="1281113" cy="750888"/>
          </a:xfrm>
          <a:solidFill>
            <a:schemeClr val="bg1"/>
          </a:solidFill>
        </p:grpSpPr>
        <p:sp>
          <p:nvSpPr>
            <p:cNvPr id="61459" name="AutoShape 19"/>
            <p:cNvSpPr>
              <a:spLocks/>
            </p:cNvSpPr>
            <p:nvPr/>
          </p:nvSpPr>
          <p:spPr bwMode="auto">
            <a:xfrm>
              <a:off x="0" y="0"/>
              <a:ext cx="1281113" cy="750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60" name="AutoShape 20"/>
            <p:cNvSpPr>
              <a:spLocks/>
            </p:cNvSpPr>
            <p:nvPr/>
          </p:nvSpPr>
          <p:spPr bwMode="auto">
            <a:xfrm>
              <a:off x="0" y="0"/>
              <a:ext cx="1281113"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2800" b="1" dirty="0">
                  <a:solidFill>
                    <a:srgbClr val="000000"/>
                  </a:solidFill>
                  <a:latin typeface="Helvetica" charset="0"/>
                  <a:sym typeface="Helvetica" charset="0"/>
                </a:rPr>
                <a:t>三神论</a:t>
              </a:r>
              <a:endParaRPr lang="en-US" sz="2800" b="1" dirty="0">
                <a:solidFill>
                  <a:srgbClr val="000000"/>
                </a:solidFill>
                <a:latin typeface="Times New Roman Bold" charset="0"/>
                <a:cs typeface="Times New Roman Bold" charset="0"/>
                <a:sym typeface="Times New Roman Bold" charset="0"/>
              </a:endParaRPr>
            </a:p>
            <a:p>
              <a:pPr algn="ctr" defTabSz="457200" hangingPunct="0">
                <a:defRPr/>
              </a:pPr>
              <a:r>
                <a:rPr lang="ja-JP" altLang="en-US" b="1" dirty="0">
                  <a:solidFill>
                    <a:srgbClr val="000000"/>
                  </a:solidFill>
                  <a:latin typeface="Helvetica" charset="0"/>
                  <a:sym typeface="Helvetica" charset="0"/>
                </a:rPr>
                <a:t>三位</a:t>
              </a:r>
              <a:r>
                <a:rPr lang="en-US" b="1" dirty="0">
                  <a:solidFill>
                    <a:srgbClr val="000000"/>
                  </a:solidFill>
                  <a:latin typeface="Helvetica" charset="0"/>
                  <a:sym typeface="Helvetica" charset="0"/>
                </a:rPr>
                <a:t>,</a:t>
              </a:r>
              <a:r>
                <a:rPr lang="ja-JP" altLang="en-US" b="1" dirty="0">
                  <a:solidFill>
                    <a:srgbClr val="000000"/>
                  </a:solidFill>
                  <a:latin typeface="Helvetica" charset="0"/>
                  <a:sym typeface="Helvetica" charset="0"/>
                </a:rPr>
                <a:t>三神</a:t>
              </a:r>
              <a:endParaRPr lang="en-US" sz="2400" b="1" dirty="0">
                <a:solidFill>
                  <a:srgbClr val="000000"/>
                </a:solidFill>
                <a:latin typeface="Helvetica" charset="0"/>
                <a:sym typeface="Helvetica" charset="0"/>
              </a:endParaRPr>
            </a:p>
          </p:txBody>
        </p:sp>
      </p:grpSp>
      <p:grpSp>
        <p:nvGrpSpPr>
          <p:cNvPr id="61461" name="Group 21"/>
          <p:cNvGrpSpPr>
            <a:grpSpLocks/>
          </p:cNvGrpSpPr>
          <p:nvPr/>
        </p:nvGrpSpPr>
        <p:grpSpPr bwMode="auto">
          <a:xfrm>
            <a:off x="7696200" y="2447925"/>
            <a:ext cx="1219200" cy="2597150"/>
            <a:chOff x="0" y="0"/>
            <a:chExt cx="1219200" cy="2597150"/>
          </a:xfrm>
          <a:solidFill>
            <a:schemeClr val="bg1"/>
          </a:solidFill>
        </p:grpSpPr>
        <p:sp>
          <p:nvSpPr>
            <p:cNvPr id="61462" name="AutoShape 22"/>
            <p:cNvSpPr>
              <a:spLocks/>
            </p:cNvSpPr>
            <p:nvPr/>
          </p:nvSpPr>
          <p:spPr bwMode="auto">
            <a:xfrm>
              <a:off x="0" y="0"/>
              <a:ext cx="1219200" cy="259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63" name="AutoShape 23"/>
            <p:cNvSpPr>
              <a:spLocks/>
            </p:cNvSpPr>
            <p:nvPr/>
          </p:nvSpPr>
          <p:spPr bwMode="auto">
            <a:xfrm>
              <a:off x="0" y="0"/>
              <a:ext cx="1219200" cy="2290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为三一道理之解释</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重三位个别之存在</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似暗示三位独立之神</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这原来是一种多神教的思想</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也就是说</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相信有多过一位真神的存在</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64" name="Group 24"/>
          <p:cNvGrpSpPr>
            <a:grpSpLocks/>
          </p:cNvGrpSpPr>
          <p:nvPr/>
        </p:nvGrpSpPr>
        <p:grpSpPr bwMode="auto">
          <a:xfrm>
            <a:off x="7696200" y="6186488"/>
            <a:ext cx="1295400" cy="635399"/>
            <a:chOff x="0" y="-1"/>
            <a:chExt cx="1295400" cy="560363"/>
          </a:xfrm>
          <a:solidFill>
            <a:schemeClr val="bg1"/>
          </a:solidFill>
        </p:grpSpPr>
        <p:sp>
          <p:nvSpPr>
            <p:cNvPr id="61465" name="AutoShape 25"/>
            <p:cNvSpPr>
              <a:spLocks/>
            </p:cNvSpPr>
            <p:nvPr/>
          </p:nvSpPr>
          <p:spPr bwMode="auto">
            <a:xfrm>
              <a:off x="0" y="-1"/>
              <a:ext cx="1295400" cy="5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25400" cap="sq" cmpd="sng">
              <a:solidFill>
                <a:schemeClr val="bg1"/>
              </a:solid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66" name="AutoShape 26"/>
            <p:cNvSpPr>
              <a:spLocks/>
            </p:cNvSpPr>
            <p:nvPr/>
          </p:nvSpPr>
          <p:spPr bwMode="auto">
            <a:xfrm>
              <a:off x="0" y="-1"/>
              <a:ext cx="1295400" cy="444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目前这是</a:t>
              </a:r>
              <a:r>
                <a:rPr lang="ja-JP" altLang="en-US" sz="1600" u="sng">
                  <a:solidFill>
                    <a:srgbClr val="000000"/>
                  </a:solidFill>
                  <a:latin typeface="Helvetica" charset="0"/>
                  <a:sym typeface="Helvetica" charset="0"/>
                </a:rPr>
                <a:t>摩门</a:t>
              </a:r>
              <a:r>
                <a:rPr lang="ja-JP" altLang="en-US" sz="1600">
                  <a:solidFill>
                    <a:srgbClr val="000000"/>
                  </a:solidFill>
                  <a:latin typeface="Helvetica" charset="0"/>
                  <a:sym typeface="Helvetica" charset="0"/>
                </a:rPr>
                <a:t>教的教理</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67" name="Group 27"/>
          <p:cNvGrpSpPr>
            <a:grpSpLocks/>
          </p:cNvGrpSpPr>
          <p:nvPr/>
        </p:nvGrpSpPr>
        <p:grpSpPr bwMode="auto">
          <a:xfrm>
            <a:off x="5562600" y="6169025"/>
            <a:ext cx="1752600" cy="635400"/>
            <a:chOff x="0" y="-1"/>
            <a:chExt cx="1752600" cy="560363"/>
          </a:xfrm>
          <a:solidFill>
            <a:schemeClr val="bg1"/>
          </a:solidFill>
        </p:grpSpPr>
        <p:sp>
          <p:nvSpPr>
            <p:cNvPr id="61468" name="AutoShape 28"/>
            <p:cNvSpPr>
              <a:spLocks/>
            </p:cNvSpPr>
            <p:nvPr/>
          </p:nvSpPr>
          <p:spPr bwMode="auto">
            <a:xfrm>
              <a:off x="0" y="-1"/>
              <a:ext cx="1752600" cy="5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25400" cap="sq" cmpd="sng">
              <a:solidFill>
                <a:schemeClr val="bg1"/>
              </a:solid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69" name="AutoShape 29"/>
            <p:cNvSpPr>
              <a:spLocks/>
            </p:cNvSpPr>
            <p:nvPr/>
          </p:nvSpPr>
          <p:spPr bwMode="auto">
            <a:xfrm>
              <a:off x="0" y="-1"/>
              <a:ext cx="1752600" cy="44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目前这是圣经和</a:t>
              </a:r>
              <a:r>
                <a:rPr lang="ja-JP" altLang="en-US" sz="1600" u="sng">
                  <a:solidFill>
                    <a:srgbClr val="000000"/>
                  </a:solidFill>
                  <a:latin typeface="Helvetica" charset="0"/>
                  <a:sym typeface="Helvetica" charset="0"/>
                </a:rPr>
                <a:t>基督</a:t>
              </a:r>
              <a:r>
                <a:rPr lang="ja-JP" altLang="en-US" sz="1600">
                  <a:solidFill>
                    <a:srgbClr val="000000"/>
                  </a:solidFill>
                  <a:latin typeface="Helvetica" charset="0"/>
                  <a:sym typeface="Helvetica" charset="0"/>
                </a:rPr>
                <a:t>教的教理</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70" name="Group 30"/>
          <p:cNvGrpSpPr>
            <a:grpSpLocks/>
          </p:cNvGrpSpPr>
          <p:nvPr/>
        </p:nvGrpSpPr>
        <p:grpSpPr bwMode="auto">
          <a:xfrm>
            <a:off x="3124200" y="6172200"/>
            <a:ext cx="1905000" cy="685800"/>
            <a:chOff x="0" y="0"/>
            <a:chExt cx="1905000" cy="604838"/>
          </a:xfrm>
          <a:solidFill>
            <a:schemeClr val="bg1"/>
          </a:solidFill>
        </p:grpSpPr>
        <p:sp>
          <p:nvSpPr>
            <p:cNvPr id="61471" name="AutoShape 31"/>
            <p:cNvSpPr>
              <a:spLocks/>
            </p:cNvSpPr>
            <p:nvPr/>
          </p:nvSpPr>
          <p:spPr bwMode="auto">
            <a:xfrm>
              <a:off x="0" y="0"/>
              <a:ext cx="1905000" cy="604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25400" cap="sq" cmpd="sng">
              <a:solidFill>
                <a:schemeClr val="bg1"/>
              </a:solid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72" name="AutoShape 32"/>
            <p:cNvSpPr>
              <a:spLocks/>
            </p:cNvSpPr>
            <p:nvPr/>
          </p:nvSpPr>
          <p:spPr bwMode="auto">
            <a:xfrm>
              <a:off x="0" y="0"/>
              <a:ext cx="19050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目前这是“守望台”月刊所教的教理</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73" name="Group 33"/>
          <p:cNvGrpSpPr>
            <a:grpSpLocks/>
          </p:cNvGrpSpPr>
          <p:nvPr/>
        </p:nvGrpSpPr>
        <p:grpSpPr bwMode="auto">
          <a:xfrm>
            <a:off x="76200" y="6188075"/>
            <a:ext cx="2590800" cy="685800"/>
            <a:chOff x="0" y="0"/>
            <a:chExt cx="2590800" cy="604838"/>
          </a:xfrm>
          <a:solidFill>
            <a:schemeClr val="bg1"/>
          </a:solidFill>
        </p:grpSpPr>
        <p:sp>
          <p:nvSpPr>
            <p:cNvPr id="61474" name="AutoShape 34"/>
            <p:cNvSpPr>
              <a:spLocks/>
            </p:cNvSpPr>
            <p:nvPr/>
          </p:nvSpPr>
          <p:spPr bwMode="auto">
            <a:xfrm>
              <a:off x="0" y="0"/>
              <a:ext cx="2590800" cy="604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25400" cap="sq" cmpd="sng">
              <a:solidFill>
                <a:schemeClr val="bg1"/>
              </a:solid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75" name="AutoShape 35"/>
            <p:cNvSpPr>
              <a:spLocks/>
            </p:cNvSpPr>
            <p:nvPr/>
          </p:nvSpPr>
          <p:spPr bwMode="auto">
            <a:xfrm>
              <a:off x="0" y="0"/>
              <a:ext cx="25908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目前这是“统一五旬节派教”和“</a:t>
              </a:r>
              <a:r>
                <a:rPr lang="ja-JP" altLang="en-US" sz="1600" u="sng">
                  <a:solidFill>
                    <a:srgbClr val="000000"/>
                  </a:solidFill>
                  <a:latin typeface="Helvetica" charset="0"/>
                  <a:sym typeface="Helvetica" charset="0"/>
                </a:rPr>
                <a:t>真耶稣</a:t>
              </a:r>
              <a:r>
                <a:rPr lang="ja-JP" altLang="en-US" sz="1600">
                  <a:solidFill>
                    <a:srgbClr val="000000"/>
                  </a:solidFill>
                  <a:latin typeface="Helvetica" charset="0"/>
                  <a:sym typeface="Helvetica" charset="0"/>
                </a:rPr>
                <a:t>教会”的教理</a:t>
              </a:r>
              <a:r>
                <a:rPr lang="en-US" sz="1600">
                  <a:solidFill>
                    <a:srgbClr val="000000"/>
                  </a:solidFill>
                  <a:latin typeface="Helvetica" charset="0"/>
                  <a:sym typeface="Helvetica" charset="0"/>
                </a:rPr>
                <a:t>. </a:t>
              </a:r>
              <a:endParaRPr lang="en-US" sz="2400">
                <a:solidFill>
                  <a:srgbClr val="000000"/>
                </a:solidFill>
                <a:latin typeface="Helvetica" charset="0"/>
                <a:sym typeface="Helvetica" charset="0"/>
              </a:endParaRPr>
            </a:p>
          </p:txBody>
        </p:sp>
      </p:grpSp>
      <p:grpSp>
        <p:nvGrpSpPr>
          <p:cNvPr id="61476" name="Group 36"/>
          <p:cNvGrpSpPr>
            <a:grpSpLocks/>
          </p:cNvGrpSpPr>
          <p:nvPr/>
        </p:nvGrpSpPr>
        <p:grpSpPr bwMode="auto">
          <a:xfrm>
            <a:off x="5410200" y="2492375"/>
            <a:ext cx="1981200" cy="3294063"/>
            <a:chOff x="0" y="0"/>
            <a:chExt cx="1981201" cy="3295498"/>
          </a:xfrm>
          <a:solidFill>
            <a:schemeClr val="bg1"/>
          </a:solidFill>
        </p:grpSpPr>
        <p:sp>
          <p:nvSpPr>
            <p:cNvPr id="61477" name="AutoShape 37"/>
            <p:cNvSpPr>
              <a:spLocks/>
            </p:cNvSpPr>
            <p:nvPr/>
          </p:nvSpPr>
          <p:spPr bwMode="auto">
            <a:xfrm>
              <a:off x="0" y="0"/>
              <a:ext cx="1981201" cy="329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78" name="AutoShape 38"/>
            <p:cNvSpPr>
              <a:spLocks/>
            </p:cNvSpPr>
            <p:nvPr/>
          </p:nvSpPr>
          <p:spPr bwMode="auto">
            <a:xfrm>
              <a:off x="0" y="0"/>
              <a:ext cx="1981201" cy="2874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a:solidFill>
                    <a:srgbClr val="000000"/>
                  </a:solidFill>
                  <a:latin typeface="Helvetica" charset="0"/>
                  <a:sym typeface="Helvetica" charset="0"/>
                </a:rPr>
                <a:t>这是符合圣经的教导</a:t>
              </a:r>
              <a:r>
                <a:rPr lang="en-US" sz="1600">
                  <a:solidFill>
                    <a:srgbClr val="000000"/>
                  </a:solidFill>
                  <a:latin typeface="Helvetica" charset="0"/>
                  <a:sym typeface="Helvetica" charset="0"/>
                </a:rPr>
                <a:t>. </a:t>
              </a:r>
              <a:r>
                <a:rPr lang="ja-JP" altLang="en-US" sz="1600">
                  <a:solidFill>
                    <a:srgbClr val="000000"/>
                  </a:solidFill>
                  <a:latin typeface="Helvetica" charset="0"/>
                  <a:sym typeface="Helvetica" charset="0"/>
                </a:rPr>
                <a:t>圣父</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圣子</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圣灵是三个格位</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这三格位从开始已经存在为一位真神</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圣父</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圣子</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圣灵不是三位个别的神</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也不是用在一位神身上的三种不同的名字</a:t>
              </a:r>
              <a:r>
                <a:rPr lang="en-US" sz="1600">
                  <a:solidFill>
                    <a:srgbClr val="000000"/>
                  </a:solidFill>
                  <a:latin typeface="Helvetica" charset="0"/>
                  <a:sym typeface="Helvetica" charset="0"/>
                </a:rPr>
                <a:t>.</a:t>
              </a:r>
              <a:endParaRPr lang="en-US" sz="1600">
                <a:solidFill>
                  <a:srgbClr val="000000"/>
                </a:solidFill>
                <a:latin typeface="Times New Roman Bold" charset="0"/>
                <a:cs typeface="Times New Roman Bold" charset="0"/>
                <a:sym typeface="Times New Roman Bold" charset="0"/>
              </a:endParaRPr>
            </a:p>
            <a:p>
              <a:pPr algn="ctr" defTabSz="457200" hangingPunct="0">
                <a:defRPr/>
              </a:pPr>
              <a:r>
                <a:rPr lang="ja-JP" altLang="en-US" sz="1600">
                  <a:solidFill>
                    <a:srgbClr val="000000"/>
                  </a:solidFill>
                  <a:latin typeface="Helvetica" charset="0"/>
                  <a:sym typeface="Helvetica" charset="0"/>
                </a:rPr>
                <a:t>虽然“三位一体”这个字眼在圣经中找不到</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但其思想或教导在圣经内是非常普遍的</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79" name="Group 39"/>
          <p:cNvGrpSpPr>
            <a:grpSpLocks/>
          </p:cNvGrpSpPr>
          <p:nvPr/>
        </p:nvGrpSpPr>
        <p:grpSpPr bwMode="auto">
          <a:xfrm>
            <a:off x="152400" y="1844824"/>
            <a:ext cx="5105400" cy="839788"/>
            <a:chOff x="0" y="0"/>
            <a:chExt cx="5105400" cy="839788"/>
          </a:xfrm>
          <a:solidFill>
            <a:schemeClr val="bg1"/>
          </a:solidFill>
        </p:grpSpPr>
        <p:sp>
          <p:nvSpPr>
            <p:cNvPr id="61480" name="AutoShape 40"/>
            <p:cNvSpPr>
              <a:spLocks/>
            </p:cNvSpPr>
            <p:nvPr/>
          </p:nvSpPr>
          <p:spPr bwMode="auto">
            <a:xfrm>
              <a:off x="0" y="0"/>
              <a:ext cx="5105400" cy="839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81" name="AutoShape 41"/>
            <p:cNvSpPr>
              <a:spLocks/>
            </p:cNvSpPr>
            <p:nvPr/>
          </p:nvSpPr>
          <p:spPr bwMode="auto">
            <a:xfrm>
              <a:off x="0" y="0"/>
              <a:ext cx="5105400" cy="73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sz="1600" dirty="0">
                  <a:solidFill>
                    <a:srgbClr val="000000"/>
                  </a:solidFill>
                  <a:latin typeface="Helvetica" charset="0"/>
                  <a:sym typeface="Helvetica" charset="0"/>
                </a:rPr>
                <a:t>这是在第二和三世纪所出现的异端教导</a:t>
              </a:r>
              <a:r>
                <a:rPr lang="en-US" sz="1600" dirty="0">
                  <a:solidFill>
                    <a:srgbClr val="000000"/>
                  </a:solidFill>
                  <a:latin typeface="Helvetica" charset="0"/>
                  <a:sym typeface="Helvetica" charset="0"/>
                </a:rPr>
                <a:t>.</a:t>
              </a:r>
              <a:r>
                <a:rPr lang="ja-JP" altLang="en-US" sz="1600" dirty="0">
                  <a:solidFill>
                    <a:srgbClr val="000000"/>
                  </a:solidFill>
                  <a:latin typeface="Helvetica" charset="0"/>
                  <a:sym typeface="Helvetica" charset="0"/>
                </a:rPr>
                <a:t>这教导否认三位一体论</a:t>
              </a:r>
              <a:r>
                <a:rPr lang="en-US" sz="1600" dirty="0">
                  <a:solidFill>
                    <a:srgbClr val="000000"/>
                  </a:solidFill>
                  <a:latin typeface="Helvetica" charset="0"/>
                  <a:sym typeface="Helvetica" charset="0"/>
                </a:rPr>
                <a:t>,</a:t>
              </a:r>
              <a:r>
                <a:rPr lang="ja-JP" altLang="en-US" sz="1600" dirty="0">
                  <a:solidFill>
                    <a:srgbClr val="000000"/>
                  </a:solidFill>
                  <a:latin typeface="Helvetica" charset="0"/>
                  <a:sym typeface="Helvetica" charset="0"/>
                </a:rPr>
                <a:t>且强烈的执着真正的神以来都只有一个位格</a:t>
              </a:r>
              <a:r>
                <a:rPr lang="en-US" sz="1600" dirty="0">
                  <a:solidFill>
                    <a:srgbClr val="000000"/>
                  </a:solidFill>
                  <a:latin typeface="Helvetica" charset="0"/>
                  <a:sym typeface="Helvetica" charset="0"/>
                </a:rPr>
                <a:t>,</a:t>
              </a:r>
              <a:r>
                <a:rPr lang="ja-JP" altLang="en-US" sz="1600" dirty="0">
                  <a:solidFill>
                    <a:srgbClr val="000000"/>
                  </a:solidFill>
                  <a:latin typeface="Helvetica" charset="0"/>
                  <a:sym typeface="Helvetica" charset="0"/>
                </a:rPr>
                <a:t>不是三个</a:t>
              </a:r>
              <a:r>
                <a:rPr lang="en-US" sz="1600" dirty="0">
                  <a:solidFill>
                    <a:srgbClr val="000000"/>
                  </a:solidFill>
                  <a:latin typeface="Helvetica" charset="0"/>
                  <a:sym typeface="Helvetica" charset="0"/>
                </a:rPr>
                <a:t>.</a:t>
              </a:r>
              <a:r>
                <a:rPr lang="ja-JP" altLang="en-US" sz="1600" dirty="0">
                  <a:solidFill>
                    <a:srgbClr val="000000"/>
                  </a:solidFill>
                  <a:latin typeface="Helvetica" charset="0"/>
                  <a:sym typeface="Helvetica" charset="0"/>
                </a:rPr>
                <a:t>这种教导至今认然存在</a:t>
              </a:r>
              <a:r>
                <a:rPr lang="en-US" sz="1600" dirty="0">
                  <a:solidFill>
                    <a:srgbClr val="000000"/>
                  </a:solidFill>
                  <a:latin typeface="Helvetica" charset="0"/>
                  <a:sym typeface="Helvetica" charset="0"/>
                </a:rPr>
                <a:t>.</a:t>
              </a:r>
              <a:r>
                <a:rPr lang="ja-JP" altLang="en-US" sz="1600" dirty="0">
                  <a:solidFill>
                    <a:srgbClr val="000000"/>
                  </a:solidFill>
                  <a:latin typeface="Helvetica" charset="0"/>
                  <a:sym typeface="Helvetica" charset="0"/>
                </a:rPr>
                <a:t>两种常见的就是</a:t>
              </a:r>
              <a:r>
                <a:rPr lang="en-US" sz="1600" dirty="0">
                  <a:solidFill>
                    <a:srgbClr val="000000"/>
                  </a:solidFill>
                  <a:latin typeface="Helvetica" charset="0"/>
                  <a:sym typeface="Helvetica" charset="0"/>
                </a:rPr>
                <a:t>:</a:t>
              </a:r>
              <a:endParaRPr lang="en-US" sz="2400" dirty="0">
                <a:solidFill>
                  <a:srgbClr val="000000"/>
                </a:solidFill>
                <a:latin typeface="Helvetica" charset="0"/>
                <a:sym typeface="Helvetica" charset="0"/>
              </a:endParaRPr>
            </a:p>
          </p:txBody>
        </p:sp>
      </p:grpSp>
      <p:grpSp>
        <p:nvGrpSpPr>
          <p:cNvPr id="61482" name="Group 42"/>
          <p:cNvGrpSpPr>
            <a:grpSpLocks/>
          </p:cNvGrpSpPr>
          <p:nvPr/>
        </p:nvGrpSpPr>
        <p:grpSpPr bwMode="auto">
          <a:xfrm>
            <a:off x="150813" y="2857500"/>
            <a:ext cx="2514600" cy="2771775"/>
            <a:chOff x="-1" y="-1"/>
            <a:chExt cx="2513014" cy="2770189"/>
          </a:xfrm>
          <a:solidFill>
            <a:schemeClr val="bg1"/>
          </a:solidFill>
        </p:grpSpPr>
        <p:sp>
          <p:nvSpPr>
            <p:cNvPr id="61483" name="AutoShape 43"/>
            <p:cNvSpPr>
              <a:spLocks/>
            </p:cNvSpPr>
            <p:nvPr/>
          </p:nvSpPr>
          <p:spPr bwMode="auto">
            <a:xfrm>
              <a:off x="-1" y="-1"/>
              <a:ext cx="2513014" cy="277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84" name="AutoShape 44"/>
            <p:cNvSpPr>
              <a:spLocks/>
            </p:cNvSpPr>
            <p:nvPr/>
          </p:nvSpPr>
          <p:spPr bwMode="auto">
            <a:xfrm>
              <a:off x="-1" y="-1"/>
              <a:ext cx="2513014" cy="26654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a:solidFill>
                    <a:srgbClr val="000000"/>
                  </a:solidFill>
                  <a:latin typeface="Helvetica" charset="0"/>
                  <a:sym typeface="Helvetica" charset="0"/>
                </a:rPr>
                <a:t>形态论</a:t>
              </a:r>
              <a:r>
                <a:rPr lang="en-US">
                  <a:solidFill>
                    <a:srgbClr val="000000"/>
                  </a:solidFill>
                  <a:latin typeface="Helvetica" charset="0"/>
                  <a:sym typeface="Helvetica" charset="0"/>
                </a:rPr>
                <a:t>;</a:t>
              </a:r>
              <a:r>
                <a:rPr lang="ja-JP" altLang="en-US">
                  <a:solidFill>
                    <a:srgbClr val="000000"/>
                  </a:solidFill>
                  <a:latin typeface="Helvetica" charset="0"/>
                  <a:sym typeface="Helvetica" charset="0"/>
                </a:rPr>
                <a:t>形象主义</a:t>
              </a:r>
              <a:r>
                <a:rPr lang="en-US" sz="1600">
                  <a:solidFill>
                    <a:srgbClr val="000000"/>
                  </a:solidFill>
                  <a:latin typeface="Helvetica" charset="0"/>
                  <a:sym typeface="Helvetica" charset="0"/>
                </a:rPr>
                <a:t>.</a:t>
              </a:r>
              <a:endParaRPr lang="en-US" sz="1600">
                <a:solidFill>
                  <a:srgbClr val="000000"/>
                </a:solidFill>
                <a:latin typeface="Times New Roman Bold" charset="0"/>
                <a:cs typeface="Times New Roman Bold" charset="0"/>
                <a:sym typeface="Times New Roman Bold" charset="0"/>
              </a:endParaRPr>
            </a:p>
            <a:p>
              <a:pPr algn="ctr" defTabSz="457200" hangingPunct="0">
                <a:defRPr/>
              </a:pPr>
              <a:r>
                <a:rPr lang="ja-JP" altLang="en-US" sz="1600">
                  <a:solidFill>
                    <a:srgbClr val="000000"/>
                  </a:solidFill>
                  <a:latin typeface="Helvetica" charset="0"/>
                  <a:sym typeface="Helvetica" charset="0"/>
                </a:rPr>
                <a:t>这个观点的主要思想是神以一个位格的身份存在</a:t>
              </a:r>
              <a:r>
                <a:rPr lang="en-US" sz="1600">
                  <a:solidFill>
                    <a:srgbClr val="000000"/>
                  </a:solidFill>
                  <a:latin typeface="Helvetica" charset="0"/>
                  <a:sym typeface="Helvetica" charset="0"/>
                </a:rPr>
                <a:t>.</a:t>
              </a:r>
              <a:r>
                <a:rPr lang="ja-JP" altLang="en-US" sz="1400">
                  <a:solidFill>
                    <a:srgbClr val="000000"/>
                  </a:solidFill>
                  <a:latin typeface="Helvetica" charset="0"/>
                  <a:sym typeface="Helvetica" charset="0"/>
                </a:rPr>
                <a:t>祂</a:t>
              </a:r>
              <a:r>
                <a:rPr lang="ja-JP" altLang="en-US" sz="1600">
                  <a:solidFill>
                    <a:srgbClr val="000000"/>
                  </a:solidFill>
                  <a:latin typeface="Helvetica" charset="0"/>
                  <a:sym typeface="Helvetica" charset="0"/>
                </a:rPr>
                <a:t>以不同的模式和名称显现在这个世界里</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介入人类的历史当中</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圣父</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圣子</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圣灵都是祂</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以一个位格的身份</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所用的三种不同的号称</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也就是说圣父在伯利恒降生</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在加略山接受十架苦刑</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但那个时候祂的号称是</a:t>
              </a:r>
              <a:r>
                <a:rPr lang="ja-JP" altLang="en-US" sz="1600" u="sng">
                  <a:solidFill>
                    <a:srgbClr val="000000"/>
                  </a:solidFill>
                  <a:latin typeface="Helvetica" charset="0"/>
                  <a:sym typeface="Helvetica" charset="0"/>
                </a:rPr>
                <a:t>耶稣</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grpSp>
        <p:nvGrpSpPr>
          <p:cNvPr id="61485" name="Group 45"/>
          <p:cNvGrpSpPr>
            <a:grpSpLocks/>
          </p:cNvGrpSpPr>
          <p:nvPr/>
        </p:nvGrpSpPr>
        <p:grpSpPr bwMode="auto">
          <a:xfrm>
            <a:off x="2895600" y="2859088"/>
            <a:ext cx="2362200" cy="2898775"/>
            <a:chOff x="0" y="0"/>
            <a:chExt cx="2362200" cy="2898775"/>
          </a:xfrm>
          <a:solidFill>
            <a:schemeClr val="bg1"/>
          </a:solidFill>
        </p:grpSpPr>
        <p:sp>
          <p:nvSpPr>
            <p:cNvPr id="61486" name="AutoShape 46"/>
            <p:cNvSpPr>
              <a:spLocks/>
            </p:cNvSpPr>
            <p:nvPr/>
          </p:nvSpPr>
          <p:spPr bwMode="auto">
            <a:xfrm>
              <a:off x="0" y="0"/>
              <a:ext cx="2362200" cy="289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sq" cmpd="sng">
              <a:noFill/>
              <a:prstDash val="solid"/>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endParaRPr lang="en-US" sz="2400">
                <a:solidFill>
                  <a:srgbClr val="000000"/>
                </a:solidFill>
                <a:latin typeface="Times New Roman Bold" charset="0"/>
                <a:cs typeface="Times New Roman Bold" charset="0"/>
                <a:sym typeface="Times New Roman Bold" charset="0"/>
              </a:endParaRPr>
            </a:p>
          </p:txBody>
        </p:sp>
        <p:sp>
          <p:nvSpPr>
            <p:cNvPr id="61487" name="AutoShape 47"/>
            <p:cNvSpPr>
              <a:spLocks/>
            </p:cNvSpPr>
            <p:nvPr/>
          </p:nvSpPr>
          <p:spPr bwMode="auto">
            <a:xfrm>
              <a:off x="0" y="0"/>
              <a:ext cx="2362200" cy="263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127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457200" hangingPunct="0">
                <a:defRPr/>
              </a:pPr>
              <a:r>
                <a:rPr lang="ja-JP" altLang="en-US">
                  <a:solidFill>
                    <a:srgbClr val="000000"/>
                  </a:solidFill>
                  <a:latin typeface="Helvetica" charset="0"/>
                  <a:sym typeface="Helvetica" charset="0"/>
                </a:rPr>
                <a:t>动态主义</a:t>
              </a:r>
              <a:r>
                <a:rPr lang="en-US" sz="1600">
                  <a:solidFill>
                    <a:srgbClr val="000000"/>
                  </a:solidFill>
                  <a:latin typeface="Helvetica" charset="0"/>
                  <a:sym typeface="Helvetica" charset="0"/>
                </a:rPr>
                <a:t>.</a:t>
              </a:r>
              <a:endParaRPr lang="en-US" sz="1600">
                <a:solidFill>
                  <a:srgbClr val="000000"/>
                </a:solidFill>
                <a:latin typeface="Times New Roman Bold" charset="0"/>
                <a:cs typeface="Times New Roman Bold" charset="0"/>
                <a:sym typeface="Times New Roman Bold" charset="0"/>
              </a:endParaRPr>
            </a:p>
            <a:p>
              <a:pPr algn="ctr" defTabSz="457200" hangingPunct="0">
                <a:defRPr/>
              </a:pPr>
              <a:r>
                <a:rPr lang="ja-JP" altLang="en-US" sz="1600">
                  <a:solidFill>
                    <a:srgbClr val="000000"/>
                  </a:solidFill>
                  <a:latin typeface="Helvetica" charset="0"/>
                  <a:sym typeface="Helvetica" charset="0"/>
                </a:rPr>
                <a:t>这个异端观点的主要思想是教导</a:t>
              </a:r>
              <a:r>
                <a:rPr lang="ja-JP" altLang="en-US" sz="1600" u="sng">
                  <a:solidFill>
                    <a:srgbClr val="000000"/>
                  </a:solidFill>
                  <a:latin typeface="Helvetica" charset="0"/>
                  <a:sym typeface="Helvetica" charset="0"/>
                </a:rPr>
                <a:t>耶稣</a:t>
              </a:r>
              <a:r>
                <a:rPr lang="ja-JP" altLang="en-US" sz="1600">
                  <a:solidFill>
                    <a:srgbClr val="000000"/>
                  </a:solidFill>
                  <a:latin typeface="Helvetica" charset="0"/>
                  <a:sym typeface="Helvetica" charset="0"/>
                </a:rPr>
                <a:t>不是神</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他只不过是一个特别的人</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这个人成为神的儿子</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也有些说法是他被神收养</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通常持着这观点的人人为这为特别的人</a:t>
              </a:r>
              <a:r>
                <a:rPr lang="en-US" sz="1600">
                  <a:solidFill>
                    <a:srgbClr val="000000"/>
                  </a:solidFill>
                  <a:latin typeface="Helvetica" charset="0"/>
                  <a:sym typeface="Helvetica" charset="0"/>
                </a:rPr>
                <a:t>(</a:t>
              </a:r>
              <a:r>
                <a:rPr lang="ja-JP" altLang="en-US" sz="1600" u="sng">
                  <a:solidFill>
                    <a:srgbClr val="000000"/>
                  </a:solidFill>
                  <a:latin typeface="Helvetica" charset="0"/>
                  <a:sym typeface="Helvetica" charset="0"/>
                </a:rPr>
                <a:t>耶稣</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是在他受洗礼的时候被神收养的</a:t>
              </a:r>
              <a:r>
                <a:rPr lang="en-US" sz="1600">
                  <a:solidFill>
                    <a:srgbClr val="000000"/>
                  </a:solidFill>
                  <a:latin typeface="Helvetica" charset="0"/>
                  <a:sym typeface="Helvetica" charset="0"/>
                </a:rPr>
                <a:t>.[</a:t>
              </a:r>
              <a:r>
                <a:rPr lang="ja-JP" altLang="en-US" sz="1600">
                  <a:solidFill>
                    <a:srgbClr val="000000"/>
                  </a:solidFill>
                  <a:latin typeface="Helvetica" charset="0"/>
                  <a:sym typeface="Helvetica" charset="0"/>
                </a:rPr>
                <a:t>但“</a:t>
              </a:r>
              <a:r>
                <a:rPr lang="ja-JP" altLang="en-US" sz="1600" u="sng">
                  <a:solidFill>
                    <a:srgbClr val="000000"/>
                  </a:solidFill>
                  <a:latin typeface="Helvetica" charset="0"/>
                  <a:sym typeface="Helvetica" charset="0"/>
                </a:rPr>
                <a:t>耶和华</a:t>
              </a:r>
              <a:r>
                <a:rPr lang="ja-JP" altLang="en-US" sz="1600">
                  <a:solidFill>
                    <a:srgbClr val="000000"/>
                  </a:solidFill>
                  <a:latin typeface="Helvetica" charset="0"/>
                  <a:sym typeface="Helvetica" charset="0"/>
                </a:rPr>
                <a:t>见证会”说</a:t>
              </a:r>
              <a:r>
                <a:rPr lang="ja-JP" altLang="en-US" sz="1600" u="sng">
                  <a:solidFill>
                    <a:srgbClr val="000000"/>
                  </a:solidFill>
                  <a:latin typeface="Helvetica" charset="0"/>
                  <a:sym typeface="Helvetica" charset="0"/>
                </a:rPr>
                <a:t>耶稣</a:t>
              </a:r>
              <a:r>
                <a:rPr lang="ja-JP" altLang="en-US" sz="1600">
                  <a:solidFill>
                    <a:srgbClr val="000000"/>
                  </a:solidFill>
                  <a:latin typeface="Helvetica" charset="0"/>
                  <a:sym typeface="Helvetica" charset="0"/>
                </a:rPr>
                <a:t>一出生是就已经是上帝的儿子。</a:t>
              </a:r>
              <a:r>
                <a:rPr lang="en-US" sz="1600">
                  <a:solidFill>
                    <a:srgbClr val="000000"/>
                  </a:solidFill>
                  <a:latin typeface="Helvetica" charset="0"/>
                  <a:sym typeface="Helvetica" charset="0"/>
                </a:rPr>
                <a:t>]</a:t>
              </a:r>
              <a:endParaRPr lang="en-US" sz="2400">
                <a:solidFill>
                  <a:srgbClr val="000000"/>
                </a:solidFill>
                <a:latin typeface="Helvetica" charset="0"/>
                <a:sym typeface="Helvetica" charset="0"/>
              </a:endParaRPr>
            </a:p>
          </p:txBody>
        </p:sp>
      </p:grpSp>
      <p:sp>
        <p:nvSpPr>
          <p:cNvPr id="61488" name="AutoShape 48"/>
          <p:cNvSpPr>
            <a:spLocks/>
          </p:cNvSpPr>
          <p:nvPr/>
        </p:nvSpPr>
        <p:spPr bwMode="auto">
          <a:xfrm flipH="1">
            <a:off x="4570413" y="533400"/>
            <a:ext cx="915987" cy="987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1600" y="21600"/>
                </a:lnTo>
                <a:lnTo>
                  <a:pt x="0" y="21600"/>
                </a:lnTo>
              </a:path>
            </a:pathLst>
          </a:custGeom>
          <a:solidFill>
            <a:schemeClr val="bg1"/>
          </a:solidFill>
          <a:ln w="76200" cap="sq" cmpd="sng">
            <a:solidFill>
              <a:schemeClr val="tx1"/>
            </a:solidFill>
            <a:prstDash val="solid"/>
            <a:round/>
            <a:headEnd/>
            <a:tailEnd type="stealth" w="med" len="med"/>
          </a:ln>
          <a:effectLst/>
          <a:extLst/>
        </p:spPr>
        <p:txBody>
          <a:bodyPr lIns="0" tIns="0" rIns="0" bIns="0"/>
          <a:lstStyle/>
          <a:p>
            <a:pPr defTabSz="457200" hangingPunct="0">
              <a:defRPr/>
            </a:pPr>
            <a:endParaRPr lang="en-US">
              <a:solidFill>
                <a:srgbClr val="000000"/>
              </a:solidFill>
              <a:latin typeface="Times New Roman" charset="0"/>
              <a:cs typeface="Times New Roman" charset="0"/>
              <a:sym typeface="Times New Roman" charset="0"/>
            </a:endParaRPr>
          </a:p>
        </p:txBody>
      </p:sp>
      <p:sp>
        <p:nvSpPr>
          <p:cNvPr id="61489" name="AutoShape 49"/>
          <p:cNvSpPr>
            <a:spLocks/>
          </p:cNvSpPr>
          <p:nvPr/>
        </p:nvSpPr>
        <p:spPr bwMode="auto">
          <a:xfrm>
            <a:off x="3657600" y="609600"/>
            <a:ext cx="685800" cy="682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1600" y="21600"/>
                </a:lnTo>
                <a:lnTo>
                  <a:pt x="0" y="21600"/>
                </a:lnTo>
              </a:path>
            </a:pathLst>
          </a:custGeom>
          <a:solidFill>
            <a:schemeClr val="bg1"/>
          </a:solidFill>
          <a:ln w="76200" cap="sq" cmpd="sng">
            <a:solidFill>
              <a:schemeClr val="tx1"/>
            </a:solidFill>
            <a:prstDash val="solid"/>
            <a:round/>
            <a:headEnd/>
            <a:tailEnd type="stealth" w="med" len="med"/>
          </a:ln>
          <a:effectLst/>
          <a:extLst/>
        </p:spPr>
        <p:txBody>
          <a:bodyPr lIns="0" tIns="0" rIns="0" bIns="0"/>
          <a:lstStyle/>
          <a:p>
            <a:pPr defTabSz="457200" hangingPunct="0">
              <a:defRPr/>
            </a:pPr>
            <a:endParaRPr lang="en-US">
              <a:solidFill>
                <a:srgbClr val="000000"/>
              </a:solidFill>
              <a:latin typeface="Times New Roman" charset="0"/>
              <a:cs typeface="Times New Roman" charset="0"/>
              <a:sym typeface="Times New Roman" charset="0"/>
            </a:endParaRPr>
          </a:p>
        </p:txBody>
      </p:sp>
      <p:sp>
        <p:nvSpPr>
          <p:cNvPr id="61490" name="AutoShape 50"/>
          <p:cNvSpPr>
            <a:spLocks/>
          </p:cNvSpPr>
          <p:nvPr/>
        </p:nvSpPr>
        <p:spPr bwMode="auto">
          <a:xfrm flipH="1">
            <a:off x="4800600" y="685800"/>
            <a:ext cx="28178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21599" y="21600"/>
                </a:lnTo>
                <a:lnTo>
                  <a:pt x="0" y="21600"/>
                </a:lnTo>
              </a:path>
            </a:pathLst>
          </a:custGeom>
          <a:solidFill>
            <a:schemeClr val="bg1"/>
          </a:solidFill>
          <a:ln w="76200" cap="sq" cmpd="sng">
            <a:solidFill>
              <a:schemeClr val="tx1"/>
            </a:solidFill>
            <a:prstDash val="solid"/>
            <a:round/>
            <a:headEnd/>
            <a:tailEnd type="stealth" w="med" len="med"/>
          </a:ln>
          <a:effectLst/>
          <a:extLst/>
        </p:spPr>
        <p:txBody>
          <a:bodyPr lIns="0" tIns="0" rIns="0" bIns="0"/>
          <a:lstStyle/>
          <a:p>
            <a:pPr defTabSz="457200" hangingPunct="0">
              <a:defRPr/>
            </a:pPr>
            <a:endParaRPr lang="en-US">
              <a:solidFill>
                <a:srgbClr val="000000"/>
              </a:solidFill>
              <a:latin typeface="Times New Roman" charset="0"/>
              <a:cs typeface="Times New Roman" charset="0"/>
              <a:sym typeface="Times New Roman" charset="0"/>
            </a:endParaRPr>
          </a:p>
        </p:txBody>
      </p:sp>
      <p:sp>
        <p:nvSpPr>
          <p:cNvPr id="61494" name="AutoShape 54"/>
          <p:cNvSpPr>
            <a:spLocks/>
          </p:cNvSpPr>
          <p:nvPr/>
        </p:nvSpPr>
        <p:spPr bwMode="auto">
          <a:xfrm>
            <a:off x="8502650" y="0"/>
            <a:ext cx="446088"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defTabSz="457200" hangingPunct="0">
              <a:defRPr/>
            </a:pPr>
            <a:r>
              <a:rPr lang="en-US">
                <a:solidFill>
                  <a:srgbClr val="FFFF00"/>
                </a:solidFill>
                <a:effectLst>
                  <a:outerShdw blurRad="38100" dist="38100" dir="2700000" algn="tl">
                    <a:srgbClr val="000000"/>
                  </a:outerShdw>
                </a:effectLst>
                <a:latin typeface="Times New Roman" charset="0"/>
                <a:cs typeface="Times New Roman" charset="0"/>
                <a:sym typeface="Times New Roman" charset="0"/>
              </a:rPr>
              <a:t>197</a:t>
            </a:r>
            <a:endParaRPr lang="en-US" sz="2400">
              <a:solidFill>
                <a:srgbClr val="000000"/>
              </a:solidFill>
              <a:latin typeface="Helvetica" charset="0"/>
              <a:sym typeface="Helvetica" charset="0"/>
            </a:endParaRPr>
          </a:p>
        </p:txBody>
      </p:sp>
      <p:sp>
        <p:nvSpPr>
          <p:cNvPr id="2" name="Title 1"/>
          <p:cNvSpPr>
            <a:spLocks noGrp="1"/>
          </p:cNvSpPr>
          <p:nvPr>
            <p:ph type="title"/>
          </p:nvPr>
        </p:nvSpPr>
        <p:spPr>
          <a:xfrm>
            <a:off x="0" y="0"/>
            <a:ext cx="9144000" cy="692696"/>
          </a:xfrm>
          <a:solidFill>
            <a:srgbClr val="373D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ja-JP" altLang="en-US" sz="4400" dirty="0">
                <a:solidFill>
                  <a:srgbClr val="FFCC00"/>
                </a:solidFill>
                <a:latin typeface="Optima ExtraBlack" charset="0"/>
                <a:ea typeface="ＭＳ Ｐゴシック" charset="0"/>
                <a:cs typeface="ＭＳ Ｐゴシック" charset="0"/>
              </a:rPr>
              <a:t>对神的不同观点</a:t>
            </a:r>
            <a:endParaRPr lang="en-US" sz="4400" dirty="0">
              <a:solidFill>
                <a:srgbClr val="FFCC00"/>
              </a:solidFill>
              <a:latin typeface="Optima ExtraBlack" charset="0"/>
              <a:ea typeface="ＭＳ Ｐゴシック" charset="0"/>
              <a:cs typeface="ＭＳ Ｐゴシック" charset="0"/>
            </a:endParaRPr>
          </a:p>
        </p:txBody>
      </p:sp>
    </p:spTree>
    <p:extLst>
      <p:ext uri="{BB962C8B-B14F-4D97-AF65-F5344CB8AC3E}">
        <p14:creationId xmlns:p14="http://schemas.microsoft.com/office/powerpoint/2010/main" val="1152437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1489"/>
                                        </p:tgtEl>
                                        <p:attrNameLst>
                                          <p:attrName>style.visibility</p:attrName>
                                        </p:attrNameLst>
                                      </p:cBhvr>
                                      <p:to>
                                        <p:strVal val="visible"/>
                                      </p:to>
                                    </p:set>
                                    <p:anim calcmode="lin" valueType="num">
                                      <p:cBhvr additive="base">
                                        <p:cTn id="7" dur="500" fill="hold"/>
                                        <p:tgtEl>
                                          <p:spTgt spid="61489"/>
                                        </p:tgtEl>
                                        <p:attrNameLst>
                                          <p:attrName>ppt_x</p:attrName>
                                        </p:attrNameLst>
                                      </p:cBhvr>
                                      <p:tavLst>
                                        <p:tav tm="0">
                                          <p:val>
                                            <p:strVal val="#ppt_x"/>
                                          </p:val>
                                        </p:tav>
                                        <p:tav tm="100000">
                                          <p:val>
                                            <p:strVal val="#ppt_x"/>
                                          </p:val>
                                        </p:tav>
                                      </p:tavLst>
                                    </p:anim>
                                    <p:anim calcmode="lin" valueType="num">
                                      <p:cBhvr additive="base">
                                        <p:cTn id="8" dur="500" fill="hold"/>
                                        <p:tgtEl>
                                          <p:spTgt spid="6148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52"/>
                                        </p:tgtEl>
                                        <p:attrNameLst>
                                          <p:attrName>style.visibility</p:attrName>
                                        </p:attrNameLst>
                                      </p:cBhvr>
                                      <p:to>
                                        <p:strVal val="visible"/>
                                      </p:to>
                                    </p:set>
                                    <p:anim calcmode="lin" valueType="num">
                                      <p:cBhvr additive="base">
                                        <p:cTn id="11" dur="500" fill="hold"/>
                                        <p:tgtEl>
                                          <p:spTgt spid="61452"/>
                                        </p:tgtEl>
                                        <p:attrNameLst>
                                          <p:attrName>ppt_x</p:attrName>
                                        </p:attrNameLst>
                                      </p:cBhvr>
                                      <p:tavLst>
                                        <p:tav tm="0">
                                          <p:val>
                                            <p:strVal val="#ppt_x"/>
                                          </p:val>
                                        </p:tav>
                                        <p:tav tm="100000">
                                          <p:val>
                                            <p:strVal val="#ppt_x"/>
                                          </p:val>
                                        </p:tav>
                                      </p:tavLst>
                                    </p:anim>
                                    <p:anim calcmode="lin" valueType="num">
                                      <p:cBhvr additive="base">
                                        <p:cTn id="12"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2" presetClass="entr" presetSubtype="1" fill="hold" nodeType="clickEffect">
                                  <p:stCondLst>
                                    <p:cond delay="0"/>
                                  </p:stCondLst>
                                  <p:childTnLst>
                                    <p:set>
                                      <p:cBhvr>
                                        <p:cTn id="16" dur="1" fill="hold">
                                          <p:stCondLst>
                                            <p:cond delay="0"/>
                                          </p:stCondLst>
                                        </p:cTn>
                                        <p:tgtEl>
                                          <p:spTgt spid="61443"/>
                                        </p:tgtEl>
                                        <p:attrNameLst>
                                          <p:attrName>style.visibility</p:attrName>
                                        </p:attrNameLst>
                                      </p:cBhvr>
                                      <p:to>
                                        <p:strVal val="visible"/>
                                      </p:to>
                                    </p:set>
                                    <p:anim calcmode="lin" valueType="num">
                                      <p:cBhvr additive="base">
                                        <p:cTn id="17" dur="500" fill="hold"/>
                                        <p:tgtEl>
                                          <p:spTgt spid="61443"/>
                                        </p:tgtEl>
                                        <p:attrNameLst>
                                          <p:attrName>ppt_x</p:attrName>
                                        </p:attrNameLst>
                                      </p:cBhvr>
                                      <p:tavLst>
                                        <p:tav tm="0">
                                          <p:val>
                                            <p:strVal val="#ppt_x"/>
                                          </p:val>
                                        </p:tav>
                                        <p:tav tm="100000">
                                          <p:val>
                                            <p:strVal val="#ppt_x"/>
                                          </p:val>
                                        </p:tav>
                                      </p:tavLst>
                                    </p:anim>
                                    <p:anim calcmode="lin" valueType="num">
                                      <p:cBhvr additive="base">
                                        <p:cTn id="18" dur="500" fill="hold"/>
                                        <p:tgtEl>
                                          <p:spTgt spid="61443"/>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79"/>
                                        </p:tgtEl>
                                        <p:attrNameLst>
                                          <p:attrName>style.visibility</p:attrName>
                                        </p:attrNameLst>
                                      </p:cBhvr>
                                      <p:to>
                                        <p:strVal val="visible"/>
                                      </p:to>
                                    </p:set>
                                    <p:anim calcmode="lin" valueType="num">
                                      <p:cBhvr additive="base">
                                        <p:cTn id="21" dur="500" fill="hold"/>
                                        <p:tgtEl>
                                          <p:spTgt spid="61479"/>
                                        </p:tgtEl>
                                        <p:attrNameLst>
                                          <p:attrName>ppt_x</p:attrName>
                                        </p:attrNameLst>
                                      </p:cBhvr>
                                      <p:tavLst>
                                        <p:tav tm="0">
                                          <p:val>
                                            <p:strVal val="#ppt_x"/>
                                          </p:val>
                                        </p:tav>
                                        <p:tav tm="100000">
                                          <p:val>
                                            <p:strVal val="#ppt_x"/>
                                          </p:val>
                                        </p:tav>
                                      </p:tavLst>
                                    </p:anim>
                                    <p:anim calcmode="lin" valueType="num">
                                      <p:cBhvr additive="base">
                                        <p:cTn id="22" dur="500" fill="hold"/>
                                        <p:tgtEl>
                                          <p:spTgt spid="614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nodeType="afterGroup">
                            <p:stCondLst>
                              <p:cond delay="0"/>
                            </p:stCondLst>
                            <p:childTnLst>
                              <p:par>
                                <p:cTn id="25" presetID="2" presetClass="entr" presetSubtype="1" fill="hold" nodeType="clickEffect">
                                  <p:stCondLst>
                                    <p:cond delay="0"/>
                                  </p:stCondLst>
                                  <p:childTnLst>
                                    <p:set>
                                      <p:cBhvr>
                                        <p:cTn id="26" dur="1" fill="hold">
                                          <p:stCondLst>
                                            <p:cond delay="0"/>
                                          </p:stCondLst>
                                        </p:cTn>
                                        <p:tgtEl>
                                          <p:spTgt spid="61449"/>
                                        </p:tgtEl>
                                        <p:attrNameLst>
                                          <p:attrName>style.visibility</p:attrName>
                                        </p:attrNameLst>
                                      </p:cBhvr>
                                      <p:to>
                                        <p:strVal val="visible"/>
                                      </p:to>
                                    </p:set>
                                    <p:anim calcmode="lin" valueType="num">
                                      <p:cBhvr additive="base">
                                        <p:cTn id="27" dur="500" fill="hold"/>
                                        <p:tgtEl>
                                          <p:spTgt spid="61449"/>
                                        </p:tgtEl>
                                        <p:attrNameLst>
                                          <p:attrName>ppt_x</p:attrName>
                                        </p:attrNameLst>
                                      </p:cBhvr>
                                      <p:tavLst>
                                        <p:tav tm="0">
                                          <p:val>
                                            <p:strVal val="#ppt_x"/>
                                          </p:val>
                                        </p:tav>
                                        <p:tav tm="100000">
                                          <p:val>
                                            <p:strVal val="#ppt_x"/>
                                          </p:val>
                                        </p:tav>
                                      </p:tavLst>
                                    </p:anim>
                                    <p:anim calcmode="lin" valueType="num">
                                      <p:cBhvr additive="base">
                                        <p:cTn id="28" dur="500" fill="hold"/>
                                        <p:tgtEl>
                                          <p:spTgt spid="61449"/>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82"/>
                                        </p:tgtEl>
                                        <p:attrNameLst>
                                          <p:attrName>style.visibility</p:attrName>
                                        </p:attrNameLst>
                                      </p:cBhvr>
                                      <p:to>
                                        <p:strVal val="visible"/>
                                      </p:to>
                                    </p:set>
                                    <p:anim calcmode="lin" valueType="num">
                                      <p:cBhvr additive="base">
                                        <p:cTn id="31" dur="500" fill="hold"/>
                                        <p:tgtEl>
                                          <p:spTgt spid="61482"/>
                                        </p:tgtEl>
                                        <p:attrNameLst>
                                          <p:attrName>ppt_x</p:attrName>
                                        </p:attrNameLst>
                                      </p:cBhvr>
                                      <p:tavLst>
                                        <p:tav tm="0">
                                          <p:val>
                                            <p:strVal val="#ppt_x"/>
                                          </p:val>
                                        </p:tav>
                                        <p:tav tm="100000">
                                          <p:val>
                                            <p:strVal val="#ppt_x"/>
                                          </p:val>
                                        </p:tav>
                                      </p:tavLst>
                                    </p:anim>
                                    <p:anim calcmode="lin" valueType="num">
                                      <p:cBhvr additive="base">
                                        <p:cTn id="32" dur="500" fill="hold"/>
                                        <p:tgtEl>
                                          <p:spTgt spid="614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2" presetClass="entr" presetSubtype="1" fill="hold" nodeType="clickEffect">
                                  <p:stCondLst>
                                    <p:cond delay="0"/>
                                  </p:stCondLst>
                                  <p:childTnLst>
                                    <p:set>
                                      <p:cBhvr>
                                        <p:cTn id="36" dur="1" fill="hold">
                                          <p:stCondLst>
                                            <p:cond delay="0"/>
                                          </p:stCondLst>
                                        </p:cTn>
                                        <p:tgtEl>
                                          <p:spTgt spid="61447"/>
                                        </p:tgtEl>
                                        <p:attrNameLst>
                                          <p:attrName>style.visibility</p:attrName>
                                        </p:attrNameLst>
                                      </p:cBhvr>
                                      <p:to>
                                        <p:strVal val="visible"/>
                                      </p:to>
                                    </p:set>
                                    <p:anim calcmode="lin" valueType="num">
                                      <p:cBhvr additive="base">
                                        <p:cTn id="37" dur="500" fill="hold"/>
                                        <p:tgtEl>
                                          <p:spTgt spid="61447"/>
                                        </p:tgtEl>
                                        <p:attrNameLst>
                                          <p:attrName>ppt_x</p:attrName>
                                        </p:attrNameLst>
                                      </p:cBhvr>
                                      <p:tavLst>
                                        <p:tav tm="0">
                                          <p:val>
                                            <p:strVal val="#ppt_x"/>
                                          </p:val>
                                        </p:tav>
                                        <p:tav tm="100000">
                                          <p:val>
                                            <p:strVal val="#ppt_x"/>
                                          </p:val>
                                        </p:tav>
                                      </p:tavLst>
                                    </p:anim>
                                    <p:anim calcmode="lin" valueType="num">
                                      <p:cBhvr additive="base">
                                        <p:cTn id="38" dur="500" fill="hold"/>
                                        <p:tgtEl>
                                          <p:spTgt spid="61447"/>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1473"/>
                                        </p:tgtEl>
                                        <p:attrNameLst>
                                          <p:attrName>style.visibility</p:attrName>
                                        </p:attrNameLst>
                                      </p:cBhvr>
                                      <p:to>
                                        <p:strVal val="visible"/>
                                      </p:to>
                                    </p:set>
                                    <p:anim calcmode="lin" valueType="num">
                                      <p:cBhvr additive="base">
                                        <p:cTn id="41" dur="500" fill="hold"/>
                                        <p:tgtEl>
                                          <p:spTgt spid="61473"/>
                                        </p:tgtEl>
                                        <p:attrNameLst>
                                          <p:attrName>ppt_x</p:attrName>
                                        </p:attrNameLst>
                                      </p:cBhvr>
                                      <p:tavLst>
                                        <p:tav tm="0">
                                          <p:val>
                                            <p:strVal val="#ppt_x"/>
                                          </p:val>
                                        </p:tav>
                                        <p:tav tm="100000">
                                          <p:val>
                                            <p:strVal val="#ppt_x"/>
                                          </p:val>
                                        </p:tav>
                                      </p:tavLst>
                                    </p:anim>
                                    <p:anim calcmode="lin" valueType="num">
                                      <p:cBhvr additive="base">
                                        <p:cTn id="42" dur="500" fill="hold"/>
                                        <p:tgtEl>
                                          <p:spTgt spid="6147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nodeType="afterGroup">
                            <p:stCondLst>
                              <p:cond delay="0"/>
                            </p:stCondLst>
                            <p:childTnLst>
                              <p:par>
                                <p:cTn id="45" presetID="2" presetClass="entr" presetSubtype="1" fill="hold" nodeType="clickEffect">
                                  <p:stCondLst>
                                    <p:cond delay="0"/>
                                  </p:stCondLst>
                                  <p:childTnLst>
                                    <p:set>
                                      <p:cBhvr>
                                        <p:cTn id="46" dur="1" fill="hold">
                                          <p:stCondLst>
                                            <p:cond delay="0"/>
                                          </p:stCondLst>
                                        </p:cTn>
                                        <p:tgtEl>
                                          <p:spTgt spid="61448"/>
                                        </p:tgtEl>
                                        <p:attrNameLst>
                                          <p:attrName>style.visibility</p:attrName>
                                        </p:attrNameLst>
                                      </p:cBhvr>
                                      <p:to>
                                        <p:strVal val="visible"/>
                                      </p:to>
                                    </p:set>
                                    <p:anim calcmode="lin" valueType="num">
                                      <p:cBhvr additive="base">
                                        <p:cTn id="47" dur="500" fill="hold"/>
                                        <p:tgtEl>
                                          <p:spTgt spid="61448"/>
                                        </p:tgtEl>
                                        <p:attrNameLst>
                                          <p:attrName>ppt_x</p:attrName>
                                        </p:attrNameLst>
                                      </p:cBhvr>
                                      <p:tavLst>
                                        <p:tav tm="0">
                                          <p:val>
                                            <p:strVal val="#ppt_x"/>
                                          </p:val>
                                        </p:tav>
                                        <p:tav tm="100000">
                                          <p:val>
                                            <p:strVal val="#ppt_x"/>
                                          </p:val>
                                        </p:tav>
                                      </p:tavLst>
                                    </p:anim>
                                    <p:anim calcmode="lin" valueType="num">
                                      <p:cBhvr additive="base">
                                        <p:cTn id="48" dur="500" fill="hold"/>
                                        <p:tgtEl>
                                          <p:spTgt spid="61448"/>
                                        </p:tgtEl>
                                        <p:attrNameLst>
                                          <p:attrName>ppt_y</p:attrName>
                                        </p:attrNameLst>
                                      </p:cBhvr>
                                      <p:tavLst>
                                        <p:tav tm="0">
                                          <p:val>
                                            <p:strVal val="0-#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485"/>
                                        </p:tgtEl>
                                        <p:attrNameLst>
                                          <p:attrName>style.visibility</p:attrName>
                                        </p:attrNameLst>
                                      </p:cBhvr>
                                      <p:to>
                                        <p:strVal val="visible"/>
                                      </p:to>
                                    </p:set>
                                    <p:anim calcmode="lin" valueType="num">
                                      <p:cBhvr additive="base">
                                        <p:cTn id="51" dur="500" fill="hold"/>
                                        <p:tgtEl>
                                          <p:spTgt spid="61485"/>
                                        </p:tgtEl>
                                        <p:attrNameLst>
                                          <p:attrName>ppt_x</p:attrName>
                                        </p:attrNameLst>
                                      </p:cBhvr>
                                      <p:tavLst>
                                        <p:tav tm="0">
                                          <p:val>
                                            <p:strVal val="#ppt_x"/>
                                          </p:val>
                                        </p:tav>
                                        <p:tav tm="100000">
                                          <p:val>
                                            <p:strVal val="#ppt_x"/>
                                          </p:val>
                                        </p:tav>
                                      </p:tavLst>
                                    </p:anim>
                                    <p:anim calcmode="lin" valueType="num">
                                      <p:cBhvr additive="base">
                                        <p:cTn id="52" dur="500" fill="hold"/>
                                        <p:tgtEl>
                                          <p:spTgt spid="6148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nodeType="afterGroup">
                            <p:stCondLst>
                              <p:cond delay="0"/>
                            </p:stCondLst>
                            <p:childTnLst>
                              <p:par>
                                <p:cTn id="55" presetID="2" presetClass="entr" presetSubtype="1" fill="hold" nodeType="clickEffect">
                                  <p:stCondLst>
                                    <p:cond delay="0"/>
                                  </p:stCondLst>
                                  <p:childTnLst>
                                    <p:set>
                                      <p:cBhvr>
                                        <p:cTn id="56" dur="1" fill="hold">
                                          <p:stCondLst>
                                            <p:cond delay="0"/>
                                          </p:stCondLst>
                                        </p:cTn>
                                        <p:tgtEl>
                                          <p:spTgt spid="61446"/>
                                        </p:tgtEl>
                                        <p:attrNameLst>
                                          <p:attrName>style.visibility</p:attrName>
                                        </p:attrNameLst>
                                      </p:cBhvr>
                                      <p:to>
                                        <p:strVal val="visible"/>
                                      </p:to>
                                    </p:set>
                                    <p:anim calcmode="lin" valueType="num">
                                      <p:cBhvr additive="base">
                                        <p:cTn id="57" dur="500" fill="hold"/>
                                        <p:tgtEl>
                                          <p:spTgt spid="61446"/>
                                        </p:tgtEl>
                                        <p:attrNameLst>
                                          <p:attrName>ppt_x</p:attrName>
                                        </p:attrNameLst>
                                      </p:cBhvr>
                                      <p:tavLst>
                                        <p:tav tm="0">
                                          <p:val>
                                            <p:strVal val="#ppt_x"/>
                                          </p:val>
                                        </p:tav>
                                        <p:tav tm="100000">
                                          <p:val>
                                            <p:strVal val="#ppt_x"/>
                                          </p:val>
                                        </p:tav>
                                      </p:tavLst>
                                    </p:anim>
                                    <p:anim calcmode="lin" valueType="num">
                                      <p:cBhvr additive="base">
                                        <p:cTn id="58" dur="500" fill="hold"/>
                                        <p:tgtEl>
                                          <p:spTgt spid="61446"/>
                                        </p:tgtEl>
                                        <p:attrNameLst>
                                          <p:attrName>ppt_y</p:attrName>
                                        </p:attrNameLst>
                                      </p:cBhvr>
                                      <p:tavLst>
                                        <p:tav tm="0">
                                          <p:val>
                                            <p:strVal val="0-#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1470"/>
                                        </p:tgtEl>
                                        <p:attrNameLst>
                                          <p:attrName>style.visibility</p:attrName>
                                        </p:attrNameLst>
                                      </p:cBhvr>
                                      <p:to>
                                        <p:strVal val="visible"/>
                                      </p:to>
                                    </p:set>
                                    <p:anim calcmode="lin" valueType="num">
                                      <p:cBhvr additive="base">
                                        <p:cTn id="61" dur="500" fill="hold"/>
                                        <p:tgtEl>
                                          <p:spTgt spid="61470"/>
                                        </p:tgtEl>
                                        <p:attrNameLst>
                                          <p:attrName>ppt_x</p:attrName>
                                        </p:attrNameLst>
                                      </p:cBhvr>
                                      <p:tavLst>
                                        <p:tav tm="0">
                                          <p:val>
                                            <p:strVal val="#ppt_x"/>
                                          </p:val>
                                        </p:tav>
                                        <p:tav tm="100000">
                                          <p:val>
                                            <p:strVal val="#ppt_x"/>
                                          </p:val>
                                        </p:tav>
                                      </p:tavLst>
                                    </p:anim>
                                    <p:anim calcmode="lin" valueType="num">
                                      <p:cBhvr additive="base">
                                        <p:cTn id="62" dur="500" fill="hold"/>
                                        <p:tgtEl>
                                          <p:spTgt spid="6147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61490"/>
                                        </p:tgtEl>
                                        <p:attrNameLst>
                                          <p:attrName>style.visibility</p:attrName>
                                        </p:attrNameLst>
                                      </p:cBhvr>
                                      <p:to>
                                        <p:strVal val="visible"/>
                                      </p:to>
                                    </p:set>
                                    <p:anim calcmode="lin" valueType="num">
                                      <p:cBhvr additive="base">
                                        <p:cTn id="67" dur="500" fill="hold"/>
                                        <p:tgtEl>
                                          <p:spTgt spid="61490"/>
                                        </p:tgtEl>
                                        <p:attrNameLst>
                                          <p:attrName>ppt_x</p:attrName>
                                        </p:attrNameLst>
                                      </p:cBhvr>
                                      <p:tavLst>
                                        <p:tav tm="0">
                                          <p:val>
                                            <p:strVal val="#ppt_x"/>
                                          </p:val>
                                        </p:tav>
                                        <p:tav tm="100000">
                                          <p:val>
                                            <p:strVal val="#ppt_x"/>
                                          </p:val>
                                        </p:tav>
                                      </p:tavLst>
                                    </p:anim>
                                    <p:anim calcmode="lin" valueType="num">
                                      <p:cBhvr additive="base">
                                        <p:cTn id="68" dur="500" fill="hold"/>
                                        <p:tgtEl>
                                          <p:spTgt spid="6149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1458"/>
                                        </p:tgtEl>
                                        <p:attrNameLst>
                                          <p:attrName>style.visibility</p:attrName>
                                        </p:attrNameLst>
                                      </p:cBhvr>
                                      <p:to>
                                        <p:strVal val="visible"/>
                                      </p:to>
                                    </p:set>
                                    <p:anim calcmode="lin" valueType="num">
                                      <p:cBhvr additive="base">
                                        <p:cTn id="71" dur="500" fill="hold"/>
                                        <p:tgtEl>
                                          <p:spTgt spid="61458"/>
                                        </p:tgtEl>
                                        <p:attrNameLst>
                                          <p:attrName>ppt_x</p:attrName>
                                        </p:attrNameLst>
                                      </p:cBhvr>
                                      <p:tavLst>
                                        <p:tav tm="0">
                                          <p:val>
                                            <p:strVal val="#ppt_x"/>
                                          </p:val>
                                        </p:tav>
                                        <p:tav tm="100000">
                                          <p:val>
                                            <p:strVal val="#ppt_x"/>
                                          </p:val>
                                        </p:tav>
                                      </p:tavLst>
                                    </p:anim>
                                    <p:anim calcmode="lin" valueType="num">
                                      <p:cBhvr additive="base">
                                        <p:cTn id="72" dur="500" fill="hold"/>
                                        <p:tgtEl>
                                          <p:spTgt spid="6145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nodeType="afterGroup">
                            <p:stCondLst>
                              <p:cond delay="0"/>
                            </p:stCondLst>
                            <p:childTnLst>
                              <p:par>
                                <p:cTn id="75" presetID="2" presetClass="entr" presetSubtype="1" fill="hold" nodeType="clickEffect">
                                  <p:stCondLst>
                                    <p:cond delay="0"/>
                                  </p:stCondLst>
                                  <p:childTnLst>
                                    <p:set>
                                      <p:cBhvr>
                                        <p:cTn id="76" dur="1" fill="hold">
                                          <p:stCondLst>
                                            <p:cond delay="0"/>
                                          </p:stCondLst>
                                        </p:cTn>
                                        <p:tgtEl>
                                          <p:spTgt spid="61451"/>
                                        </p:tgtEl>
                                        <p:attrNameLst>
                                          <p:attrName>style.visibility</p:attrName>
                                        </p:attrNameLst>
                                      </p:cBhvr>
                                      <p:to>
                                        <p:strVal val="visible"/>
                                      </p:to>
                                    </p:set>
                                    <p:anim calcmode="lin" valueType="num">
                                      <p:cBhvr additive="base">
                                        <p:cTn id="77" dur="500" fill="hold"/>
                                        <p:tgtEl>
                                          <p:spTgt spid="61451"/>
                                        </p:tgtEl>
                                        <p:attrNameLst>
                                          <p:attrName>ppt_x</p:attrName>
                                        </p:attrNameLst>
                                      </p:cBhvr>
                                      <p:tavLst>
                                        <p:tav tm="0">
                                          <p:val>
                                            <p:strVal val="#ppt_x"/>
                                          </p:val>
                                        </p:tav>
                                        <p:tav tm="100000">
                                          <p:val>
                                            <p:strVal val="#ppt_x"/>
                                          </p:val>
                                        </p:tav>
                                      </p:tavLst>
                                    </p:anim>
                                    <p:anim calcmode="lin" valueType="num">
                                      <p:cBhvr additive="base">
                                        <p:cTn id="78" dur="500" fill="hold"/>
                                        <p:tgtEl>
                                          <p:spTgt spid="61451"/>
                                        </p:tgtEl>
                                        <p:attrNameLst>
                                          <p:attrName>ppt_y</p:attrName>
                                        </p:attrNameLst>
                                      </p:cBhvr>
                                      <p:tavLst>
                                        <p:tav tm="0">
                                          <p:val>
                                            <p:strVal val="0-#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1461"/>
                                        </p:tgtEl>
                                        <p:attrNameLst>
                                          <p:attrName>style.visibility</p:attrName>
                                        </p:attrNameLst>
                                      </p:cBhvr>
                                      <p:to>
                                        <p:strVal val="visible"/>
                                      </p:to>
                                    </p:set>
                                    <p:anim calcmode="lin" valueType="num">
                                      <p:cBhvr additive="base">
                                        <p:cTn id="81" dur="500" fill="hold"/>
                                        <p:tgtEl>
                                          <p:spTgt spid="61461"/>
                                        </p:tgtEl>
                                        <p:attrNameLst>
                                          <p:attrName>ppt_x</p:attrName>
                                        </p:attrNameLst>
                                      </p:cBhvr>
                                      <p:tavLst>
                                        <p:tav tm="0">
                                          <p:val>
                                            <p:strVal val="#ppt_x"/>
                                          </p:val>
                                        </p:tav>
                                        <p:tav tm="100000">
                                          <p:val>
                                            <p:strVal val="#ppt_x"/>
                                          </p:val>
                                        </p:tav>
                                      </p:tavLst>
                                    </p:anim>
                                    <p:anim calcmode="lin" valueType="num">
                                      <p:cBhvr additive="base">
                                        <p:cTn id="82" dur="500" fill="hold"/>
                                        <p:tgtEl>
                                          <p:spTgt spid="6146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nodeType="afterGroup">
                            <p:stCondLst>
                              <p:cond delay="0"/>
                            </p:stCondLst>
                            <p:childTnLst>
                              <p:par>
                                <p:cTn id="85" presetID="2" presetClass="entr" presetSubtype="1" fill="hold" nodeType="clickEffect">
                                  <p:stCondLst>
                                    <p:cond delay="0"/>
                                  </p:stCondLst>
                                  <p:childTnLst>
                                    <p:set>
                                      <p:cBhvr>
                                        <p:cTn id="86" dur="1" fill="hold">
                                          <p:stCondLst>
                                            <p:cond delay="0"/>
                                          </p:stCondLst>
                                        </p:cTn>
                                        <p:tgtEl>
                                          <p:spTgt spid="61444"/>
                                        </p:tgtEl>
                                        <p:attrNameLst>
                                          <p:attrName>style.visibility</p:attrName>
                                        </p:attrNameLst>
                                      </p:cBhvr>
                                      <p:to>
                                        <p:strVal val="visible"/>
                                      </p:to>
                                    </p:set>
                                    <p:anim calcmode="lin" valueType="num">
                                      <p:cBhvr additive="base">
                                        <p:cTn id="87" dur="500" fill="hold"/>
                                        <p:tgtEl>
                                          <p:spTgt spid="61444"/>
                                        </p:tgtEl>
                                        <p:attrNameLst>
                                          <p:attrName>ppt_x</p:attrName>
                                        </p:attrNameLst>
                                      </p:cBhvr>
                                      <p:tavLst>
                                        <p:tav tm="0">
                                          <p:val>
                                            <p:strVal val="#ppt_x"/>
                                          </p:val>
                                        </p:tav>
                                        <p:tav tm="100000">
                                          <p:val>
                                            <p:strVal val="#ppt_x"/>
                                          </p:val>
                                        </p:tav>
                                      </p:tavLst>
                                    </p:anim>
                                    <p:anim calcmode="lin" valueType="num">
                                      <p:cBhvr additive="base">
                                        <p:cTn id="88" dur="500" fill="hold"/>
                                        <p:tgtEl>
                                          <p:spTgt spid="61444"/>
                                        </p:tgtEl>
                                        <p:attrNameLst>
                                          <p:attrName>ppt_y</p:attrName>
                                        </p:attrNameLst>
                                      </p:cBhvr>
                                      <p:tavLst>
                                        <p:tav tm="0">
                                          <p:val>
                                            <p:strVal val="0-#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1464"/>
                                        </p:tgtEl>
                                        <p:attrNameLst>
                                          <p:attrName>style.visibility</p:attrName>
                                        </p:attrNameLst>
                                      </p:cBhvr>
                                      <p:to>
                                        <p:strVal val="visible"/>
                                      </p:to>
                                    </p:set>
                                    <p:anim calcmode="lin" valueType="num">
                                      <p:cBhvr additive="base">
                                        <p:cTn id="91" dur="500" fill="hold"/>
                                        <p:tgtEl>
                                          <p:spTgt spid="61464"/>
                                        </p:tgtEl>
                                        <p:attrNameLst>
                                          <p:attrName>ppt_x</p:attrName>
                                        </p:attrNameLst>
                                      </p:cBhvr>
                                      <p:tavLst>
                                        <p:tav tm="0">
                                          <p:val>
                                            <p:strVal val="#ppt_x"/>
                                          </p:val>
                                        </p:tav>
                                        <p:tav tm="100000">
                                          <p:val>
                                            <p:strVal val="#ppt_x"/>
                                          </p:val>
                                        </p:tav>
                                      </p:tavLst>
                                    </p:anim>
                                    <p:anim calcmode="lin" valueType="num">
                                      <p:cBhvr additive="base">
                                        <p:cTn id="92" dur="500" fill="hold"/>
                                        <p:tgtEl>
                                          <p:spTgt spid="61464"/>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nodeType="clickEffect">
                                  <p:stCondLst>
                                    <p:cond delay="0"/>
                                  </p:stCondLst>
                                  <p:childTnLst>
                                    <p:set>
                                      <p:cBhvr>
                                        <p:cTn id="96" dur="1" fill="hold">
                                          <p:stCondLst>
                                            <p:cond delay="0"/>
                                          </p:stCondLst>
                                        </p:cTn>
                                        <p:tgtEl>
                                          <p:spTgt spid="61488"/>
                                        </p:tgtEl>
                                        <p:attrNameLst>
                                          <p:attrName>style.visibility</p:attrName>
                                        </p:attrNameLst>
                                      </p:cBhvr>
                                      <p:to>
                                        <p:strVal val="visible"/>
                                      </p:to>
                                    </p:set>
                                    <p:anim calcmode="lin" valueType="num">
                                      <p:cBhvr additive="base">
                                        <p:cTn id="97" dur="500" fill="hold"/>
                                        <p:tgtEl>
                                          <p:spTgt spid="61488"/>
                                        </p:tgtEl>
                                        <p:attrNameLst>
                                          <p:attrName>ppt_x</p:attrName>
                                        </p:attrNameLst>
                                      </p:cBhvr>
                                      <p:tavLst>
                                        <p:tav tm="0">
                                          <p:val>
                                            <p:strVal val="#ppt_x"/>
                                          </p:val>
                                        </p:tav>
                                        <p:tav tm="100000">
                                          <p:val>
                                            <p:strVal val="#ppt_x"/>
                                          </p:val>
                                        </p:tav>
                                      </p:tavLst>
                                    </p:anim>
                                    <p:anim calcmode="lin" valueType="num">
                                      <p:cBhvr additive="base">
                                        <p:cTn id="98" dur="500" fill="hold"/>
                                        <p:tgtEl>
                                          <p:spTgt spid="61488"/>
                                        </p:tgtEl>
                                        <p:attrNameLst>
                                          <p:attrName>ppt_y</p:attrName>
                                        </p:attrNameLst>
                                      </p:cBhvr>
                                      <p:tavLst>
                                        <p:tav tm="0">
                                          <p:val>
                                            <p:strVal val="0-#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61455"/>
                                        </p:tgtEl>
                                        <p:attrNameLst>
                                          <p:attrName>style.visibility</p:attrName>
                                        </p:attrNameLst>
                                      </p:cBhvr>
                                      <p:to>
                                        <p:strVal val="visible"/>
                                      </p:to>
                                    </p:set>
                                    <p:anim calcmode="lin" valueType="num">
                                      <p:cBhvr additive="base">
                                        <p:cTn id="101" dur="500" fill="hold"/>
                                        <p:tgtEl>
                                          <p:spTgt spid="61455"/>
                                        </p:tgtEl>
                                        <p:attrNameLst>
                                          <p:attrName>ppt_x</p:attrName>
                                        </p:attrNameLst>
                                      </p:cBhvr>
                                      <p:tavLst>
                                        <p:tav tm="0">
                                          <p:val>
                                            <p:strVal val="#ppt_x"/>
                                          </p:val>
                                        </p:tav>
                                        <p:tav tm="100000">
                                          <p:val>
                                            <p:strVal val="#ppt_x"/>
                                          </p:val>
                                        </p:tav>
                                      </p:tavLst>
                                    </p:anim>
                                    <p:anim calcmode="lin" valueType="num">
                                      <p:cBhvr additive="base">
                                        <p:cTn id="102" dur="500" fill="hold"/>
                                        <p:tgtEl>
                                          <p:spTgt spid="61455"/>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nodeType="afterGroup">
                            <p:stCondLst>
                              <p:cond delay="0"/>
                            </p:stCondLst>
                            <p:childTnLst>
                              <p:par>
                                <p:cTn id="105" presetID="2" presetClass="entr" presetSubtype="1" fill="hold" nodeType="clickEffect">
                                  <p:stCondLst>
                                    <p:cond delay="0"/>
                                  </p:stCondLst>
                                  <p:childTnLst>
                                    <p:set>
                                      <p:cBhvr>
                                        <p:cTn id="106" dur="1" fill="hold">
                                          <p:stCondLst>
                                            <p:cond delay="0"/>
                                          </p:stCondLst>
                                        </p:cTn>
                                        <p:tgtEl>
                                          <p:spTgt spid="61450"/>
                                        </p:tgtEl>
                                        <p:attrNameLst>
                                          <p:attrName>style.visibility</p:attrName>
                                        </p:attrNameLst>
                                      </p:cBhvr>
                                      <p:to>
                                        <p:strVal val="visible"/>
                                      </p:to>
                                    </p:set>
                                    <p:anim calcmode="lin" valueType="num">
                                      <p:cBhvr additive="base">
                                        <p:cTn id="107" dur="500" fill="hold"/>
                                        <p:tgtEl>
                                          <p:spTgt spid="61450"/>
                                        </p:tgtEl>
                                        <p:attrNameLst>
                                          <p:attrName>ppt_x</p:attrName>
                                        </p:attrNameLst>
                                      </p:cBhvr>
                                      <p:tavLst>
                                        <p:tav tm="0">
                                          <p:val>
                                            <p:strVal val="#ppt_x"/>
                                          </p:val>
                                        </p:tav>
                                        <p:tav tm="100000">
                                          <p:val>
                                            <p:strVal val="#ppt_x"/>
                                          </p:val>
                                        </p:tav>
                                      </p:tavLst>
                                    </p:anim>
                                    <p:anim calcmode="lin" valueType="num">
                                      <p:cBhvr additive="base">
                                        <p:cTn id="108" dur="500" fill="hold"/>
                                        <p:tgtEl>
                                          <p:spTgt spid="61450"/>
                                        </p:tgtEl>
                                        <p:attrNameLst>
                                          <p:attrName>ppt_y</p:attrName>
                                        </p:attrNameLst>
                                      </p:cBhvr>
                                      <p:tavLst>
                                        <p:tav tm="0">
                                          <p:val>
                                            <p:strVal val="0-#ppt_h/2"/>
                                          </p:val>
                                        </p:tav>
                                        <p:tav tm="100000">
                                          <p:val>
                                            <p:strVal val="#ppt_y"/>
                                          </p:val>
                                        </p:tav>
                                      </p:tavLst>
                                    </p:anim>
                                  </p:childTnLst>
                                </p:cTn>
                              </p:par>
                              <p:par>
                                <p:cTn id="109" presetID="2" presetClass="entr" presetSubtype="1" fill="hold" nodeType="withEffect">
                                  <p:stCondLst>
                                    <p:cond delay="0"/>
                                  </p:stCondLst>
                                  <p:childTnLst>
                                    <p:set>
                                      <p:cBhvr>
                                        <p:cTn id="110" dur="1" fill="hold">
                                          <p:stCondLst>
                                            <p:cond delay="0"/>
                                          </p:stCondLst>
                                        </p:cTn>
                                        <p:tgtEl>
                                          <p:spTgt spid="61476"/>
                                        </p:tgtEl>
                                        <p:attrNameLst>
                                          <p:attrName>style.visibility</p:attrName>
                                        </p:attrNameLst>
                                      </p:cBhvr>
                                      <p:to>
                                        <p:strVal val="visible"/>
                                      </p:to>
                                    </p:set>
                                    <p:anim calcmode="lin" valueType="num">
                                      <p:cBhvr additive="base">
                                        <p:cTn id="111" dur="500" fill="hold"/>
                                        <p:tgtEl>
                                          <p:spTgt spid="61476"/>
                                        </p:tgtEl>
                                        <p:attrNameLst>
                                          <p:attrName>ppt_x</p:attrName>
                                        </p:attrNameLst>
                                      </p:cBhvr>
                                      <p:tavLst>
                                        <p:tav tm="0">
                                          <p:val>
                                            <p:strVal val="#ppt_x"/>
                                          </p:val>
                                        </p:tav>
                                        <p:tav tm="100000">
                                          <p:val>
                                            <p:strVal val="#ppt_x"/>
                                          </p:val>
                                        </p:tav>
                                      </p:tavLst>
                                    </p:anim>
                                    <p:anim calcmode="lin" valueType="num">
                                      <p:cBhvr additive="base">
                                        <p:cTn id="112" dur="500" fill="hold"/>
                                        <p:tgtEl>
                                          <p:spTgt spid="61476"/>
                                        </p:tgtEl>
                                        <p:attrNameLst>
                                          <p:attrName>ppt_y</p:attrName>
                                        </p:attrNameLst>
                                      </p:cBhvr>
                                      <p:tavLst>
                                        <p:tav tm="0">
                                          <p:val>
                                            <p:strVal val="0-#ppt_h/2"/>
                                          </p:val>
                                        </p:tav>
                                        <p:tav tm="100000">
                                          <p:val>
                                            <p:strVal val="#ppt_y"/>
                                          </p:val>
                                        </p:tav>
                                      </p:tavLst>
                                    </p:anim>
                                  </p:childTnLst>
                                </p:cTn>
                              </p:par>
                            </p:childTnLst>
                          </p:cTn>
                        </p:par>
                      </p:childTnLst>
                    </p:cTn>
                  </p:par>
                  <p:par>
                    <p:cTn id="113" fill="hold">
                      <p:stCondLst>
                        <p:cond delay="indefinite"/>
                      </p:stCondLst>
                      <p:childTnLst>
                        <p:par>
                          <p:cTn id="114" fill="hold" nodeType="afterGroup">
                            <p:stCondLst>
                              <p:cond delay="0"/>
                            </p:stCondLst>
                            <p:childTnLst>
                              <p:par>
                                <p:cTn id="115" presetID="2" presetClass="entr" presetSubtype="1" fill="hold" nodeType="clickEffect">
                                  <p:stCondLst>
                                    <p:cond delay="0"/>
                                  </p:stCondLst>
                                  <p:childTnLst>
                                    <p:set>
                                      <p:cBhvr>
                                        <p:cTn id="116" dur="1" fill="hold">
                                          <p:stCondLst>
                                            <p:cond delay="0"/>
                                          </p:stCondLst>
                                        </p:cTn>
                                        <p:tgtEl>
                                          <p:spTgt spid="61445"/>
                                        </p:tgtEl>
                                        <p:attrNameLst>
                                          <p:attrName>style.visibility</p:attrName>
                                        </p:attrNameLst>
                                      </p:cBhvr>
                                      <p:to>
                                        <p:strVal val="visible"/>
                                      </p:to>
                                    </p:set>
                                    <p:anim calcmode="lin" valueType="num">
                                      <p:cBhvr additive="base">
                                        <p:cTn id="117" dur="500" fill="hold"/>
                                        <p:tgtEl>
                                          <p:spTgt spid="61445"/>
                                        </p:tgtEl>
                                        <p:attrNameLst>
                                          <p:attrName>ppt_x</p:attrName>
                                        </p:attrNameLst>
                                      </p:cBhvr>
                                      <p:tavLst>
                                        <p:tav tm="0">
                                          <p:val>
                                            <p:strVal val="#ppt_x"/>
                                          </p:val>
                                        </p:tav>
                                        <p:tav tm="100000">
                                          <p:val>
                                            <p:strVal val="#ppt_x"/>
                                          </p:val>
                                        </p:tav>
                                      </p:tavLst>
                                    </p:anim>
                                    <p:anim calcmode="lin" valueType="num">
                                      <p:cBhvr additive="base">
                                        <p:cTn id="118" dur="500" fill="hold"/>
                                        <p:tgtEl>
                                          <p:spTgt spid="61445"/>
                                        </p:tgtEl>
                                        <p:attrNameLst>
                                          <p:attrName>ppt_y</p:attrName>
                                        </p:attrNameLst>
                                      </p:cBhvr>
                                      <p:tavLst>
                                        <p:tav tm="0">
                                          <p:val>
                                            <p:strVal val="0-#ppt_h/2"/>
                                          </p:val>
                                        </p:tav>
                                        <p:tav tm="100000">
                                          <p:val>
                                            <p:strVal val="#ppt_y"/>
                                          </p:val>
                                        </p:tav>
                                      </p:tavLst>
                                    </p:anim>
                                  </p:childTnLst>
                                </p:cTn>
                              </p:par>
                              <p:par>
                                <p:cTn id="119" presetID="2" presetClass="entr" presetSubtype="1" fill="hold" nodeType="withEffect">
                                  <p:stCondLst>
                                    <p:cond delay="0"/>
                                  </p:stCondLst>
                                  <p:childTnLst>
                                    <p:set>
                                      <p:cBhvr>
                                        <p:cTn id="120" dur="1" fill="hold">
                                          <p:stCondLst>
                                            <p:cond delay="0"/>
                                          </p:stCondLst>
                                        </p:cTn>
                                        <p:tgtEl>
                                          <p:spTgt spid="61467"/>
                                        </p:tgtEl>
                                        <p:attrNameLst>
                                          <p:attrName>style.visibility</p:attrName>
                                        </p:attrNameLst>
                                      </p:cBhvr>
                                      <p:to>
                                        <p:strVal val="visible"/>
                                      </p:to>
                                    </p:set>
                                    <p:anim calcmode="lin" valueType="num">
                                      <p:cBhvr additive="base">
                                        <p:cTn id="121" dur="500" fill="hold"/>
                                        <p:tgtEl>
                                          <p:spTgt spid="61467"/>
                                        </p:tgtEl>
                                        <p:attrNameLst>
                                          <p:attrName>ppt_x</p:attrName>
                                        </p:attrNameLst>
                                      </p:cBhvr>
                                      <p:tavLst>
                                        <p:tav tm="0">
                                          <p:val>
                                            <p:strVal val="#ppt_x"/>
                                          </p:val>
                                        </p:tav>
                                        <p:tav tm="100000">
                                          <p:val>
                                            <p:strVal val="#ppt_x"/>
                                          </p:val>
                                        </p:tav>
                                      </p:tavLst>
                                    </p:anim>
                                    <p:anim calcmode="lin" valueType="num">
                                      <p:cBhvr additive="base">
                                        <p:cTn id="122" dur="500" fill="hold"/>
                                        <p:tgtEl>
                                          <p:spTgt spid="614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969" name="Group 2"/>
          <p:cNvGrpSpPr/>
          <p:nvPr/>
        </p:nvGrpSpPr>
        <p:grpSpPr>
          <a:xfrm>
            <a:off x="-30162" y="0"/>
            <a:ext cx="9350375" cy="7031038"/>
            <a:chOff x="-34" y="0"/>
            <a:chExt cx="5890" cy="4429"/>
          </a:xfrm>
        </p:grpSpPr>
        <p:sp>
          <p:nvSpPr>
            <p:cNvPr id="467970" name="Rectangle 3"/>
            <p:cNvSpPr/>
            <p:nvPr/>
          </p:nvSpPr>
          <p:spPr>
            <a:xfrm>
              <a:off x="2910"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18900000" scaled="1"/>
              <a:tileRect/>
            </a:gradFill>
            <a:ln w="9525">
              <a:noFill/>
              <a:miter/>
            </a:ln>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467971" name="Rectangle 4"/>
            <p:cNvSpPr/>
            <p:nvPr/>
          </p:nvSpPr>
          <p:spPr>
            <a:xfrm>
              <a:off x="-34" y="0"/>
              <a:ext cx="2946" cy="4429"/>
            </a:xfrm>
            <a:prstGeom prst="rect">
              <a:avLst/>
            </a:prstGeom>
            <a:gradFill rotWithShape="1">
              <a:gsLst>
                <a:gs pos="0">
                  <a:srgbClr val="000000">
                    <a:alpha val="100000"/>
                  </a:srgbClr>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0">
                  <a:srgbClr val="F27300">
                    <a:alpha val="75700"/>
                  </a:srgbClr>
                </a:gs>
                <a:gs pos="62500">
                  <a:srgbClr val="8F0040">
                    <a:alpha val="79750"/>
                  </a:srgbClr>
                </a:gs>
                <a:gs pos="75000">
                  <a:srgbClr val="400040">
                    <a:alpha val="86500"/>
                  </a:srgbClr>
                </a:gs>
                <a:gs pos="90000">
                  <a:srgbClr val="000040">
                    <a:alpha val="94600"/>
                  </a:srgbClr>
                </a:gs>
                <a:gs pos="100000">
                  <a:srgbClr val="000000">
                    <a:alpha val="100000"/>
                  </a:srgbClr>
                </a:gs>
              </a:gsLst>
              <a:lin ang="2700000" scaled="1"/>
              <a:tileRect/>
            </a:gradFill>
            <a:ln w="9525">
              <a:noFill/>
              <a:miter/>
            </a:ln>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grpSp>
      <p:grpSp>
        <p:nvGrpSpPr>
          <p:cNvPr id="467972" name="Group 5"/>
          <p:cNvGrpSpPr/>
          <p:nvPr/>
        </p:nvGrpSpPr>
        <p:grpSpPr>
          <a:xfrm>
            <a:off x="1905000" y="1181100"/>
            <a:ext cx="5219700" cy="5219700"/>
            <a:chOff x="1200" y="696"/>
            <a:chExt cx="3288" cy="3288"/>
          </a:xfrm>
        </p:grpSpPr>
        <p:sp>
          <p:nvSpPr>
            <p:cNvPr id="467973" name="Oval 6"/>
            <p:cNvSpPr/>
            <p:nvPr/>
          </p:nvSpPr>
          <p:spPr>
            <a:xfrm>
              <a:off x="1200" y="696"/>
              <a:ext cx="3288" cy="3288"/>
            </a:xfrm>
            <a:prstGeom prst="ellipse">
              <a:avLst/>
            </a:prstGeom>
            <a:noFill/>
            <a:ln w="57150" cap="flat" cmpd="sng">
              <a:solidFill>
                <a:schemeClr val="bg1"/>
              </a:solidFill>
              <a:prstDash val="solid"/>
              <a:round/>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467974" name="Oval 7"/>
            <p:cNvSpPr/>
            <p:nvPr/>
          </p:nvSpPr>
          <p:spPr>
            <a:xfrm>
              <a:off x="1500" y="996"/>
              <a:ext cx="2688" cy="2688"/>
            </a:xfrm>
            <a:prstGeom prst="ellipse">
              <a:avLst/>
            </a:prstGeom>
            <a:noFill/>
            <a:ln w="57150" cap="flat" cmpd="sng">
              <a:solidFill>
                <a:schemeClr val="bg1"/>
              </a:solidFill>
              <a:prstDash val="solid"/>
              <a:round/>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grpSp>
      <p:sp>
        <p:nvSpPr>
          <p:cNvPr id="467975" name="Text Box 8"/>
          <p:cNvSpPr txBox="1"/>
          <p:nvPr/>
        </p:nvSpPr>
        <p:spPr>
          <a:xfrm>
            <a:off x="3581400" y="381000"/>
            <a:ext cx="5562600" cy="457200"/>
          </a:xfrm>
          <a:prstGeom prst="rect">
            <a:avLst/>
          </a:prstGeom>
          <a:noFill/>
          <a:ln w="9525">
            <a:noFill/>
            <a:miter/>
          </a:ln>
        </p:spPr>
        <p:txBody>
          <a:bodyPr anchor="t">
            <a:spAutoFit/>
          </a:bodyPr>
          <a:lstStyle/>
          <a:p>
            <a:pPr>
              <a:spcBef>
                <a:spcPct val="50000"/>
              </a:spcBef>
              <a:buFont typeface="Arial" pitchFamily="34" charset="0"/>
              <a:buChar char="•"/>
            </a:pPr>
            <a:endParaRPr lang="en-US" altLang="en-US">
              <a:solidFill>
                <a:srgbClr val="000000"/>
              </a:solidFill>
              <a:latin typeface="Arial"/>
              <a:ea typeface="Arial" charset="0"/>
              <a:sym typeface="Helvetica" charset="0"/>
            </a:endParaRPr>
          </a:p>
        </p:txBody>
      </p:sp>
      <p:sp>
        <p:nvSpPr>
          <p:cNvPr id="467976" name="AutoShape 9"/>
          <p:cNvSpPr/>
          <p:nvPr/>
        </p:nvSpPr>
        <p:spPr>
          <a:xfrm>
            <a:off x="1733550" y="609600"/>
            <a:ext cx="5791200" cy="4773613"/>
          </a:xfrm>
          <a:prstGeom prst="triangle">
            <a:avLst>
              <a:gd name="adj" fmla="val 50000"/>
            </a:avLst>
          </a:prstGeom>
          <a:gradFill rotWithShape="1">
            <a:gsLst>
              <a:gs pos="0">
                <a:srgbClr val="5E0000"/>
              </a:gs>
              <a:gs pos="100000">
                <a:srgbClr val="CC0000"/>
              </a:gs>
            </a:gsLst>
            <a:path path="shape">
              <a:fillToRect l="50000" t="50000" r="50000" b="50000"/>
            </a:path>
            <a:tileRect/>
          </a:gradFill>
          <a:ln w="76200">
            <a:noFill/>
            <a:miter/>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Arial"/>
              <a:ea typeface="Arial" charset="0"/>
              <a:sym typeface="Helvetica" charset="0"/>
            </a:endParaRPr>
          </a:p>
        </p:txBody>
      </p:sp>
      <p:sp>
        <p:nvSpPr>
          <p:cNvPr id="15" name="Text Box 10"/>
          <p:cNvSpPr txBox="1"/>
          <p:nvPr/>
        </p:nvSpPr>
        <p:spPr>
          <a:xfrm>
            <a:off x="4114800" y="2041525"/>
            <a:ext cx="1066800" cy="701675"/>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6" name="Text Box 11"/>
          <p:cNvSpPr txBox="1"/>
          <p:nvPr/>
        </p:nvSpPr>
        <p:spPr>
          <a:xfrm>
            <a:off x="5608638" y="4251325"/>
            <a:ext cx="1066800" cy="701675"/>
          </a:xfrm>
          <a:prstGeom prst="rect">
            <a:avLst/>
          </a:prstGeom>
          <a:noFill/>
          <a:ln w="9525">
            <a:noFill/>
            <a:miter/>
          </a:ln>
          <a:effectLst>
            <a:outerShdw dist="35921" dir="2699999" algn="ctr" rotWithShape="0">
              <a:schemeClr val="tx1"/>
            </a:outerShdw>
          </a:effectLst>
        </p:spPr>
        <p:txBody>
          <a:bodyPr anchor="t">
            <a:spAutoFit/>
          </a:bodyPr>
          <a:lstStyle/>
          <a:p>
            <a:pP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7" name="Text Box 12"/>
          <p:cNvSpPr txBox="1"/>
          <p:nvPr/>
        </p:nvSpPr>
        <p:spPr>
          <a:xfrm>
            <a:off x="2438400" y="4251325"/>
            <a:ext cx="1066800" cy="701675"/>
          </a:xfrm>
          <a:prstGeom prst="rect">
            <a:avLst/>
          </a:prstGeom>
          <a:noFill/>
          <a:ln w="9525">
            <a:noFill/>
            <a:miter/>
          </a:ln>
          <a:effectLst>
            <a:outerShdw dist="35921" dir="2699999" algn="ctr" rotWithShape="0">
              <a:schemeClr val="tx1"/>
            </a:outerShdw>
          </a:effectLst>
        </p:spPr>
        <p:txBody>
          <a:bodyPr anchor="t">
            <a:spAutoFit/>
          </a:bodyPr>
          <a:lstStyle/>
          <a:p>
            <a:pPr algn="r">
              <a:buFont typeface="Arial" pitchFamily="34" charset="0"/>
              <a:buNone/>
            </a:pPr>
            <a:r>
              <a:rPr lang="zh-CN" altLang="en-US" sz="4000" b="1" i="1">
                <a:solidFill>
                  <a:srgbClr val="FFFFFF"/>
                </a:solidFill>
                <a:latin typeface="SimHei" pitchFamily="49" charset="-122"/>
                <a:ea typeface="SimHei" pitchFamily="49" charset="-122"/>
                <a:sym typeface="Helvetica" charset="0"/>
              </a:rPr>
              <a:t>是</a:t>
            </a:r>
          </a:p>
        </p:txBody>
      </p:sp>
      <p:sp>
        <p:nvSpPr>
          <p:cNvPr id="18" name="Text Box 13"/>
          <p:cNvSpPr txBox="1"/>
          <p:nvPr/>
        </p:nvSpPr>
        <p:spPr>
          <a:xfrm>
            <a:off x="1905000" y="4708525"/>
            <a:ext cx="1828800" cy="701675"/>
          </a:xfrm>
          <a:prstGeom prst="rect">
            <a:avLst/>
          </a:prstGeom>
          <a:noFill/>
          <a:ln w="9525">
            <a:noFill/>
            <a:miter/>
          </a:ln>
          <a:effectLst>
            <a:outerShdw dist="35921" dir="2699999" algn="ctr" rotWithShape="0">
              <a:schemeClr val="tx1"/>
            </a:outerShdw>
          </a:effectLst>
        </p:spPr>
        <p:txBody>
          <a:bodyPr anchor="t">
            <a:spAutoFit/>
          </a:bodyPr>
          <a:lstStyle/>
          <a:p>
            <a:pPr>
              <a:buFont typeface="Arial" pitchFamily="34" charset="0"/>
              <a:buNone/>
            </a:pPr>
            <a:r>
              <a:rPr lang="zh-CN" altLang="en-US" sz="4000" b="1" i="1">
                <a:solidFill>
                  <a:srgbClr val="FFFFFF"/>
                </a:solidFill>
                <a:latin typeface="SimHei" pitchFamily="49" charset="-122"/>
                <a:ea typeface="SimHei" pitchFamily="49" charset="-122"/>
                <a:sym typeface="Helvetica" charset="0"/>
              </a:rPr>
              <a:t>子</a:t>
            </a:r>
          </a:p>
        </p:txBody>
      </p:sp>
      <p:grpSp>
        <p:nvGrpSpPr>
          <p:cNvPr id="19" name="Group 14"/>
          <p:cNvGrpSpPr/>
          <p:nvPr/>
        </p:nvGrpSpPr>
        <p:grpSpPr>
          <a:xfrm>
            <a:off x="3629025" y="2862263"/>
            <a:ext cx="1981200" cy="1752600"/>
            <a:chOff x="2286" y="1803"/>
            <a:chExt cx="1248" cy="1104"/>
          </a:xfrm>
        </p:grpSpPr>
        <p:sp>
          <p:nvSpPr>
            <p:cNvPr id="467982" name="Text Box 15"/>
            <p:cNvSpPr txBox="1"/>
            <p:nvPr/>
          </p:nvSpPr>
          <p:spPr>
            <a:xfrm>
              <a:off x="2448" y="2112"/>
              <a:ext cx="864" cy="442"/>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神</a:t>
              </a:r>
            </a:p>
          </p:txBody>
        </p:sp>
        <p:sp>
          <p:nvSpPr>
            <p:cNvPr id="467983" name="AutoShape 16"/>
            <p:cNvSpPr/>
            <p:nvPr/>
          </p:nvSpPr>
          <p:spPr>
            <a:xfrm>
              <a:off x="2286" y="1803"/>
              <a:ext cx="1248" cy="1104"/>
            </a:xfrm>
            <a:prstGeom prst="irregularSeal1">
              <a:avLst/>
            </a:prstGeom>
            <a:noFill/>
            <a:ln w="57150" cap="flat" cmpd="sng">
              <a:solidFill>
                <a:schemeClr val="bg1"/>
              </a:solidFill>
              <a:prstDash val="solid"/>
              <a:miter/>
              <a:headEnd type="none" w="med" len="med"/>
              <a:tailEnd type="none" w="med" len="med"/>
            </a:ln>
            <a:effectLst>
              <a:outerShdw dist="35921" dir="2699999" algn="ctr" rotWithShape="0">
                <a:schemeClr val="tx1"/>
              </a:outerShdw>
            </a:effectLst>
          </p:spPr>
          <p:txBody>
            <a:bodyPr wrap="none" anchor="ctr"/>
            <a:lstStyle/>
            <a:p>
              <a:pPr>
                <a:buFont typeface="Arial" pitchFamily="34" charset="0"/>
                <a:buNone/>
              </a:pPr>
              <a:endParaRPr lang="en-US" altLang="en-US">
                <a:solidFill>
                  <a:srgbClr val="000000"/>
                </a:solidFill>
                <a:latin typeface="SimHei" pitchFamily="49" charset="-122"/>
                <a:ea typeface="SimHei" pitchFamily="49" charset="-122"/>
                <a:sym typeface="Helvetica" charset="0"/>
              </a:endParaRPr>
            </a:p>
          </p:txBody>
        </p:sp>
      </p:grpSp>
      <p:sp>
        <p:nvSpPr>
          <p:cNvPr id="22" name="Text Box 17"/>
          <p:cNvSpPr txBox="1"/>
          <p:nvPr/>
        </p:nvSpPr>
        <p:spPr>
          <a:xfrm>
            <a:off x="3714750" y="1431925"/>
            <a:ext cx="1828800" cy="701675"/>
          </a:xfrm>
          <a:prstGeom prst="rect">
            <a:avLst/>
          </a:prstGeom>
          <a:noFill/>
          <a:ln w="9525">
            <a:noFill/>
            <a:miter/>
          </a:ln>
          <a:effectLst>
            <a:outerShdw dist="35921" dir="2699999" algn="ctr" rotWithShape="0">
              <a:schemeClr val="tx1"/>
            </a:outerShdw>
          </a:effectLst>
        </p:spPr>
        <p:txBody>
          <a:bodyPr anchor="t">
            <a:spAutoFit/>
          </a:bodyPr>
          <a:lstStyle/>
          <a:p>
            <a:pPr algn="ctr">
              <a:buFont typeface="Arial" pitchFamily="34" charset="0"/>
              <a:buNone/>
            </a:pPr>
            <a:r>
              <a:rPr lang="zh-CN" altLang="en-US" sz="4000" b="1" i="1">
                <a:solidFill>
                  <a:srgbClr val="FFFFFF"/>
                </a:solidFill>
                <a:latin typeface="SimHei" pitchFamily="49" charset="-122"/>
                <a:ea typeface="SimHei" pitchFamily="49" charset="-122"/>
                <a:sym typeface="Helvetica" charset="0"/>
              </a:rPr>
              <a:t>父</a:t>
            </a:r>
          </a:p>
        </p:txBody>
      </p:sp>
      <p:sp>
        <p:nvSpPr>
          <p:cNvPr id="23" name="Text Box 18"/>
          <p:cNvSpPr txBox="1"/>
          <p:nvPr/>
        </p:nvSpPr>
        <p:spPr>
          <a:xfrm>
            <a:off x="5486400" y="4708525"/>
            <a:ext cx="1828800" cy="701675"/>
          </a:xfrm>
          <a:prstGeom prst="rect">
            <a:avLst/>
          </a:prstGeom>
          <a:noFill/>
          <a:ln w="9525">
            <a:noFill/>
            <a:miter/>
          </a:ln>
          <a:effectLst>
            <a:outerShdw dist="35921" dir="2699999" algn="ctr" rotWithShape="0">
              <a:schemeClr val="tx1"/>
            </a:outerShdw>
          </a:effectLst>
        </p:spPr>
        <p:txBody>
          <a:bodyPr anchor="t">
            <a:spAutoFit/>
          </a:bodyPr>
          <a:lstStyle/>
          <a:p>
            <a:pPr algn="r">
              <a:buFont typeface="Arial" pitchFamily="34" charset="0"/>
              <a:buNone/>
            </a:pPr>
            <a:r>
              <a:rPr lang="zh-CN" altLang="en-US" sz="4000" b="1" i="1">
                <a:solidFill>
                  <a:srgbClr val="FFFFFF"/>
                </a:solidFill>
                <a:latin typeface="SimHei" pitchFamily="49" charset="-122"/>
                <a:ea typeface="SimHei" pitchFamily="49" charset="-122"/>
                <a:sym typeface="Helvetica" charset="0"/>
              </a:rPr>
              <a:t>灵</a:t>
            </a:r>
          </a:p>
        </p:txBody>
      </p:sp>
      <p:sp>
        <p:nvSpPr>
          <p:cNvPr id="24" name="WordArt 19"/>
          <p:cNvSpPr>
            <a:spLocks noTextEdit="1"/>
          </p:cNvSpPr>
          <p:nvPr/>
        </p:nvSpPr>
        <p:spPr>
          <a:xfrm rot="-3731304">
            <a:off x="1997075" y="2557463"/>
            <a:ext cx="1066800" cy="276225"/>
          </a:xfrm>
          <a:prstGeom prst="rect">
            <a:avLst/>
          </a:prstGeom>
        </p:spPr>
        <p:txBody>
          <a:bodyPr wrap="none" fromWordArt="1">
            <a:prstTxWarp prst="textArchUp">
              <a:avLst>
                <a:gd name="adj" fmla="val 10800000"/>
              </a:avLst>
            </a:prstTxWarp>
            <a:normAutofit fontScale="47500" lnSpcReduction="20000"/>
          </a:bodyPr>
          <a:lstStyle/>
          <a:p>
            <a:pPr algn="ctr">
              <a:buFont typeface="Arial" pitchFamily="34" charset="0"/>
              <a:buNone/>
            </a:pPr>
            <a:r>
              <a:rPr lang="en-US" sz="3200" b="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rPr>
              <a:t>不是</a:t>
            </a:r>
          </a:p>
        </p:txBody>
      </p:sp>
      <p:sp>
        <p:nvSpPr>
          <p:cNvPr id="25" name="WordArt 20"/>
          <p:cNvSpPr>
            <a:spLocks noTextEdit="1"/>
          </p:cNvSpPr>
          <p:nvPr/>
        </p:nvSpPr>
        <p:spPr>
          <a:xfrm rot="3668274">
            <a:off x="5957888" y="2557463"/>
            <a:ext cx="1066800" cy="276225"/>
          </a:xfrm>
          <a:prstGeom prst="rect">
            <a:avLst/>
          </a:prstGeom>
        </p:spPr>
        <p:txBody>
          <a:bodyPr wrap="none" fromWordArt="1">
            <a:prstTxWarp prst="textArchUp">
              <a:avLst>
                <a:gd name="adj" fmla="val 10800000"/>
              </a:avLst>
            </a:prstTxWarp>
            <a:normAutofit fontScale="82500" lnSpcReduction="20000"/>
          </a:bodyPr>
          <a:lstStyle/>
          <a:p>
            <a:pPr algn="ctr">
              <a:buFont typeface="Arial" pitchFamily="34" charset="0"/>
              <a:buNone/>
            </a:pPr>
            <a:r>
              <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cs typeface="+mn-ea"/>
                <a:sym typeface="Helvetica" charset="0"/>
              </a:rPr>
              <a:t>不是</a:t>
            </a:r>
            <a:endPar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endParaRPr>
          </a:p>
        </p:txBody>
      </p:sp>
      <p:sp>
        <p:nvSpPr>
          <p:cNvPr id="26" name="WordArt 21"/>
          <p:cNvSpPr>
            <a:spLocks noTextEdit="1"/>
          </p:cNvSpPr>
          <p:nvPr/>
        </p:nvSpPr>
        <p:spPr>
          <a:xfrm>
            <a:off x="4038600" y="5972175"/>
            <a:ext cx="1119188" cy="204788"/>
          </a:xfrm>
          <a:prstGeom prst="rect">
            <a:avLst/>
          </a:prstGeom>
        </p:spPr>
        <p:txBody>
          <a:bodyPr wrap="none" fromWordArt="1">
            <a:prstTxWarp prst="textArchDown">
              <a:avLst>
                <a:gd name="adj" fmla="val 0"/>
              </a:avLst>
            </a:prstTxWarp>
            <a:normAutofit fontScale="50000" lnSpcReduction="20000"/>
          </a:bodyPr>
          <a:lstStyle/>
          <a:p>
            <a:pPr algn="ctr">
              <a:buFont typeface="Arial" pitchFamily="34" charset="0"/>
              <a:buNone/>
            </a:pPr>
            <a:r>
              <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cs typeface="+mn-ea"/>
                <a:sym typeface="Helvetica" charset="0"/>
              </a:rPr>
              <a:t>不是</a:t>
            </a:r>
            <a:endParaRPr lang="zh-CN" altLang="en-US" b="1" noProof="1">
              <a:ln w="9525" cap="flat" cmpd="sng">
                <a:solidFill>
                  <a:srgbClr val="000000"/>
                </a:solidFill>
                <a:prstDash val="solid"/>
                <a:round/>
                <a:headEnd type="none" w="med" len="med"/>
                <a:tailEnd type="none" w="med" len="med"/>
              </a:ln>
              <a:solidFill>
                <a:srgbClr val="FFFFFF"/>
              </a:solidFill>
              <a:latin typeface="SimHei" charset="0"/>
              <a:ea typeface="SimHei" charset="0"/>
              <a:sym typeface="Helvetica" charset="0"/>
            </a:endParaRPr>
          </a:p>
        </p:txBody>
      </p:sp>
      <p:sp>
        <p:nvSpPr>
          <p:cNvPr id="2" name="Title 1"/>
          <p:cNvSpPr>
            <a:spLocks noGrp="1"/>
          </p:cNvSpPr>
          <p:nvPr>
            <p:ph type="title"/>
          </p:nvPr>
        </p:nvSpPr>
        <p:spPr>
          <a:xfrm>
            <a:off x="107315" y="-171450"/>
            <a:ext cx="8991600" cy="1858962"/>
          </a:xfrm>
          <a:ln w="9525">
            <a:noFill/>
            <a:miter/>
          </a:ln>
        </p:spPr>
        <p:txBody>
          <a:bodyPr vert="horz" wrap="square" lIns="91440" tIns="45720" rIns="91440" bIns="45720" numCol="1" anchor="ctr" anchorCtr="0" compatLnSpc="1"/>
          <a:lstStyle/>
          <a:p>
            <a:pPr algn="l" defTabSz="0" eaLnBrk="1" fontAlgn="base" hangingPunct="1">
              <a:tabLst>
                <a:tab pos="8237220" algn="l"/>
              </a:tabLst>
              <a:defRPr/>
            </a:pPr>
            <a:r>
              <a:rPr lang="en-US" sz="2400" b="1" strike="noStrike" noProof="1">
                <a:effectLst>
                  <a:outerShdw blurRad="38100" dist="38100" dir="2700000" algn="tl">
                    <a:srgbClr val="000000">
                      <a:alpha val="43137"/>
                    </a:srgbClr>
                  </a:outerShdw>
                </a:effectLst>
                <a:latin typeface="SimHei" charset="0"/>
                <a:ea typeface="SimHei" charset="0"/>
                <a:cs typeface="+mj-cs"/>
              </a:rPr>
              <a:t>6.  </a:t>
            </a:r>
            <a:r>
              <a:rPr lang="zh-CN" altLang="en-US" sz="2400" b="1" strike="noStrike" noProof="1">
                <a:effectLst>
                  <a:outerShdw blurRad="38100" dist="38100" dir="2700000" algn="tl">
                    <a:srgbClr val="000000">
                      <a:alpha val="43137"/>
                    </a:srgbClr>
                  </a:outerShdw>
                </a:effectLst>
                <a:latin typeface="SimHei" charset="0"/>
                <a:ea typeface="SimHei" charset="0"/>
                <a:cs typeface="+mj-cs"/>
              </a:rPr>
              <a:t>圣经在以下的经文证明了以上的主张：</a:t>
            </a:r>
            <a:r>
              <a:rPr lang="zh-CN" altLang="en-US" sz="2400" b="1" dirty="0">
                <a:solidFill>
                  <a:srgbClr val="FFFFFF"/>
                </a:solidFill>
                <a:effectLst>
                  <a:glow rad="101600">
                    <a:schemeClr val="tx1">
                      <a:alpha val="75000"/>
                    </a:schemeClr>
                  </a:glow>
                </a:effectLst>
                <a:latin typeface="SimHei" charset="0"/>
                <a:ea typeface="SimHei" charset="0"/>
                <a:cs typeface="+mj-cs"/>
                <a:sym typeface="+mn-ea"/>
              </a:rPr>
              <a:t>父、子、圣灵，</a:t>
            </a:r>
            <a:br>
              <a:rPr lang="zh-CN" altLang="en-US" sz="2400" b="1" dirty="0">
                <a:solidFill>
                  <a:srgbClr val="FFFFFF"/>
                </a:solidFill>
                <a:effectLst>
                  <a:glow rad="101600">
                    <a:schemeClr val="tx1">
                      <a:alpha val="75000"/>
                    </a:schemeClr>
                  </a:glow>
                </a:effectLst>
                <a:latin typeface="SimHei" charset="0"/>
                <a:ea typeface="SimHei" charset="0"/>
                <a:cs typeface="+mj-cs"/>
                <a:sym typeface="+mn-ea"/>
              </a:rPr>
            </a:br>
            <a:r>
              <a:rPr lang="zh-CN" altLang="en-US" sz="2400" b="1" dirty="0">
                <a:solidFill>
                  <a:srgbClr val="FFFFFF"/>
                </a:solidFill>
                <a:effectLst>
                  <a:glow rad="101600">
                    <a:schemeClr val="tx1">
                      <a:alpha val="75000"/>
                    </a:schemeClr>
                  </a:glow>
                </a:effectLst>
                <a:latin typeface="SimHei" charset="0"/>
                <a:ea typeface="SimHei" charset="0"/>
                <a:cs typeface="+mj-cs"/>
                <a:sym typeface="+mn-ea"/>
              </a:rPr>
              <a:t>拥有一样的属性</a:t>
            </a:r>
            <a:r>
              <a:rPr lang="en-US" altLang="zh-CN" sz="2400" b="1" strike="noStrike" noProof="1">
                <a:solidFill>
                  <a:srgbClr val="FFFFFF"/>
                </a:solidFill>
                <a:effectLst>
                  <a:glow rad="101600">
                    <a:schemeClr val="tx1">
                      <a:alpha val="75000"/>
                    </a:schemeClr>
                  </a:glow>
                </a:effectLst>
                <a:latin typeface="SimHei" charset="0"/>
                <a:ea typeface="SimHei" charset="0"/>
                <a:cs typeface="+mj-cs"/>
                <a:sym typeface="+mn-ea"/>
              </a:rPr>
              <a:t>/</a:t>
            </a:r>
            <a:r>
              <a:rPr lang="zh-CN" altLang="en-US" sz="2400" b="1" strike="noStrike" noProof="1">
                <a:solidFill>
                  <a:srgbClr val="FFFFFF"/>
                </a:solidFill>
                <a:effectLst>
                  <a:glow rad="101600">
                    <a:schemeClr val="tx1">
                      <a:alpha val="75000"/>
                    </a:schemeClr>
                  </a:glow>
                </a:effectLst>
                <a:latin typeface="SimHei" charset="0"/>
                <a:ea typeface="SimHei" charset="0"/>
                <a:cs typeface="+mj-cs"/>
                <a:sym typeface="+mn-ea"/>
              </a:rPr>
              <a:t>相称</a:t>
            </a:r>
          </a:p>
        </p:txBody>
      </p:sp>
      <p:sp>
        <p:nvSpPr>
          <p:cNvPr id="467990" name="TextBox 26"/>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13229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22" grpId="0" bldLvl="0" animBg="1"/>
      <p:bldP spid="23" grpId="0" bldLvl="0" animBg="1"/>
      <p:bldP spid="24"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r>
              <a:rPr lang="zh-CN" altLang="en-US" sz="3600" dirty="0">
                <a:solidFill>
                  <a:srgbClr val="FFFFFF"/>
                </a:solidFill>
                <a:latin typeface="Arial" charset="0"/>
                <a:ea typeface="SimSun" charset="0"/>
                <a:cs typeface="SimSun" charset="0"/>
              </a:rPr>
              <a:t>圣灵与人的关系</a:t>
            </a:r>
            <a:endParaRPr lang="en-US" altLang="zh-CN" sz="3600" dirty="0">
              <a:solidFill>
                <a:srgbClr val="FFFFFF"/>
              </a:solidFill>
              <a:latin typeface="Arial" charset="0"/>
              <a:ea typeface="SimSun" charset="0"/>
              <a:cs typeface="SimSun" charset="0"/>
            </a:endParaRP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en-US" b="1" dirty="0">
                <a:solidFill>
                  <a:srgbClr val="FFFFFF"/>
                </a:solidFill>
                <a:effectLst>
                  <a:outerShdw blurRad="38100" dist="38100" dir="2700000" algn="tl">
                    <a:srgbClr val="000000"/>
                  </a:outerShdw>
                </a:effectLst>
                <a:cs typeface="Arial" charset="0"/>
              </a:rPr>
              <a:t>ix</a:t>
            </a:r>
          </a:p>
        </p:txBody>
      </p:sp>
      <p:graphicFrame>
        <p:nvGraphicFramePr>
          <p:cNvPr id="5" name="Table 4"/>
          <p:cNvGraphicFramePr>
            <a:graphicFrameLocks noGrp="1"/>
          </p:cNvGraphicFramePr>
          <p:nvPr>
            <p:extLst>
              <p:ext uri="{D42A27DB-BD31-4B8C-83A1-F6EECF244321}">
                <p14:modId xmlns:p14="http://schemas.microsoft.com/office/powerpoint/2010/main" val="633354313"/>
              </p:ext>
            </p:extLst>
          </p:nvPr>
        </p:nvGraphicFramePr>
        <p:xfrm>
          <a:off x="0" y="762000"/>
          <a:ext cx="9144000" cy="5639753"/>
        </p:xfrm>
        <a:graphic>
          <a:graphicData uri="http://schemas.openxmlformats.org/drawingml/2006/table">
            <a:tbl>
              <a:tblPr>
                <a:tableStyleId>{775DCB02-9BB8-47FD-8907-85C794F793BA}</a:tableStyleId>
              </a:tblPr>
              <a:tblGrid>
                <a:gridCol w="50292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3200" b="1" u="none" strike="noStrike" cap="none" normalizeH="0" baseline="0" dirty="0">
                          <a:ln>
                            <a:noFill/>
                          </a:ln>
                          <a:solidFill>
                            <a:schemeClr val="bg1"/>
                          </a:solidFill>
                          <a:effectLst/>
                          <a:latin typeface="Arial"/>
                          <a:cs typeface="Arial"/>
                        </a:rPr>
                        <a:t>旧约</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3200" b="1" u="none" strike="noStrike" cap="none" normalizeH="0" baseline="0" dirty="0">
                          <a:ln>
                            <a:noFill/>
                          </a:ln>
                          <a:solidFill>
                            <a:schemeClr val="bg1"/>
                          </a:solidFill>
                          <a:effectLst/>
                          <a:latin typeface="Arial"/>
                          <a:cs typeface="Arial"/>
                        </a:rPr>
                        <a:t>新约</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1630680">
                <a:tc>
                  <a:txBody>
                    <a:bodyPr/>
                    <a:lstStyle/>
                    <a:p>
                      <a:pPr algn="l">
                        <a:spcAft>
                          <a:spcPts val="0"/>
                        </a:spcAft>
                      </a:pPr>
                      <a:r>
                        <a:rPr lang="zh-CN" altLang="en-US" sz="2400" b="1" dirty="0">
                          <a:effectLst/>
                          <a:latin typeface="Arial"/>
                          <a:ea typeface="Times New Roman"/>
                          <a:cs typeface="Arial"/>
                        </a:rPr>
                        <a:t>单单内住在一些神人身上， 例如约书亚 </a:t>
                      </a:r>
                      <a:r>
                        <a:rPr lang="en-US" sz="2400" b="1" dirty="0">
                          <a:effectLst/>
                          <a:latin typeface="Arial"/>
                          <a:ea typeface="Times New Roman"/>
                          <a:cs typeface="Arial"/>
                        </a:rPr>
                        <a:t>(</a:t>
                      </a:r>
                      <a:r>
                        <a:rPr lang="zh-CN" altLang="en-US" sz="2400" b="1" dirty="0">
                          <a:effectLst/>
                          <a:latin typeface="Arial"/>
                          <a:ea typeface="Times New Roman"/>
                          <a:cs typeface="Arial"/>
                        </a:rPr>
                        <a:t>民数记</a:t>
                      </a:r>
                      <a:r>
                        <a:rPr lang="en-US" sz="2400" b="1" dirty="0">
                          <a:effectLst/>
                          <a:latin typeface="Arial"/>
                          <a:ea typeface="Times New Roman"/>
                          <a:cs typeface="Arial"/>
                        </a:rPr>
                        <a:t>. 27:18; </a:t>
                      </a:r>
                      <a:r>
                        <a:rPr lang="zh-CN" altLang="en-US" sz="2400" b="1" dirty="0">
                          <a:effectLst/>
                          <a:latin typeface="Arial"/>
                          <a:ea typeface="Times New Roman"/>
                          <a:cs typeface="Arial"/>
                        </a:rPr>
                        <a:t>就如外邦人的王的见证，启</a:t>
                      </a:r>
                      <a:r>
                        <a:rPr lang="en-US" sz="2400" b="1" dirty="0">
                          <a:effectLst/>
                          <a:latin typeface="Arial"/>
                          <a:ea typeface="Times New Roman"/>
                          <a:cs typeface="Arial"/>
                        </a:rPr>
                        <a:t>. 41:38; </a:t>
                      </a:r>
                      <a:r>
                        <a:rPr lang="zh-CN" altLang="en-US" sz="2400" b="1" dirty="0">
                          <a:effectLst/>
                          <a:latin typeface="Arial"/>
                          <a:ea typeface="Times New Roman"/>
                          <a:cs typeface="Arial"/>
                        </a:rPr>
                        <a:t>但以理</a:t>
                      </a:r>
                      <a:r>
                        <a:rPr lang="en-US" sz="2400" b="1" dirty="0">
                          <a:effectLst/>
                          <a:latin typeface="Arial"/>
                          <a:ea typeface="Times New Roman"/>
                          <a:cs typeface="Arial"/>
                        </a:rPr>
                        <a:t>. 4:8; 5:11-14) </a:t>
                      </a:r>
                      <a:endParaRPr lang="en-US" sz="2800" b="1" dirty="0">
                        <a:effectLst/>
                        <a:latin typeface="Arial"/>
                        <a:ea typeface="Times New Roman"/>
                        <a:cs typeface="Arial"/>
                      </a:endParaRPr>
                    </a:p>
                  </a:txBody>
                  <a:tcPr marL="50800" marR="50800" marT="0" marB="0"/>
                </a:tc>
                <a:tc>
                  <a:txBody>
                    <a:bodyPr/>
                    <a:lstStyle/>
                    <a:p>
                      <a:pPr algn="l">
                        <a:spcAft>
                          <a:spcPts val="0"/>
                        </a:spcAft>
                      </a:pPr>
                      <a:r>
                        <a:rPr lang="en-US" sz="2400" b="1" dirty="0">
                          <a:effectLst/>
                          <a:latin typeface="Arial"/>
                          <a:ea typeface="Times New Roman"/>
                          <a:cs typeface="Arial"/>
                        </a:rPr>
                        <a:t> </a:t>
                      </a:r>
                      <a:r>
                        <a:rPr lang="zh-CN" altLang="en-US" sz="2400" b="1" dirty="0">
                          <a:effectLst/>
                          <a:latin typeface="Arial"/>
                          <a:ea typeface="Times New Roman"/>
                          <a:cs typeface="Arial"/>
                        </a:rPr>
                        <a:t>内住在所有信徒身上</a:t>
                      </a:r>
                      <a:r>
                        <a:rPr lang="en-US" sz="2400" b="1" dirty="0">
                          <a:effectLst/>
                          <a:latin typeface="Arial"/>
                          <a:ea typeface="Times New Roman"/>
                          <a:cs typeface="Arial"/>
                        </a:rPr>
                        <a:t> (</a:t>
                      </a:r>
                      <a:r>
                        <a:rPr lang="zh-CN" altLang="en-US" sz="2400" b="1" dirty="0">
                          <a:effectLst/>
                          <a:latin typeface="Arial"/>
                          <a:ea typeface="Times New Roman"/>
                          <a:cs typeface="Arial"/>
                        </a:rPr>
                        <a:t>林前</a:t>
                      </a:r>
                      <a:r>
                        <a:rPr lang="en-US" sz="2400" b="1" dirty="0">
                          <a:effectLst/>
                          <a:latin typeface="Arial"/>
                          <a:ea typeface="Times New Roman"/>
                          <a:cs typeface="Arial"/>
                        </a:rPr>
                        <a:t>. 12:13)</a:t>
                      </a:r>
                      <a:endParaRPr lang="en-US" sz="2800" b="1" dirty="0">
                        <a:effectLst/>
                        <a:latin typeface="Arial"/>
                        <a:ea typeface="Times New Roman"/>
                        <a:cs typeface="Arial"/>
                      </a:endParaRPr>
                    </a:p>
                    <a:p>
                      <a:pPr algn="l">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1"/>
                  </a:ext>
                </a:extLst>
              </a:tr>
              <a:tr h="442913">
                <a:tc>
                  <a:txBody>
                    <a:bodyPr/>
                    <a:lstStyle/>
                    <a:p>
                      <a:pPr algn="l">
                        <a:spcAft>
                          <a:spcPts val="0"/>
                        </a:spcAft>
                      </a:pPr>
                      <a:r>
                        <a:rPr lang="zh-CN" altLang="en-US" sz="2400" b="1" dirty="0">
                          <a:effectLst/>
                          <a:latin typeface="Arial"/>
                          <a:ea typeface="Times New Roman"/>
                          <a:cs typeface="Arial"/>
                        </a:rPr>
                        <a:t>内住在人身上 </a:t>
                      </a:r>
                      <a:r>
                        <a:rPr lang="en-US" sz="2400" b="1" dirty="0">
                          <a:effectLst/>
                          <a:latin typeface="Arial"/>
                          <a:ea typeface="Times New Roman"/>
                          <a:cs typeface="Arial"/>
                        </a:rPr>
                        <a:t>(</a:t>
                      </a:r>
                      <a:r>
                        <a:rPr lang="zh-CN" altLang="en-US" sz="2400" b="1" dirty="0">
                          <a:effectLst/>
                          <a:latin typeface="Arial"/>
                          <a:ea typeface="Times New Roman"/>
                          <a:cs typeface="Arial"/>
                        </a:rPr>
                        <a:t>士师记</a:t>
                      </a:r>
                      <a:r>
                        <a:rPr lang="en-US" sz="2400" b="1" dirty="0">
                          <a:effectLst/>
                          <a:latin typeface="Arial"/>
                          <a:ea typeface="Times New Roman"/>
                          <a:cs typeface="Arial"/>
                        </a:rPr>
                        <a:t>. 3:10)</a:t>
                      </a:r>
                      <a:endParaRPr lang="en-US" sz="28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来到众人中</a:t>
                      </a:r>
                      <a:r>
                        <a:rPr lang="en-US" sz="2400" b="1" dirty="0">
                          <a:effectLst/>
                          <a:latin typeface="Arial"/>
                          <a:ea typeface="Times New Roman"/>
                          <a:cs typeface="Arial"/>
                        </a:rPr>
                        <a:t>(</a:t>
                      </a:r>
                      <a:r>
                        <a:rPr lang="zh-CN" altLang="en-US" sz="2400" b="1" dirty="0">
                          <a:effectLst/>
                          <a:latin typeface="Arial"/>
                          <a:ea typeface="Times New Roman"/>
                          <a:cs typeface="Arial"/>
                        </a:rPr>
                        <a:t>林前</a:t>
                      </a:r>
                      <a:r>
                        <a:rPr lang="en-US" sz="2400" b="1" dirty="0">
                          <a:effectLst/>
                          <a:latin typeface="Arial"/>
                          <a:ea typeface="Times New Roman"/>
                          <a:cs typeface="Arial"/>
                        </a:rPr>
                        <a:t>. 6:19) </a:t>
                      </a: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2"/>
                  </a:ext>
                </a:extLst>
              </a:tr>
              <a:tr h="609600">
                <a:tc>
                  <a:txBody>
                    <a:bodyPr/>
                    <a:lstStyle/>
                    <a:p>
                      <a:pPr algn="l">
                        <a:spcAft>
                          <a:spcPts val="0"/>
                        </a:spcAft>
                      </a:pPr>
                      <a:r>
                        <a:rPr lang="zh-CN" altLang="en-US" sz="2400" b="1" dirty="0">
                          <a:effectLst/>
                          <a:latin typeface="Arial"/>
                          <a:ea typeface="Times New Roman"/>
                          <a:cs typeface="Arial"/>
                        </a:rPr>
                        <a:t>暂时的内住：参孙 </a:t>
                      </a:r>
                      <a:r>
                        <a:rPr lang="en-US" sz="2400" b="1" dirty="0">
                          <a:effectLst/>
                          <a:latin typeface="Arial"/>
                          <a:ea typeface="Times New Roman"/>
                          <a:cs typeface="Arial"/>
                        </a:rPr>
                        <a:t>(</a:t>
                      </a:r>
                      <a:r>
                        <a:rPr lang="zh-CN" altLang="en-US" sz="2400" b="1" dirty="0">
                          <a:effectLst/>
                          <a:latin typeface="Arial"/>
                          <a:ea typeface="Times New Roman"/>
                          <a:cs typeface="Arial"/>
                        </a:rPr>
                        <a:t>士师记</a:t>
                      </a:r>
                      <a:r>
                        <a:rPr lang="en-US" sz="2400" b="1" dirty="0">
                          <a:effectLst/>
                          <a:latin typeface="Arial"/>
                          <a:ea typeface="Times New Roman"/>
                          <a:cs typeface="Arial"/>
                        </a:rPr>
                        <a:t>. 13:10 </a:t>
                      </a:r>
                      <a:r>
                        <a:rPr lang="zh-CN" altLang="en-US" sz="2400" b="1" dirty="0">
                          <a:effectLst/>
                          <a:latin typeface="Arial"/>
                          <a:ea typeface="Times New Roman"/>
                          <a:cs typeface="Arial"/>
                        </a:rPr>
                        <a:t>对比</a:t>
                      </a:r>
                      <a:r>
                        <a:rPr lang="en-US" sz="2400" b="1" dirty="0">
                          <a:effectLst/>
                          <a:latin typeface="Arial"/>
                          <a:ea typeface="Times New Roman"/>
                          <a:cs typeface="Arial"/>
                        </a:rPr>
                        <a:t>. 16:20), </a:t>
                      </a:r>
                      <a:r>
                        <a:rPr lang="zh-CN" altLang="en-US" sz="2400" b="1" dirty="0">
                          <a:effectLst/>
                          <a:latin typeface="Arial"/>
                          <a:ea typeface="Times New Roman"/>
                          <a:cs typeface="Arial"/>
                        </a:rPr>
                        <a:t>扫罗</a:t>
                      </a:r>
                      <a:r>
                        <a:rPr lang="en-US" sz="2400" b="1" dirty="0">
                          <a:effectLst/>
                          <a:latin typeface="Arial"/>
                          <a:ea typeface="Times New Roman"/>
                          <a:cs typeface="Arial"/>
                        </a:rPr>
                        <a:t> (</a:t>
                      </a:r>
                      <a:r>
                        <a:rPr lang="zh-CN" altLang="en-SG" sz="2400" b="1" dirty="0">
                          <a:effectLst/>
                          <a:latin typeface="Arial"/>
                          <a:ea typeface="Times New Roman"/>
                          <a:cs typeface="Arial"/>
                        </a:rPr>
                        <a:t>撒前</a:t>
                      </a:r>
                      <a:r>
                        <a:rPr lang="en-US" sz="2400" b="1" dirty="0">
                          <a:effectLst/>
                          <a:latin typeface="Arial"/>
                          <a:ea typeface="Times New Roman"/>
                          <a:cs typeface="Arial"/>
                        </a:rPr>
                        <a:t>. 10:10 </a:t>
                      </a:r>
                      <a:r>
                        <a:rPr lang="zh-CN" altLang="en-US" sz="2400" b="1" dirty="0">
                          <a:effectLst/>
                          <a:latin typeface="Arial"/>
                          <a:ea typeface="Times New Roman"/>
                          <a:cs typeface="Arial"/>
                        </a:rPr>
                        <a:t>对比</a:t>
                      </a:r>
                      <a:r>
                        <a:rPr lang="en-US" sz="2400" b="1" dirty="0">
                          <a:effectLst/>
                          <a:latin typeface="Arial"/>
                          <a:ea typeface="Times New Roman"/>
                          <a:cs typeface="Arial"/>
                        </a:rPr>
                        <a:t>. 16:14)</a:t>
                      </a:r>
                      <a:endParaRPr lang="en-US" sz="2800" b="1" dirty="0">
                        <a:effectLst/>
                        <a:latin typeface="Arial"/>
                        <a:ea typeface="Times New Roman"/>
                        <a:cs typeface="Arial"/>
                      </a:endParaRPr>
                    </a:p>
                    <a:p>
                      <a:pPr algn="l">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永远内住 </a:t>
                      </a:r>
                      <a:r>
                        <a:rPr lang="en-US" sz="2400" b="1" dirty="0">
                          <a:effectLst/>
                          <a:latin typeface="Arial"/>
                          <a:ea typeface="Times New Roman"/>
                          <a:cs typeface="Arial"/>
                        </a:rPr>
                        <a:t>(</a:t>
                      </a:r>
                      <a:r>
                        <a:rPr lang="zh-CN" altLang="en-US" sz="2400" b="1" dirty="0">
                          <a:effectLst/>
                          <a:latin typeface="Arial"/>
                          <a:ea typeface="Times New Roman"/>
                          <a:cs typeface="Arial"/>
                        </a:rPr>
                        <a:t>约翰</a:t>
                      </a:r>
                      <a:r>
                        <a:rPr lang="en-US" sz="2400" b="1" dirty="0">
                          <a:effectLst/>
                          <a:latin typeface="Arial"/>
                          <a:ea typeface="Times New Roman"/>
                          <a:cs typeface="Arial"/>
                        </a:rPr>
                        <a:t> 14:16)</a:t>
                      </a:r>
                      <a:endParaRPr lang="en-US" sz="2800" b="1" dirty="0">
                        <a:effectLst/>
                        <a:latin typeface="Arial"/>
                        <a:ea typeface="Times New Roman"/>
                        <a:cs typeface="Arial"/>
                      </a:endParaRPr>
                    </a:p>
                    <a:p>
                      <a:pPr algn="l">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l">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3"/>
                  </a:ext>
                </a:extLst>
              </a:tr>
              <a:tr h="442913">
                <a:tc>
                  <a:txBody>
                    <a:bodyPr/>
                    <a:lstStyle/>
                    <a:p>
                      <a:pPr algn="l">
                        <a:spcAft>
                          <a:spcPts val="0"/>
                        </a:spcAft>
                      </a:pPr>
                      <a:r>
                        <a:rPr lang="zh-CN" altLang="en-US" sz="2400" b="1" dirty="0">
                          <a:effectLst/>
                          <a:latin typeface="Arial"/>
                          <a:ea typeface="Times New Roman"/>
                          <a:cs typeface="Arial"/>
                        </a:rPr>
                        <a:t>赋予能力或恩赐单单只在一些人身上 </a:t>
                      </a:r>
                      <a:r>
                        <a:rPr lang="en-US" sz="2400" b="1" dirty="0">
                          <a:effectLst/>
                          <a:latin typeface="Arial"/>
                          <a:ea typeface="Times New Roman"/>
                          <a:cs typeface="Arial"/>
                        </a:rPr>
                        <a:t>(</a:t>
                      </a:r>
                      <a:r>
                        <a:rPr lang="zh-CN" altLang="en-US" sz="2400" b="1" dirty="0">
                          <a:effectLst/>
                          <a:latin typeface="Arial"/>
                          <a:ea typeface="Times New Roman"/>
                          <a:cs typeface="Arial"/>
                        </a:rPr>
                        <a:t>出</a:t>
                      </a:r>
                      <a:r>
                        <a:rPr lang="en-US" sz="2400" b="1" dirty="0">
                          <a:effectLst/>
                          <a:latin typeface="Arial"/>
                          <a:ea typeface="Times New Roman"/>
                          <a:cs typeface="Arial"/>
                        </a:rPr>
                        <a:t>. 31:3)</a:t>
                      </a:r>
                      <a:endParaRPr lang="en-US" sz="28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赋予和恩赐无限量的 </a:t>
                      </a:r>
                      <a:r>
                        <a:rPr lang="en-US" sz="2400" b="1" dirty="0">
                          <a:effectLst/>
                          <a:latin typeface="Arial"/>
                          <a:ea typeface="Times New Roman"/>
                          <a:cs typeface="Arial"/>
                        </a:rPr>
                        <a:t>(</a:t>
                      </a:r>
                      <a:r>
                        <a:rPr lang="zh-CN" altLang="en-US" sz="2400" b="1" dirty="0">
                          <a:effectLst/>
                          <a:latin typeface="Arial"/>
                          <a:ea typeface="Times New Roman"/>
                          <a:cs typeface="Arial"/>
                        </a:rPr>
                        <a:t>弗</a:t>
                      </a:r>
                      <a:r>
                        <a:rPr lang="en-US" sz="2400" b="1" dirty="0">
                          <a:effectLst/>
                          <a:latin typeface="Arial"/>
                          <a:ea typeface="Times New Roman"/>
                          <a:cs typeface="Arial"/>
                        </a:rPr>
                        <a:t>. 1:3) </a:t>
                      </a:r>
                      <a:r>
                        <a:rPr lang="zh-CN" altLang="en-US" sz="2400" b="1" dirty="0">
                          <a:effectLst/>
                          <a:latin typeface="Arial"/>
                          <a:ea typeface="Times New Roman"/>
                          <a:cs typeface="Arial"/>
                        </a:rPr>
                        <a:t>每个信徒身上 </a:t>
                      </a:r>
                      <a:r>
                        <a:rPr lang="en-US" sz="2400" b="1" dirty="0">
                          <a:effectLst/>
                          <a:latin typeface="Arial"/>
                          <a:ea typeface="Times New Roman"/>
                          <a:cs typeface="Arial"/>
                        </a:rPr>
                        <a:t>(</a:t>
                      </a:r>
                      <a:r>
                        <a:rPr lang="zh-CN" altLang="en-US" sz="2400" b="1" dirty="0">
                          <a:effectLst/>
                          <a:latin typeface="Arial"/>
                          <a:ea typeface="Times New Roman"/>
                          <a:cs typeface="Arial"/>
                        </a:rPr>
                        <a:t>林前</a:t>
                      </a:r>
                      <a:r>
                        <a:rPr lang="en-US" sz="2400" b="1" dirty="0">
                          <a:effectLst/>
                          <a:latin typeface="Arial"/>
                          <a:ea typeface="Times New Roman"/>
                          <a:cs typeface="Arial"/>
                        </a:rPr>
                        <a:t>. 12:7, 11, 18) </a:t>
                      </a:r>
                    </a:p>
                    <a:p>
                      <a:pPr algn="l">
                        <a:spcAft>
                          <a:spcPts val="0"/>
                        </a:spcAft>
                      </a:pP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720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r>
              <a:rPr lang="zh-CN" altLang="en-US" sz="3600" dirty="0">
                <a:solidFill>
                  <a:srgbClr val="FFFFFF"/>
                </a:solidFill>
                <a:latin typeface="Arial" charset="0"/>
                <a:ea typeface="SimSun" charset="0"/>
                <a:cs typeface="SimSun" charset="0"/>
              </a:rPr>
              <a:t>圣灵与人的关系</a:t>
            </a:r>
            <a:endParaRPr lang="en-US" altLang="zh-CN" sz="3600" dirty="0">
              <a:solidFill>
                <a:srgbClr val="FFFFFF"/>
              </a:solidFill>
              <a:latin typeface="Arial" charset="0"/>
              <a:ea typeface="SimSun" charset="0"/>
              <a:cs typeface="SimSun" charset="0"/>
            </a:endParaRP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en-US" b="1" dirty="0">
                <a:solidFill>
                  <a:srgbClr val="FFFFFF"/>
                </a:solidFill>
                <a:effectLst>
                  <a:outerShdw blurRad="38100" dist="38100" dir="2700000" algn="tl">
                    <a:srgbClr val="000000"/>
                  </a:outerShdw>
                </a:effectLst>
                <a:cs typeface="Arial" charset="0"/>
              </a:rPr>
              <a:t>ix</a:t>
            </a:r>
          </a:p>
        </p:txBody>
      </p:sp>
      <p:graphicFrame>
        <p:nvGraphicFramePr>
          <p:cNvPr id="5" name="Table 4"/>
          <p:cNvGraphicFramePr>
            <a:graphicFrameLocks noGrp="1"/>
          </p:cNvGraphicFramePr>
          <p:nvPr>
            <p:extLst>
              <p:ext uri="{D42A27DB-BD31-4B8C-83A1-F6EECF244321}">
                <p14:modId xmlns:p14="http://schemas.microsoft.com/office/powerpoint/2010/main" val="1769930045"/>
              </p:ext>
            </p:extLst>
          </p:nvPr>
        </p:nvGraphicFramePr>
        <p:xfrm>
          <a:off x="0" y="762000"/>
          <a:ext cx="9144000" cy="4313873"/>
        </p:xfrm>
        <a:graphic>
          <a:graphicData uri="http://schemas.openxmlformats.org/drawingml/2006/table">
            <a:tbl>
              <a:tblPr>
                <a:tableStyleId>{775DCB02-9BB8-47FD-8907-85C794F793BA}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3200" b="1" u="none" strike="noStrike" cap="none" normalizeH="0" baseline="0" dirty="0">
                          <a:ln>
                            <a:noFill/>
                          </a:ln>
                          <a:solidFill>
                            <a:schemeClr val="bg1"/>
                          </a:solidFill>
                          <a:effectLst/>
                          <a:latin typeface="Arial"/>
                          <a:cs typeface="Arial"/>
                        </a:rPr>
                        <a:t>旧约</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3200" b="1" u="none" strike="noStrike" cap="none" normalizeH="0" baseline="0" dirty="0">
                          <a:ln>
                            <a:noFill/>
                          </a:ln>
                          <a:solidFill>
                            <a:schemeClr val="bg1"/>
                          </a:solidFill>
                          <a:effectLst/>
                          <a:latin typeface="Arial"/>
                          <a:cs typeface="Arial"/>
                        </a:rPr>
                        <a:t>新约</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442913">
                <a:tc>
                  <a:txBody>
                    <a:bodyPr/>
                    <a:lstStyle/>
                    <a:p>
                      <a:pPr algn="l">
                        <a:spcAft>
                          <a:spcPts val="0"/>
                        </a:spcAft>
                      </a:pPr>
                      <a:r>
                        <a:rPr lang="zh-CN" altLang="en-US" sz="2400" b="1" dirty="0">
                          <a:effectLst/>
                          <a:latin typeface="Arial"/>
                          <a:ea typeface="Times New Roman"/>
                          <a:cs typeface="Arial"/>
                        </a:rPr>
                        <a:t>受圣灵的洗不存在</a:t>
                      </a:r>
                      <a:r>
                        <a:rPr lang="en-US" sz="2400" b="1" dirty="0">
                          <a:effectLst/>
                          <a:latin typeface="Arial"/>
                          <a:ea typeface="Times New Roman"/>
                          <a:cs typeface="Arial"/>
                        </a:rPr>
                        <a:t>(</a:t>
                      </a:r>
                      <a:r>
                        <a:rPr lang="zh-CN" altLang="en-US" sz="2400" b="1" dirty="0">
                          <a:effectLst/>
                          <a:latin typeface="Arial"/>
                          <a:ea typeface="Times New Roman"/>
                          <a:cs typeface="Arial"/>
                        </a:rPr>
                        <a:t>徒</a:t>
                      </a:r>
                      <a:r>
                        <a:rPr lang="en-US" sz="2400" b="1" dirty="0">
                          <a:effectLst/>
                          <a:latin typeface="Arial"/>
                          <a:ea typeface="Times New Roman"/>
                          <a:cs typeface="Arial"/>
                        </a:rPr>
                        <a:t> 1:5; </a:t>
                      </a:r>
                      <a:r>
                        <a:rPr lang="zh-CN" altLang="en-US" sz="2400" b="1" dirty="0">
                          <a:effectLst/>
                          <a:latin typeface="Arial"/>
                          <a:ea typeface="Times New Roman"/>
                          <a:cs typeface="Arial"/>
                        </a:rPr>
                        <a:t>约翰</a:t>
                      </a:r>
                      <a:r>
                        <a:rPr lang="en-US" sz="2400" b="1" dirty="0">
                          <a:effectLst/>
                          <a:latin typeface="Arial"/>
                          <a:ea typeface="Times New Roman"/>
                          <a:cs typeface="Arial"/>
                        </a:rPr>
                        <a:t> 7:37-39)</a:t>
                      </a:r>
                    </a:p>
                    <a:p>
                      <a:pPr algn="l">
                        <a:spcAft>
                          <a:spcPts val="0"/>
                        </a:spcAft>
                      </a:pPr>
                      <a:endParaRPr lang="en-US" sz="24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圣灵的洗是赐予每个基督徒的 </a:t>
                      </a:r>
                      <a:endParaRPr lang="en-US" altLang="zh-CN" sz="2400" b="1" dirty="0">
                        <a:effectLst/>
                        <a:latin typeface="Arial"/>
                        <a:ea typeface="Times New Roman"/>
                        <a:cs typeface="Arial"/>
                      </a:endParaRPr>
                    </a:p>
                    <a:p>
                      <a:pPr algn="l">
                        <a:spcAft>
                          <a:spcPts val="0"/>
                        </a:spcAft>
                      </a:pPr>
                      <a:r>
                        <a:rPr lang="en-US" sz="2400" b="1" dirty="0">
                          <a:effectLst/>
                          <a:latin typeface="Arial"/>
                          <a:ea typeface="Times New Roman"/>
                          <a:cs typeface="Arial"/>
                        </a:rPr>
                        <a:t>(</a:t>
                      </a:r>
                      <a:r>
                        <a:rPr lang="zh-CN" altLang="en-US" sz="2400" b="1" dirty="0">
                          <a:effectLst/>
                          <a:latin typeface="Arial"/>
                          <a:ea typeface="Times New Roman"/>
                          <a:cs typeface="Arial"/>
                        </a:rPr>
                        <a:t>林前</a:t>
                      </a:r>
                      <a:r>
                        <a:rPr lang="en-US" sz="2400" b="1" dirty="0">
                          <a:effectLst/>
                          <a:latin typeface="Arial"/>
                          <a:ea typeface="Times New Roman"/>
                          <a:cs typeface="Arial"/>
                        </a:rPr>
                        <a:t>. 12:13)</a:t>
                      </a:r>
                    </a:p>
                    <a:p>
                      <a:pPr algn="l">
                        <a:spcAft>
                          <a:spcPts val="0"/>
                        </a:spcAft>
                      </a:pPr>
                      <a:r>
                        <a:rPr lang="en-US" sz="2400" b="1" dirty="0">
                          <a:effectLst/>
                          <a:latin typeface="Arial"/>
                          <a:ea typeface="Times New Roman"/>
                          <a:cs typeface="Arial"/>
                        </a:rPr>
                        <a:t> </a:t>
                      </a:r>
                    </a:p>
                  </a:txBody>
                  <a:tcPr marL="50800" marR="50800" marT="0" marB="0"/>
                </a:tc>
                <a:extLst>
                  <a:ext uri="{0D108BD9-81ED-4DB2-BD59-A6C34878D82A}">
                    <a16:rowId xmlns:a16="http://schemas.microsoft.com/office/drawing/2014/main" val="10001"/>
                  </a:ext>
                </a:extLst>
              </a:tr>
              <a:tr h="442913">
                <a:tc>
                  <a:txBody>
                    <a:bodyPr/>
                    <a:lstStyle/>
                    <a:p>
                      <a:pPr algn="l">
                        <a:spcAft>
                          <a:spcPts val="0"/>
                        </a:spcAft>
                      </a:pPr>
                      <a:r>
                        <a:rPr lang="zh-CN" altLang="en-US" sz="2400" b="1" dirty="0">
                          <a:effectLst/>
                          <a:latin typeface="Arial"/>
                          <a:ea typeface="Times New Roman"/>
                          <a:cs typeface="Arial"/>
                        </a:rPr>
                        <a:t>个人被圣灵充满 </a:t>
                      </a:r>
                      <a:r>
                        <a:rPr lang="en-US" sz="2400" b="1" dirty="0">
                          <a:effectLst/>
                          <a:latin typeface="Arial"/>
                          <a:ea typeface="Times New Roman"/>
                          <a:cs typeface="Arial"/>
                        </a:rPr>
                        <a:t>(</a:t>
                      </a:r>
                      <a:r>
                        <a:rPr lang="zh-CN" altLang="en-US" sz="2400" b="1" dirty="0">
                          <a:effectLst/>
                          <a:latin typeface="Arial"/>
                          <a:ea typeface="Times New Roman"/>
                          <a:cs typeface="Arial"/>
                        </a:rPr>
                        <a:t>特别是那些不大可能的人</a:t>
                      </a:r>
                      <a:r>
                        <a:rPr lang="en-US" sz="2400" b="1" dirty="0">
                          <a:effectLst/>
                          <a:latin typeface="Arial"/>
                          <a:ea typeface="Times New Roman"/>
                          <a:cs typeface="Arial"/>
                        </a:rPr>
                        <a:t>)</a:t>
                      </a:r>
                    </a:p>
                    <a:p>
                      <a:pPr algn="l">
                        <a:spcAft>
                          <a:spcPts val="0"/>
                        </a:spcAft>
                      </a:pPr>
                      <a:endParaRPr lang="en-US" sz="24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圣灵充满神的整个肢体 </a:t>
                      </a:r>
                      <a:r>
                        <a:rPr lang="en-US" sz="2400" b="1" dirty="0">
                          <a:effectLst/>
                          <a:latin typeface="Arial"/>
                          <a:ea typeface="Times New Roman"/>
                          <a:cs typeface="Arial"/>
                        </a:rPr>
                        <a:t>(</a:t>
                      </a:r>
                      <a:r>
                        <a:rPr lang="zh-CN" altLang="en-US" sz="2400" b="1" dirty="0">
                          <a:effectLst/>
                          <a:latin typeface="Arial"/>
                          <a:ea typeface="Times New Roman"/>
                          <a:cs typeface="Arial"/>
                        </a:rPr>
                        <a:t>弗</a:t>
                      </a:r>
                      <a:r>
                        <a:rPr lang="en-US" sz="2400" b="1" dirty="0">
                          <a:effectLst/>
                          <a:latin typeface="Arial"/>
                          <a:ea typeface="Times New Roman"/>
                          <a:cs typeface="Arial"/>
                        </a:rPr>
                        <a:t>. 5:18)</a:t>
                      </a:r>
                    </a:p>
                    <a:p>
                      <a:pPr algn="l">
                        <a:spcAft>
                          <a:spcPts val="0"/>
                        </a:spcAft>
                      </a:pPr>
                      <a:r>
                        <a:rPr lang="en-US" sz="2400" b="1" dirty="0">
                          <a:effectLst/>
                          <a:latin typeface="Arial"/>
                          <a:ea typeface="Times New Roman"/>
                          <a:cs typeface="Arial"/>
                        </a:rPr>
                        <a:t> </a:t>
                      </a:r>
                    </a:p>
                  </a:txBody>
                  <a:tcPr marL="50800" marR="50800" marT="0" marB="0"/>
                </a:tc>
                <a:extLst>
                  <a:ext uri="{0D108BD9-81ED-4DB2-BD59-A6C34878D82A}">
                    <a16:rowId xmlns:a16="http://schemas.microsoft.com/office/drawing/2014/main" val="10002"/>
                  </a:ext>
                </a:extLst>
              </a:tr>
              <a:tr h="442913">
                <a:tc>
                  <a:txBody>
                    <a:bodyPr/>
                    <a:lstStyle/>
                    <a:p>
                      <a:pPr algn="l">
                        <a:spcAft>
                          <a:spcPts val="0"/>
                        </a:spcAft>
                      </a:pPr>
                      <a:r>
                        <a:rPr lang="zh-CN" altLang="en-US" sz="2400" b="1" dirty="0">
                          <a:effectLst/>
                          <a:latin typeface="Arial"/>
                          <a:ea typeface="Times New Roman"/>
                          <a:cs typeface="Arial"/>
                        </a:rPr>
                        <a:t>某个领袖被圣灵充满为的是国家的利益</a:t>
                      </a:r>
                      <a:endParaRPr lang="en-US" sz="24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领袖或跟随者被圣灵充满是未来教会整体的好处</a:t>
                      </a:r>
                      <a:r>
                        <a:rPr lang="en-US" sz="2400" b="1" dirty="0">
                          <a:effectLst/>
                          <a:latin typeface="Arial"/>
                          <a:ea typeface="Times New Roman"/>
                          <a:cs typeface="Arial"/>
                        </a:rPr>
                        <a:t> </a:t>
                      </a:r>
                    </a:p>
                    <a:p>
                      <a:pPr algn="l">
                        <a:spcAft>
                          <a:spcPts val="0"/>
                        </a:spcAft>
                      </a:pPr>
                      <a:r>
                        <a:rPr lang="en-US" sz="2400" b="1" dirty="0">
                          <a:effectLst/>
                          <a:latin typeface="Arial"/>
                          <a:ea typeface="Times New Roman"/>
                          <a:cs typeface="Arial"/>
                        </a:rPr>
                        <a:t> </a:t>
                      </a:r>
                    </a:p>
                  </a:txBody>
                  <a:tcPr marL="50800" marR="50800" marT="0" marB="0"/>
                </a:tc>
                <a:extLst>
                  <a:ext uri="{0D108BD9-81ED-4DB2-BD59-A6C34878D82A}">
                    <a16:rowId xmlns:a16="http://schemas.microsoft.com/office/drawing/2014/main" val="10003"/>
                  </a:ext>
                </a:extLst>
              </a:tr>
              <a:tr h="442913">
                <a:tc>
                  <a:txBody>
                    <a:bodyPr/>
                    <a:lstStyle/>
                    <a:p>
                      <a:pPr algn="l">
                        <a:spcAft>
                          <a:spcPts val="0"/>
                        </a:spcAft>
                      </a:pPr>
                      <a:r>
                        <a:rPr lang="zh-CN" altLang="en-US" sz="2400" b="1" dirty="0">
                          <a:effectLst/>
                          <a:latin typeface="Arial"/>
                          <a:ea typeface="Times New Roman"/>
                          <a:cs typeface="Arial"/>
                        </a:rPr>
                        <a:t>圣灵充满单单在犹太人身上</a:t>
                      </a:r>
                      <a:endParaRPr lang="en-US" sz="2400" b="1" dirty="0">
                        <a:effectLst/>
                        <a:latin typeface="Arial"/>
                        <a:ea typeface="Times New Roman"/>
                        <a:cs typeface="Arial"/>
                      </a:endParaRPr>
                    </a:p>
                  </a:txBody>
                  <a:tcPr marL="50800" marR="50800" marT="0" marB="0"/>
                </a:tc>
                <a:tc>
                  <a:txBody>
                    <a:bodyPr/>
                    <a:lstStyle/>
                    <a:p>
                      <a:pPr algn="l">
                        <a:spcAft>
                          <a:spcPts val="0"/>
                        </a:spcAft>
                      </a:pPr>
                      <a:r>
                        <a:rPr lang="zh-CN" altLang="en-US" sz="2400" b="1" dirty="0">
                          <a:effectLst/>
                          <a:latin typeface="Arial"/>
                          <a:ea typeface="Times New Roman"/>
                          <a:cs typeface="Arial"/>
                        </a:rPr>
                        <a:t>圣灵充满在犹太人和外邦人身上</a:t>
                      </a:r>
                      <a:r>
                        <a:rPr lang="en-US" sz="2400" b="1" dirty="0">
                          <a:effectLst/>
                          <a:latin typeface="Arial"/>
                          <a:ea typeface="Times New Roman"/>
                          <a:cs typeface="Arial"/>
                        </a:rPr>
                        <a:t> </a:t>
                      </a:r>
                    </a:p>
                  </a:txBody>
                  <a:tcPr marL="50800" marR="508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7543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5880"/>
            <a:ext cx="5029200" cy="5532120"/>
          </a:xfrm>
          <a:prstGeom prst="rect">
            <a:avLst/>
          </a:prstGeom>
        </p:spPr>
      </p:pic>
      <p:sp>
        <p:nvSpPr>
          <p:cNvPr id="3" name="Title 2"/>
          <p:cNvSpPr>
            <a:spLocks noGrp="1"/>
          </p:cNvSpPr>
          <p:nvPr>
            <p:ph type="title" idx="4294967295"/>
          </p:nvPr>
        </p:nvSpPr>
        <p:spPr>
          <a:xfrm>
            <a:off x="76200" y="152400"/>
            <a:ext cx="8991600" cy="1143000"/>
          </a:xfrm>
        </p:spPr>
        <p:txBody>
          <a:bodyPr/>
          <a:lstStyle/>
          <a:p>
            <a:r>
              <a:rPr lang="zh-CN" altLang="en-US" sz="4000" dirty="0"/>
              <a:t>我们应当向圣灵祷告吗？</a:t>
            </a:r>
            <a:endParaRPr lang="en-US" sz="4000" dirty="0"/>
          </a:p>
        </p:txBody>
      </p:sp>
      <p:sp>
        <p:nvSpPr>
          <p:cNvPr id="4" name="Text Box 2"/>
          <p:cNvSpPr txBox="1">
            <a:spLocks noChangeArrowheads="1"/>
          </p:cNvSpPr>
          <p:nvPr/>
        </p:nvSpPr>
        <p:spPr bwMode="auto">
          <a:xfrm>
            <a:off x="8626453"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a:t>
            </a:r>
          </a:p>
        </p:txBody>
      </p:sp>
      <p:sp>
        <p:nvSpPr>
          <p:cNvPr id="5" name="Title 2"/>
          <p:cNvSpPr txBox="1">
            <a:spLocks/>
          </p:cNvSpPr>
          <p:nvPr/>
        </p:nvSpPr>
        <p:spPr bwMode="auto">
          <a:xfrm>
            <a:off x="5029199" y="1905000"/>
            <a:ext cx="3969657"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zh-CN" altLang="en-US" sz="4000" dirty="0"/>
              <a:t>如果我们可以又或不可以向圣灵祷告，它的象征意义又是什么呢？</a:t>
            </a:r>
            <a:endParaRPr lang="en-US" sz="4000" dirty="0"/>
          </a:p>
        </p:txBody>
      </p:sp>
    </p:spTree>
    <p:extLst>
      <p:ext uri="{BB962C8B-B14F-4D97-AF65-F5344CB8AC3E}">
        <p14:creationId xmlns:p14="http://schemas.microsoft.com/office/powerpoint/2010/main" val="1713826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Title 2"/>
          <p:cNvSpPr>
            <a:spLocks noGrp="1"/>
          </p:cNvSpPr>
          <p:nvPr>
            <p:ph type="title" idx="4294967295"/>
          </p:nvPr>
        </p:nvSpPr>
        <p:spPr>
          <a:xfrm>
            <a:off x="76200" y="152400"/>
            <a:ext cx="8991600" cy="1143000"/>
          </a:xfrm>
        </p:spPr>
        <p:txBody>
          <a:bodyPr/>
          <a:lstStyle/>
          <a:p>
            <a:r>
              <a:rPr lang="zh-CN" altLang="en-US" sz="4000" dirty="0"/>
              <a:t>我们应当向圣灵祷告吗？</a:t>
            </a:r>
            <a:endParaRPr lang="en-US" sz="4000" dirty="0">
              <a:effectLst>
                <a:glow rad="177800">
                  <a:schemeClr val="tx1">
                    <a:alpha val="75000"/>
                  </a:schemeClr>
                </a:glow>
              </a:effectLst>
            </a:endParaRPr>
          </a:p>
        </p:txBody>
      </p:sp>
      <p:sp>
        <p:nvSpPr>
          <p:cNvPr id="4" name="Text Box 2"/>
          <p:cNvSpPr txBox="1">
            <a:spLocks noChangeArrowheads="1"/>
          </p:cNvSpPr>
          <p:nvPr/>
        </p:nvSpPr>
        <p:spPr bwMode="auto">
          <a:xfrm>
            <a:off x="8626453"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a:t>
            </a:r>
          </a:p>
        </p:txBody>
      </p:sp>
      <p:sp>
        <p:nvSpPr>
          <p:cNvPr id="6" name="Title 2"/>
          <p:cNvSpPr txBox="1">
            <a:spLocks/>
          </p:cNvSpPr>
          <p:nvPr/>
        </p:nvSpPr>
        <p:spPr bwMode="auto">
          <a:xfrm>
            <a:off x="18143" y="1371600"/>
            <a:ext cx="89916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zh-CN" altLang="en-US" sz="3600" dirty="0">
                <a:effectLst>
                  <a:glow rad="177800">
                    <a:schemeClr val="tx1">
                      <a:alpha val="75000"/>
                    </a:schemeClr>
                  </a:glow>
                </a:effectLst>
              </a:rPr>
              <a:t>宗教敬拜是当归给圣父，圣子和圣灵，和神本身；并不是给予天使们，圣徒们，或者任何</a:t>
            </a:r>
            <a:r>
              <a:rPr lang="zh-CN" altLang="en-SG" sz="3600" dirty="0">
                <a:effectLst>
                  <a:glow rad="177800">
                    <a:schemeClr val="tx1">
                      <a:alpha val="75000"/>
                    </a:schemeClr>
                  </a:glow>
                </a:effectLst>
              </a:rPr>
              <a:t>受造</a:t>
            </a:r>
            <a:r>
              <a:rPr lang="zh-CN" altLang="en-US" sz="3600" dirty="0">
                <a:effectLst>
                  <a:glow rad="177800">
                    <a:schemeClr val="tx1">
                      <a:alpha val="75000"/>
                    </a:schemeClr>
                  </a:glow>
                </a:effectLst>
              </a:rPr>
              <a:t>之物，又或者，在堕落后，并不是没有了</a:t>
            </a:r>
            <a:r>
              <a:rPr lang="zh-CN" altLang="en-SG" sz="3600" dirty="0">
                <a:effectLst>
                  <a:glow rad="177800">
                    <a:schemeClr val="tx1">
                      <a:alpha val="75000"/>
                    </a:schemeClr>
                  </a:glow>
                </a:effectLst>
              </a:rPr>
              <a:t>中保</a:t>
            </a:r>
            <a:r>
              <a:rPr lang="zh-CN" altLang="en-US" sz="3600" dirty="0">
                <a:effectLst>
                  <a:glow rad="177800">
                    <a:schemeClr val="tx1">
                      <a:alpha val="75000"/>
                    </a:schemeClr>
                  </a:glow>
                </a:effectLst>
              </a:rPr>
              <a:t>，并不是任何其他的中保，除了基督自己</a:t>
            </a:r>
            <a:r>
              <a:rPr lang="en-US" sz="3600" dirty="0">
                <a:effectLst>
                  <a:glow rad="177800">
                    <a:schemeClr val="tx1">
                      <a:alpha val="75000"/>
                    </a:schemeClr>
                  </a:glow>
                </a:effectLst>
              </a:rPr>
              <a:t>.</a:t>
            </a:r>
          </a:p>
          <a:p>
            <a:r>
              <a:rPr lang="zh-CN" altLang="en-US" sz="3600" dirty="0">
                <a:effectLst>
                  <a:glow rad="177800">
                    <a:schemeClr val="tx1">
                      <a:alpha val="75000"/>
                    </a:schemeClr>
                  </a:glow>
                </a:effectLst>
              </a:rPr>
              <a:t>韦斯敏斯德信条 </a:t>
            </a:r>
            <a:r>
              <a:rPr lang="en-US" sz="3600" dirty="0">
                <a:effectLst>
                  <a:glow rad="177800">
                    <a:schemeClr val="tx1">
                      <a:alpha val="75000"/>
                    </a:schemeClr>
                  </a:glow>
                </a:effectLst>
              </a:rPr>
              <a:t>21.2</a:t>
            </a:r>
            <a:br>
              <a:rPr lang="en-US" sz="3600" dirty="0">
                <a:effectLst>
                  <a:glow rad="177800">
                    <a:schemeClr val="tx1">
                      <a:alpha val="75000"/>
                    </a:schemeClr>
                  </a:glow>
                </a:effectLst>
              </a:rPr>
            </a:br>
            <a:r>
              <a:rPr lang="en-US" sz="3600" dirty="0">
                <a:effectLst>
                  <a:glow rad="177800">
                    <a:schemeClr val="tx1">
                      <a:alpha val="75000"/>
                    </a:schemeClr>
                  </a:glow>
                </a:effectLst>
              </a:rPr>
              <a:t> (AD 1643-1646) </a:t>
            </a:r>
          </a:p>
        </p:txBody>
      </p:sp>
    </p:spTree>
    <p:extLst>
      <p:ext uri="{BB962C8B-B14F-4D97-AF65-F5344CB8AC3E}">
        <p14:creationId xmlns:p14="http://schemas.microsoft.com/office/powerpoint/2010/main" val="4009907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263900"/>
            <a:ext cx="5384800" cy="3594100"/>
          </a:xfrm>
          <a:prstGeom prst="rect">
            <a:avLst/>
          </a:prstGeom>
        </p:spPr>
      </p:pic>
      <p:sp>
        <p:nvSpPr>
          <p:cNvPr id="4" name="Title 3"/>
          <p:cNvSpPr>
            <a:spLocks noGrp="1"/>
          </p:cNvSpPr>
          <p:nvPr>
            <p:ph type="title" idx="4294967295"/>
          </p:nvPr>
        </p:nvSpPr>
        <p:spPr>
          <a:xfrm>
            <a:off x="76200" y="76200"/>
            <a:ext cx="8991600" cy="1143000"/>
          </a:xfrm>
        </p:spPr>
        <p:txBody>
          <a:bodyPr/>
          <a:lstStyle/>
          <a:p>
            <a:r>
              <a:rPr lang="zh-CN" altLang="en-US" sz="3600" dirty="0"/>
              <a:t>古德恩，系统神学</a:t>
            </a:r>
            <a:r>
              <a:rPr lang="en-US" sz="3600" dirty="0"/>
              <a:t>,</a:t>
            </a:r>
            <a:r>
              <a:rPr lang="en-US" sz="3600" baseline="0" dirty="0"/>
              <a:t> 381</a:t>
            </a:r>
            <a:endParaRPr lang="en-US" sz="3600" dirty="0"/>
          </a:p>
        </p:txBody>
      </p:sp>
      <p:sp>
        <p:nvSpPr>
          <p:cNvPr id="5" name="Title 3"/>
          <p:cNvSpPr txBox="1">
            <a:spLocks/>
          </p:cNvSpPr>
          <p:nvPr/>
        </p:nvSpPr>
        <p:spPr bwMode="auto">
          <a:xfrm>
            <a:off x="76200" y="1477962"/>
            <a:ext cx="8991600" cy="4999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a:defRPr sz="3600">
                <a:solidFill>
                  <a:schemeClr val="bg1"/>
                </a:solidFill>
                <a:effectLst>
                  <a:glow rad="101600">
                    <a:schemeClr val="tx1">
                      <a:alpha val="75000"/>
                    </a:schemeClr>
                  </a:glow>
                </a:effectLst>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zh-CN" altLang="en-US" b="1" dirty="0"/>
              <a:t>“ 但是，我们应否向圣灵祷告？虽然在新约圣经中没有直接提及向圣灵祷告，没有阻止如此的祷告，对于圣灵，就如</a:t>
            </a:r>
            <a:r>
              <a:rPr lang="zh-CN" altLang="en-SG" b="1" dirty="0"/>
              <a:t>圣父</a:t>
            </a:r>
            <a:r>
              <a:rPr lang="zh-CN" altLang="en-US" b="1" dirty="0"/>
              <a:t>和圣子，是完全的神并且值得我们的祷告以及是满有能力回应我们的祷告的。”</a:t>
            </a:r>
            <a:endParaRPr lang="en-US" b="1" dirty="0"/>
          </a:p>
        </p:txBody>
      </p:sp>
      <p:sp>
        <p:nvSpPr>
          <p:cNvPr id="6" name="Text Box 2"/>
          <p:cNvSpPr txBox="1">
            <a:spLocks noChangeArrowheads="1"/>
          </p:cNvSpPr>
          <p:nvPr/>
        </p:nvSpPr>
        <p:spPr bwMode="auto">
          <a:xfrm>
            <a:off x="8583698" y="0"/>
            <a:ext cx="526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a:t>
            </a:r>
          </a:p>
        </p:txBody>
      </p:sp>
    </p:spTree>
    <p:extLst>
      <p:ext uri="{BB962C8B-B14F-4D97-AF65-F5344CB8AC3E}">
        <p14:creationId xmlns:p14="http://schemas.microsoft.com/office/powerpoint/2010/main" val="29596390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 y="76200"/>
            <a:ext cx="8991600" cy="1143000"/>
          </a:xfrm>
        </p:spPr>
        <p:txBody>
          <a:bodyPr/>
          <a:lstStyle/>
          <a:p>
            <a:r>
              <a:rPr lang="zh-CN" altLang="en-US" b="1" dirty="0"/>
              <a:t>永生神的灵</a:t>
            </a:r>
            <a:endParaRPr lang="en-US" b="1" dirty="0"/>
          </a:p>
        </p:txBody>
      </p:sp>
      <p:sp>
        <p:nvSpPr>
          <p:cNvPr id="5" name="Title 3"/>
          <p:cNvSpPr txBox="1">
            <a:spLocks/>
          </p:cNvSpPr>
          <p:nvPr/>
        </p:nvSpPr>
        <p:spPr bwMode="auto">
          <a:xfrm>
            <a:off x="-12095" y="1477962"/>
            <a:ext cx="8991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dirty="0"/>
              <a:t>But should we pray to the Holy Spirit?  Though no prayers directly addressed to the Holy Spirit are recorded in the New Testament, there is nothing that would forbid such prayer, for the Holy Spirit, like the Father and the Son, is fully God and is worthy of prayer and is powerful to answer our prayers. </a:t>
            </a:r>
          </a:p>
        </p:txBody>
      </p:sp>
      <p:sp>
        <p:nvSpPr>
          <p:cNvPr id="6" name="Text Box 2"/>
          <p:cNvSpPr txBox="1">
            <a:spLocks noChangeArrowheads="1"/>
          </p:cNvSpPr>
          <p:nvPr/>
        </p:nvSpPr>
        <p:spPr bwMode="auto">
          <a:xfrm>
            <a:off x="8583698" y="0"/>
            <a:ext cx="526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388" t="3044" r="1528" b="1957"/>
          <a:stretch/>
        </p:blipFill>
        <p:spPr>
          <a:xfrm>
            <a:off x="-12700" y="1143000"/>
            <a:ext cx="9141384" cy="5715000"/>
          </a:xfrm>
          <a:prstGeom prst="rect">
            <a:avLst/>
          </a:prstGeom>
        </p:spPr>
      </p:pic>
      <p:sp>
        <p:nvSpPr>
          <p:cNvPr id="7" name="Title 3"/>
          <p:cNvSpPr txBox="1">
            <a:spLocks/>
          </p:cNvSpPr>
          <p:nvPr/>
        </p:nvSpPr>
        <p:spPr bwMode="auto">
          <a:xfrm>
            <a:off x="0" y="1219200"/>
            <a:ext cx="9220200" cy="495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zh-CN" altLang="en-US" sz="3600" b="1" dirty="0">
                <a:effectLst>
                  <a:glow rad="101600">
                    <a:schemeClr val="tx1">
                      <a:alpha val="75000"/>
                    </a:schemeClr>
                  </a:glow>
                </a:effectLst>
              </a:rPr>
              <a:t>求永生真神的灵，今来复兴我，</a:t>
            </a:r>
            <a:endParaRPr lang="en-SG" altLang="zh-CN" sz="3600" b="1" dirty="0">
              <a:effectLst>
                <a:glow rad="101600">
                  <a:schemeClr val="tx1">
                    <a:alpha val="75000"/>
                  </a:schemeClr>
                </a:glow>
              </a:effectLst>
            </a:endParaRPr>
          </a:p>
          <a:p>
            <a:r>
              <a:rPr lang="zh-CN" altLang="en-US" sz="3600" b="1" dirty="0">
                <a:effectLst>
                  <a:glow rad="101600">
                    <a:schemeClr val="tx1">
                      <a:alpha val="75000"/>
                    </a:schemeClr>
                  </a:glow>
                </a:effectLst>
              </a:rPr>
              <a:t>求永生真神的灵，今来复兴我，</a:t>
            </a:r>
            <a:endParaRPr lang="en-SG" altLang="zh-CN" sz="3600" b="1" dirty="0">
              <a:effectLst>
                <a:glow rad="101600">
                  <a:schemeClr val="tx1">
                    <a:alpha val="75000"/>
                  </a:schemeClr>
                </a:glow>
              </a:effectLst>
            </a:endParaRPr>
          </a:p>
          <a:p>
            <a:r>
              <a:rPr lang="zh-CN" altLang="en-SG" sz="3600" b="1" dirty="0">
                <a:effectLst>
                  <a:glow rad="101600">
                    <a:schemeClr val="tx1">
                      <a:alpha val="75000"/>
                    </a:schemeClr>
                  </a:glow>
                </a:effectLst>
              </a:rPr>
              <a:t>碎我</a:t>
            </a:r>
            <a:r>
              <a:rPr lang="zh-CN" altLang="en-US" sz="3600" b="1" dirty="0">
                <a:effectLst>
                  <a:glow rad="101600">
                    <a:schemeClr val="tx1">
                      <a:alpha val="75000"/>
                    </a:schemeClr>
                  </a:glow>
                </a:effectLst>
              </a:rPr>
              <a:t>，</a:t>
            </a:r>
            <a:r>
              <a:rPr lang="zh-CN" altLang="en-SG" sz="3600" b="1" dirty="0">
                <a:effectLst>
                  <a:glow rad="101600">
                    <a:schemeClr val="tx1">
                      <a:alpha val="75000"/>
                    </a:schemeClr>
                  </a:glow>
                </a:effectLst>
              </a:rPr>
              <a:t>熔我</a:t>
            </a:r>
            <a:r>
              <a:rPr lang="zh-CN" altLang="en-US" sz="3600" b="1" dirty="0">
                <a:effectLst>
                  <a:glow rad="101600">
                    <a:schemeClr val="tx1">
                      <a:alpha val="75000"/>
                    </a:schemeClr>
                  </a:glow>
                </a:effectLst>
              </a:rPr>
              <a:t>，</a:t>
            </a:r>
            <a:r>
              <a:rPr lang="zh-CN" altLang="en-SG" sz="3600" b="1" dirty="0">
                <a:effectLst>
                  <a:glow rad="101600">
                    <a:schemeClr val="tx1">
                      <a:alpha val="75000"/>
                    </a:schemeClr>
                  </a:glow>
                </a:effectLst>
              </a:rPr>
              <a:t>掏我</a:t>
            </a:r>
            <a:r>
              <a:rPr lang="zh-CN" altLang="en-US" sz="3600" b="1" dirty="0">
                <a:effectLst>
                  <a:glow rad="101600">
                    <a:schemeClr val="tx1">
                      <a:alpha val="75000"/>
                    </a:schemeClr>
                  </a:glow>
                </a:effectLst>
              </a:rPr>
              <a:t>，用我，</a:t>
            </a:r>
            <a:endParaRPr lang="en-SG" altLang="zh-CN" sz="3600" b="1" dirty="0">
              <a:effectLst>
                <a:glow rad="101600">
                  <a:schemeClr val="tx1">
                    <a:alpha val="75000"/>
                  </a:schemeClr>
                </a:glow>
              </a:effectLst>
            </a:endParaRPr>
          </a:p>
          <a:p>
            <a:r>
              <a:rPr lang="zh-CN" altLang="en-US" sz="3600" b="1" dirty="0">
                <a:effectLst>
                  <a:glow rad="101600">
                    <a:schemeClr val="tx1">
                      <a:alpha val="75000"/>
                    </a:schemeClr>
                  </a:glow>
                </a:effectLst>
              </a:rPr>
              <a:t>求永生真神的灵，今来复兴我。</a:t>
            </a:r>
            <a:endParaRPr lang="en-US" altLang="zh-CN" sz="3600" b="1" dirty="0">
              <a:effectLst>
                <a:glow rad="101600">
                  <a:schemeClr val="tx1">
                    <a:alpha val="75000"/>
                  </a:schemeClr>
                </a:glow>
              </a:effectLst>
            </a:endParaRPr>
          </a:p>
          <a:p>
            <a:endParaRPr lang="en-US" altLang="zh-CN" sz="3600" b="1" dirty="0">
              <a:effectLst>
                <a:glow rad="101600">
                  <a:schemeClr val="tx1">
                    <a:alpha val="75000"/>
                  </a:schemeClr>
                </a:glow>
              </a:effectLst>
            </a:endParaRPr>
          </a:p>
          <a:p>
            <a:r>
              <a:rPr lang="zh-CN" altLang="en-US" sz="3600" b="1" dirty="0">
                <a:effectLst>
                  <a:glow rad="101600">
                    <a:schemeClr val="tx1">
                      <a:alpha val="75000"/>
                    </a:schemeClr>
                  </a:glow>
                </a:effectLst>
              </a:rPr>
              <a:t>求永生真神的灵，今来复兴我，</a:t>
            </a:r>
            <a:endParaRPr lang="en-SG" altLang="zh-CN" sz="3600" b="1" dirty="0">
              <a:effectLst>
                <a:glow rad="101600">
                  <a:schemeClr val="tx1">
                    <a:alpha val="75000"/>
                  </a:schemeClr>
                </a:glow>
              </a:effectLst>
            </a:endParaRPr>
          </a:p>
          <a:p>
            <a:r>
              <a:rPr lang="zh-CN" altLang="en-US" sz="3600" b="1" dirty="0">
                <a:effectLst>
                  <a:glow rad="101600">
                    <a:schemeClr val="tx1">
                      <a:alpha val="75000"/>
                    </a:schemeClr>
                  </a:glow>
                </a:effectLst>
              </a:rPr>
              <a:t>求永生真神的灵，今来复兴我，</a:t>
            </a:r>
            <a:endParaRPr lang="en-SG" altLang="zh-CN" sz="3600" b="1" dirty="0">
              <a:effectLst>
                <a:glow rad="101600">
                  <a:schemeClr val="tx1">
                    <a:alpha val="75000"/>
                  </a:schemeClr>
                </a:glow>
              </a:effectLst>
            </a:endParaRPr>
          </a:p>
          <a:p>
            <a:r>
              <a:rPr lang="zh-CN" altLang="en-SG" sz="3600" b="1" dirty="0">
                <a:effectLst>
                  <a:glow rad="101600">
                    <a:schemeClr val="tx1">
                      <a:alpha val="75000"/>
                    </a:schemeClr>
                  </a:glow>
                </a:effectLst>
              </a:rPr>
              <a:t>碎我</a:t>
            </a:r>
            <a:r>
              <a:rPr lang="zh-CN" altLang="en-US" sz="3600" b="1" dirty="0">
                <a:effectLst>
                  <a:glow rad="101600">
                    <a:schemeClr val="tx1">
                      <a:alpha val="75000"/>
                    </a:schemeClr>
                  </a:glow>
                </a:effectLst>
              </a:rPr>
              <a:t>，</a:t>
            </a:r>
            <a:r>
              <a:rPr lang="zh-CN" altLang="en-SG" sz="3600" b="1" dirty="0">
                <a:effectLst>
                  <a:glow rad="101600">
                    <a:schemeClr val="tx1">
                      <a:alpha val="75000"/>
                    </a:schemeClr>
                  </a:glow>
                </a:effectLst>
              </a:rPr>
              <a:t>熔我</a:t>
            </a:r>
            <a:r>
              <a:rPr lang="zh-CN" altLang="en-US" sz="3600" b="1" dirty="0">
                <a:effectLst>
                  <a:glow rad="101600">
                    <a:schemeClr val="tx1">
                      <a:alpha val="75000"/>
                    </a:schemeClr>
                  </a:glow>
                </a:effectLst>
              </a:rPr>
              <a:t>，</a:t>
            </a:r>
            <a:r>
              <a:rPr lang="zh-CN" altLang="en-SG" sz="3600" b="1" dirty="0">
                <a:effectLst>
                  <a:glow rad="101600">
                    <a:schemeClr val="tx1">
                      <a:alpha val="75000"/>
                    </a:schemeClr>
                  </a:glow>
                </a:effectLst>
              </a:rPr>
              <a:t>掏我</a:t>
            </a:r>
            <a:r>
              <a:rPr lang="zh-CN" altLang="en-US" sz="3600" b="1" dirty="0">
                <a:effectLst>
                  <a:glow rad="101600">
                    <a:schemeClr val="tx1">
                      <a:alpha val="75000"/>
                    </a:schemeClr>
                  </a:glow>
                </a:effectLst>
              </a:rPr>
              <a:t>，用我，</a:t>
            </a:r>
            <a:endParaRPr lang="en-SG" altLang="zh-CN" sz="3600" b="1" dirty="0">
              <a:effectLst>
                <a:glow rad="101600">
                  <a:schemeClr val="tx1">
                    <a:alpha val="75000"/>
                  </a:schemeClr>
                </a:glow>
              </a:effectLst>
            </a:endParaRPr>
          </a:p>
          <a:p>
            <a:r>
              <a:rPr lang="zh-CN" altLang="en-US" sz="3600" b="1" dirty="0">
                <a:effectLst>
                  <a:glow rad="101600">
                    <a:schemeClr val="tx1">
                      <a:alpha val="75000"/>
                    </a:schemeClr>
                  </a:glow>
                </a:effectLst>
              </a:rPr>
              <a:t>求永生真神的灵，今来复兴我</a:t>
            </a:r>
            <a:endParaRPr lang="en-US" sz="3600" b="1" dirty="0">
              <a:effectLst>
                <a:glow rad="101600">
                  <a:schemeClr val="tx1">
                    <a:alpha val="75000"/>
                  </a:schemeClr>
                </a:glow>
              </a:effectLst>
            </a:endParaRPr>
          </a:p>
        </p:txBody>
      </p:sp>
    </p:spTree>
    <p:extLst>
      <p:ext uri="{BB962C8B-B14F-4D97-AF65-F5344CB8AC3E}">
        <p14:creationId xmlns:p14="http://schemas.microsoft.com/office/powerpoint/2010/main" val="2286632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457200"/>
            <a:ext cx="8128000" cy="6096000"/>
          </a:xfrm>
          <a:prstGeom prst="rect">
            <a:avLst/>
          </a:prstGeom>
        </p:spPr>
      </p:pic>
      <p:sp>
        <p:nvSpPr>
          <p:cNvPr id="3" name="Text Box 2"/>
          <p:cNvSpPr txBox="1">
            <a:spLocks noChangeArrowheads="1"/>
          </p:cNvSpPr>
          <p:nvPr/>
        </p:nvSpPr>
        <p:spPr bwMode="auto">
          <a:xfrm>
            <a:off x="8540943" y="0"/>
            <a:ext cx="6123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xiii</a:t>
            </a:r>
          </a:p>
        </p:txBody>
      </p:sp>
      <p:sp>
        <p:nvSpPr>
          <p:cNvPr id="4" name="TextBox 3"/>
          <p:cNvSpPr txBox="1"/>
          <p:nvPr/>
        </p:nvSpPr>
        <p:spPr>
          <a:xfrm>
            <a:off x="6248400" y="1905000"/>
            <a:ext cx="1828800" cy="4278094"/>
          </a:xfrm>
          <a:prstGeom prst="rect">
            <a:avLst/>
          </a:prstGeom>
          <a:solidFill>
            <a:schemeClr val="accent3">
              <a:lumMod val="95000"/>
            </a:schemeClr>
          </a:solidFill>
        </p:spPr>
        <p:txBody>
          <a:bodyPr wrap="square" rtlCol="0">
            <a:spAutoFit/>
          </a:bodyPr>
          <a:lstStyle/>
          <a:p>
            <a:pPr algn="ctr"/>
            <a:r>
              <a:rPr lang="zh-CN" altLang="en-US" sz="2400" b="1" dirty="0"/>
              <a:t>原来我们不晓得应当怎样祷告，</a:t>
            </a:r>
            <a:endParaRPr lang="en-US" altLang="zh-CN" sz="2400" b="1" dirty="0"/>
          </a:p>
          <a:p>
            <a:pPr algn="ctr"/>
            <a:r>
              <a:rPr lang="zh-CN" altLang="en-US" sz="3200" b="1" dirty="0"/>
              <a:t>但圣灵</a:t>
            </a:r>
            <a:endParaRPr lang="en-US" altLang="zh-CN" sz="3200" b="1" dirty="0"/>
          </a:p>
          <a:p>
            <a:pPr algn="ctr"/>
            <a:r>
              <a:rPr lang="zh-CN" altLang="en-US" sz="3200" b="1" dirty="0"/>
              <a:t>亲自</a:t>
            </a:r>
            <a:r>
              <a:rPr lang="zh-CN" altLang="en-US" sz="2400" b="1" dirty="0"/>
              <a:t>用不可言喻的叹息，</a:t>
            </a:r>
            <a:endParaRPr lang="en-US" altLang="zh-CN" sz="2400" b="1" dirty="0"/>
          </a:p>
          <a:p>
            <a:pPr algn="ctr"/>
            <a:r>
              <a:rPr lang="zh-CN" altLang="en-US" sz="3200" b="1" dirty="0"/>
              <a:t>替我们</a:t>
            </a:r>
            <a:endParaRPr lang="en-US" altLang="zh-CN" sz="3200" b="1" dirty="0"/>
          </a:p>
          <a:p>
            <a:pPr algn="ctr"/>
            <a:r>
              <a:rPr lang="zh-CN" altLang="en-US" sz="3200" b="1" dirty="0"/>
              <a:t>祈求。</a:t>
            </a:r>
            <a:endParaRPr lang="en-US" altLang="zh-CN" sz="3200" b="1" dirty="0"/>
          </a:p>
          <a:p>
            <a:pPr algn="ctr"/>
            <a:r>
              <a:rPr lang="zh-CN" altLang="en-US" sz="2400" b="1" dirty="0"/>
              <a:t>罗马 </a:t>
            </a:r>
            <a:r>
              <a:rPr lang="en-US" altLang="zh-CN" sz="2400" b="1" dirty="0"/>
              <a:t>8:26</a:t>
            </a:r>
            <a:endParaRPr lang="en-GB" sz="2400" b="1" dirty="0"/>
          </a:p>
        </p:txBody>
      </p:sp>
    </p:spTree>
    <p:extLst>
      <p:ext uri="{BB962C8B-B14F-4D97-AF65-F5344CB8AC3E}">
        <p14:creationId xmlns:p14="http://schemas.microsoft.com/office/powerpoint/2010/main" val="26825360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45" name="Group 1"/>
          <p:cNvGrpSpPr>
            <a:grpSpLocks/>
          </p:cNvGrpSpPr>
          <p:nvPr/>
        </p:nvGrpSpPr>
        <p:grpSpPr bwMode="auto">
          <a:xfrm>
            <a:off x="-4763" y="-6350"/>
            <a:ext cx="9361488" cy="7040563"/>
            <a:chOff x="0" y="0"/>
            <a:chExt cx="9363075" cy="7040563"/>
          </a:xfrm>
        </p:grpSpPr>
        <p:pic>
          <p:nvPicPr>
            <p:cNvPr id="63490" name="Picture 2" descr="imag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75981" y="0"/>
              <a:ext cx="4687094" cy="7040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3491" name="Picture 3" descr="imag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4687095" cy="7040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313346" name="Group 4"/>
          <p:cNvGrpSpPr>
            <a:grpSpLocks/>
          </p:cNvGrpSpPr>
          <p:nvPr/>
        </p:nvGrpSpPr>
        <p:grpSpPr bwMode="auto">
          <a:xfrm>
            <a:off x="1903413" y="1179513"/>
            <a:ext cx="5218112" cy="5218112"/>
            <a:chOff x="0" y="0"/>
            <a:chExt cx="5218046" cy="5218046"/>
          </a:xfrm>
        </p:grpSpPr>
        <p:sp>
          <p:nvSpPr>
            <p:cNvPr id="63493" name="AutoShape 5"/>
            <p:cNvSpPr>
              <a:spLocks/>
            </p:cNvSpPr>
            <p:nvPr/>
          </p:nvSpPr>
          <p:spPr bwMode="auto">
            <a:xfrm>
              <a:off x="0" y="0"/>
              <a:ext cx="5218046" cy="5218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494" name="AutoShape 6"/>
            <p:cNvSpPr>
              <a:spLocks/>
            </p:cNvSpPr>
            <p:nvPr/>
          </p:nvSpPr>
          <p:spPr bwMode="auto">
            <a:xfrm>
              <a:off x="476244" y="476244"/>
              <a:ext cx="4265558" cy="426555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defTabSz="457200" hangingPunct="0">
                <a:defRPr/>
              </a:pPr>
              <a:endParaRPr lang="en-US">
                <a:solidFill>
                  <a:srgbClr val="000000"/>
                </a:solidFill>
                <a:cs typeface="Arial" charset="0"/>
                <a:sym typeface="Arial" charset="0"/>
              </a:endParaRPr>
            </a:p>
          </p:txBody>
        </p:sp>
      </p:grpSp>
      <p:sp>
        <p:nvSpPr>
          <p:cNvPr id="63495" name="AutoShape 7"/>
          <p:cNvSpPr>
            <a:spLocks/>
          </p:cNvSpPr>
          <p:nvPr/>
        </p:nvSpPr>
        <p:spPr bwMode="auto">
          <a:xfrm>
            <a:off x="1733550" y="633413"/>
            <a:ext cx="5791200" cy="4749800"/>
          </a:xfrm>
          <a:prstGeom prst="triangle">
            <a:avLst>
              <a:gd name="adj" fmla="val 50000"/>
            </a:avLst>
          </a:prstGeom>
          <a:gradFill rotWithShape="0">
            <a:gsLst>
              <a:gs pos="0">
                <a:srgbClr val="000000"/>
              </a:gs>
              <a:gs pos="100000">
                <a:srgbClr val="660066"/>
              </a:gs>
            </a:gsLst>
            <a:path path="rect">
              <a:fillToRect l="37720" t="-19635" r="62280" b="119635"/>
            </a:path>
          </a:gradFill>
          <a:ln w="76200" cap="flat" cmpd="sng">
            <a:solidFill>
              <a:srgbClr val="660066"/>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496" name="AutoShape 8"/>
          <p:cNvSpPr>
            <a:spLocks/>
          </p:cNvSpPr>
          <p:nvPr/>
        </p:nvSpPr>
        <p:spPr bwMode="auto">
          <a:xfrm rot="1619912">
            <a:off x="4668838" y="4178300"/>
            <a:ext cx="213201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497" name="AutoShape 9"/>
          <p:cNvSpPr>
            <a:spLocks/>
          </p:cNvSpPr>
          <p:nvPr/>
        </p:nvSpPr>
        <p:spPr bwMode="auto">
          <a:xfrm rot="20027318">
            <a:off x="2895600" y="40386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498" name="AutoShape 10"/>
          <p:cNvSpPr>
            <a:spLocks/>
          </p:cNvSpPr>
          <p:nvPr/>
        </p:nvSpPr>
        <p:spPr bwMode="auto">
          <a:xfrm rot="7150481">
            <a:off x="6058694" y="4296569"/>
            <a:ext cx="1695450" cy="1493838"/>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499" name="AutoShape 11"/>
          <p:cNvSpPr>
            <a:spLocks/>
          </p:cNvSpPr>
          <p:nvPr/>
        </p:nvSpPr>
        <p:spPr bwMode="auto">
          <a:xfrm rot="5400000">
            <a:off x="3771900" y="23241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500" name="AutoShape 12"/>
          <p:cNvSpPr>
            <a:spLocks/>
          </p:cNvSpPr>
          <p:nvPr/>
        </p:nvSpPr>
        <p:spPr bwMode="auto">
          <a:xfrm>
            <a:off x="4114800" y="23161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3200">
                <a:solidFill>
                  <a:srgbClr val="FFFF00"/>
                </a:solidFill>
                <a:effectLst>
                  <a:outerShdw blurRad="38100" dist="38100" dir="2700000" algn="tl">
                    <a:srgbClr val="DDDDDD"/>
                  </a:outerShdw>
                </a:effectLst>
                <a:latin typeface="Helvetica"/>
                <a:sym typeface="Helvetica" charset="0"/>
              </a:rPr>
              <a:t>是</a:t>
            </a:r>
            <a:endParaRPr lang="en-US" sz="2400">
              <a:solidFill>
                <a:srgbClr val="000000"/>
              </a:solidFill>
              <a:latin typeface="Helvetica"/>
              <a:sym typeface="Helvetica" charset="0"/>
            </a:endParaRPr>
          </a:p>
        </p:txBody>
      </p:sp>
      <p:sp>
        <p:nvSpPr>
          <p:cNvPr id="63501" name="AutoShape 13"/>
          <p:cNvSpPr>
            <a:spLocks/>
          </p:cNvSpPr>
          <p:nvPr/>
        </p:nvSpPr>
        <p:spPr bwMode="auto">
          <a:xfrm rot="14452042">
            <a:off x="1507332" y="4242594"/>
            <a:ext cx="1747837" cy="1571625"/>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502" name="AutoShape 14"/>
          <p:cNvSpPr>
            <a:spLocks/>
          </p:cNvSpPr>
          <p:nvPr/>
        </p:nvSpPr>
        <p:spPr bwMode="auto">
          <a:xfrm>
            <a:off x="5486400" y="4114800"/>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defTabSz="457200" hangingPunct="0">
              <a:defRPr/>
            </a:pPr>
            <a:r>
              <a:rPr lang="ja-JP" altLang="en-US" sz="3200">
                <a:solidFill>
                  <a:srgbClr val="FFFF00"/>
                </a:solidFill>
                <a:effectLst>
                  <a:outerShdw blurRad="38100" dist="38100" dir="2700000" algn="tl">
                    <a:srgbClr val="DDDDDD"/>
                  </a:outerShdw>
                </a:effectLst>
                <a:latin typeface="Helvetica"/>
                <a:sym typeface="Helvetica" charset="0"/>
              </a:rPr>
              <a:t>是</a:t>
            </a:r>
            <a:endParaRPr lang="en-US" sz="2400">
              <a:solidFill>
                <a:srgbClr val="000000"/>
              </a:solidFill>
              <a:latin typeface="Helvetica"/>
              <a:sym typeface="Helvetica" charset="0"/>
            </a:endParaRPr>
          </a:p>
        </p:txBody>
      </p:sp>
      <p:sp>
        <p:nvSpPr>
          <p:cNvPr id="63503" name="AutoShape 15"/>
          <p:cNvSpPr>
            <a:spLocks/>
          </p:cNvSpPr>
          <p:nvPr/>
        </p:nvSpPr>
        <p:spPr bwMode="auto">
          <a:xfrm>
            <a:off x="2895600" y="40687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3200">
                <a:solidFill>
                  <a:srgbClr val="FFFF00"/>
                </a:solidFill>
                <a:effectLst>
                  <a:outerShdw blurRad="38100" dist="38100" dir="2700000" algn="tl">
                    <a:srgbClr val="DDDDDD"/>
                  </a:outerShdw>
                </a:effectLst>
                <a:latin typeface="Helvetica"/>
                <a:sym typeface="Helvetica" charset="0"/>
              </a:rPr>
              <a:t>是</a:t>
            </a:r>
            <a:endParaRPr lang="en-US" sz="2400">
              <a:solidFill>
                <a:srgbClr val="000000"/>
              </a:solidFill>
              <a:latin typeface="Helvetica"/>
              <a:sym typeface="Helvetica" charset="0"/>
            </a:endParaRPr>
          </a:p>
        </p:txBody>
      </p:sp>
      <p:sp>
        <p:nvSpPr>
          <p:cNvPr id="63504" name="AutoShape 16"/>
          <p:cNvSpPr>
            <a:spLocks/>
          </p:cNvSpPr>
          <p:nvPr/>
        </p:nvSpPr>
        <p:spPr bwMode="auto">
          <a:xfrm>
            <a:off x="16764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4000">
                <a:solidFill>
                  <a:srgbClr val="CCECFF"/>
                </a:solidFill>
                <a:effectLst>
                  <a:outerShdw blurRad="38100" dist="38100" dir="2700000" algn="tl">
                    <a:srgbClr val="DDDDDD"/>
                  </a:outerShdw>
                </a:effectLst>
                <a:latin typeface="Helvetica"/>
                <a:sym typeface="Helvetica" charset="0"/>
              </a:rPr>
              <a:t>圣子</a:t>
            </a:r>
            <a:endParaRPr lang="en-US" sz="2400">
              <a:solidFill>
                <a:srgbClr val="000000"/>
              </a:solidFill>
              <a:latin typeface="Helvetica"/>
              <a:sym typeface="Helvetica" charset="0"/>
            </a:endParaRPr>
          </a:p>
        </p:txBody>
      </p:sp>
      <p:sp>
        <p:nvSpPr>
          <p:cNvPr id="63505" name="AutoShape 17"/>
          <p:cNvSpPr>
            <a:spLocks/>
          </p:cNvSpPr>
          <p:nvPr/>
        </p:nvSpPr>
        <p:spPr bwMode="auto">
          <a:xfrm>
            <a:off x="3624263" y="615950"/>
            <a:ext cx="2014537" cy="1611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10" y="0"/>
                </a:moveTo>
                <a:lnTo>
                  <a:pt x="0" y="21600"/>
                </a:lnTo>
                <a:lnTo>
                  <a:pt x="21600" y="21600"/>
                </a:lnTo>
                <a:close/>
              </a:path>
            </a:pathLst>
          </a:cu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grpSp>
        <p:nvGrpSpPr>
          <p:cNvPr id="63506" name="Group 18"/>
          <p:cNvGrpSpPr>
            <a:grpSpLocks/>
          </p:cNvGrpSpPr>
          <p:nvPr/>
        </p:nvGrpSpPr>
        <p:grpSpPr bwMode="auto">
          <a:xfrm>
            <a:off x="3627438" y="2894013"/>
            <a:ext cx="1979612" cy="1751012"/>
            <a:chOff x="1" y="1"/>
            <a:chExt cx="1981108" cy="1752518"/>
          </a:xfrm>
        </p:grpSpPr>
        <p:sp>
          <p:nvSpPr>
            <p:cNvPr id="63507" name="AutoShape 19"/>
            <p:cNvSpPr>
              <a:spLocks/>
            </p:cNvSpPr>
            <p:nvPr/>
          </p:nvSpPr>
          <p:spPr bwMode="auto">
            <a:xfrm>
              <a:off x="1" y="1"/>
              <a:ext cx="1981108" cy="1752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2" y="2295"/>
                  </a:lnTo>
                  <a:lnTo>
                    <a:pt x="7312" y="6320"/>
                  </a:lnTo>
                  <a:lnTo>
                    <a:pt x="370" y="2295"/>
                  </a:lnTo>
                  <a:lnTo>
                    <a:pt x="4627" y="7617"/>
                  </a:lnTo>
                  <a:lnTo>
                    <a:pt x="0" y="8615"/>
                  </a:lnTo>
                  <a:lnTo>
                    <a:pt x="3722" y="11774"/>
                  </a:lnTo>
                  <a:lnTo>
                    <a:pt x="135" y="14586"/>
                  </a:lnTo>
                  <a:lnTo>
                    <a:pt x="5667" y="13936"/>
                  </a:lnTo>
                  <a:lnTo>
                    <a:pt x="4762" y="17616"/>
                  </a:lnTo>
                  <a:lnTo>
                    <a:pt x="7715" y="15626"/>
                  </a:lnTo>
                  <a:lnTo>
                    <a:pt x="8485" y="21600"/>
                  </a:lnTo>
                  <a:lnTo>
                    <a:pt x="10532" y="14934"/>
                  </a:lnTo>
                  <a:lnTo>
                    <a:pt x="13246" y="19736"/>
                  </a:lnTo>
                  <a:lnTo>
                    <a:pt x="14019" y="14456"/>
                  </a:lnTo>
                  <a:lnTo>
                    <a:pt x="18144" y="18094"/>
                  </a:lnTo>
                  <a:lnTo>
                    <a:pt x="16836" y="12941"/>
                  </a:lnTo>
                  <a:lnTo>
                    <a:pt x="21600" y="13289"/>
                  </a:lnTo>
                  <a:lnTo>
                    <a:pt x="17606" y="10475"/>
                  </a:lnTo>
                  <a:lnTo>
                    <a:pt x="21096" y="8137"/>
                  </a:lnTo>
                  <a:lnTo>
                    <a:pt x="16701" y="7315"/>
                  </a:lnTo>
                  <a:lnTo>
                    <a:pt x="18379" y="4457"/>
                  </a:lnTo>
                  <a:lnTo>
                    <a:pt x="14154" y="5325"/>
                  </a:lnTo>
                  <a:lnTo>
                    <a:pt x="14521" y="0"/>
                  </a:lnTo>
                  <a:close/>
                </a:path>
              </a:pathLst>
            </a:custGeom>
            <a:gradFill rotWithShape="0">
              <a:gsLst>
                <a:gs pos="0">
                  <a:srgbClr val="000000"/>
                </a:gs>
                <a:gs pos="100000">
                  <a:srgbClr val="660066"/>
                </a:gs>
              </a:gsLst>
              <a:path path="rect">
                <a:fillToRect l="37720" t="-19635" r="62280" b="119635"/>
              </a:path>
            </a:gradFill>
            <a:ln w="57150" cap="flat" cmpd="sng">
              <a:solidFill>
                <a:srgbClr val="FFFFFF"/>
              </a:solidFill>
              <a:prstDash val="solid"/>
              <a:round/>
              <a:headEnd/>
              <a:tailEnd/>
            </a:ln>
            <a:effectLst>
              <a:outerShdw blurRad="63500" dist="35921" dir="2700000" algn="ctr" rotWithShape="0">
                <a:srgbClr val="000000">
                  <a:alpha val="74997"/>
                </a:srgbClr>
              </a:outerShdw>
            </a:effectLst>
          </p:spPr>
          <p:txBody>
            <a:bodyPr lIns="0" tIns="0" rIns="0" bIns="0" anchor="ctr"/>
            <a:lstStyle/>
            <a:p>
              <a:pPr defTabSz="457200" hangingPunct="0">
                <a:defRPr/>
              </a:pPr>
              <a:endParaRPr lang="en-US">
                <a:solidFill>
                  <a:srgbClr val="000000"/>
                </a:solidFill>
                <a:cs typeface="Arial" charset="0"/>
                <a:sym typeface="Arial" charset="0"/>
              </a:endParaRPr>
            </a:p>
          </p:txBody>
        </p:sp>
        <p:sp>
          <p:nvSpPr>
            <p:cNvPr id="63508" name="AutoShape 20"/>
            <p:cNvSpPr>
              <a:spLocks/>
            </p:cNvSpPr>
            <p:nvPr/>
          </p:nvSpPr>
          <p:spPr bwMode="auto">
            <a:xfrm>
              <a:off x="257370" y="490960"/>
              <a:ext cx="1371047" cy="554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4400" dirty="0">
                  <a:solidFill>
                    <a:srgbClr val="FFFFFF"/>
                  </a:solidFill>
                  <a:latin typeface="Helvetica"/>
                  <a:sym typeface="Helvetica" charset="0"/>
                </a:rPr>
                <a:t>上帝</a:t>
              </a:r>
              <a:endParaRPr lang="en-US" sz="2400" dirty="0">
                <a:solidFill>
                  <a:srgbClr val="FFFFFF"/>
                </a:solidFill>
                <a:latin typeface="Helvetica"/>
                <a:sym typeface="Helvetica" charset="0"/>
              </a:endParaRPr>
            </a:p>
          </p:txBody>
        </p:sp>
      </p:grpSp>
      <p:sp>
        <p:nvSpPr>
          <p:cNvPr id="63509" name="AutoShape 21"/>
          <p:cNvSpPr>
            <a:spLocks/>
          </p:cNvSpPr>
          <p:nvPr/>
        </p:nvSpPr>
        <p:spPr bwMode="auto">
          <a:xfrm>
            <a:off x="3714750" y="1506538"/>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4000">
                <a:solidFill>
                  <a:srgbClr val="CCECFF"/>
                </a:solidFill>
                <a:effectLst>
                  <a:outerShdw blurRad="38100" dist="38100" dir="2700000" algn="tl">
                    <a:srgbClr val="DDDDDD"/>
                  </a:outerShdw>
                </a:effectLst>
                <a:latin typeface="Helvetica"/>
                <a:sym typeface="Helvetica" charset="0"/>
              </a:rPr>
              <a:t>圣父</a:t>
            </a:r>
            <a:endParaRPr lang="en-US" sz="2400">
              <a:solidFill>
                <a:srgbClr val="000000"/>
              </a:solidFill>
              <a:latin typeface="Helvetica"/>
              <a:sym typeface="Helvetica" charset="0"/>
            </a:endParaRPr>
          </a:p>
        </p:txBody>
      </p:sp>
      <p:sp>
        <p:nvSpPr>
          <p:cNvPr id="63510" name="AutoShape 22"/>
          <p:cNvSpPr>
            <a:spLocks/>
          </p:cNvSpPr>
          <p:nvPr/>
        </p:nvSpPr>
        <p:spPr bwMode="auto">
          <a:xfrm>
            <a:off x="57912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defRPr/>
            </a:pPr>
            <a:r>
              <a:rPr lang="ja-JP" altLang="en-US" sz="4000">
                <a:solidFill>
                  <a:srgbClr val="CCECFF"/>
                </a:solidFill>
                <a:effectLst>
                  <a:outerShdw blurRad="38100" dist="38100" dir="2700000" algn="tl">
                    <a:srgbClr val="DDDDDD"/>
                  </a:outerShdw>
                </a:effectLst>
                <a:latin typeface="Helvetica"/>
                <a:sym typeface="Helvetica" charset="0"/>
              </a:rPr>
              <a:t>圣灵</a:t>
            </a:r>
            <a:endParaRPr lang="en-US" sz="2400">
              <a:solidFill>
                <a:srgbClr val="000000"/>
              </a:solidFill>
              <a:latin typeface="Helvetica"/>
              <a:sym typeface="Helvetica" charset="0"/>
            </a:endParaRPr>
          </a:p>
        </p:txBody>
      </p:sp>
      <p:sp>
        <p:nvSpPr>
          <p:cNvPr id="63511" name="AutoShape 23"/>
          <p:cNvSpPr>
            <a:spLocks/>
          </p:cNvSpPr>
          <p:nvPr/>
        </p:nvSpPr>
        <p:spPr bwMode="auto">
          <a:xfrm rot="17230794">
            <a:off x="1733855" y="2711669"/>
            <a:ext cx="1142165" cy="487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566738" hangingPunct="0">
              <a:defRPr/>
            </a:pPr>
            <a:r>
              <a:rPr lang="ja-JP" altLang="en-US" sz="2800" dirty="0">
                <a:solidFill>
                  <a:srgbClr val="0000FF"/>
                </a:solidFill>
                <a:latin typeface="ＭＳ Ｐゴシック" charset="0"/>
                <a:sym typeface="ＭＳ Ｐゴシック" charset="0"/>
              </a:rPr>
              <a:t>不是</a:t>
            </a:r>
            <a:endParaRPr lang="en-US" sz="8000" dirty="0">
              <a:solidFill>
                <a:srgbClr val="000000"/>
              </a:solidFill>
              <a:latin typeface="Helvetica"/>
              <a:sym typeface="Helvetica" charset="0"/>
            </a:endParaRPr>
          </a:p>
        </p:txBody>
      </p:sp>
      <p:sp>
        <p:nvSpPr>
          <p:cNvPr id="63512" name="AutoShape 24"/>
          <p:cNvSpPr>
            <a:spLocks/>
          </p:cNvSpPr>
          <p:nvPr/>
        </p:nvSpPr>
        <p:spPr bwMode="auto">
          <a:xfrm rot="3668273">
            <a:off x="6188975" y="2258078"/>
            <a:ext cx="709613" cy="399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547688" hangingPunct="0">
              <a:defRPr/>
            </a:pPr>
            <a:r>
              <a:rPr lang="ja-JP" altLang="en-US" sz="2400" dirty="0">
                <a:solidFill>
                  <a:srgbClr val="0000FF"/>
                </a:solidFill>
                <a:latin typeface="ＭＳ Ｐゴシック" charset="0"/>
                <a:sym typeface="ＭＳ Ｐゴシック" charset="0"/>
              </a:rPr>
              <a:t>不是</a:t>
            </a:r>
            <a:endParaRPr lang="en-US" sz="9600" dirty="0">
              <a:solidFill>
                <a:srgbClr val="000000"/>
              </a:solidFill>
              <a:latin typeface="Helvetica"/>
              <a:sym typeface="Helvetica" charset="0"/>
            </a:endParaRPr>
          </a:p>
        </p:txBody>
      </p:sp>
      <p:sp>
        <p:nvSpPr>
          <p:cNvPr id="63513" name="AutoShape 25"/>
          <p:cNvSpPr>
            <a:spLocks/>
          </p:cNvSpPr>
          <p:nvPr/>
        </p:nvSpPr>
        <p:spPr bwMode="auto">
          <a:xfrm>
            <a:off x="4062413" y="5921375"/>
            <a:ext cx="890587"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365125" hangingPunct="0">
              <a:defRPr/>
            </a:pPr>
            <a:r>
              <a:rPr lang="ja-JP" altLang="en-US" sz="3200">
                <a:solidFill>
                  <a:srgbClr val="0000FF"/>
                </a:solidFill>
                <a:latin typeface="ＭＳ Ｐゴシック" charset="0"/>
                <a:sym typeface="ＭＳ Ｐゴシック" charset="0"/>
              </a:rPr>
              <a:t>不是</a:t>
            </a:r>
            <a:endParaRPr lang="en-US" sz="28700">
              <a:solidFill>
                <a:srgbClr val="000000"/>
              </a:solidFill>
              <a:latin typeface="Helvetica"/>
              <a:sym typeface="Helvetica" charset="0"/>
            </a:endParaRPr>
          </a:p>
        </p:txBody>
      </p:sp>
      <p:sp>
        <p:nvSpPr>
          <p:cNvPr id="63514" name="AutoShape 26"/>
          <p:cNvSpPr>
            <a:spLocks/>
          </p:cNvSpPr>
          <p:nvPr/>
        </p:nvSpPr>
        <p:spPr bwMode="auto">
          <a:xfrm>
            <a:off x="0" y="6553200"/>
            <a:ext cx="939641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457200" hangingPunct="0">
              <a:spcBef>
                <a:spcPts val="800"/>
              </a:spcBef>
              <a:defRPr/>
            </a:pPr>
            <a:r>
              <a:rPr lang="en-US" sz="1400" dirty="0">
                <a:solidFill>
                  <a:srgbClr val="FFFFFF"/>
                </a:solidFill>
                <a:cs typeface="Arial" charset="0"/>
                <a:sym typeface="Arial" charset="0"/>
              </a:rPr>
              <a:t>H. Wayne House, </a:t>
            </a:r>
            <a:r>
              <a:rPr lang="en-US" sz="1400" i="1" dirty="0">
                <a:solidFill>
                  <a:srgbClr val="FFFFFF"/>
                </a:solidFill>
                <a:cs typeface="Arial" charset="0"/>
                <a:sym typeface="Arial" charset="0"/>
              </a:rPr>
              <a:t>Charts of Christian Theology and Doctrine</a:t>
            </a:r>
            <a:r>
              <a:rPr lang="en-US" sz="1400" dirty="0">
                <a:solidFill>
                  <a:srgbClr val="FFFFFF"/>
                </a:solidFill>
                <a:cs typeface="Arial" charset="0"/>
                <a:sym typeface="Arial" charset="0"/>
              </a:rPr>
              <a:t>, 45</a:t>
            </a:r>
            <a:endParaRPr lang="en-US" sz="2400" dirty="0">
              <a:solidFill>
                <a:srgbClr val="000000"/>
              </a:solidFill>
              <a:latin typeface="Helvetica"/>
              <a:sym typeface="Helvetica" charset="0"/>
            </a:endParaRPr>
          </a:p>
        </p:txBody>
      </p:sp>
      <p:sp>
        <p:nvSpPr>
          <p:cNvPr id="63515" name="Rectangle 27"/>
          <p:cNvSpPr>
            <a:spLocks noGrp="1" noChangeArrowheads="1"/>
          </p:cNvSpPr>
          <p:nvPr>
            <p:ph type="title"/>
          </p:nvPr>
        </p:nvSpPr>
        <p:spPr>
          <a:xfrm>
            <a:off x="2473325" y="152400"/>
            <a:ext cx="5562600" cy="6096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ja-JP" altLang="en-US" sz="4400" b="1">
                <a:solidFill>
                  <a:schemeClr val="bg1"/>
                </a:solidFill>
                <a:effectLst>
                  <a:glow rad="228600">
                    <a:schemeClr val="tx1"/>
                  </a:glow>
                </a:effectLst>
              </a:rPr>
              <a:t>三位一体之图</a:t>
            </a:r>
            <a:endParaRPr lang="en-US" sz="4400" b="1">
              <a:solidFill>
                <a:schemeClr val="bg1"/>
              </a:solidFill>
              <a:effectLst>
                <a:glow rad="228600">
                  <a:schemeClr val="tx1"/>
                </a:glow>
              </a:effectLst>
            </a:endParaRPr>
          </a:p>
        </p:txBody>
      </p:sp>
      <p:sp>
        <p:nvSpPr>
          <p:cNvPr id="63516" name="AutoShape 28"/>
          <p:cNvSpPr>
            <a:spLocks/>
          </p:cNvSpPr>
          <p:nvPr/>
        </p:nvSpPr>
        <p:spPr bwMode="auto">
          <a:xfrm>
            <a:off x="8382000" y="152400"/>
            <a:ext cx="484188" cy="25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107763"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defTabSz="457200" hangingPunct="0">
              <a:defRPr/>
            </a:pPr>
            <a:r>
              <a:rPr lang="en-US">
                <a:solidFill>
                  <a:srgbClr val="FFFFFF"/>
                </a:solidFill>
                <a:cs typeface="Arial" charset="0"/>
                <a:sym typeface="Arial" charset="0"/>
              </a:rPr>
              <a:t>198</a:t>
            </a:r>
            <a:endParaRPr lang="en-US" sz="2400">
              <a:solidFill>
                <a:srgbClr val="000000"/>
              </a:solidFill>
              <a:latin typeface="Helvetica"/>
              <a:sym typeface="Helvetica" charset="0"/>
            </a:endParaRPr>
          </a:p>
        </p:txBody>
      </p:sp>
    </p:spTree>
    <p:extLst>
      <p:ext uri="{BB962C8B-B14F-4D97-AF65-F5344CB8AC3E}">
        <p14:creationId xmlns:p14="http://schemas.microsoft.com/office/powerpoint/2010/main" val="22768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500"/>
                                  </p:stCondLst>
                                  <p:childTnLst>
                                    <p:set>
                                      <p:cBhvr>
                                        <p:cTn id="6" dur="1" fill="hold">
                                          <p:stCondLst>
                                            <p:cond delay="0"/>
                                          </p:stCondLst>
                                        </p:cTn>
                                        <p:tgtEl>
                                          <p:spTgt spid="63506"/>
                                        </p:tgtEl>
                                        <p:attrNameLst>
                                          <p:attrName>style.visibility</p:attrName>
                                        </p:attrNameLst>
                                      </p:cBhvr>
                                      <p:to>
                                        <p:strVal val="visible"/>
                                      </p:to>
                                    </p:set>
                                    <p:anim calcmode="lin" valueType="num">
                                      <p:cBhvr>
                                        <p:cTn id="7" dur="500" fill="hold"/>
                                        <p:tgtEl>
                                          <p:spTgt spid="63506"/>
                                        </p:tgtEl>
                                        <p:attrNameLst>
                                          <p:attrName>ppt_w</p:attrName>
                                        </p:attrNameLst>
                                      </p:cBhvr>
                                      <p:tavLst>
                                        <p:tav tm="0">
                                          <p:val>
                                            <p:fltVal val="0"/>
                                          </p:val>
                                        </p:tav>
                                        <p:tav tm="100000">
                                          <p:val>
                                            <p:strVal val="#ppt_w"/>
                                          </p:val>
                                        </p:tav>
                                      </p:tavLst>
                                    </p:anim>
                                    <p:anim calcmode="lin" valueType="num">
                                      <p:cBhvr>
                                        <p:cTn id="8" dur="500" fill="hold"/>
                                        <p:tgtEl>
                                          <p:spTgt spid="63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509"/>
                                        </p:tgtEl>
                                        <p:attrNameLst>
                                          <p:attrName>style.visibility</p:attrName>
                                        </p:attrNameLst>
                                      </p:cBhvr>
                                      <p:to>
                                        <p:strVal val="visible"/>
                                      </p:to>
                                    </p:set>
                                    <p:anim calcmode="lin" valueType="num">
                                      <p:cBhvr>
                                        <p:cTn id="13" dur="500" fill="hold"/>
                                        <p:tgtEl>
                                          <p:spTgt spid="63509"/>
                                        </p:tgtEl>
                                        <p:attrNameLst>
                                          <p:attrName>ppt_w</p:attrName>
                                        </p:attrNameLst>
                                      </p:cBhvr>
                                      <p:tavLst>
                                        <p:tav tm="0">
                                          <p:val>
                                            <p:fltVal val="0"/>
                                          </p:val>
                                        </p:tav>
                                        <p:tav tm="100000">
                                          <p:val>
                                            <p:strVal val="#ppt_w"/>
                                          </p:val>
                                        </p:tav>
                                      </p:tavLst>
                                    </p:anim>
                                    <p:anim calcmode="lin" valueType="num">
                                      <p:cBhvr>
                                        <p:cTn id="14" dur="500" fill="hold"/>
                                        <p:tgtEl>
                                          <p:spTgt spid="6350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63505"/>
                                        </p:tgtEl>
                                        <p:attrNameLst>
                                          <p:attrName>style.visibility</p:attrName>
                                        </p:attrNameLst>
                                      </p:cBhvr>
                                      <p:to>
                                        <p:strVal val="visible"/>
                                      </p:to>
                                    </p:set>
                                    <p:anim calcmode="lin" valueType="num">
                                      <p:cBhvr>
                                        <p:cTn id="18" dur="500" fill="hold"/>
                                        <p:tgtEl>
                                          <p:spTgt spid="63505"/>
                                        </p:tgtEl>
                                        <p:attrNameLst>
                                          <p:attrName>ppt_w</p:attrName>
                                        </p:attrNameLst>
                                      </p:cBhvr>
                                      <p:tavLst>
                                        <p:tav tm="0">
                                          <p:val>
                                            <p:fltVal val="0"/>
                                          </p:val>
                                        </p:tav>
                                        <p:tav tm="100000">
                                          <p:val>
                                            <p:strVal val="#ppt_w"/>
                                          </p:val>
                                        </p:tav>
                                      </p:tavLst>
                                    </p:anim>
                                    <p:anim calcmode="lin" valueType="num">
                                      <p:cBhvr>
                                        <p:cTn id="19" dur="500" fill="hold"/>
                                        <p:tgtEl>
                                          <p:spTgt spid="6350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63500"/>
                                        </p:tgtEl>
                                        <p:attrNameLst>
                                          <p:attrName>style.visibility</p:attrName>
                                        </p:attrNameLst>
                                      </p:cBhvr>
                                      <p:to>
                                        <p:strVal val="visible"/>
                                      </p:to>
                                    </p:set>
                                    <p:anim calcmode="lin" valueType="num">
                                      <p:cBhvr>
                                        <p:cTn id="23" dur="500" fill="hold"/>
                                        <p:tgtEl>
                                          <p:spTgt spid="63500"/>
                                        </p:tgtEl>
                                        <p:attrNameLst>
                                          <p:attrName>ppt_w</p:attrName>
                                        </p:attrNameLst>
                                      </p:cBhvr>
                                      <p:tavLst>
                                        <p:tav tm="0">
                                          <p:val>
                                            <p:fltVal val="0"/>
                                          </p:val>
                                        </p:tav>
                                        <p:tav tm="100000">
                                          <p:val>
                                            <p:strVal val="#ppt_w"/>
                                          </p:val>
                                        </p:tav>
                                      </p:tavLst>
                                    </p:anim>
                                    <p:anim calcmode="lin" valueType="num">
                                      <p:cBhvr>
                                        <p:cTn id="24" dur="500" fill="hold"/>
                                        <p:tgtEl>
                                          <p:spTgt spid="6350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63499"/>
                                        </p:tgtEl>
                                        <p:attrNameLst>
                                          <p:attrName>style.visibility</p:attrName>
                                        </p:attrNameLst>
                                      </p:cBhvr>
                                      <p:to>
                                        <p:strVal val="visible"/>
                                      </p:to>
                                    </p:set>
                                    <p:animEffect transition="in" filter="wipe(up)">
                                      <p:cBhvr>
                                        <p:cTn id="28" dur="500"/>
                                        <p:tgtEl>
                                          <p:spTgt spid="634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3504"/>
                                        </p:tgtEl>
                                        <p:attrNameLst>
                                          <p:attrName>style.visibility</p:attrName>
                                        </p:attrNameLst>
                                      </p:cBhvr>
                                      <p:to>
                                        <p:strVal val="visible"/>
                                      </p:to>
                                    </p:set>
                                    <p:animEffect transition="in" filter="wipe(down)">
                                      <p:cBhvr>
                                        <p:cTn id="33" dur="500"/>
                                        <p:tgtEl>
                                          <p:spTgt spid="63504"/>
                                        </p:tgtEl>
                                      </p:cBhvr>
                                    </p:animEffect>
                                  </p:childTnLst>
                                </p:cTn>
                              </p:par>
                            </p:childTnLst>
                          </p:cTn>
                        </p:par>
                        <p:par>
                          <p:cTn id="34" fill="hold" nodeType="afterGroup">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3501"/>
                                        </p:tgtEl>
                                        <p:attrNameLst>
                                          <p:attrName>style.visibility</p:attrName>
                                        </p:attrNameLst>
                                      </p:cBhvr>
                                      <p:to>
                                        <p:strVal val="visible"/>
                                      </p:to>
                                    </p:set>
                                    <p:animEffect transition="in" filter="wipe(down)">
                                      <p:cBhvr>
                                        <p:cTn id="37" dur="500"/>
                                        <p:tgtEl>
                                          <p:spTgt spid="63501"/>
                                        </p:tgtEl>
                                      </p:cBhvr>
                                    </p:animEffect>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3503"/>
                                        </p:tgtEl>
                                        <p:attrNameLst>
                                          <p:attrName>style.visibility</p:attrName>
                                        </p:attrNameLst>
                                      </p:cBhvr>
                                      <p:to>
                                        <p:strVal val="visible"/>
                                      </p:to>
                                    </p:set>
                                    <p:animEffect transition="in" filter="wipe(down)">
                                      <p:cBhvr>
                                        <p:cTn id="41" dur="500"/>
                                        <p:tgtEl>
                                          <p:spTgt spid="63503"/>
                                        </p:tgtEl>
                                      </p:cBhvr>
                                    </p:animEffect>
                                  </p:childTnLst>
                                </p:cTn>
                              </p:par>
                            </p:childTnLst>
                          </p:cTn>
                        </p:par>
                        <p:par>
                          <p:cTn id="42" fill="hold" nodeType="afterGroup">
                            <p:stCondLst>
                              <p:cond delay="1500"/>
                            </p:stCondLst>
                            <p:childTnLst>
                              <p:par>
                                <p:cTn id="43" presetID="22" presetClass="entr" presetSubtype="8" fill="hold" nodeType="afterEffect">
                                  <p:stCondLst>
                                    <p:cond delay="0"/>
                                  </p:stCondLst>
                                  <p:childTnLst>
                                    <p:set>
                                      <p:cBhvr>
                                        <p:cTn id="44" dur="1" fill="hold">
                                          <p:stCondLst>
                                            <p:cond delay="0"/>
                                          </p:stCondLst>
                                        </p:cTn>
                                        <p:tgtEl>
                                          <p:spTgt spid="63497"/>
                                        </p:tgtEl>
                                        <p:attrNameLst>
                                          <p:attrName>style.visibility</p:attrName>
                                        </p:attrNameLst>
                                      </p:cBhvr>
                                      <p:to>
                                        <p:strVal val="visible"/>
                                      </p:to>
                                    </p:set>
                                    <p:animEffect transition="in" filter="wipe(left)">
                                      <p:cBhvr>
                                        <p:cTn id="45" dur="500"/>
                                        <p:tgtEl>
                                          <p:spTgt spid="634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3510"/>
                                        </p:tgtEl>
                                        <p:attrNameLst>
                                          <p:attrName>style.visibility</p:attrName>
                                        </p:attrNameLst>
                                      </p:cBhvr>
                                      <p:to>
                                        <p:strVal val="visible"/>
                                      </p:to>
                                    </p:set>
                                    <p:animEffect transition="in" filter="wipe(down)">
                                      <p:cBhvr>
                                        <p:cTn id="50" dur="500"/>
                                        <p:tgtEl>
                                          <p:spTgt spid="63510"/>
                                        </p:tgtEl>
                                      </p:cBhvr>
                                    </p:animEffec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63498"/>
                                        </p:tgtEl>
                                        <p:attrNameLst>
                                          <p:attrName>style.visibility</p:attrName>
                                        </p:attrNameLst>
                                      </p:cBhvr>
                                      <p:to>
                                        <p:strVal val="visible"/>
                                      </p:to>
                                    </p:set>
                                    <p:animEffect transition="in" filter="wipe(down)">
                                      <p:cBhvr>
                                        <p:cTn id="54" dur="500"/>
                                        <p:tgtEl>
                                          <p:spTgt spid="63498"/>
                                        </p:tgtEl>
                                      </p:cBhvr>
                                    </p:animEffect>
                                  </p:childTnLst>
                                </p:cTn>
                              </p:par>
                            </p:childTnLst>
                          </p:cTn>
                        </p:par>
                        <p:par>
                          <p:cTn id="55" fill="hold" nodeType="afterGroup">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63502"/>
                                        </p:tgtEl>
                                        <p:attrNameLst>
                                          <p:attrName>style.visibility</p:attrName>
                                        </p:attrNameLst>
                                      </p:cBhvr>
                                      <p:to>
                                        <p:strVal val="visible"/>
                                      </p:to>
                                    </p:set>
                                    <p:animEffect transition="in" filter="wipe(down)">
                                      <p:cBhvr>
                                        <p:cTn id="58" dur="500"/>
                                        <p:tgtEl>
                                          <p:spTgt spid="63502"/>
                                        </p:tgtEl>
                                      </p:cBhvr>
                                    </p:animEffect>
                                  </p:childTnLst>
                                </p:cTn>
                              </p:par>
                            </p:childTnLst>
                          </p:cTn>
                        </p:par>
                        <p:par>
                          <p:cTn id="59" fill="hold" nodeType="afterGroup">
                            <p:stCondLst>
                              <p:cond delay="1500"/>
                            </p:stCondLst>
                            <p:childTnLst>
                              <p:par>
                                <p:cTn id="60" presetID="22" presetClass="entr" presetSubtype="2" fill="hold" nodeType="afterEffect">
                                  <p:stCondLst>
                                    <p:cond delay="0"/>
                                  </p:stCondLst>
                                  <p:childTnLst>
                                    <p:set>
                                      <p:cBhvr>
                                        <p:cTn id="61" dur="1" fill="hold">
                                          <p:stCondLst>
                                            <p:cond delay="0"/>
                                          </p:stCondLst>
                                        </p:cTn>
                                        <p:tgtEl>
                                          <p:spTgt spid="63496"/>
                                        </p:tgtEl>
                                        <p:attrNameLst>
                                          <p:attrName>style.visibility</p:attrName>
                                        </p:attrNameLst>
                                      </p:cBhvr>
                                      <p:to>
                                        <p:strVal val="visible"/>
                                      </p:to>
                                    </p:set>
                                    <p:animEffect transition="in" filter="wipe(right)">
                                      <p:cBhvr>
                                        <p:cTn id="62" dur="500"/>
                                        <p:tgtEl>
                                          <p:spTgt spid="634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3511"/>
                                        </p:tgtEl>
                                        <p:attrNameLst>
                                          <p:attrName>style.visibility</p:attrName>
                                        </p:attrNameLst>
                                      </p:cBhvr>
                                      <p:to>
                                        <p:strVal val="visible"/>
                                      </p:to>
                                    </p:set>
                                    <p:animEffect transition="in" filter="wipe(down)">
                                      <p:cBhvr>
                                        <p:cTn id="67" dur="500"/>
                                        <p:tgtEl>
                                          <p:spTgt spid="63511"/>
                                        </p:tgtEl>
                                      </p:cBhvr>
                                    </p:animEffect>
                                  </p:childTnLst>
                                </p:cTn>
                              </p:par>
                            </p:childTnLst>
                          </p:cTn>
                        </p:par>
                        <p:par>
                          <p:cTn id="68" fill="hold" nodeType="afterGroup">
                            <p:stCondLst>
                              <p:cond delay="500"/>
                            </p:stCondLst>
                            <p:childTnLst>
                              <p:par>
                                <p:cTn id="69" presetID="22" presetClass="entr" presetSubtype="4" fill="hold" grpId="0" nodeType="afterEffect">
                                  <p:stCondLst>
                                    <p:cond delay="2500"/>
                                  </p:stCondLst>
                                  <p:childTnLst>
                                    <p:set>
                                      <p:cBhvr>
                                        <p:cTn id="70" dur="1" fill="hold">
                                          <p:stCondLst>
                                            <p:cond delay="0"/>
                                          </p:stCondLst>
                                        </p:cTn>
                                        <p:tgtEl>
                                          <p:spTgt spid="63513"/>
                                        </p:tgtEl>
                                        <p:attrNameLst>
                                          <p:attrName>style.visibility</p:attrName>
                                        </p:attrNameLst>
                                      </p:cBhvr>
                                      <p:to>
                                        <p:strVal val="visible"/>
                                      </p:to>
                                    </p:set>
                                    <p:animEffect transition="in" filter="wipe(down)">
                                      <p:cBhvr>
                                        <p:cTn id="71" dur="500"/>
                                        <p:tgtEl>
                                          <p:spTgt spid="63513"/>
                                        </p:tgtEl>
                                      </p:cBhvr>
                                    </p:animEffect>
                                  </p:childTnLst>
                                </p:cTn>
                              </p:par>
                            </p:childTnLst>
                          </p:cTn>
                        </p:par>
                        <p:par>
                          <p:cTn id="72" fill="hold" nodeType="afterGroup">
                            <p:stCondLst>
                              <p:cond delay="3500"/>
                            </p:stCondLst>
                            <p:childTnLst>
                              <p:par>
                                <p:cTn id="73" presetID="22" presetClass="entr" presetSubtype="4" fill="hold" grpId="0" nodeType="afterEffect">
                                  <p:stCondLst>
                                    <p:cond delay="2500"/>
                                  </p:stCondLst>
                                  <p:childTnLst>
                                    <p:set>
                                      <p:cBhvr>
                                        <p:cTn id="74" dur="1" fill="hold">
                                          <p:stCondLst>
                                            <p:cond delay="0"/>
                                          </p:stCondLst>
                                        </p:cTn>
                                        <p:tgtEl>
                                          <p:spTgt spid="63512"/>
                                        </p:tgtEl>
                                        <p:attrNameLst>
                                          <p:attrName>style.visibility</p:attrName>
                                        </p:attrNameLst>
                                      </p:cBhvr>
                                      <p:to>
                                        <p:strVal val="visible"/>
                                      </p:to>
                                    </p:set>
                                    <p:animEffect transition="in" filter="wipe(down)">
                                      <p:cBhvr>
                                        <p:cTn id="75" dur="500"/>
                                        <p:tgtEl>
                                          <p:spTgt spid="63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autoUpdateAnimBg="0"/>
      <p:bldP spid="63500" grpId="0" autoUpdateAnimBg="0"/>
      <p:bldP spid="63501" grpId="0" animBg="1" autoUpdateAnimBg="0"/>
      <p:bldP spid="63502" grpId="0" autoUpdateAnimBg="0"/>
      <p:bldP spid="63503" grpId="0" autoUpdateAnimBg="0"/>
      <p:bldP spid="63504" grpId="0" autoUpdateAnimBg="0"/>
      <p:bldP spid="63509" grpId="0" autoUpdateAnimBg="0"/>
      <p:bldP spid="63510" grpId="0" autoUpdateAnimBg="0"/>
      <p:bldP spid="63511" grpId="0" autoUpdateAnimBg="0"/>
      <p:bldP spid="63512" grpId="0" autoUpdateAnimBg="0"/>
      <p:bldP spid="6351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1" name="Picture 2" descr="http://4.bp.blogspot.com/_v-jkdc-LjSM/S_aAryuYJRI/AAAAAAAAAKA/EWR6NMby2xE/s1600/Holy_Spirit.jpg"/>
          <p:cNvPicPr>
            <a:picLocks noChangeAspect="1"/>
          </p:cNvPicPr>
          <p:nvPr/>
        </p:nvPicPr>
        <p:blipFill>
          <a:blip r:embed="rId3"/>
          <a:stretch>
            <a:fillRect/>
          </a:stretch>
        </p:blipFill>
        <p:spPr>
          <a:xfrm>
            <a:off x="0" y="0"/>
            <a:ext cx="9144000" cy="6858000"/>
          </a:xfrm>
          <a:prstGeom prst="rect">
            <a:avLst/>
          </a:prstGeom>
          <a:noFill/>
          <a:ln w="9525">
            <a:noFill/>
            <a:miter/>
          </a:ln>
        </p:spPr>
      </p:pic>
      <p:sp>
        <p:nvSpPr>
          <p:cNvPr id="450562" name="Title 1"/>
          <p:cNvSpPr>
            <a:spLocks noGrp="1"/>
          </p:cNvSpPr>
          <p:nvPr>
            <p:ph type="title"/>
          </p:nvPr>
        </p:nvSpPr>
        <p:spPr>
          <a:xfrm>
            <a:off x="0" y="0"/>
            <a:ext cx="6400800" cy="685800"/>
          </a:xfrm>
          <a:solidFill>
            <a:schemeClr val="tx1"/>
          </a:solidFill>
          <a:ln/>
        </p:spPr>
        <p:txBody>
          <a:bodyPr wrap="square" lIns="91440" tIns="45720" rIns="91440" bIns="45720" anchor="ctr"/>
          <a:lstStyle/>
          <a:p>
            <a:pPr eaLnBrk="1" hangingPunct="1"/>
            <a:r>
              <a:rPr lang="zh-CN" altLang="en-US" sz="4000">
                <a:latin typeface="SimHei" pitchFamily="49" charset="-122"/>
                <a:ea typeface="SimHei" pitchFamily="49" charset="-122"/>
              </a:rPr>
              <a:t>圣灵是神吗？</a:t>
            </a:r>
          </a:p>
        </p:txBody>
      </p:sp>
      <p:sp>
        <p:nvSpPr>
          <p:cNvPr id="450563" name="TextBox 4"/>
          <p:cNvSpPr txBox="1"/>
          <p:nvPr/>
        </p:nvSpPr>
        <p:spPr>
          <a:xfrm>
            <a:off x="8388350" y="0"/>
            <a:ext cx="698500" cy="461963"/>
          </a:xfrm>
          <a:prstGeom prst="rect">
            <a:avLst/>
          </a:prstGeom>
          <a:no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136978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圣灵论链接地址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57426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6154176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09" name="Picture 2" descr="http://images.faithclipart.com/images/3/1302364251196_1242/slide-72.jpg"/>
          <p:cNvPicPr>
            <a:picLocks noChangeAspect="1"/>
          </p:cNvPicPr>
          <p:nvPr/>
        </p:nvPicPr>
        <p:blipFill>
          <a:blip r:embed="rId3"/>
          <a:stretch>
            <a:fillRect/>
          </a:stretch>
        </p:blipFill>
        <p:spPr>
          <a:xfrm>
            <a:off x="0" y="0"/>
            <a:ext cx="9144000" cy="6858000"/>
          </a:xfrm>
          <a:prstGeom prst="rect">
            <a:avLst/>
          </a:prstGeom>
          <a:noFill/>
          <a:ln w="9525">
            <a:noFill/>
            <a:miter/>
          </a:ln>
        </p:spPr>
      </p:pic>
      <p:sp>
        <p:nvSpPr>
          <p:cNvPr id="452610" name="Title 1"/>
          <p:cNvSpPr>
            <a:spLocks noGrp="1"/>
          </p:cNvSpPr>
          <p:nvPr>
            <p:ph type="title"/>
          </p:nvPr>
        </p:nvSpPr>
        <p:spPr>
          <a:xfrm>
            <a:off x="1371600" y="1905000"/>
            <a:ext cx="6172200" cy="2362200"/>
          </a:xfrm>
          <a:ln/>
        </p:spPr>
        <p:txBody>
          <a:bodyPr wrap="square" lIns="91440" tIns="45720" rIns="91440" bIns="45720" anchor="ctr"/>
          <a:lstStyle/>
          <a:p>
            <a:pPr eaLnBrk="1" hangingPunct="1"/>
            <a:r>
              <a:rPr lang="en-US" altLang="en-US" sz="4800" b="1">
                <a:solidFill>
                  <a:schemeClr val="tx1"/>
                </a:solidFill>
                <a:latin typeface="SimHei" pitchFamily="49" charset="-122"/>
                <a:ea typeface="SimHei" pitchFamily="49" charset="-122"/>
                <a:sym typeface="Arial" charset="0"/>
              </a:rPr>
              <a:t>圣经</a:t>
            </a:r>
            <a:r>
              <a:rPr lang="zh-CN" altLang="en-US" sz="4800" b="1">
                <a:solidFill>
                  <a:schemeClr val="tx1"/>
                </a:solidFill>
                <a:latin typeface="SimHei" pitchFamily="49" charset="-122"/>
                <a:ea typeface="SimHei" pitchFamily="49" charset="-122"/>
                <a:sym typeface="Arial" charset="0"/>
              </a:rPr>
              <a:t>记载</a:t>
            </a:r>
            <a:r>
              <a:rPr lang="en-US" altLang="en-US" sz="4800" b="1">
                <a:solidFill>
                  <a:schemeClr val="tx1"/>
                </a:solidFill>
                <a:latin typeface="SimHei" pitchFamily="49" charset="-122"/>
                <a:ea typeface="SimHei" pitchFamily="49" charset="-122"/>
              </a:rPr>
              <a:t>三位一体</a:t>
            </a:r>
            <a:br>
              <a:rPr lang="en-US" altLang="en-US" sz="4800" b="1">
                <a:solidFill>
                  <a:schemeClr val="tx1"/>
                </a:solidFill>
                <a:latin typeface="SimHei" pitchFamily="49" charset="-122"/>
                <a:ea typeface="SimHei" pitchFamily="49" charset="-122"/>
              </a:rPr>
            </a:br>
            <a:r>
              <a:rPr lang="en-US" altLang="en-US" sz="4800" b="1">
                <a:solidFill>
                  <a:schemeClr val="tx1"/>
                </a:solidFill>
                <a:latin typeface="SimHei" pitchFamily="49" charset="-122"/>
                <a:ea typeface="SimHei" pitchFamily="49" charset="-122"/>
              </a:rPr>
              <a:t>的证据</a:t>
            </a:r>
            <a:endParaRPr sz="4800" b="1">
              <a:solidFill>
                <a:schemeClr val="tx1"/>
              </a:solidFill>
              <a:latin typeface="SimHei" pitchFamily="49" charset="-122"/>
              <a:ea typeface="SimHei" pitchFamily="49" charset="-122"/>
            </a:endParaRPr>
          </a:p>
        </p:txBody>
      </p:sp>
      <p:sp>
        <p:nvSpPr>
          <p:cNvPr id="452611" name="Title 1"/>
          <p:cNvSpPr txBox="1"/>
          <p:nvPr/>
        </p:nvSpPr>
        <p:spPr>
          <a:xfrm>
            <a:off x="1371600" y="3962400"/>
            <a:ext cx="6172200" cy="1447800"/>
          </a:xfrm>
          <a:prstGeom prst="rect">
            <a:avLst/>
          </a:prstGeom>
          <a:noFill/>
          <a:ln w="9525">
            <a:noFill/>
            <a:miter/>
          </a:ln>
        </p:spPr>
        <p:txBody>
          <a:bodyPr anchor="ctr"/>
          <a:lstStyle/>
          <a:p>
            <a:pPr algn="ctr">
              <a:buFont typeface="Arial" pitchFamily="34" charset="0"/>
              <a:buNone/>
            </a:pPr>
            <a:r>
              <a:rPr lang="en-US" altLang="en-US" sz="4000" b="1" i="1" dirty="0">
                <a:solidFill>
                  <a:srgbClr val="000000"/>
                </a:solidFill>
                <a:latin typeface="Arial"/>
                <a:ea typeface="Arial" charset="0"/>
                <a:sym typeface="Helvetica" charset="0"/>
              </a:rPr>
              <a:t>如何证明这个</a:t>
            </a:r>
          </a:p>
          <a:p>
            <a:pPr algn="ctr">
              <a:buFont typeface="Arial" pitchFamily="34" charset="0"/>
              <a:buNone/>
            </a:pPr>
            <a:r>
              <a:rPr lang="en-US" altLang="en-US" sz="4000" b="1" i="1" dirty="0">
                <a:solidFill>
                  <a:srgbClr val="000000"/>
                </a:solidFill>
                <a:latin typeface="Arial"/>
                <a:ea typeface="Arial" charset="0"/>
                <a:sym typeface="Helvetica" charset="0"/>
              </a:rPr>
              <a:t>重要的教义？</a:t>
            </a:r>
          </a:p>
        </p:txBody>
      </p:sp>
      <p:sp>
        <p:nvSpPr>
          <p:cNvPr id="452612" name="TextBox 5"/>
          <p:cNvSpPr txBox="1"/>
          <p:nvPr/>
        </p:nvSpPr>
        <p:spPr>
          <a:xfrm>
            <a:off x="8388350" y="0"/>
            <a:ext cx="698500" cy="461963"/>
          </a:xfrm>
          <a:prstGeom prst="rect">
            <a:avLst/>
          </a:prstGeom>
          <a:no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72321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7" name="Picture 2" descr="http://images.faithclipart.com/images/3/1269631201527_911/slide-22.jpg"/>
          <p:cNvPicPr>
            <a:picLocks noChangeAspect="1"/>
          </p:cNvPicPr>
          <p:nvPr/>
        </p:nvPicPr>
        <p:blipFill>
          <a:blip r:embed="rId3"/>
          <a:stretch>
            <a:fillRect/>
          </a:stretch>
        </p:blipFill>
        <p:spPr>
          <a:xfrm>
            <a:off x="0" y="0"/>
            <a:ext cx="9144000" cy="6858000"/>
          </a:xfrm>
          <a:prstGeom prst="rect">
            <a:avLst/>
          </a:prstGeom>
          <a:noFill/>
          <a:ln w="9525">
            <a:noFill/>
            <a:miter/>
          </a:ln>
        </p:spPr>
      </p:pic>
      <p:sp>
        <p:nvSpPr>
          <p:cNvPr id="454658" name="Title 1"/>
          <p:cNvSpPr>
            <a:spLocks noGrp="1"/>
          </p:cNvSpPr>
          <p:nvPr>
            <p:ph type="title"/>
          </p:nvPr>
        </p:nvSpPr>
        <p:spPr>
          <a:xfrm>
            <a:off x="533400" y="990600"/>
            <a:ext cx="8229600" cy="1143000"/>
          </a:xfrm>
          <a:ln/>
        </p:spPr>
        <p:txBody>
          <a:bodyPr wrap="square" lIns="91440" tIns="45720" rIns="91440" bIns="45720" anchor="ctr"/>
          <a:lstStyle/>
          <a:p>
            <a:pPr eaLnBrk="1" hangingPunct="1"/>
            <a:r>
              <a:rPr lang="en-US" altLang="en-US" b="1">
                <a:solidFill>
                  <a:srgbClr val="000000"/>
                </a:solidFill>
                <a:latin typeface="SimHei" pitchFamily="49" charset="-122"/>
                <a:ea typeface="SimHei" pitchFamily="49" charset="-122"/>
              </a:rPr>
              <a:t>如何证明三位一体</a:t>
            </a:r>
          </a:p>
        </p:txBody>
      </p:sp>
      <p:sp>
        <p:nvSpPr>
          <p:cNvPr id="4" name="Title 1"/>
          <p:cNvSpPr txBox="1"/>
          <p:nvPr/>
        </p:nvSpPr>
        <p:spPr>
          <a:xfrm>
            <a:off x="1143000" y="2286000"/>
            <a:ext cx="7620000" cy="2590800"/>
          </a:xfrm>
          <a:prstGeom prst="rect">
            <a:avLst/>
          </a:prstGeom>
          <a:noFill/>
          <a:ln w="9525">
            <a:noFill/>
            <a:miter/>
          </a:ln>
        </p:spPr>
        <p:txBody>
          <a:bodyPr anchor="ctr"/>
          <a:lstStyle/>
          <a:p>
            <a:pPr marL="742950" indent="-742950">
              <a:buFont typeface="SimSun" charset="-122"/>
              <a:buAutoNum type="arabicPeriod"/>
            </a:pPr>
            <a:r>
              <a:rPr lang="zh-CN" altLang="en-US" sz="4000" b="1" dirty="0">
                <a:solidFill>
                  <a:srgbClr val="000000"/>
                </a:solidFill>
                <a:latin typeface="SimHei" pitchFamily="49" charset="-122"/>
                <a:ea typeface="SimHei" pitchFamily="49" charset="-122"/>
                <a:sym typeface="Helvetica" charset="0"/>
              </a:rPr>
              <a:t>只从圣经开始</a:t>
            </a:r>
          </a:p>
          <a:p>
            <a:pPr marL="742950" indent="-742950">
              <a:buFont typeface="SimSun" charset="-122"/>
              <a:buAutoNum type="arabicPeriod"/>
            </a:pPr>
            <a:r>
              <a:rPr lang="zh-CN" altLang="en-US" sz="4000" b="1" dirty="0">
                <a:solidFill>
                  <a:srgbClr val="000000"/>
                </a:solidFill>
                <a:latin typeface="SimHei" pitchFamily="49" charset="-122"/>
                <a:ea typeface="SimHei" pitchFamily="49" charset="-122"/>
                <a:sym typeface="Helvetica" charset="0"/>
              </a:rPr>
              <a:t>显示圣经教导的一神论</a:t>
            </a:r>
            <a:endParaRPr>
              <a:solidFill>
                <a:srgbClr val="000000"/>
              </a:solidFill>
              <a:latin typeface="SimHei" pitchFamily="49" charset="-122"/>
              <a:ea typeface="SimHei" pitchFamily="49" charset="-122"/>
              <a:sym typeface="Helvetica" charset="0"/>
            </a:endParaRPr>
          </a:p>
        </p:txBody>
      </p:sp>
      <p:sp>
        <p:nvSpPr>
          <p:cNvPr id="454660" name="TextBox 5"/>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6608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5" name="Picture 4"/>
          <p:cNvPicPr>
            <a:picLocks noChangeAspect="1"/>
          </p:cNvPicPr>
          <p:nvPr/>
        </p:nvPicPr>
        <p:blipFill>
          <a:blip r:embed="rId2"/>
          <a:stretch>
            <a:fillRect/>
          </a:stretch>
        </p:blipFill>
        <p:spPr>
          <a:xfrm>
            <a:off x="0" y="0"/>
            <a:ext cx="9144000" cy="6858000"/>
          </a:xfrm>
          <a:prstGeom prst="rect">
            <a:avLst/>
          </a:prstGeom>
          <a:noFill/>
          <a:ln w="9525">
            <a:noFill/>
            <a:miter/>
          </a:ln>
        </p:spPr>
      </p:pic>
      <p:sp>
        <p:nvSpPr>
          <p:cNvPr id="456706" name="Title 1"/>
          <p:cNvSpPr>
            <a:spLocks noGrp="1"/>
          </p:cNvSpPr>
          <p:nvPr>
            <p:ph type="title"/>
          </p:nvPr>
        </p:nvSpPr>
        <p:spPr>
          <a:xfrm>
            <a:off x="3505200" y="428625"/>
            <a:ext cx="2517775" cy="2771775"/>
          </a:xfrm>
          <a:ln/>
        </p:spPr>
        <p:txBody>
          <a:bodyPr wrap="square" lIns="91440" tIns="45720" rIns="91440" bIns="45720" anchor="ctr"/>
          <a:lstStyle/>
          <a:p>
            <a:pPr eaLnBrk="1" hangingPunct="1"/>
            <a:r>
              <a:rPr lang="zh-CN" altLang="en-US" sz="4000" b="1">
                <a:solidFill>
                  <a:srgbClr val="000000"/>
                </a:solidFill>
                <a:latin typeface="Arial" charset="0"/>
              </a:rPr>
              <a:t>只有一</a:t>
            </a:r>
            <a:br>
              <a:rPr lang="zh-CN" altLang="en-US" sz="4000" b="1">
                <a:solidFill>
                  <a:srgbClr val="000000"/>
                </a:solidFill>
                <a:latin typeface="Arial" charset="0"/>
              </a:rPr>
            </a:br>
            <a:r>
              <a:rPr lang="zh-CN" altLang="en-US" sz="4000" b="1">
                <a:solidFill>
                  <a:srgbClr val="000000"/>
                </a:solidFill>
                <a:latin typeface="Arial" charset="0"/>
              </a:rPr>
              <a:t>位神</a:t>
            </a:r>
          </a:p>
        </p:txBody>
      </p:sp>
      <p:sp>
        <p:nvSpPr>
          <p:cNvPr id="456707" name="TextBox 4"/>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89917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Title 1"/>
          <p:cNvSpPr>
            <a:spLocks noGrp="1"/>
          </p:cNvSpPr>
          <p:nvPr>
            <p:ph type="title"/>
          </p:nvPr>
        </p:nvSpPr>
        <p:spPr>
          <a:ln/>
        </p:spPr>
        <p:txBody>
          <a:bodyPr wrap="square" lIns="91440" tIns="45720" rIns="91440" bIns="45720" anchor="ctr"/>
          <a:lstStyle/>
          <a:p>
            <a:pPr eaLnBrk="1" hangingPunct="1"/>
            <a:r>
              <a:rPr lang="en-US" altLang="en-US" sz="4000" b="1">
                <a:solidFill>
                  <a:srgbClr val="000000"/>
                </a:solidFill>
                <a:latin typeface="Arial" charset="0"/>
              </a:rPr>
              <a:t>只有一位神</a:t>
            </a:r>
          </a:p>
        </p:txBody>
      </p:sp>
      <p:pic>
        <p:nvPicPr>
          <p:cNvPr id="457731" name="Picture 2"/>
          <p:cNvPicPr>
            <a:picLocks noChangeAspect="1"/>
          </p:cNvPicPr>
          <p:nvPr/>
        </p:nvPicPr>
        <p:blipFill>
          <a:blip r:embed="rId2"/>
          <a:stretch>
            <a:fillRect/>
          </a:stretch>
        </p:blipFill>
        <p:spPr>
          <a:xfrm>
            <a:off x="107504" y="1600200"/>
            <a:ext cx="4419600" cy="4419600"/>
          </a:xfrm>
          <a:prstGeom prst="rect">
            <a:avLst/>
          </a:prstGeom>
          <a:noFill/>
          <a:ln w="9525">
            <a:noFill/>
            <a:miter/>
          </a:ln>
        </p:spPr>
      </p:pic>
      <p:sp>
        <p:nvSpPr>
          <p:cNvPr id="457732" name="Title 1"/>
          <p:cNvSpPr txBox="1"/>
          <p:nvPr/>
        </p:nvSpPr>
        <p:spPr>
          <a:xfrm>
            <a:off x="4427984" y="1917700"/>
            <a:ext cx="4674741" cy="3962400"/>
          </a:xfrm>
          <a:prstGeom prst="rect">
            <a:avLst/>
          </a:prstGeom>
          <a:noFill/>
          <a:ln w="9525">
            <a:noFill/>
            <a:miter/>
          </a:ln>
        </p:spPr>
        <p:txBody>
          <a:bodyPr anchor="ctr"/>
          <a:lstStyle/>
          <a:p>
            <a:pPr algn="ctr">
              <a:buFont typeface="Arial" pitchFamily="34" charset="0"/>
              <a:buNone/>
            </a:pPr>
            <a:r>
              <a:rPr lang="en-US" altLang="en-US" sz="2800" b="1">
                <a:solidFill>
                  <a:srgbClr val="000000"/>
                </a:solidFill>
                <a:latin typeface="SimHei" pitchFamily="49" charset="-122"/>
                <a:ea typeface="SimHei" pitchFamily="49" charset="-122"/>
                <a:sym typeface="Helvetica" charset="0"/>
              </a:rPr>
              <a:t>“耶和华以色列的王，</a:t>
            </a:r>
            <a:endParaRPr lang="en-US" altLang="ja-JP" sz="2800" b="1">
              <a:solidFill>
                <a:srgbClr val="000000"/>
              </a:solidFill>
              <a:latin typeface="SimHei" pitchFamily="49" charset="-122"/>
              <a:ea typeface="SimHei" pitchFamily="49" charset="-122"/>
              <a:sym typeface="Helvetica" charset="0"/>
            </a:endParaRPr>
          </a:p>
          <a:p>
            <a:pPr algn="ctr">
              <a:buFont typeface="Arial" pitchFamily="34" charset="0"/>
              <a:buNone/>
            </a:pPr>
            <a:r>
              <a:rPr lang="en-US" altLang="ja-JP" sz="2800" b="1">
                <a:solidFill>
                  <a:srgbClr val="000000"/>
                </a:solidFill>
                <a:latin typeface="SimHei" pitchFamily="49" charset="-122"/>
                <a:ea typeface="SimHei" pitchFamily="49" charset="-122"/>
                <a:sym typeface="Helvetica" charset="0"/>
              </a:rPr>
              <a:t>以色列的救赎主、万军之耶和华这样说：</a:t>
            </a:r>
          </a:p>
          <a:p>
            <a:pPr algn="ctr">
              <a:buFont typeface="Arial" pitchFamily="34" charset="0"/>
              <a:buNone/>
            </a:pPr>
            <a:r>
              <a:rPr lang="en-US" altLang="ja-JP" sz="2800" b="1">
                <a:solidFill>
                  <a:srgbClr val="000000"/>
                </a:solidFill>
                <a:latin typeface="SimHei" pitchFamily="49" charset="-122"/>
                <a:ea typeface="SimHei" pitchFamily="49" charset="-122"/>
                <a:sym typeface="Helvetica" charset="0"/>
              </a:rPr>
              <a:t>“我是首先的，我是末后的；</a:t>
            </a:r>
          </a:p>
          <a:p>
            <a:pPr algn="ctr">
              <a:buFont typeface="Arial" pitchFamily="34" charset="0"/>
              <a:buNone/>
            </a:pPr>
            <a:r>
              <a:rPr lang="en-US" altLang="ja-JP" sz="2800" b="1">
                <a:solidFill>
                  <a:srgbClr val="0070C0"/>
                </a:solidFill>
                <a:latin typeface="SimHei" pitchFamily="49" charset="-122"/>
                <a:ea typeface="SimHei" pitchFamily="49" charset="-122"/>
                <a:sym typeface="Helvetica" charset="0"/>
              </a:rPr>
              <a:t>除我以外，再没有真神</a:t>
            </a:r>
            <a:r>
              <a:rPr lang="en-US" altLang="ja-JP" sz="2800" b="1">
                <a:solidFill>
                  <a:srgbClr val="000000"/>
                </a:solidFill>
                <a:latin typeface="SimHei" pitchFamily="49" charset="-122"/>
                <a:ea typeface="SimHei" pitchFamily="49" charset="-122"/>
                <a:sym typeface="Helvetica" charset="0"/>
              </a:rPr>
              <a:t>” </a:t>
            </a:r>
            <a:br>
              <a:rPr lang="en-US" altLang="ja-JP" sz="2800" b="1">
                <a:solidFill>
                  <a:srgbClr val="000000"/>
                </a:solidFill>
                <a:latin typeface="SimHei" pitchFamily="49" charset="-122"/>
                <a:ea typeface="SimHei" pitchFamily="49" charset="-122"/>
                <a:sym typeface="Helvetica" charset="0"/>
              </a:rPr>
            </a:br>
            <a:r>
              <a:rPr lang="en-US" altLang="ja-JP" sz="2800" b="1">
                <a:solidFill>
                  <a:srgbClr val="000000"/>
                </a:solidFill>
                <a:latin typeface="SimHei" pitchFamily="49" charset="-122"/>
                <a:ea typeface="SimHei" pitchFamily="49" charset="-122"/>
                <a:sym typeface="Helvetica" charset="0"/>
              </a:rPr>
              <a:t>(以赛亚书 44:6)</a:t>
            </a:r>
            <a:endParaRPr lang="en-US" altLang="en-US" sz="2800" b="1">
              <a:solidFill>
                <a:srgbClr val="000000"/>
              </a:solidFill>
              <a:latin typeface="SimHei" pitchFamily="49" charset="-122"/>
              <a:ea typeface="SimHei" pitchFamily="49" charset="-122"/>
              <a:sym typeface="Helvetica" charset="0"/>
            </a:endParaRPr>
          </a:p>
        </p:txBody>
      </p:sp>
      <p:sp>
        <p:nvSpPr>
          <p:cNvPr id="457733" name="TextBox 5"/>
          <p:cNvSpPr txBox="1"/>
          <p:nvPr/>
        </p:nvSpPr>
        <p:spPr>
          <a:xfrm>
            <a:off x="8388350" y="0"/>
            <a:ext cx="698500" cy="461963"/>
          </a:xfrm>
          <a:prstGeom prst="rect">
            <a:avLst/>
          </a:prstGeom>
          <a:solidFill>
            <a:schemeClr val="tx1"/>
          </a:solidFill>
          <a:ln w="9525">
            <a:noFill/>
            <a:miter/>
          </a:ln>
        </p:spPr>
        <p:txBody>
          <a:bodyPr wrap="none" anchor="t">
            <a:spAutoFit/>
          </a:bodyPr>
          <a:lstStyle/>
          <a:p>
            <a:pPr>
              <a:buFont typeface="Arial" pitchFamily="34" charset="0"/>
              <a:buNone/>
            </a:pPr>
            <a:r>
              <a:rPr lang="en-US" altLang="en-US" b="1" dirty="0">
                <a:solidFill>
                  <a:srgbClr val="FFFFFF"/>
                </a:solidFill>
                <a:ea typeface="Arial" charset="0"/>
                <a:sym typeface="Helvetica" charset="0"/>
              </a:rPr>
              <a:t>194</a:t>
            </a:r>
            <a:endParaRPr>
              <a:solidFill>
                <a:srgbClr val="000000"/>
              </a:solidFill>
              <a:ea typeface="Arial" charset="0"/>
              <a:sym typeface="Helvetica" charset="0"/>
            </a:endParaRPr>
          </a:p>
        </p:txBody>
      </p:sp>
    </p:spTree>
    <p:extLst>
      <p:ext uri="{BB962C8B-B14F-4D97-AF65-F5344CB8AC3E}">
        <p14:creationId xmlns:p14="http://schemas.microsoft.com/office/powerpoint/2010/main" val="395149498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11.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spPr>
      <a:bodyPr vert="horz" wrap="square" lIns="45718" tIns="45718" rIns="45718" bIns="45718" numCol="1" anchor="t" anchorCtr="0" compatLnSpc="1"/>
      <a:lstStyle>
        <a:defPPr marL="457200" marR="0" indent="0" algn="l" defTabSz="914400" rtl="0" eaLnBrk="1"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spPr>
      <a:bodyPr vert="horz" wrap="square" lIns="45718" tIns="45718" rIns="45718" bIns="45718" numCol="1" anchor="t" anchorCtr="0" compatLnSpc="1"/>
      <a:lstStyle>
        <a:defPPr marL="457200" marR="0" indent="0" algn="l" defTabSz="914400" rtl="0" eaLnBrk="1"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otalTime>4979</TotalTime>
  <Words>2478</Words>
  <Application>Microsoft Macintosh PowerPoint</Application>
  <PresentationFormat>On-screen Show (4:3)</PresentationFormat>
  <Paragraphs>547</Paragraphs>
  <Slides>51</Slides>
  <Notes>36</Notes>
  <HiddenSlides>0</HiddenSlides>
  <MMClips>0</MMClips>
  <ScaleCrop>false</ScaleCrop>
  <HeadingPairs>
    <vt:vector size="6" baseType="variant">
      <vt:variant>
        <vt:lpstr>Fonts Used</vt:lpstr>
      </vt:variant>
      <vt:variant>
        <vt:i4>16</vt:i4>
      </vt:variant>
      <vt:variant>
        <vt:lpstr>Theme</vt:lpstr>
      </vt:variant>
      <vt:variant>
        <vt:i4>11</vt:i4>
      </vt:variant>
      <vt:variant>
        <vt:lpstr>Slide Titles</vt:lpstr>
      </vt:variant>
      <vt:variant>
        <vt:i4>51</vt:i4>
      </vt:variant>
    </vt:vector>
  </HeadingPairs>
  <TitlesOfParts>
    <vt:vector size="78" baseType="lpstr">
      <vt:lpstr>ＭＳ Ｐゴシック</vt:lpstr>
      <vt:lpstr>ＭＳ Ｐゴシック</vt:lpstr>
      <vt:lpstr>SimHei</vt:lpstr>
      <vt:lpstr>宋体</vt:lpstr>
      <vt:lpstr>宋体</vt:lpstr>
      <vt:lpstr>华文细黑</vt:lpstr>
      <vt:lpstr>Arial</vt:lpstr>
      <vt:lpstr>Arial Narrow</vt:lpstr>
      <vt:lpstr>Bank Gothic</vt:lpstr>
      <vt:lpstr>Book Antiqua</vt:lpstr>
      <vt:lpstr>Calibri</vt:lpstr>
      <vt:lpstr>Geneva</vt:lpstr>
      <vt:lpstr>Helvetica</vt:lpstr>
      <vt:lpstr>Optima ExtraBlack</vt:lpstr>
      <vt:lpstr>Times New Roman</vt:lpstr>
      <vt:lpstr>Times New Roman Bold</vt:lpstr>
      <vt:lpstr>Default Design</vt:lpstr>
      <vt:lpstr>2_Default Design</vt:lpstr>
      <vt:lpstr>13_Default Design</vt:lpstr>
      <vt:lpstr>8_Office Theme</vt:lpstr>
      <vt:lpstr>15_Default Design</vt:lpstr>
      <vt:lpstr>16_Default Design</vt:lpstr>
      <vt:lpstr>14_Default Design</vt:lpstr>
      <vt:lpstr>Office 主题</vt:lpstr>
      <vt:lpstr>3_Office Theme</vt:lpstr>
      <vt:lpstr>2_Office Theme</vt:lpstr>
      <vt:lpstr>21_Default Design</vt:lpstr>
      <vt:lpstr>圣灵的人性和神性</vt:lpstr>
      <vt:lpstr>重点 : 我们为什么要相信圣灵是有位格的？  </vt:lpstr>
      <vt:lpstr>证明圣灵是有位格的证据...</vt:lpstr>
      <vt:lpstr>圣灵的位格</vt:lpstr>
      <vt:lpstr>圣灵是神吗？</vt:lpstr>
      <vt:lpstr>圣经记载三位一体 的证据</vt:lpstr>
      <vt:lpstr>如何证明三位一体</vt:lpstr>
      <vt:lpstr>只有一 位神</vt:lpstr>
      <vt:lpstr>只有一位神</vt:lpstr>
      <vt:lpstr>只有一位神</vt:lpstr>
      <vt:lpstr> 只有一位神 </vt:lpstr>
      <vt:lpstr>3. 正确定义三位一体</vt:lpstr>
      <vt:lpstr>光的例证</vt:lpstr>
      <vt:lpstr>4.  决定耶稣是谁</vt:lpstr>
      <vt:lpstr>5. 显示这个主张的合理性:</vt:lpstr>
      <vt:lpstr>6.  圣经在以下的经文证明了以上的主张：父、子、圣灵， 拥有一样的属性/相称</vt:lpstr>
      <vt:lpstr>圣经内所提到关于三位一体的教理的证据</vt:lpstr>
      <vt:lpstr>6.  父、子、圣灵，都是神:</vt:lpstr>
      <vt:lpstr>6.  父、子、圣灵，都是神:</vt:lpstr>
      <vt:lpstr>6.   父、子、圣灵，都是神:</vt:lpstr>
      <vt:lpstr>Holy, Holy, Holy 1/4</vt:lpstr>
      <vt:lpstr>Holy, Holy, Holy 1/4</vt:lpstr>
      <vt:lpstr>Holy, Holy, Holy 2/4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三位一体的错误观点</vt:lpstr>
      <vt:lpstr>真耶稣教会，亚当路</vt:lpstr>
      <vt:lpstr>真耶稣教会相信什么?</vt:lpstr>
      <vt:lpstr>对神的不同观点</vt:lpstr>
      <vt:lpstr>6.  圣经在以下的经文证明了以上的主张：父、子、圣灵， 拥有一样的属性/相称</vt:lpstr>
      <vt:lpstr>圣灵与人的关系</vt:lpstr>
      <vt:lpstr>圣灵与人的关系</vt:lpstr>
      <vt:lpstr>我们应当向圣灵祷告吗？</vt:lpstr>
      <vt:lpstr>我们应当向圣灵祷告吗？</vt:lpstr>
      <vt:lpstr>古德恩，系统神学, 381</vt:lpstr>
      <vt:lpstr>永生神的灵</vt:lpstr>
      <vt:lpstr>PowerPoint Presentation</vt:lpstr>
      <vt:lpstr>三位一体之图</vt:lpstr>
      <vt:lpstr>圣灵论链接地址 BibleStudyDownloads.org</vt:lpstr>
      <vt:lpstr>PowerPoint Presentation</vt:lpstr>
    </vt:vector>
  </TitlesOfParts>
  <Company>First Baptist Church Yucaipa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Mahlon Friesen</dc:creator>
  <cp:lastModifiedBy>Rick Griffith</cp:lastModifiedBy>
  <cp:revision>125</cp:revision>
  <dcterms:created xsi:type="dcterms:W3CDTF">2002-11-06T20:16:22Z</dcterms:created>
  <dcterms:modified xsi:type="dcterms:W3CDTF">2018-11-12T11:52:09Z</dcterms:modified>
</cp:coreProperties>
</file>