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6.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7.xml" ContentType="application/vnd.openxmlformats-officedocument.theme+xml"/>
  <Override PartName="/ppt/slideLayouts/slideLayout32.xml" ContentType="application/vnd.openxmlformats-officedocument.presentationml.slideLayout+xml"/>
  <Override PartName="/ppt/theme/theme8.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9.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10.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11.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12.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3.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4.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5.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6.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7.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8.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19.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theme/theme20.xml" ContentType="application/vnd.openxmlformats-officedocument.theme+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21.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theme/theme22.xml" ContentType="application/vnd.openxmlformats-officedocument.theme+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2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24.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25.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6.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7.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28.xml" ContentType="application/vnd.openxmlformats-officedocument.theme+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theme/theme29.xml" ContentType="application/vnd.openxmlformats-officedocument.theme+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theme/theme30.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1.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2.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3.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theme/theme34.xml" ContentType="application/vnd.openxmlformats-officedocument.theme+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theme/theme35.xml" ContentType="application/vnd.openxmlformats-officedocument.theme+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theme/theme36.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theme/theme37.xml" ContentType="application/vnd.openxmlformats-officedocument.theme+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theme/theme38.xml" ContentType="application/vnd.openxmlformats-officedocument.theme+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theme/theme39.xml" ContentType="application/vnd.openxmlformats-officedocument.theme+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theme/theme40.xml" ContentType="application/vnd.openxmlformats-officedocument.theme+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theme/theme41.xml" ContentType="application/vnd.openxmlformats-officedocument.theme+xml"/>
  <Override PartName="/ppt/slideLayouts/slideLayout409.xml" ContentType="application/vnd.openxmlformats-officedocument.presentationml.slideLayout+xml"/>
  <Override PartName="/ppt/theme/theme42.xml" ContentType="application/vnd.openxmlformats-officedocument.theme+xml"/>
  <Override PartName="/ppt/slideLayouts/slideLayout410.xml" ContentType="application/vnd.openxmlformats-officedocument.presentationml.slideLayout+xml"/>
  <Override PartName="/ppt/theme/theme43.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4.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5.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6.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7.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theme/theme48.xml" ContentType="application/vnd.openxmlformats-officedocument.theme+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theme/theme49.xml" ContentType="application/vnd.openxmlformats-officedocument.theme+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theme/theme50.xml" ContentType="application/vnd.openxmlformats-officedocument.theme+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51.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theme/theme52.xml" ContentType="application/vnd.openxmlformats-officedocument.theme+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theme/theme53.xml" ContentType="application/vnd.openxmlformats-officedocument.theme+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theme/theme54.xml" ContentType="application/vnd.openxmlformats-officedocument.theme+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theme/theme55.xml" ContentType="application/vnd.openxmlformats-officedocument.theme+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theme/theme56.xml" ContentType="application/vnd.openxmlformats-officedocument.theme+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57.xml" ContentType="application/vnd.openxmlformats-officedocument.theme+xml"/>
  <Override PartName="/ppt/theme/theme5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theme/themeOverride2.xml" ContentType="application/vnd.openxmlformats-officedocument.themeOverr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76" r:id="rId3"/>
    <p:sldMasterId id="2147483678" r:id="rId4"/>
    <p:sldMasterId id="2147483680" r:id="rId5"/>
    <p:sldMasterId id="2147483682" r:id="rId6"/>
    <p:sldMasterId id="2147483695" r:id="rId7"/>
    <p:sldMasterId id="2147483698" r:id="rId8"/>
    <p:sldMasterId id="2147483700" r:id="rId9"/>
    <p:sldMasterId id="2147483725" r:id="rId10"/>
    <p:sldMasterId id="2147483774" r:id="rId11"/>
    <p:sldMasterId id="2147483786" r:id="rId12"/>
    <p:sldMasterId id="2147483812" r:id="rId13"/>
    <p:sldMasterId id="2147483837" r:id="rId14"/>
    <p:sldMasterId id="2147483861" r:id="rId15"/>
    <p:sldMasterId id="2147483873" r:id="rId16"/>
    <p:sldMasterId id="2147483885" r:id="rId17"/>
    <p:sldMasterId id="2147483898" r:id="rId18"/>
    <p:sldMasterId id="2147483911" r:id="rId19"/>
    <p:sldMasterId id="2147483935" r:id="rId20"/>
    <p:sldMasterId id="2147483976" r:id="rId21"/>
    <p:sldMasterId id="2147484000" r:id="rId22"/>
    <p:sldMasterId id="2147484012" r:id="rId23"/>
    <p:sldMasterId id="2147484024" r:id="rId24"/>
    <p:sldMasterId id="2147484036" r:id="rId25"/>
    <p:sldMasterId id="2147484048" r:id="rId26"/>
    <p:sldMasterId id="2147484060" r:id="rId27"/>
    <p:sldMasterId id="2147484072" r:id="rId28"/>
    <p:sldMasterId id="2147484109" r:id="rId29"/>
    <p:sldMasterId id="2147484121" r:id="rId30"/>
    <p:sldMasterId id="2147484133" r:id="rId31"/>
    <p:sldMasterId id="2147484145" r:id="rId32"/>
    <p:sldMasterId id="2147484157" r:id="rId33"/>
    <p:sldMasterId id="2147484169" r:id="rId34"/>
    <p:sldMasterId id="2147484181" r:id="rId35"/>
    <p:sldMasterId id="2147484253" r:id="rId36"/>
    <p:sldMasterId id="2147484276" r:id="rId37"/>
    <p:sldMasterId id="2147484288" r:id="rId38"/>
    <p:sldMasterId id="2147484300" r:id="rId39"/>
    <p:sldMasterId id="2147484314" r:id="rId40"/>
    <p:sldMasterId id="2147484327" r:id="rId41"/>
    <p:sldMasterId id="2147484330" r:id="rId42"/>
    <p:sldMasterId id="2147484332" r:id="rId43"/>
    <p:sldMasterId id="2147484334" r:id="rId44"/>
    <p:sldMasterId id="2147484372" r:id="rId45"/>
    <p:sldMasterId id="2147484384" r:id="rId46"/>
    <p:sldMasterId id="2147484396" r:id="rId47"/>
    <p:sldMasterId id="2147484408" r:id="rId48"/>
    <p:sldMasterId id="2147484411" r:id="rId49"/>
    <p:sldMasterId id="2147484423" r:id="rId50"/>
    <p:sldMasterId id="2147484435" r:id="rId51"/>
    <p:sldMasterId id="2147484447" r:id="rId52"/>
    <p:sldMasterId id="2147484459" r:id="rId53"/>
    <p:sldMasterId id="2147484471" r:id="rId54"/>
    <p:sldMasterId id="2147484483" r:id="rId55"/>
    <p:sldMasterId id="2147484495" r:id="rId56"/>
    <p:sldMasterId id="2147484507" r:id="rId57"/>
  </p:sldMasterIdLst>
  <p:notesMasterIdLst>
    <p:notesMasterId r:id="rId399"/>
  </p:notesMasterIdLst>
  <p:sldIdLst>
    <p:sldId id="302" r:id="rId58"/>
    <p:sldId id="2394" r:id="rId59"/>
    <p:sldId id="595" r:id="rId60"/>
    <p:sldId id="257" r:id="rId61"/>
    <p:sldId id="662" r:id="rId62"/>
    <p:sldId id="663" r:id="rId63"/>
    <p:sldId id="664" r:id="rId64"/>
    <p:sldId id="665" r:id="rId65"/>
    <p:sldId id="666" r:id="rId66"/>
    <p:sldId id="667" r:id="rId67"/>
    <p:sldId id="668" r:id="rId68"/>
    <p:sldId id="669" r:id="rId69"/>
    <p:sldId id="670" r:id="rId70"/>
    <p:sldId id="671" r:id="rId71"/>
    <p:sldId id="672" r:id="rId72"/>
    <p:sldId id="673" r:id="rId73"/>
    <p:sldId id="674" r:id="rId74"/>
    <p:sldId id="3872" r:id="rId75"/>
    <p:sldId id="258" r:id="rId76"/>
    <p:sldId id="259" r:id="rId77"/>
    <p:sldId id="260" r:id="rId78"/>
    <p:sldId id="675" r:id="rId79"/>
    <p:sldId id="676" r:id="rId80"/>
    <p:sldId id="677" r:id="rId81"/>
    <p:sldId id="560" r:id="rId82"/>
    <p:sldId id="322" r:id="rId83"/>
    <p:sldId id="323" r:id="rId84"/>
    <p:sldId id="324" r:id="rId85"/>
    <p:sldId id="325" r:id="rId86"/>
    <p:sldId id="326" r:id="rId87"/>
    <p:sldId id="327" r:id="rId88"/>
    <p:sldId id="328" r:id="rId89"/>
    <p:sldId id="329" r:id="rId90"/>
    <p:sldId id="330" r:id="rId91"/>
    <p:sldId id="331" r:id="rId92"/>
    <p:sldId id="332" r:id="rId93"/>
    <p:sldId id="333" r:id="rId94"/>
    <p:sldId id="334" r:id="rId95"/>
    <p:sldId id="335" r:id="rId96"/>
    <p:sldId id="336" r:id="rId97"/>
    <p:sldId id="337" r:id="rId98"/>
    <p:sldId id="338" r:id="rId99"/>
    <p:sldId id="339" r:id="rId100"/>
    <p:sldId id="340" r:id="rId101"/>
    <p:sldId id="635" r:id="rId102"/>
    <p:sldId id="636" r:id="rId103"/>
    <p:sldId id="343" r:id="rId104"/>
    <p:sldId id="344" r:id="rId105"/>
    <p:sldId id="345" r:id="rId106"/>
    <p:sldId id="678" r:id="rId107"/>
    <p:sldId id="347" r:id="rId108"/>
    <p:sldId id="679" r:id="rId109"/>
    <p:sldId id="261" r:id="rId110"/>
    <p:sldId id="596" r:id="rId111"/>
    <p:sldId id="2395" r:id="rId112"/>
    <p:sldId id="350" r:id="rId113"/>
    <p:sldId id="351" r:id="rId114"/>
    <p:sldId id="352" r:id="rId115"/>
    <p:sldId id="353" r:id="rId116"/>
    <p:sldId id="354" r:id="rId117"/>
    <p:sldId id="355" r:id="rId118"/>
    <p:sldId id="356" r:id="rId119"/>
    <p:sldId id="357" r:id="rId120"/>
    <p:sldId id="358" r:id="rId121"/>
    <p:sldId id="359" r:id="rId122"/>
    <p:sldId id="360" r:id="rId123"/>
    <p:sldId id="361" r:id="rId124"/>
    <p:sldId id="362" r:id="rId125"/>
    <p:sldId id="637" r:id="rId126"/>
    <p:sldId id="638" r:id="rId127"/>
    <p:sldId id="561" r:id="rId128"/>
    <p:sldId id="366" r:id="rId129"/>
    <p:sldId id="367" r:id="rId130"/>
    <p:sldId id="368" r:id="rId131"/>
    <p:sldId id="369" r:id="rId132"/>
    <p:sldId id="370" r:id="rId133"/>
    <p:sldId id="371" r:id="rId134"/>
    <p:sldId id="372" r:id="rId135"/>
    <p:sldId id="373" r:id="rId136"/>
    <p:sldId id="374" r:id="rId137"/>
    <p:sldId id="375" r:id="rId138"/>
    <p:sldId id="376" r:id="rId139"/>
    <p:sldId id="377" r:id="rId140"/>
    <p:sldId id="378" r:id="rId141"/>
    <p:sldId id="379" r:id="rId142"/>
    <p:sldId id="380" r:id="rId143"/>
    <p:sldId id="639" r:id="rId144"/>
    <p:sldId id="640" r:id="rId145"/>
    <p:sldId id="262" r:id="rId146"/>
    <p:sldId id="263" r:id="rId147"/>
    <p:sldId id="264" r:id="rId148"/>
    <p:sldId id="265" r:id="rId149"/>
    <p:sldId id="266" r:id="rId150"/>
    <p:sldId id="267" r:id="rId151"/>
    <p:sldId id="268" r:id="rId152"/>
    <p:sldId id="597" r:id="rId153"/>
    <p:sldId id="2539" r:id="rId154"/>
    <p:sldId id="680" r:id="rId155"/>
    <p:sldId id="2540" r:id="rId156"/>
    <p:sldId id="681" r:id="rId157"/>
    <p:sldId id="738" r:id="rId158"/>
    <p:sldId id="598" r:id="rId159"/>
    <p:sldId id="682" r:id="rId160"/>
    <p:sldId id="683" r:id="rId161"/>
    <p:sldId id="684" r:id="rId162"/>
    <p:sldId id="685" r:id="rId163"/>
    <p:sldId id="686" r:id="rId164"/>
    <p:sldId id="687" r:id="rId165"/>
    <p:sldId id="688" r:id="rId166"/>
    <p:sldId id="689" r:id="rId167"/>
    <p:sldId id="1105" r:id="rId168"/>
    <p:sldId id="1106" r:id="rId169"/>
    <p:sldId id="269" r:id="rId170"/>
    <p:sldId id="599" r:id="rId171"/>
    <p:sldId id="1077" r:id="rId172"/>
    <p:sldId id="1078" r:id="rId173"/>
    <p:sldId id="1097" r:id="rId174"/>
    <p:sldId id="1098" r:id="rId175"/>
    <p:sldId id="1092" r:id="rId176"/>
    <p:sldId id="1081" r:id="rId177"/>
    <p:sldId id="1082" r:id="rId178"/>
    <p:sldId id="1083" r:id="rId179"/>
    <p:sldId id="1084" r:id="rId180"/>
    <p:sldId id="1085" r:id="rId181"/>
    <p:sldId id="600" r:id="rId182"/>
    <p:sldId id="1086" r:id="rId183"/>
    <p:sldId id="3748" r:id="rId184"/>
    <p:sldId id="3873" r:id="rId185"/>
    <p:sldId id="3751" r:id="rId186"/>
    <p:sldId id="601" r:id="rId187"/>
    <p:sldId id="3874" r:id="rId188"/>
    <p:sldId id="2396" r:id="rId189"/>
    <p:sldId id="562" r:id="rId190"/>
    <p:sldId id="389" r:id="rId191"/>
    <p:sldId id="390" r:id="rId192"/>
    <p:sldId id="391" r:id="rId193"/>
    <p:sldId id="392" r:id="rId194"/>
    <p:sldId id="393" r:id="rId195"/>
    <p:sldId id="394" r:id="rId196"/>
    <p:sldId id="395" r:id="rId197"/>
    <p:sldId id="396" r:id="rId198"/>
    <p:sldId id="397" r:id="rId199"/>
    <p:sldId id="398" r:id="rId200"/>
    <p:sldId id="399" r:id="rId201"/>
    <p:sldId id="400" r:id="rId202"/>
    <p:sldId id="401" r:id="rId203"/>
    <p:sldId id="402" r:id="rId204"/>
    <p:sldId id="403" r:id="rId205"/>
    <p:sldId id="404" r:id="rId206"/>
    <p:sldId id="405" r:id="rId207"/>
    <p:sldId id="406" r:id="rId208"/>
    <p:sldId id="407" r:id="rId209"/>
    <p:sldId id="408" r:id="rId210"/>
    <p:sldId id="641" r:id="rId211"/>
    <p:sldId id="642" r:id="rId212"/>
    <p:sldId id="563" r:id="rId213"/>
    <p:sldId id="412" r:id="rId214"/>
    <p:sldId id="413" r:id="rId215"/>
    <p:sldId id="414" r:id="rId216"/>
    <p:sldId id="415" r:id="rId217"/>
    <p:sldId id="416" r:id="rId218"/>
    <p:sldId id="417" r:id="rId219"/>
    <p:sldId id="418" r:id="rId220"/>
    <p:sldId id="419" r:id="rId221"/>
    <p:sldId id="643" r:id="rId222"/>
    <p:sldId id="644" r:id="rId223"/>
    <p:sldId id="564" r:id="rId224"/>
    <p:sldId id="423" r:id="rId225"/>
    <p:sldId id="424" r:id="rId226"/>
    <p:sldId id="425" r:id="rId227"/>
    <p:sldId id="426" r:id="rId228"/>
    <p:sldId id="427" r:id="rId229"/>
    <p:sldId id="428" r:id="rId230"/>
    <p:sldId id="429" r:id="rId231"/>
    <p:sldId id="430" r:id="rId232"/>
    <p:sldId id="431" r:id="rId233"/>
    <p:sldId id="432" r:id="rId234"/>
    <p:sldId id="645" r:id="rId235"/>
    <p:sldId id="646" r:id="rId236"/>
    <p:sldId id="602" r:id="rId237"/>
    <p:sldId id="270" r:id="rId238"/>
    <p:sldId id="565" r:id="rId239"/>
    <p:sldId id="437" r:id="rId240"/>
    <p:sldId id="438" r:id="rId241"/>
    <p:sldId id="439" r:id="rId242"/>
    <p:sldId id="440" r:id="rId243"/>
    <p:sldId id="441" r:id="rId244"/>
    <p:sldId id="442" r:id="rId245"/>
    <p:sldId id="443" r:id="rId246"/>
    <p:sldId id="444" r:id="rId247"/>
    <p:sldId id="445" r:id="rId248"/>
    <p:sldId id="446" r:id="rId249"/>
    <p:sldId id="447" r:id="rId250"/>
    <p:sldId id="448" r:id="rId251"/>
    <p:sldId id="449" r:id="rId252"/>
    <p:sldId id="450" r:id="rId253"/>
    <p:sldId id="451" r:id="rId254"/>
    <p:sldId id="452" r:id="rId255"/>
    <p:sldId id="647" r:id="rId256"/>
    <p:sldId id="648" r:id="rId257"/>
    <p:sldId id="566" r:id="rId258"/>
    <p:sldId id="456" r:id="rId259"/>
    <p:sldId id="457" r:id="rId260"/>
    <p:sldId id="458" r:id="rId261"/>
    <p:sldId id="459" r:id="rId262"/>
    <p:sldId id="460" r:id="rId263"/>
    <p:sldId id="461" r:id="rId264"/>
    <p:sldId id="462" r:id="rId265"/>
    <p:sldId id="463" r:id="rId266"/>
    <p:sldId id="464" r:id="rId267"/>
    <p:sldId id="465" r:id="rId268"/>
    <p:sldId id="466" r:id="rId269"/>
    <p:sldId id="467" r:id="rId270"/>
    <p:sldId id="468" r:id="rId271"/>
    <p:sldId id="469" r:id="rId272"/>
    <p:sldId id="470" r:id="rId273"/>
    <p:sldId id="471" r:id="rId274"/>
    <p:sldId id="472" r:id="rId275"/>
    <p:sldId id="473" r:id="rId276"/>
    <p:sldId id="649" r:id="rId277"/>
    <p:sldId id="650" r:id="rId278"/>
    <p:sldId id="271" r:id="rId279"/>
    <p:sldId id="272" r:id="rId280"/>
    <p:sldId id="273" r:id="rId281"/>
    <p:sldId id="274" r:id="rId282"/>
    <p:sldId id="275" r:id="rId283"/>
    <p:sldId id="276" r:id="rId284"/>
    <p:sldId id="603" r:id="rId285"/>
    <p:sldId id="567" r:id="rId286"/>
    <p:sldId id="478" r:id="rId287"/>
    <p:sldId id="479" r:id="rId288"/>
    <p:sldId id="480" r:id="rId289"/>
    <p:sldId id="481" r:id="rId290"/>
    <p:sldId id="482" r:id="rId291"/>
    <p:sldId id="483" r:id="rId292"/>
    <p:sldId id="484" r:id="rId293"/>
    <p:sldId id="485" r:id="rId294"/>
    <p:sldId id="486" r:id="rId295"/>
    <p:sldId id="487" r:id="rId296"/>
    <p:sldId id="488" r:id="rId297"/>
    <p:sldId id="489" r:id="rId298"/>
    <p:sldId id="490" r:id="rId299"/>
    <p:sldId id="491" r:id="rId300"/>
    <p:sldId id="492" r:id="rId301"/>
    <p:sldId id="493" r:id="rId302"/>
    <p:sldId id="494" r:id="rId303"/>
    <p:sldId id="495" r:id="rId304"/>
    <p:sldId id="651" r:id="rId305"/>
    <p:sldId id="652" r:id="rId306"/>
    <p:sldId id="498" r:id="rId307"/>
    <p:sldId id="499" r:id="rId308"/>
    <p:sldId id="500" r:id="rId309"/>
    <p:sldId id="501" r:id="rId310"/>
    <p:sldId id="502" r:id="rId311"/>
    <p:sldId id="503" r:id="rId312"/>
    <p:sldId id="504" r:id="rId313"/>
    <p:sldId id="505" r:id="rId314"/>
    <p:sldId id="506" r:id="rId315"/>
    <p:sldId id="507" r:id="rId316"/>
    <p:sldId id="653" r:id="rId317"/>
    <p:sldId id="654" r:id="rId318"/>
    <p:sldId id="510" r:id="rId319"/>
    <p:sldId id="511" r:id="rId320"/>
    <p:sldId id="512" r:id="rId321"/>
    <p:sldId id="513" r:id="rId322"/>
    <p:sldId id="514" r:id="rId323"/>
    <p:sldId id="515" r:id="rId324"/>
    <p:sldId id="516" r:id="rId325"/>
    <p:sldId id="517" r:id="rId326"/>
    <p:sldId id="518" r:id="rId327"/>
    <p:sldId id="519" r:id="rId328"/>
    <p:sldId id="520" r:id="rId329"/>
    <p:sldId id="521" r:id="rId330"/>
    <p:sldId id="522" r:id="rId331"/>
    <p:sldId id="655" r:id="rId332"/>
    <p:sldId id="657" r:id="rId333"/>
    <p:sldId id="3708" r:id="rId334"/>
    <p:sldId id="278" r:id="rId335"/>
    <p:sldId id="279" r:id="rId336"/>
    <p:sldId id="280" r:id="rId337"/>
    <p:sldId id="281" r:id="rId338"/>
    <p:sldId id="559" r:id="rId339"/>
    <p:sldId id="604" r:id="rId340"/>
    <p:sldId id="2397" r:id="rId341"/>
    <p:sldId id="527" r:id="rId342"/>
    <p:sldId id="528" r:id="rId343"/>
    <p:sldId id="529" r:id="rId344"/>
    <p:sldId id="530" r:id="rId345"/>
    <p:sldId id="531" r:id="rId346"/>
    <p:sldId id="532" r:id="rId347"/>
    <p:sldId id="533" r:id="rId348"/>
    <p:sldId id="534" r:id="rId349"/>
    <p:sldId id="535" r:id="rId350"/>
    <p:sldId id="536" r:id="rId351"/>
    <p:sldId id="537" r:id="rId352"/>
    <p:sldId id="538" r:id="rId353"/>
    <p:sldId id="539" r:id="rId354"/>
    <p:sldId id="540" r:id="rId355"/>
    <p:sldId id="541" r:id="rId356"/>
    <p:sldId id="658" r:id="rId357"/>
    <p:sldId id="659" r:id="rId358"/>
    <p:sldId id="544" r:id="rId359"/>
    <p:sldId id="545" r:id="rId360"/>
    <p:sldId id="546" r:id="rId361"/>
    <p:sldId id="547" r:id="rId362"/>
    <p:sldId id="548" r:id="rId363"/>
    <p:sldId id="549" r:id="rId364"/>
    <p:sldId id="550" r:id="rId365"/>
    <p:sldId id="551" r:id="rId366"/>
    <p:sldId id="552" r:id="rId367"/>
    <p:sldId id="553" r:id="rId368"/>
    <p:sldId id="554" r:id="rId369"/>
    <p:sldId id="555" r:id="rId370"/>
    <p:sldId id="660" r:id="rId371"/>
    <p:sldId id="661" r:id="rId372"/>
    <p:sldId id="3868" r:id="rId373"/>
    <p:sldId id="2419" r:id="rId374"/>
    <p:sldId id="2420" r:id="rId375"/>
    <p:sldId id="3869" r:id="rId376"/>
    <p:sldId id="282" r:id="rId377"/>
    <p:sldId id="283" r:id="rId378"/>
    <p:sldId id="284" r:id="rId379"/>
    <p:sldId id="3870" r:id="rId380"/>
    <p:sldId id="2011" r:id="rId381"/>
    <p:sldId id="285" r:id="rId382"/>
    <p:sldId id="286" r:id="rId383"/>
    <p:sldId id="287" r:id="rId384"/>
    <p:sldId id="288" r:id="rId385"/>
    <p:sldId id="289" r:id="rId386"/>
    <p:sldId id="290" r:id="rId387"/>
    <p:sldId id="291" r:id="rId388"/>
    <p:sldId id="292" r:id="rId389"/>
    <p:sldId id="293" r:id="rId390"/>
    <p:sldId id="294" r:id="rId391"/>
    <p:sldId id="295" r:id="rId392"/>
    <p:sldId id="296" r:id="rId393"/>
    <p:sldId id="297" r:id="rId394"/>
    <p:sldId id="298" r:id="rId395"/>
    <p:sldId id="299" r:id="rId396"/>
    <p:sldId id="606" r:id="rId397"/>
    <p:sldId id="2012" r:id="rId39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ADFCFAF9-F0AC-F048-A248-EEBC7865BD78}">
          <p14:sldIdLst>
            <p14:sldId id="302"/>
            <p14:sldId id="2394"/>
            <p14:sldId id="595"/>
            <p14:sldId id="257"/>
            <p14:sldId id="662"/>
            <p14:sldId id="663"/>
            <p14:sldId id="664"/>
            <p14:sldId id="665"/>
            <p14:sldId id="666"/>
            <p14:sldId id="667"/>
            <p14:sldId id="668"/>
            <p14:sldId id="669"/>
            <p14:sldId id="670"/>
            <p14:sldId id="671"/>
            <p14:sldId id="672"/>
            <p14:sldId id="673"/>
            <p14:sldId id="674"/>
            <p14:sldId id="3872"/>
            <p14:sldId id="258"/>
            <p14:sldId id="259"/>
            <p14:sldId id="260"/>
            <p14:sldId id="675"/>
            <p14:sldId id="676"/>
            <p14:sldId id="677"/>
            <p14:sldId id="560"/>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635"/>
            <p14:sldId id="636"/>
            <p14:sldId id="343"/>
            <p14:sldId id="344"/>
            <p14:sldId id="345"/>
            <p14:sldId id="678"/>
            <p14:sldId id="347"/>
            <p14:sldId id="679"/>
            <p14:sldId id="261"/>
            <p14:sldId id="596"/>
            <p14:sldId id="2395"/>
            <p14:sldId id="350"/>
            <p14:sldId id="351"/>
            <p14:sldId id="352"/>
            <p14:sldId id="353"/>
            <p14:sldId id="354"/>
            <p14:sldId id="355"/>
            <p14:sldId id="356"/>
            <p14:sldId id="357"/>
            <p14:sldId id="358"/>
            <p14:sldId id="359"/>
            <p14:sldId id="360"/>
            <p14:sldId id="361"/>
            <p14:sldId id="362"/>
            <p14:sldId id="637"/>
            <p14:sldId id="638"/>
            <p14:sldId id="561"/>
            <p14:sldId id="366"/>
            <p14:sldId id="367"/>
            <p14:sldId id="368"/>
            <p14:sldId id="369"/>
            <p14:sldId id="370"/>
            <p14:sldId id="371"/>
            <p14:sldId id="372"/>
            <p14:sldId id="373"/>
            <p14:sldId id="374"/>
            <p14:sldId id="375"/>
            <p14:sldId id="376"/>
            <p14:sldId id="377"/>
            <p14:sldId id="378"/>
            <p14:sldId id="379"/>
            <p14:sldId id="380"/>
            <p14:sldId id="639"/>
            <p14:sldId id="640"/>
            <p14:sldId id="262"/>
            <p14:sldId id="263"/>
            <p14:sldId id="264"/>
            <p14:sldId id="265"/>
            <p14:sldId id="266"/>
            <p14:sldId id="267"/>
            <p14:sldId id="268"/>
            <p14:sldId id="597"/>
            <p14:sldId id="2539"/>
            <p14:sldId id="680"/>
            <p14:sldId id="2540"/>
            <p14:sldId id="681"/>
            <p14:sldId id="738"/>
            <p14:sldId id="598"/>
            <p14:sldId id="682"/>
            <p14:sldId id="683"/>
            <p14:sldId id="684"/>
            <p14:sldId id="685"/>
            <p14:sldId id="686"/>
            <p14:sldId id="687"/>
            <p14:sldId id="688"/>
            <p14:sldId id="689"/>
            <p14:sldId id="1105"/>
            <p14:sldId id="1106"/>
            <p14:sldId id="269"/>
            <p14:sldId id="599"/>
            <p14:sldId id="1077"/>
            <p14:sldId id="1078"/>
            <p14:sldId id="1097"/>
            <p14:sldId id="1098"/>
            <p14:sldId id="1092"/>
            <p14:sldId id="1081"/>
            <p14:sldId id="1082"/>
            <p14:sldId id="1083"/>
            <p14:sldId id="1084"/>
            <p14:sldId id="1085"/>
            <p14:sldId id="600"/>
            <p14:sldId id="1086"/>
            <p14:sldId id="3748"/>
            <p14:sldId id="3873"/>
            <p14:sldId id="3751"/>
            <p14:sldId id="601"/>
            <p14:sldId id="3874"/>
            <p14:sldId id="2396"/>
            <p14:sldId id="562"/>
            <p14:sldId id="389"/>
            <p14:sldId id="390"/>
            <p14:sldId id="391"/>
            <p14:sldId id="392"/>
            <p14:sldId id="393"/>
            <p14:sldId id="394"/>
            <p14:sldId id="395"/>
            <p14:sldId id="396"/>
            <p14:sldId id="397"/>
            <p14:sldId id="398"/>
            <p14:sldId id="399"/>
            <p14:sldId id="400"/>
            <p14:sldId id="401"/>
            <p14:sldId id="402"/>
            <p14:sldId id="403"/>
            <p14:sldId id="404"/>
            <p14:sldId id="405"/>
            <p14:sldId id="406"/>
            <p14:sldId id="407"/>
            <p14:sldId id="408"/>
            <p14:sldId id="641"/>
            <p14:sldId id="642"/>
            <p14:sldId id="563"/>
            <p14:sldId id="412"/>
            <p14:sldId id="413"/>
            <p14:sldId id="414"/>
            <p14:sldId id="415"/>
            <p14:sldId id="416"/>
            <p14:sldId id="417"/>
            <p14:sldId id="418"/>
            <p14:sldId id="419"/>
            <p14:sldId id="643"/>
            <p14:sldId id="644"/>
            <p14:sldId id="564"/>
            <p14:sldId id="423"/>
            <p14:sldId id="424"/>
            <p14:sldId id="425"/>
            <p14:sldId id="426"/>
            <p14:sldId id="427"/>
            <p14:sldId id="428"/>
            <p14:sldId id="429"/>
            <p14:sldId id="430"/>
            <p14:sldId id="431"/>
            <p14:sldId id="432"/>
            <p14:sldId id="645"/>
            <p14:sldId id="646"/>
            <p14:sldId id="602"/>
            <p14:sldId id="270"/>
            <p14:sldId id="565"/>
            <p14:sldId id="437"/>
            <p14:sldId id="438"/>
            <p14:sldId id="439"/>
            <p14:sldId id="440"/>
            <p14:sldId id="441"/>
            <p14:sldId id="442"/>
            <p14:sldId id="443"/>
            <p14:sldId id="444"/>
            <p14:sldId id="445"/>
            <p14:sldId id="446"/>
            <p14:sldId id="447"/>
            <p14:sldId id="448"/>
            <p14:sldId id="449"/>
            <p14:sldId id="450"/>
            <p14:sldId id="451"/>
            <p14:sldId id="452"/>
            <p14:sldId id="647"/>
            <p14:sldId id="648"/>
            <p14:sldId id="566"/>
            <p14:sldId id="456"/>
            <p14:sldId id="457"/>
            <p14:sldId id="458"/>
            <p14:sldId id="459"/>
            <p14:sldId id="460"/>
            <p14:sldId id="461"/>
            <p14:sldId id="462"/>
            <p14:sldId id="463"/>
            <p14:sldId id="464"/>
            <p14:sldId id="465"/>
            <p14:sldId id="466"/>
            <p14:sldId id="467"/>
            <p14:sldId id="468"/>
            <p14:sldId id="469"/>
            <p14:sldId id="470"/>
            <p14:sldId id="471"/>
            <p14:sldId id="472"/>
            <p14:sldId id="473"/>
            <p14:sldId id="649"/>
            <p14:sldId id="650"/>
            <p14:sldId id="271"/>
            <p14:sldId id="272"/>
            <p14:sldId id="273"/>
            <p14:sldId id="274"/>
            <p14:sldId id="275"/>
            <p14:sldId id="276"/>
            <p14:sldId id="603"/>
            <p14:sldId id="567"/>
            <p14:sldId id="478"/>
            <p14:sldId id="479"/>
            <p14:sldId id="480"/>
            <p14:sldId id="481"/>
            <p14:sldId id="482"/>
            <p14:sldId id="483"/>
            <p14:sldId id="484"/>
            <p14:sldId id="485"/>
            <p14:sldId id="486"/>
            <p14:sldId id="487"/>
            <p14:sldId id="488"/>
            <p14:sldId id="489"/>
            <p14:sldId id="490"/>
            <p14:sldId id="491"/>
            <p14:sldId id="492"/>
            <p14:sldId id="493"/>
            <p14:sldId id="494"/>
            <p14:sldId id="495"/>
            <p14:sldId id="651"/>
            <p14:sldId id="652"/>
            <p14:sldId id="498"/>
            <p14:sldId id="499"/>
            <p14:sldId id="500"/>
            <p14:sldId id="501"/>
            <p14:sldId id="502"/>
            <p14:sldId id="503"/>
            <p14:sldId id="504"/>
            <p14:sldId id="505"/>
            <p14:sldId id="506"/>
            <p14:sldId id="507"/>
            <p14:sldId id="653"/>
            <p14:sldId id="654"/>
            <p14:sldId id="510"/>
            <p14:sldId id="511"/>
            <p14:sldId id="512"/>
            <p14:sldId id="513"/>
            <p14:sldId id="514"/>
            <p14:sldId id="515"/>
            <p14:sldId id="516"/>
            <p14:sldId id="517"/>
            <p14:sldId id="518"/>
            <p14:sldId id="519"/>
            <p14:sldId id="520"/>
            <p14:sldId id="521"/>
            <p14:sldId id="522"/>
            <p14:sldId id="655"/>
            <p14:sldId id="657"/>
            <p14:sldId id="3708"/>
            <p14:sldId id="278"/>
            <p14:sldId id="279"/>
            <p14:sldId id="280"/>
            <p14:sldId id="281"/>
            <p14:sldId id="559"/>
            <p14:sldId id="604"/>
            <p14:sldId id="2397"/>
            <p14:sldId id="527"/>
            <p14:sldId id="528"/>
            <p14:sldId id="529"/>
            <p14:sldId id="530"/>
            <p14:sldId id="531"/>
            <p14:sldId id="532"/>
            <p14:sldId id="533"/>
            <p14:sldId id="534"/>
            <p14:sldId id="535"/>
            <p14:sldId id="536"/>
            <p14:sldId id="537"/>
            <p14:sldId id="538"/>
            <p14:sldId id="539"/>
            <p14:sldId id="540"/>
            <p14:sldId id="541"/>
            <p14:sldId id="658"/>
            <p14:sldId id="659"/>
            <p14:sldId id="544"/>
            <p14:sldId id="545"/>
            <p14:sldId id="546"/>
            <p14:sldId id="547"/>
            <p14:sldId id="548"/>
            <p14:sldId id="549"/>
            <p14:sldId id="550"/>
            <p14:sldId id="551"/>
            <p14:sldId id="552"/>
            <p14:sldId id="553"/>
            <p14:sldId id="554"/>
            <p14:sldId id="555"/>
            <p14:sldId id="660"/>
            <p14:sldId id="661"/>
          </p14:sldIdLst>
        </p14:section>
        <p14:section name="Conclusion" id="{299022DE-80E0-3A49-978B-31BE9801227D}">
          <p14:sldIdLst>
            <p14:sldId id="3868"/>
            <p14:sldId id="2419"/>
            <p14:sldId id="2420"/>
            <p14:sldId id="3869"/>
            <p14:sldId id="282"/>
            <p14:sldId id="283"/>
            <p14:sldId id="284"/>
            <p14:sldId id="3870"/>
            <p14:sldId id="2011"/>
          </p14:sldIdLst>
        </p14:section>
        <p14:section name="Supplements" id="{DB44E7D1-657F-954F-8E3F-9B1423FA9674}">
          <p14:sldIdLst>
            <p14:sldId id="285"/>
            <p14:sldId id="286"/>
            <p14:sldId id="287"/>
            <p14:sldId id="288"/>
            <p14:sldId id="289"/>
            <p14:sldId id="290"/>
            <p14:sldId id="291"/>
            <p14:sldId id="292"/>
            <p14:sldId id="293"/>
            <p14:sldId id="294"/>
            <p14:sldId id="295"/>
            <p14:sldId id="296"/>
            <p14:sldId id="297"/>
            <p14:sldId id="298"/>
            <p14:sldId id="299"/>
            <p14:sldId id="606"/>
            <p14:sldId id="2012"/>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229"/>
    <p:restoredTop sz="84250"/>
  </p:normalViewPr>
  <p:slideViewPr>
    <p:cSldViewPr>
      <p:cViewPr varScale="1">
        <p:scale>
          <a:sx n="105" d="100"/>
          <a:sy n="105" d="100"/>
        </p:scale>
        <p:origin x="2536" y="200"/>
      </p:cViewPr>
      <p:guideLst>
        <p:guide orient="horz" pos="2160"/>
        <p:guide pos="2880"/>
      </p:guideLst>
    </p:cSldViewPr>
  </p:slideViewPr>
  <p:notesTextViewPr>
    <p:cViewPr>
      <p:scale>
        <a:sx n="1" d="1"/>
        <a:sy n="1" d="1"/>
      </p:scale>
      <p:origin x="0" y="0"/>
    </p:cViewPr>
  </p:notesTextViewPr>
  <p:sorterViewPr>
    <p:cViewPr varScale="1">
      <p:scale>
        <a:sx n="1" d="1"/>
        <a:sy n="1" d="1"/>
      </p:scale>
      <p:origin x="0" y="112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0.xml"/><Relationship Id="rId299" Type="http://schemas.openxmlformats.org/officeDocument/2006/relationships/slide" Target="slides/slide242.xml"/><Relationship Id="rId21" Type="http://schemas.openxmlformats.org/officeDocument/2006/relationships/slideMaster" Target="slideMasters/slideMaster21.xml"/><Relationship Id="rId63" Type="http://schemas.openxmlformats.org/officeDocument/2006/relationships/slide" Target="slides/slide6.xml"/><Relationship Id="rId159" Type="http://schemas.openxmlformats.org/officeDocument/2006/relationships/slide" Target="slides/slide102.xml"/><Relationship Id="rId324" Type="http://schemas.openxmlformats.org/officeDocument/2006/relationships/slide" Target="slides/slide267.xml"/><Relationship Id="rId366" Type="http://schemas.openxmlformats.org/officeDocument/2006/relationships/slide" Target="slides/slide309.xml"/><Relationship Id="rId170" Type="http://schemas.openxmlformats.org/officeDocument/2006/relationships/slide" Target="slides/slide113.xml"/><Relationship Id="rId226" Type="http://schemas.openxmlformats.org/officeDocument/2006/relationships/slide" Target="slides/slide169.xml"/><Relationship Id="rId268" Type="http://schemas.openxmlformats.org/officeDocument/2006/relationships/slide" Target="slides/slide211.xml"/><Relationship Id="rId32" Type="http://schemas.openxmlformats.org/officeDocument/2006/relationships/slideMaster" Target="slideMasters/slideMaster32.xml"/><Relationship Id="rId74" Type="http://schemas.openxmlformats.org/officeDocument/2006/relationships/slide" Target="slides/slide17.xml"/><Relationship Id="rId128" Type="http://schemas.openxmlformats.org/officeDocument/2006/relationships/slide" Target="slides/slide71.xml"/><Relationship Id="rId335" Type="http://schemas.openxmlformats.org/officeDocument/2006/relationships/slide" Target="slides/slide278.xml"/><Relationship Id="rId377" Type="http://schemas.openxmlformats.org/officeDocument/2006/relationships/slide" Target="slides/slide320.xml"/><Relationship Id="rId5" Type="http://schemas.openxmlformats.org/officeDocument/2006/relationships/slideMaster" Target="slideMasters/slideMaster5.xml"/><Relationship Id="rId181" Type="http://schemas.openxmlformats.org/officeDocument/2006/relationships/slide" Target="slides/slide124.xml"/><Relationship Id="rId237" Type="http://schemas.openxmlformats.org/officeDocument/2006/relationships/slide" Target="slides/slide180.xml"/><Relationship Id="rId402" Type="http://schemas.openxmlformats.org/officeDocument/2006/relationships/theme" Target="theme/theme1.xml"/><Relationship Id="rId279" Type="http://schemas.openxmlformats.org/officeDocument/2006/relationships/slide" Target="slides/slide222.xml"/><Relationship Id="rId43" Type="http://schemas.openxmlformats.org/officeDocument/2006/relationships/slideMaster" Target="slideMasters/slideMaster43.xml"/><Relationship Id="rId139" Type="http://schemas.openxmlformats.org/officeDocument/2006/relationships/slide" Target="slides/slide82.xml"/><Relationship Id="rId290" Type="http://schemas.openxmlformats.org/officeDocument/2006/relationships/slide" Target="slides/slide233.xml"/><Relationship Id="rId304" Type="http://schemas.openxmlformats.org/officeDocument/2006/relationships/slide" Target="slides/slide247.xml"/><Relationship Id="rId346" Type="http://schemas.openxmlformats.org/officeDocument/2006/relationships/slide" Target="slides/slide289.xml"/><Relationship Id="rId388" Type="http://schemas.openxmlformats.org/officeDocument/2006/relationships/slide" Target="slides/slide331.xml"/><Relationship Id="rId85" Type="http://schemas.openxmlformats.org/officeDocument/2006/relationships/slide" Target="slides/slide28.xml"/><Relationship Id="rId150" Type="http://schemas.openxmlformats.org/officeDocument/2006/relationships/slide" Target="slides/slide93.xml"/><Relationship Id="rId192" Type="http://schemas.openxmlformats.org/officeDocument/2006/relationships/slide" Target="slides/slide135.xml"/><Relationship Id="rId206" Type="http://schemas.openxmlformats.org/officeDocument/2006/relationships/slide" Target="slides/slide149.xml"/><Relationship Id="rId248" Type="http://schemas.openxmlformats.org/officeDocument/2006/relationships/slide" Target="slides/slide191.xml"/><Relationship Id="rId12" Type="http://schemas.openxmlformats.org/officeDocument/2006/relationships/slideMaster" Target="slideMasters/slideMaster12.xml"/><Relationship Id="rId108" Type="http://schemas.openxmlformats.org/officeDocument/2006/relationships/slide" Target="slides/slide51.xml"/><Relationship Id="rId315" Type="http://schemas.openxmlformats.org/officeDocument/2006/relationships/slide" Target="slides/slide258.xml"/><Relationship Id="rId357" Type="http://schemas.openxmlformats.org/officeDocument/2006/relationships/slide" Target="slides/slide300.xml"/><Relationship Id="rId54" Type="http://schemas.openxmlformats.org/officeDocument/2006/relationships/slideMaster" Target="slideMasters/slideMaster54.xml"/><Relationship Id="rId96" Type="http://schemas.openxmlformats.org/officeDocument/2006/relationships/slide" Target="slides/slide39.xml"/><Relationship Id="rId161" Type="http://schemas.openxmlformats.org/officeDocument/2006/relationships/slide" Target="slides/slide104.xml"/><Relationship Id="rId217" Type="http://schemas.openxmlformats.org/officeDocument/2006/relationships/slide" Target="slides/slide160.xml"/><Relationship Id="rId399" Type="http://schemas.openxmlformats.org/officeDocument/2006/relationships/notesMaster" Target="notesMasters/notesMaster1.xml"/><Relationship Id="rId259" Type="http://schemas.openxmlformats.org/officeDocument/2006/relationships/slide" Target="slides/slide202.xml"/><Relationship Id="rId23" Type="http://schemas.openxmlformats.org/officeDocument/2006/relationships/slideMaster" Target="slideMasters/slideMaster23.xml"/><Relationship Id="rId119" Type="http://schemas.openxmlformats.org/officeDocument/2006/relationships/slide" Target="slides/slide62.xml"/><Relationship Id="rId270" Type="http://schemas.openxmlformats.org/officeDocument/2006/relationships/slide" Target="slides/slide213.xml"/><Relationship Id="rId326" Type="http://schemas.openxmlformats.org/officeDocument/2006/relationships/slide" Target="slides/slide269.xml"/><Relationship Id="rId65" Type="http://schemas.openxmlformats.org/officeDocument/2006/relationships/slide" Target="slides/slide8.xml"/><Relationship Id="rId130" Type="http://schemas.openxmlformats.org/officeDocument/2006/relationships/slide" Target="slides/slide73.xml"/><Relationship Id="rId368" Type="http://schemas.openxmlformats.org/officeDocument/2006/relationships/slide" Target="slides/slide311.xml"/><Relationship Id="rId172" Type="http://schemas.openxmlformats.org/officeDocument/2006/relationships/slide" Target="slides/slide115.xml"/><Relationship Id="rId228" Type="http://schemas.openxmlformats.org/officeDocument/2006/relationships/slide" Target="slides/slide171.xml"/><Relationship Id="rId281" Type="http://schemas.openxmlformats.org/officeDocument/2006/relationships/slide" Target="slides/slide224.xml"/><Relationship Id="rId337" Type="http://schemas.openxmlformats.org/officeDocument/2006/relationships/slide" Target="slides/slide280.xml"/><Relationship Id="rId34" Type="http://schemas.openxmlformats.org/officeDocument/2006/relationships/slideMaster" Target="slideMasters/slideMaster34.xml"/><Relationship Id="rId76" Type="http://schemas.openxmlformats.org/officeDocument/2006/relationships/slide" Target="slides/slide19.xml"/><Relationship Id="rId141" Type="http://schemas.openxmlformats.org/officeDocument/2006/relationships/slide" Target="slides/slide84.xml"/><Relationship Id="rId379" Type="http://schemas.openxmlformats.org/officeDocument/2006/relationships/slide" Target="slides/slide322.xml"/><Relationship Id="rId7" Type="http://schemas.openxmlformats.org/officeDocument/2006/relationships/slideMaster" Target="slideMasters/slideMaster7.xml"/><Relationship Id="rId183" Type="http://schemas.openxmlformats.org/officeDocument/2006/relationships/slide" Target="slides/slide126.xml"/><Relationship Id="rId239" Type="http://schemas.openxmlformats.org/officeDocument/2006/relationships/slide" Target="slides/slide182.xml"/><Relationship Id="rId390" Type="http://schemas.openxmlformats.org/officeDocument/2006/relationships/slide" Target="slides/slide333.xml"/><Relationship Id="rId250" Type="http://schemas.openxmlformats.org/officeDocument/2006/relationships/slide" Target="slides/slide193.xml"/><Relationship Id="rId292" Type="http://schemas.openxmlformats.org/officeDocument/2006/relationships/slide" Target="slides/slide235.xml"/><Relationship Id="rId306" Type="http://schemas.openxmlformats.org/officeDocument/2006/relationships/slide" Target="slides/slide249.xml"/><Relationship Id="rId45" Type="http://schemas.openxmlformats.org/officeDocument/2006/relationships/slideMaster" Target="slideMasters/slideMaster45.xml"/><Relationship Id="rId87" Type="http://schemas.openxmlformats.org/officeDocument/2006/relationships/slide" Target="slides/slide30.xml"/><Relationship Id="rId110" Type="http://schemas.openxmlformats.org/officeDocument/2006/relationships/slide" Target="slides/slide53.xml"/><Relationship Id="rId348" Type="http://schemas.openxmlformats.org/officeDocument/2006/relationships/slide" Target="slides/slide291.xml"/><Relationship Id="rId152" Type="http://schemas.openxmlformats.org/officeDocument/2006/relationships/slide" Target="slides/slide95.xml"/><Relationship Id="rId194" Type="http://schemas.openxmlformats.org/officeDocument/2006/relationships/slide" Target="slides/slide137.xml"/><Relationship Id="rId208" Type="http://schemas.openxmlformats.org/officeDocument/2006/relationships/slide" Target="slides/slide151.xml"/><Relationship Id="rId261" Type="http://schemas.openxmlformats.org/officeDocument/2006/relationships/slide" Target="slides/slide204.xml"/><Relationship Id="rId14" Type="http://schemas.openxmlformats.org/officeDocument/2006/relationships/slideMaster" Target="slideMasters/slideMaster14.xml"/><Relationship Id="rId56" Type="http://schemas.openxmlformats.org/officeDocument/2006/relationships/slideMaster" Target="slideMasters/slideMaster56.xml"/><Relationship Id="rId317" Type="http://schemas.openxmlformats.org/officeDocument/2006/relationships/slide" Target="slides/slide260.xml"/><Relationship Id="rId359" Type="http://schemas.openxmlformats.org/officeDocument/2006/relationships/slide" Target="slides/slide302.xml"/><Relationship Id="rId98" Type="http://schemas.openxmlformats.org/officeDocument/2006/relationships/slide" Target="slides/slide41.xml"/><Relationship Id="rId121" Type="http://schemas.openxmlformats.org/officeDocument/2006/relationships/slide" Target="slides/slide64.xml"/><Relationship Id="rId163" Type="http://schemas.openxmlformats.org/officeDocument/2006/relationships/slide" Target="slides/slide106.xml"/><Relationship Id="rId219" Type="http://schemas.openxmlformats.org/officeDocument/2006/relationships/slide" Target="slides/slide162.xml"/><Relationship Id="rId370" Type="http://schemas.openxmlformats.org/officeDocument/2006/relationships/slide" Target="slides/slide313.xml"/><Relationship Id="rId230" Type="http://schemas.openxmlformats.org/officeDocument/2006/relationships/slide" Target="slides/slide173.xml"/><Relationship Id="rId25" Type="http://schemas.openxmlformats.org/officeDocument/2006/relationships/slideMaster" Target="slideMasters/slideMaster25.xml"/><Relationship Id="rId67" Type="http://schemas.openxmlformats.org/officeDocument/2006/relationships/slide" Target="slides/slide10.xml"/><Relationship Id="rId272" Type="http://schemas.openxmlformats.org/officeDocument/2006/relationships/slide" Target="slides/slide215.xml"/><Relationship Id="rId328" Type="http://schemas.openxmlformats.org/officeDocument/2006/relationships/slide" Target="slides/slide271.xml"/><Relationship Id="rId132" Type="http://schemas.openxmlformats.org/officeDocument/2006/relationships/slide" Target="slides/slide75.xml"/><Relationship Id="rId174" Type="http://schemas.openxmlformats.org/officeDocument/2006/relationships/slide" Target="slides/slide117.xml"/><Relationship Id="rId381" Type="http://schemas.openxmlformats.org/officeDocument/2006/relationships/slide" Target="slides/slide324.xml"/><Relationship Id="rId241" Type="http://schemas.openxmlformats.org/officeDocument/2006/relationships/slide" Target="slides/slide184.xml"/><Relationship Id="rId36" Type="http://schemas.openxmlformats.org/officeDocument/2006/relationships/slideMaster" Target="slideMasters/slideMaster36.xml"/><Relationship Id="rId283" Type="http://schemas.openxmlformats.org/officeDocument/2006/relationships/slide" Target="slides/slide226.xml"/><Relationship Id="rId339" Type="http://schemas.openxmlformats.org/officeDocument/2006/relationships/slide" Target="slides/slide282.xml"/><Relationship Id="rId78" Type="http://schemas.openxmlformats.org/officeDocument/2006/relationships/slide" Target="slides/slide21.xml"/><Relationship Id="rId101" Type="http://schemas.openxmlformats.org/officeDocument/2006/relationships/slide" Target="slides/slide44.xml"/><Relationship Id="rId143" Type="http://schemas.openxmlformats.org/officeDocument/2006/relationships/slide" Target="slides/slide86.xml"/><Relationship Id="rId185" Type="http://schemas.openxmlformats.org/officeDocument/2006/relationships/slide" Target="slides/slide128.xml"/><Relationship Id="rId350" Type="http://schemas.openxmlformats.org/officeDocument/2006/relationships/slide" Target="slides/slide293.xml"/><Relationship Id="rId9" Type="http://schemas.openxmlformats.org/officeDocument/2006/relationships/slideMaster" Target="slideMasters/slideMaster9.xml"/><Relationship Id="rId210" Type="http://schemas.openxmlformats.org/officeDocument/2006/relationships/slide" Target="slides/slide153.xml"/><Relationship Id="rId392" Type="http://schemas.openxmlformats.org/officeDocument/2006/relationships/slide" Target="slides/slide335.xml"/><Relationship Id="rId252" Type="http://schemas.openxmlformats.org/officeDocument/2006/relationships/slide" Target="slides/slide195.xml"/><Relationship Id="rId294" Type="http://schemas.openxmlformats.org/officeDocument/2006/relationships/slide" Target="slides/slide237.xml"/><Relationship Id="rId308" Type="http://schemas.openxmlformats.org/officeDocument/2006/relationships/slide" Target="slides/slide251.xml"/><Relationship Id="rId47" Type="http://schemas.openxmlformats.org/officeDocument/2006/relationships/slideMaster" Target="slideMasters/slideMaster47.xml"/><Relationship Id="rId89" Type="http://schemas.openxmlformats.org/officeDocument/2006/relationships/slide" Target="slides/slide32.xml"/><Relationship Id="rId112" Type="http://schemas.openxmlformats.org/officeDocument/2006/relationships/slide" Target="slides/slide55.xml"/><Relationship Id="rId154" Type="http://schemas.openxmlformats.org/officeDocument/2006/relationships/slide" Target="slides/slide97.xml"/><Relationship Id="rId361" Type="http://schemas.openxmlformats.org/officeDocument/2006/relationships/slide" Target="slides/slide304.xml"/><Relationship Id="rId196" Type="http://schemas.openxmlformats.org/officeDocument/2006/relationships/slide" Target="slides/slide139.xml"/><Relationship Id="rId16" Type="http://schemas.openxmlformats.org/officeDocument/2006/relationships/slideMaster" Target="slideMasters/slideMaster16.xml"/><Relationship Id="rId221" Type="http://schemas.openxmlformats.org/officeDocument/2006/relationships/slide" Target="slides/slide164.xml"/><Relationship Id="rId263" Type="http://schemas.openxmlformats.org/officeDocument/2006/relationships/slide" Target="slides/slide206.xml"/><Relationship Id="rId319" Type="http://schemas.openxmlformats.org/officeDocument/2006/relationships/slide" Target="slides/slide262.xml"/><Relationship Id="rId58" Type="http://schemas.openxmlformats.org/officeDocument/2006/relationships/slide" Target="slides/slide1.xml"/><Relationship Id="rId123" Type="http://schemas.openxmlformats.org/officeDocument/2006/relationships/slide" Target="slides/slide66.xml"/><Relationship Id="rId330" Type="http://schemas.openxmlformats.org/officeDocument/2006/relationships/slide" Target="slides/slide273.xml"/><Relationship Id="rId90" Type="http://schemas.openxmlformats.org/officeDocument/2006/relationships/slide" Target="slides/slide33.xml"/><Relationship Id="rId165" Type="http://schemas.openxmlformats.org/officeDocument/2006/relationships/slide" Target="slides/slide108.xml"/><Relationship Id="rId186" Type="http://schemas.openxmlformats.org/officeDocument/2006/relationships/slide" Target="slides/slide129.xml"/><Relationship Id="rId351" Type="http://schemas.openxmlformats.org/officeDocument/2006/relationships/slide" Target="slides/slide294.xml"/><Relationship Id="rId372" Type="http://schemas.openxmlformats.org/officeDocument/2006/relationships/slide" Target="slides/slide315.xml"/><Relationship Id="rId393" Type="http://schemas.openxmlformats.org/officeDocument/2006/relationships/slide" Target="slides/slide336.xml"/><Relationship Id="rId211" Type="http://schemas.openxmlformats.org/officeDocument/2006/relationships/slide" Target="slides/slide154.xml"/><Relationship Id="rId232" Type="http://schemas.openxmlformats.org/officeDocument/2006/relationships/slide" Target="slides/slide175.xml"/><Relationship Id="rId253" Type="http://schemas.openxmlformats.org/officeDocument/2006/relationships/slide" Target="slides/slide196.xml"/><Relationship Id="rId274" Type="http://schemas.openxmlformats.org/officeDocument/2006/relationships/slide" Target="slides/slide217.xml"/><Relationship Id="rId295" Type="http://schemas.openxmlformats.org/officeDocument/2006/relationships/slide" Target="slides/slide238.xml"/><Relationship Id="rId309" Type="http://schemas.openxmlformats.org/officeDocument/2006/relationships/slide" Target="slides/slide252.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2.xml"/><Relationship Id="rId113" Type="http://schemas.openxmlformats.org/officeDocument/2006/relationships/slide" Target="slides/slide56.xml"/><Relationship Id="rId134" Type="http://schemas.openxmlformats.org/officeDocument/2006/relationships/slide" Target="slides/slide77.xml"/><Relationship Id="rId320" Type="http://schemas.openxmlformats.org/officeDocument/2006/relationships/slide" Target="slides/slide263.xml"/><Relationship Id="rId80" Type="http://schemas.openxmlformats.org/officeDocument/2006/relationships/slide" Target="slides/slide23.xml"/><Relationship Id="rId155" Type="http://schemas.openxmlformats.org/officeDocument/2006/relationships/slide" Target="slides/slide98.xml"/><Relationship Id="rId176" Type="http://schemas.openxmlformats.org/officeDocument/2006/relationships/slide" Target="slides/slide119.xml"/><Relationship Id="rId197" Type="http://schemas.openxmlformats.org/officeDocument/2006/relationships/slide" Target="slides/slide140.xml"/><Relationship Id="rId341" Type="http://schemas.openxmlformats.org/officeDocument/2006/relationships/slide" Target="slides/slide284.xml"/><Relationship Id="rId362" Type="http://schemas.openxmlformats.org/officeDocument/2006/relationships/slide" Target="slides/slide305.xml"/><Relationship Id="rId383" Type="http://schemas.openxmlformats.org/officeDocument/2006/relationships/slide" Target="slides/slide326.xml"/><Relationship Id="rId201" Type="http://schemas.openxmlformats.org/officeDocument/2006/relationships/slide" Target="slides/slide144.xml"/><Relationship Id="rId222" Type="http://schemas.openxmlformats.org/officeDocument/2006/relationships/slide" Target="slides/slide165.xml"/><Relationship Id="rId243" Type="http://schemas.openxmlformats.org/officeDocument/2006/relationships/slide" Target="slides/slide186.xml"/><Relationship Id="rId264" Type="http://schemas.openxmlformats.org/officeDocument/2006/relationships/slide" Target="slides/slide207.xml"/><Relationship Id="rId285" Type="http://schemas.openxmlformats.org/officeDocument/2006/relationships/slide" Target="slides/slide228.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xml"/><Relationship Id="rId103" Type="http://schemas.openxmlformats.org/officeDocument/2006/relationships/slide" Target="slides/slide46.xml"/><Relationship Id="rId124" Type="http://schemas.openxmlformats.org/officeDocument/2006/relationships/slide" Target="slides/slide67.xml"/><Relationship Id="rId310" Type="http://schemas.openxmlformats.org/officeDocument/2006/relationships/slide" Target="slides/slide253.xml"/><Relationship Id="rId70" Type="http://schemas.openxmlformats.org/officeDocument/2006/relationships/slide" Target="slides/slide13.xml"/><Relationship Id="rId91" Type="http://schemas.openxmlformats.org/officeDocument/2006/relationships/slide" Target="slides/slide34.xml"/><Relationship Id="rId145" Type="http://schemas.openxmlformats.org/officeDocument/2006/relationships/slide" Target="slides/slide88.xml"/><Relationship Id="rId166" Type="http://schemas.openxmlformats.org/officeDocument/2006/relationships/slide" Target="slides/slide109.xml"/><Relationship Id="rId187" Type="http://schemas.openxmlformats.org/officeDocument/2006/relationships/slide" Target="slides/slide130.xml"/><Relationship Id="rId331" Type="http://schemas.openxmlformats.org/officeDocument/2006/relationships/slide" Target="slides/slide274.xml"/><Relationship Id="rId352" Type="http://schemas.openxmlformats.org/officeDocument/2006/relationships/slide" Target="slides/slide295.xml"/><Relationship Id="rId373" Type="http://schemas.openxmlformats.org/officeDocument/2006/relationships/slide" Target="slides/slide316.xml"/><Relationship Id="rId394" Type="http://schemas.openxmlformats.org/officeDocument/2006/relationships/slide" Target="slides/slide337.xml"/><Relationship Id="rId1" Type="http://schemas.openxmlformats.org/officeDocument/2006/relationships/slideMaster" Target="slideMasters/slideMaster1.xml"/><Relationship Id="rId212" Type="http://schemas.openxmlformats.org/officeDocument/2006/relationships/slide" Target="slides/slide155.xml"/><Relationship Id="rId233" Type="http://schemas.openxmlformats.org/officeDocument/2006/relationships/slide" Target="slides/slide176.xml"/><Relationship Id="rId254" Type="http://schemas.openxmlformats.org/officeDocument/2006/relationships/slide" Target="slides/slide19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7.xml"/><Relationship Id="rId275" Type="http://schemas.openxmlformats.org/officeDocument/2006/relationships/slide" Target="slides/slide218.xml"/><Relationship Id="rId296" Type="http://schemas.openxmlformats.org/officeDocument/2006/relationships/slide" Target="slides/slide239.xml"/><Relationship Id="rId300" Type="http://schemas.openxmlformats.org/officeDocument/2006/relationships/slide" Target="slides/slide243.xml"/><Relationship Id="rId60" Type="http://schemas.openxmlformats.org/officeDocument/2006/relationships/slide" Target="slides/slide3.xml"/><Relationship Id="rId81" Type="http://schemas.openxmlformats.org/officeDocument/2006/relationships/slide" Target="slides/slide24.xml"/><Relationship Id="rId135" Type="http://schemas.openxmlformats.org/officeDocument/2006/relationships/slide" Target="slides/slide78.xml"/><Relationship Id="rId156" Type="http://schemas.openxmlformats.org/officeDocument/2006/relationships/slide" Target="slides/slide99.xml"/><Relationship Id="rId177" Type="http://schemas.openxmlformats.org/officeDocument/2006/relationships/slide" Target="slides/slide120.xml"/><Relationship Id="rId198" Type="http://schemas.openxmlformats.org/officeDocument/2006/relationships/slide" Target="slides/slide141.xml"/><Relationship Id="rId321" Type="http://schemas.openxmlformats.org/officeDocument/2006/relationships/slide" Target="slides/slide264.xml"/><Relationship Id="rId342" Type="http://schemas.openxmlformats.org/officeDocument/2006/relationships/slide" Target="slides/slide285.xml"/><Relationship Id="rId363" Type="http://schemas.openxmlformats.org/officeDocument/2006/relationships/slide" Target="slides/slide306.xml"/><Relationship Id="rId384" Type="http://schemas.openxmlformats.org/officeDocument/2006/relationships/slide" Target="slides/slide327.xml"/><Relationship Id="rId202" Type="http://schemas.openxmlformats.org/officeDocument/2006/relationships/slide" Target="slides/slide145.xml"/><Relationship Id="rId223" Type="http://schemas.openxmlformats.org/officeDocument/2006/relationships/slide" Target="slides/slide166.xml"/><Relationship Id="rId244" Type="http://schemas.openxmlformats.org/officeDocument/2006/relationships/slide" Target="slides/slide187.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08.xml"/><Relationship Id="rId286" Type="http://schemas.openxmlformats.org/officeDocument/2006/relationships/slide" Target="slides/slide229.xml"/><Relationship Id="rId50" Type="http://schemas.openxmlformats.org/officeDocument/2006/relationships/slideMaster" Target="slideMasters/slideMaster50.xml"/><Relationship Id="rId104" Type="http://schemas.openxmlformats.org/officeDocument/2006/relationships/slide" Target="slides/slide47.xml"/><Relationship Id="rId125" Type="http://schemas.openxmlformats.org/officeDocument/2006/relationships/slide" Target="slides/slide68.xml"/><Relationship Id="rId146" Type="http://schemas.openxmlformats.org/officeDocument/2006/relationships/slide" Target="slides/slide89.xml"/><Relationship Id="rId167" Type="http://schemas.openxmlformats.org/officeDocument/2006/relationships/slide" Target="slides/slide110.xml"/><Relationship Id="rId188" Type="http://schemas.openxmlformats.org/officeDocument/2006/relationships/slide" Target="slides/slide131.xml"/><Relationship Id="rId311" Type="http://schemas.openxmlformats.org/officeDocument/2006/relationships/slide" Target="slides/slide254.xml"/><Relationship Id="rId332" Type="http://schemas.openxmlformats.org/officeDocument/2006/relationships/slide" Target="slides/slide275.xml"/><Relationship Id="rId353" Type="http://schemas.openxmlformats.org/officeDocument/2006/relationships/slide" Target="slides/slide296.xml"/><Relationship Id="rId374" Type="http://schemas.openxmlformats.org/officeDocument/2006/relationships/slide" Target="slides/slide317.xml"/><Relationship Id="rId395" Type="http://schemas.openxmlformats.org/officeDocument/2006/relationships/slide" Target="slides/slide338.xml"/><Relationship Id="rId71" Type="http://schemas.openxmlformats.org/officeDocument/2006/relationships/slide" Target="slides/slide14.xml"/><Relationship Id="rId92" Type="http://schemas.openxmlformats.org/officeDocument/2006/relationships/slide" Target="slides/slide35.xml"/><Relationship Id="rId213" Type="http://schemas.openxmlformats.org/officeDocument/2006/relationships/slide" Target="slides/slide156.xml"/><Relationship Id="rId234" Type="http://schemas.openxmlformats.org/officeDocument/2006/relationships/slide" Target="slides/slide17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198.xml"/><Relationship Id="rId276" Type="http://schemas.openxmlformats.org/officeDocument/2006/relationships/slide" Target="slides/slide219.xml"/><Relationship Id="rId297" Type="http://schemas.openxmlformats.org/officeDocument/2006/relationships/slide" Target="slides/slide240.xml"/><Relationship Id="rId40" Type="http://schemas.openxmlformats.org/officeDocument/2006/relationships/slideMaster" Target="slideMasters/slideMaster40.xml"/><Relationship Id="rId115" Type="http://schemas.openxmlformats.org/officeDocument/2006/relationships/slide" Target="slides/slide58.xml"/><Relationship Id="rId136" Type="http://schemas.openxmlformats.org/officeDocument/2006/relationships/slide" Target="slides/slide79.xml"/><Relationship Id="rId157" Type="http://schemas.openxmlformats.org/officeDocument/2006/relationships/slide" Target="slides/slide100.xml"/><Relationship Id="rId178" Type="http://schemas.openxmlformats.org/officeDocument/2006/relationships/slide" Target="slides/slide121.xml"/><Relationship Id="rId301" Type="http://schemas.openxmlformats.org/officeDocument/2006/relationships/slide" Target="slides/slide244.xml"/><Relationship Id="rId322" Type="http://schemas.openxmlformats.org/officeDocument/2006/relationships/slide" Target="slides/slide265.xml"/><Relationship Id="rId343" Type="http://schemas.openxmlformats.org/officeDocument/2006/relationships/slide" Target="slides/slide286.xml"/><Relationship Id="rId364" Type="http://schemas.openxmlformats.org/officeDocument/2006/relationships/slide" Target="slides/slide307.xml"/><Relationship Id="rId61" Type="http://schemas.openxmlformats.org/officeDocument/2006/relationships/slide" Target="slides/slide4.xml"/><Relationship Id="rId82" Type="http://schemas.openxmlformats.org/officeDocument/2006/relationships/slide" Target="slides/slide25.xml"/><Relationship Id="rId199" Type="http://schemas.openxmlformats.org/officeDocument/2006/relationships/slide" Target="slides/slide142.xml"/><Relationship Id="rId203" Type="http://schemas.openxmlformats.org/officeDocument/2006/relationships/slide" Target="slides/slide146.xml"/><Relationship Id="rId385" Type="http://schemas.openxmlformats.org/officeDocument/2006/relationships/slide" Target="slides/slide328.xml"/><Relationship Id="rId19" Type="http://schemas.openxmlformats.org/officeDocument/2006/relationships/slideMaster" Target="slideMasters/slideMaster19.xml"/><Relationship Id="rId224" Type="http://schemas.openxmlformats.org/officeDocument/2006/relationships/slide" Target="slides/slide167.xml"/><Relationship Id="rId245" Type="http://schemas.openxmlformats.org/officeDocument/2006/relationships/slide" Target="slides/slide188.xml"/><Relationship Id="rId266" Type="http://schemas.openxmlformats.org/officeDocument/2006/relationships/slide" Target="slides/slide209.xml"/><Relationship Id="rId287" Type="http://schemas.openxmlformats.org/officeDocument/2006/relationships/slide" Target="slides/slide230.xml"/><Relationship Id="rId30" Type="http://schemas.openxmlformats.org/officeDocument/2006/relationships/slideMaster" Target="slideMasters/slideMaster30.xml"/><Relationship Id="rId105" Type="http://schemas.openxmlformats.org/officeDocument/2006/relationships/slide" Target="slides/slide48.xml"/><Relationship Id="rId126" Type="http://schemas.openxmlformats.org/officeDocument/2006/relationships/slide" Target="slides/slide69.xml"/><Relationship Id="rId147" Type="http://schemas.openxmlformats.org/officeDocument/2006/relationships/slide" Target="slides/slide90.xml"/><Relationship Id="rId168" Type="http://schemas.openxmlformats.org/officeDocument/2006/relationships/slide" Target="slides/slide111.xml"/><Relationship Id="rId312" Type="http://schemas.openxmlformats.org/officeDocument/2006/relationships/slide" Target="slides/slide255.xml"/><Relationship Id="rId333" Type="http://schemas.openxmlformats.org/officeDocument/2006/relationships/slide" Target="slides/slide276.xml"/><Relationship Id="rId354" Type="http://schemas.openxmlformats.org/officeDocument/2006/relationships/slide" Target="slides/slide297.xml"/><Relationship Id="rId51" Type="http://schemas.openxmlformats.org/officeDocument/2006/relationships/slideMaster" Target="slideMasters/slideMaster51.xml"/><Relationship Id="rId72" Type="http://schemas.openxmlformats.org/officeDocument/2006/relationships/slide" Target="slides/slide15.xml"/><Relationship Id="rId93" Type="http://schemas.openxmlformats.org/officeDocument/2006/relationships/slide" Target="slides/slide36.xml"/><Relationship Id="rId189" Type="http://schemas.openxmlformats.org/officeDocument/2006/relationships/slide" Target="slides/slide132.xml"/><Relationship Id="rId375" Type="http://schemas.openxmlformats.org/officeDocument/2006/relationships/slide" Target="slides/slide318.xml"/><Relationship Id="rId396" Type="http://schemas.openxmlformats.org/officeDocument/2006/relationships/slide" Target="slides/slide339.xml"/><Relationship Id="rId3" Type="http://schemas.openxmlformats.org/officeDocument/2006/relationships/slideMaster" Target="slideMasters/slideMaster3.xml"/><Relationship Id="rId214" Type="http://schemas.openxmlformats.org/officeDocument/2006/relationships/slide" Target="slides/slide157.xml"/><Relationship Id="rId235" Type="http://schemas.openxmlformats.org/officeDocument/2006/relationships/slide" Target="slides/slide178.xml"/><Relationship Id="rId256" Type="http://schemas.openxmlformats.org/officeDocument/2006/relationships/slide" Target="slides/slide199.xml"/><Relationship Id="rId277" Type="http://schemas.openxmlformats.org/officeDocument/2006/relationships/slide" Target="slides/slide220.xml"/><Relationship Id="rId298" Type="http://schemas.openxmlformats.org/officeDocument/2006/relationships/slide" Target="slides/slide241.xml"/><Relationship Id="rId400" Type="http://schemas.openxmlformats.org/officeDocument/2006/relationships/presProps" Target="presProps.xml"/><Relationship Id="rId116" Type="http://schemas.openxmlformats.org/officeDocument/2006/relationships/slide" Target="slides/slide59.xml"/><Relationship Id="rId137" Type="http://schemas.openxmlformats.org/officeDocument/2006/relationships/slide" Target="slides/slide80.xml"/><Relationship Id="rId158" Type="http://schemas.openxmlformats.org/officeDocument/2006/relationships/slide" Target="slides/slide101.xml"/><Relationship Id="rId302" Type="http://schemas.openxmlformats.org/officeDocument/2006/relationships/slide" Target="slides/slide245.xml"/><Relationship Id="rId323" Type="http://schemas.openxmlformats.org/officeDocument/2006/relationships/slide" Target="slides/slide266.xml"/><Relationship Id="rId344" Type="http://schemas.openxmlformats.org/officeDocument/2006/relationships/slide" Target="slides/slide287.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5.xml"/><Relationship Id="rId83" Type="http://schemas.openxmlformats.org/officeDocument/2006/relationships/slide" Target="slides/slide26.xml"/><Relationship Id="rId179" Type="http://schemas.openxmlformats.org/officeDocument/2006/relationships/slide" Target="slides/slide122.xml"/><Relationship Id="rId365" Type="http://schemas.openxmlformats.org/officeDocument/2006/relationships/slide" Target="slides/slide308.xml"/><Relationship Id="rId386" Type="http://schemas.openxmlformats.org/officeDocument/2006/relationships/slide" Target="slides/slide329.xml"/><Relationship Id="rId190" Type="http://schemas.openxmlformats.org/officeDocument/2006/relationships/slide" Target="slides/slide133.xml"/><Relationship Id="rId204" Type="http://schemas.openxmlformats.org/officeDocument/2006/relationships/slide" Target="slides/slide147.xml"/><Relationship Id="rId225" Type="http://schemas.openxmlformats.org/officeDocument/2006/relationships/slide" Target="slides/slide168.xml"/><Relationship Id="rId246" Type="http://schemas.openxmlformats.org/officeDocument/2006/relationships/slide" Target="slides/slide189.xml"/><Relationship Id="rId267" Type="http://schemas.openxmlformats.org/officeDocument/2006/relationships/slide" Target="slides/slide210.xml"/><Relationship Id="rId288" Type="http://schemas.openxmlformats.org/officeDocument/2006/relationships/slide" Target="slides/slide231.xml"/><Relationship Id="rId106" Type="http://schemas.openxmlformats.org/officeDocument/2006/relationships/slide" Target="slides/slide49.xml"/><Relationship Id="rId127" Type="http://schemas.openxmlformats.org/officeDocument/2006/relationships/slide" Target="slides/slide70.xml"/><Relationship Id="rId313" Type="http://schemas.openxmlformats.org/officeDocument/2006/relationships/slide" Target="slides/slide256.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6.xml"/><Relationship Id="rId94" Type="http://schemas.openxmlformats.org/officeDocument/2006/relationships/slide" Target="slides/slide37.xml"/><Relationship Id="rId148" Type="http://schemas.openxmlformats.org/officeDocument/2006/relationships/slide" Target="slides/slide91.xml"/><Relationship Id="rId169" Type="http://schemas.openxmlformats.org/officeDocument/2006/relationships/slide" Target="slides/slide112.xml"/><Relationship Id="rId334" Type="http://schemas.openxmlformats.org/officeDocument/2006/relationships/slide" Target="slides/slide277.xml"/><Relationship Id="rId355" Type="http://schemas.openxmlformats.org/officeDocument/2006/relationships/slide" Target="slides/slide298.xml"/><Relationship Id="rId376" Type="http://schemas.openxmlformats.org/officeDocument/2006/relationships/slide" Target="slides/slide319.xml"/><Relationship Id="rId397" Type="http://schemas.openxmlformats.org/officeDocument/2006/relationships/slide" Target="slides/slide340.xml"/><Relationship Id="rId4" Type="http://schemas.openxmlformats.org/officeDocument/2006/relationships/slideMaster" Target="slideMasters/slideMaster4.xml"/><Relationship Id="rId180" Type="http://schemas.openxmlformats.org/officeDocument/2006/relationships/slide" Target="slides/slide123.xml"/><Relationship Id="rId215" Type="http://schemas.openxmlformats.org/officeDocument/2006/relationships/slide" Target="slides/slide158.xml"/><Relationship Id="rId236" Type="http://schemas.openxmlformats.org/officeDocument/2006/relationships/slide" Target="slides/slide179.xml"/><Relationship Id="rId257" Type="http://schemas.openxmlformats.org/officeDocument/2006/relationships/slide" Target="slides/slide200.xml"/><Relationship Id="rId278" Type="http://schemas.openxmlformats.org/officeDocument/2006/relationships/slide" Target="slides/slide221.xml"/><Relationship Id="rId401" Type="http://schemas.openxmlformats.org/officeDocument/2006/relationships/viewProps" Target="viewProps.xml"/><Relationship Id="rId303" Type="http://schemas.openxmlformats.org/officeDocument/2006/relationships/slide" Target="slides/slide246.xml"/><Relationship Id="rId42" Type="http://schemas.openxmlformats.org/officeDocument/2006/relationships/slideMaster" Target="slideMasters/slideMaster42.xml"/><Relationship Id="rId84" Type="http://schemas.openxmlformats.org/officeDocument/2006/relationships/slide" Target="slides/slide27.xml"/><Relationship Id="rId138" Type="http://schemas.openxmlformats.org/officeDocument/2006/relationships/slide" Target="slides/slide81.xml"/><Relationship Id="rId345" Type="http://schemas.openxmlformats.org/officeDocument/2006/relationships/slide" Target="slides/slide288.xml"/><Relationship Id="rId387" Type="http://schemas.openxmlformats.org/officeDocument/2006/relationships/slide" Target="slides/slide330.xml"/><Relationship Id="rId191" Type="http://schemas.openxmlformats.org/officeDocument/2006/relationships/slide" Target="slides/slide134.xml"/><Relationship Id="rId205" Type="http://schemas.openxmlformats.org/officeDocument/2006/relationships/slide" Target="slides/slide148.xml"/><Relationship Id="rId247" Type="http://schemas.openxmlformats.org/officeDocument/2006/relationships/slide" Target="slides/slide190.xml"/><Relationship Id="rId107" Type="http://schemas.openxmlformats.org/officeDocument/2006/relationships/slide" Target="slides/slide50.xml"/><Relationship Id="rId289" Type="http://schemas.openxmlformats.org/officeDocument/2006/relationships/slide" Target="slides/slide232.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2.xml"/><Relationship Id="rId314" Type="http://schemas.openxmlformats.org/officeDocument/2006/relationships/slide" Target="slides/slide257.xml"/><Relationship Id="rId356" Type="http://schemas.openxmlformats.org/officeDocument/2006/relationships/slide" Target="slides/slide299.xml"/><Relationship Id="rId398" Type="http://schemas.openxmlformats.org/officeDocument/2006/relationships/slide" Target="slides/slide341.xml"/><Relationship Id="rId95" Type="http://schemas.openxmlformats.org/officeDocument/2006/relationships/slide" Target="slides/slide38.xml"/><Relationship Id="rId160" Type="http://schemas.openxmlformats.org/officeDocument/2006/relationships/slide" Target="slides/slide103.xml"/><Relationship Id="rId216" Type="http://schemas.openxmlformats.org/officeDocument/2006/relationships/slide" Target="slides/slide159.xml"/><Relationship Id="rId258" Type="http://schemas.openxmlformats.org/officeDocument/2006/relationships/slide" Target="slides/slide201.xml"/><Relationship Id="rId22" Type="http://schemas.openxmlformats.org/officeDocument/2006/relationships/slideMaster" Target="slideMasters/slideMaster22.xml"/><Relationship Id="rId64" Type="http://schemas.openxmlformats.org/officeDocument/2006/relationships/slide" Target="slides/slide7.xml"/><Relationship Id="rId118" Type="http://schemas.openxmlformats.org/officeDocument/2006/relationships/slide" Target="slides/slide61.xml"/><Relationship Id="rId325" Type="http://schemas.openxmlformats.org/officeDocument/2006/relationships/slide" Target="slides/slide268.xml"/><Relationship Id="rId367" Type="http://schemas.openxmlformats.org/officeDocument/2006/relationships/slide" Target="slides/slide310.xml"/><Relationship Id="rId171" Type="http://schemas.openxmlformats.org/officeDocument/2006/relationships/slide" Target="slides/slide114.xml"/><Relationship Id="rId227" Type="http://schemas.openxmlformats.org/officeDocument/2006/relationships/slide" Target="slides/slide170.xml"/><Relationship Id="rId269" Type="http://schemas.openxmlformats.org/officeDocument/2006/relationships/slide" Target="slides/slide212.xml"/><Relationship Id="rId33" Type="http://schemas.openxmlformats.org/officeDocument/2006/relationships/slideMaster" Target="slideMasters/slideMaster33.xml"/><Relationship Id="rId129" Type="http://schemas.openxmlformats.org/officeDocument/2006/relationships/slide" Target="slides/slide72.xml"/><Relationship Id="rId280" Type="http://schemas.openxmlformats.org/officeDocument/2006/relationships/slide" Target="slides/slide223.xml"/><Relationship Id="rId336" Type="http://schemas.openxmlformats.org/officeDocument/2006/relationships/slide" Target="slides/slide279.xml"/><Relationship Id="rId75" Type="http://schemas.openxmlformats.org/officeDocument/2006/relationships/slide" Target="slides/slide18.xml"/><Relationship Id="rId140" Type="http://schemas.openxmlformats.org/officeDocument/2006/relationships/slide" Target="slides/slide83.xml"/><Relationship Id="rId182" Type="http://schemas.openxmlformats.org/officeDocument/2006/relationships/slide" Target="slides/slide125.xml"/><Relationship Id="rId378" Type="http://schemas.openxmlformats.org/officeDocument/2006/relationships/slide" Target="slides/slide321.xml"/><Relationship Id="rId403" Type="http://schemas.openxmlformats.org/officeDocument/2006/relationships/tableStyles" Target="tableStyles.xml"/><Relationship Id="rId6" Type="http://schemas.openxmlformats.org/officeDocument/2006/relationships/slideMaster" Target="slideMasters/slideMaster6.xml"/><Relationship Id="rId238" Type="http://schemas.openxmlformats.org/officeDocument/2006/relationships/slide" Target="slides/slide181.xml"/><Relationship Id="rId291" Type="http://schemas.openxmlformats.org/officeDocument/2006/relationships/slide" Target="slides/slide234.xml"/><Relationship Id="rId305" Type="http://schemas.openxmlformats.org/officeDocument/2006/relationships/slide" Target="slides/slide248.xml"/><Relationship Id="rId347" Type="http://schemas.openxmlformats.org/officeDocument/2006/relationships/slide" Target="slides/slide290.xml"/><Relationship Id="rId44" Type="http://schemas.openxmlformats.org/officeDocument/2006/relationships/slideMaster" Target="slideMasters/slideMaster44.xml"/><Relationship Id="rId86" Type="http://schemas.openxmlformats.org/officeDocument/2006/relationships/slide" Target="slides/slide29.xml"/><Relationship Id="rId151" Type="http://schemas.openxmlformats.org/officeDocument/2006/relationships/slide" Target="slides/slide94.xml"/><Relationship Id="rId389" Type="http://schemas.openxmlformats.org/officeDocument/2006/relationships/slide" Target="slides/slide332.xml"/><Relationship Id="rId193" Type="http://schemas.openxmlformats.org/officeDocument/2006/relationships/slide" Target="slides/slide136.xml"/><Relationship Id="rId207" Type="http://schemas.openxmlformats.org/officeDocument/2006/relationships/slide" Target="slides/slide150.xml"/><Relationship Id="rId249" Type="http://schemas.openxmlformats.org/officeDocument/2006/relationships/slide" Target="slides/slide192.xml"/><Relationship Id="rId13" Type="http://schemas.openxmlformats.org/officeDocument/2006/relationships/slideMaster" Target="slideMasters/slideMaster13.xml"/><Relationship Id="rId109" Type="http://schemas.openxmlformats.org/officeDocument/2006/relationships/slide" Target="slides/slide52.xml"/><Relationship Id="rId260" Type="http://schemas.openxmlformats.org/officeDocument/2006/relationships/slide" Target="slides/slide203.xml"/><Relationship Id="rId316" Type="http://schemas.openxmlformats.org/officeDocument/2006/relationships/slide" Target="slides/slide259.xml"/><Relationship Id="rId55" Type="http://schemas.openxmlformats.org/officeDocument/2006/relationships/slideMaster" Target="slideMasters/slideMaster55.xml"/><Relationship Id="rId97" Type="http://schemas.openxmlformats.org/officeDocument/2006/relationships/slide" Target="slides/slide40.xml"/><Relationship Id="rId120" Type="http://schemas.openxmlformats.org/officeDocument/2006/relationships/slide" Target="slides/slide63.xml"/><Relationship Id="rId358" Type="http://schemas.openxmlformats.org/officeDocument/2006/relationships/slide" Target="slides/slide301.xml"/><Relationship Id="rId162" Type="http://schemas.openxmlformats.org/officeDocument/2006/relationships/slide" Target="slides/slide105.xml"/><Relationship Id="rId218" Type="http://schemas.openxmlformats.org/officeDocument/2006/relationships/slide" Target="slides/slide161.xml"/><Relationship Id="rId271" Type="http://schemas.openxmlformats.org/officeDocument/2006/relationships/slide" Target="slides/slide214.xml"/><Relationship Id="rId24" Type="http://schemas.openxmlformats.org/officeDocument/2006/relationships/slideMaster" Target="slideMasters/slideMaster24.xml"/><Relationship Id="rId66" Type="http://schemas.openxmlformats.org/officeDocument/2006/relationships/slide" Target="slides/slide9.xml"/><Relationship Id="rId131" Type="http://schemas.openxmlformats.org/officeDocument/2006/relationships/slide" Target="slides/slide74.xml"/><Relationship Id="rId327" Type="http://schemas.openxmlformats.org/officeDocument/2006/relationships/slide" Target="slides/slide270.xml"/><Relationship Id="rId369" Type="http://schemas.openxmlformats.org/officeDocument/2006/relationships/slide" Target="slides/slide312.xml"/><Relationship Id="rId173" Type="http://schemas.openxmlformats.org/officeDocument/2006/relationships/slide" Target="slides/slide116.xml"/><Relationship Id="rId229" Type="http://schemas.openxmlformats.org/officeDocument/2006/relationships/slide" Target="slides/slide172.xml"/><Relationship Id="rId380" Type="http://schemas.openxmlformats.org/officeDocument/2006/relationships/slide" Target="slides/slide323.xml"/><Relationship Id="rId240" Type="http://schemas.openxmlformats.org/officeDocument/2006/relationships/slide" Target="slides/slide183.xml"/><Relationship Id="rId35" Type="http://schemas.openxmlformats.org/officeDocument/2006/relationships/slideMaster" Target="slideMasters/slideMaster35.xml"/><Relationship Id="rId77" Type="http://schemas.openxmlformats.org/officeDocument/2006/relationships/slide" Target="slides/slide20.xml"/><Relationship Id="rId100" Type="http://schemas.openxmlformats.org/officeDocument/2006/relationships/slide" Target="slides/slide43.xml"/><Relationship Id="rId282" Type="http://schemas.openxmlformats.org/officeDocument/2006/relationships/slide" Target="slides/slide225.xml"/><Relationship Id="rId338" Type="http://schemas.openxmlformats.org/officeDocument/2006/relationships/slide" Target="slides/slide281.xml"/><Relationship Id="rId8" Type="http://schemas.openxmlformats.org/officeDocument/2006/relationships/slideMaster" Target="slideMasters/slideMaster8.xml"/><Relationship Id="rId142" Type="http://schemas.openxmlformats.org/officeDocument/2006/relationships/slide" Target="slides/slide85.xml"/><Relationship Id="rId184" Type="http://schemas.openxmlformats.org/officeDocument/2006/relationships/slide" Target="slides/slide127.xml"/><Relationship Id="rId391" Type="http://schemas.openxmlformats.org/officeDocument/2006/relationships/slide" Target="slides/slide334.xml"/><Relationship Id="rId251" Type="http://schemas.openxmlformats.org/officeDocument/2006/relationships/slide" Target="slides/slide194.xml"/><Relationship Id="rId46" Type="http://schemas.openxmlformats.org/officeDocument/2006/relationships/slideMaster" Target="slideMasters/slideMaster46.xml"/><Relationship Id="rId293" Type="http://schemas.openxmlformats.org/officeDocument/2006/relationships/slide" Target="slides/slide236.xml"/><Relationship Id="rId307" Type="http://schemas.openxmlformats.org/officeDocument/2006/relationships/slide" Target="slides/slide250.xml"/><Relationship Id="rId349" Type="http://schemas.openxmlformats.org/officeDocument/2006/relationships/slide" Target="slides/slide292.xml"/><Relationship Id="rId88" Type="http://schemas.openxmlformats.org/officeDocument/2006/relationships/slide" Target="slides/slide31.xml"/><Relationship Id="rId111" Type="http://schemas.openxmlformats.org/officeDocument/2006/relationships/slide" Target="slides/slide54.xml"/><Relationship Id="rId153" Type="http://schemas.openxmlformats.org/officeDocument/2006/relationships/slide" Target="slides/slide96.xml"/><Relationship Id="rId195" Type="http://schemas.openxmlformats.org/officeDocument/2006/relationships/slide" Target="slides/slide138.xml"/><Relationship Id="rId209" Type="http://schemas.openxmlformats.org/officeDocument/2006/relationships/slide" Target="slides/slide152.xml"/><Relationship Id="rId360" Type="http://schemas.openxmlformats.org/officeDocument/2006/relationships/slide" Target="slides/slide303.xml"/><Relationship Id="rId220" Type="http://schemas.openxmlformats.org/officeDocument/2006/relationships/slide" Target="slides/slide163.xml"/><Relationship Id="rId15" Type="http://schemas.openxmlformats.org/officeDocument/2006/relationships/slideMaster" Target="slideMasters/slideMaster15.xml"/><Relationship Id="rId57" Type="http://schemas.openxmlformats.org/officeDocument/2006/relationships/slideMaster" Target="slideMasters/slideMaster57.xml"/><Relationship Id="rId262" Type="http://schemas.openxmlformats.org/officeDocument/2006/relationships/slide" Target="slides/slide205.xml"/><Relationship Id="rId318" Type="http://schemas.openxmlformats.org/officeDocument/2006/relationships/slide" Target="slides/slide261.xml"/><Relationship Id="rId99" Type="http://schemas.openxmlformats.org/officeDocument/2006/relationships/slide" Target="slides/slide42.xml"/><Relationship Id="rId122" Type="http://schemas.openxmlformats.org/officeDocument/2006/relationships/slide" Target="slides/slide65.xml"/><Relationship Id="rId164" Type="http://schemas.openxmlformats.org/officeDocument/2006/relationships/slide" Target="slides/slide107.xml"/><Relationship Id="rId371" Type="http://schemas.openxmlformats.org/officeDocument/2006/relationships/slide" Target="slides/slide314.xml"/><Relationship Id="rId26" Type="http://schemas.openxmlformats.org/officeDocument/2006/relationships/slideMaster" Target="slideMasters/slideMaster26.xml"/><Relationship Id="rId231" Type="http://schemas.openxmlformats.org/officeDocument/2006/relationships/slide" Target="slides/slide174.xml"/><Relationship Id="rId273" Type="http://schemas.openxmlformats.org/officeDocument/2006/relationships/slide" Target="slides/slide216.xml"/><Relationship Id="rId329" Type="http://schemas.openxmlformats.org/officeDocument/2006/relationships/slide" Target="slides/slide272.xml"/><Relationship Id="rId68" Type="http://schemas.openxmlformats.org/officeDocument/2006/relationships/slide" Target="slides/slide11.xml"/><Relationship Id="rId133" Type="http://schemas.openxmlformats.org/officeDocument/2006/relationships/slide" Target="slides/slide76.xml"/><Relationship Id="rId175" Type="http://schemas.openxmlformats.org/officeDocument/2006/relationships/slide" Target="slides/slide118.xml"/><Relationship Id="rId340" Type="http://schemas.openxmlformats.org/officeDocument/2006/relationships/slide" Target="slides/slide283.xml"/><Relationship Id="rId200" Type="http://schemas.openxmlformats.org/officeDocument/2006/relationships/slide" Target="slides/slide143.xml"/><Relationship Id="rId382" Type="http://schemas.openxmlformats.org/officeDocument/2006/relationships/slide" Target="slides/slide325.xml"/><Relationship Id="rId242" Type="http://schemas.openxmlformats.org/officeDocument/2006/relationships/slide" Target="slides/slide185.xml"/><Relationship Id="rId284" Type="http://schemas.openxmlformats.org/officeDocument/2006/relationships/slide" Target="slides/slide227.xml"/><Relationship Id="rId37" Type="http://schemas.openxmlformats.org/officeDocument/2006/relationships/slideMaster" Target="slideMasters/slideMaster37.xml"/><Relationship Id="rId79" Type="http://schemas.openxmlformats.org/officeDocument/2006/relationships/slide" Target="slides/slide22.xml"/><Relationship Id="rId102" Type="http://schemas.openxmlformats.org/officeDocument/2006/relationships/slide" Target="slides/slide45.xml"/><Relationship Id="rId144" Type="http://schemas.openxmlformats.org/officeDocument/2006/relationships/slide" Target="slides/slide8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247EA3A-DF0E-4496-910B-B24D12692884}" type="datetimeFigureOut">
              <a:rPr lang="en-GB" smtClean="0"/>
              <a:t>03/11/2025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A0F8BF-C4B1-4E04-9A70-54C15368E21B}" type="slidenum">
              <a:rPr lang="en-GB" smtClean="0"/>
              <a:t>‹#›</a:t>
            </a:fld>
            <a:endParaRPr lang="en-GB"/>
          </a:p>
        </p:txBody>
      </p:sp>
    </p:spTree>
    <p:extLst>
      <p:ext uri="{BB962C8B-B14F-4D97-AF65-F5344CB8AC3E}">
        <p14:creationId xmlns:p14="http://schemas.microsoft.com/office/powerpoint/2010/main" val="2955679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109C48-A762-2643-9431-069025D2EFE0}" type="slidenum">
              <a:rPr lang="en-US" sz="1200">
                <a:solidFill>
                  <a:prstClr val="black"/>
                </a:solidFill>
              </a:rPr>
              <a:pPr eaLnBrk="1" hangingPunct="1"/>
              <a:t>1</a:t>
            </a:fld>
            <a:endParaRPr lang="en-US" sz="1200">
              <a:solidFill>
                <a:prstClr val="black"/>
              </a:solidFill>
            </a:endParaRPr>
          </a:p>
        </p:txBody>
      </p:sp>
      <p:sp>
        <p:nvSpPr>
          <p:cNvPr id="284674" name="Rectangle 1026"/>
          <p:cNvSpPr>
            <a:spLocks noGrp="1" noRot="1" noChangeAspect="1" noChangeArrowheads="1" noTextEdit="1"/>
          </p:cNvSpPr>
          <p:nvPr>
            <p:ph type="sldImg"/>
          </p:nvPr>
        </p:nvSpPr>
        <p:spPr>
          <a:ln/>
        </p:spPr>
      </p:sp>
      <p:sp>
        <p:nvSpPr>
          <p:cNvPr id="284675"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11</a:t>
            </a:fld>
            <a:endParaRPr lang="en-US" altLang="zh-CN">
              <a:solidFill>
                <a:prstClr val="black"/>
              </a:solidFill>
            </a:endParaRPr>
          </a:p>
        </p:txBody>
      </p:sp>
    </p:spTree>
    <p:extLst>
      <p:ext uri="{BB962C8B-B14F-4D97-AF65-F5344CB8AC3E}">
        <p14:creationId xmlns:p14="http://schemas.microsoft.com/office/powerpoint/2010/main" val="330538983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E2B198-BACA-0343-BE6C-0561C28F1E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0770" name="Rectangle 2"/>
          <p:cNvSpPr>
            <a:spLocks noGrp="1" noRot="1" noChangeAspect="1" noChangeArrowheads="1"/>
          </p:cNvSpPr>
          <p:nvPr>
            <p:ph type="sldImg"/>
          </p:nvPr>
        </p:nvSpPr>
        <p:spPr>
          <a:solidFill>
            <a:srgbClr val="FFFFFF"/>
          </a:solidFill>
          <a:ln/>
        </p:spPr>
      </p:sp>
      <p:sp>
        <p:nvSpPr>
          <p:cNvPr id="1607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ea typeface="ＭＳ Ｐゴシック" charset="0"/>
            </a:endParaRPr>
          </a:p>
        </p:txBody>
      </p:sp>
    </p:spTree>
    <p:extLst>
      <p:ext uri="{BB962C8B-B14F-4D97-AF65-F5344CB8AC3E}">
        <p14:creationId xmlns:p14="http://schemas.microsoft.com/office/powerpoint/2010/main" val="366490309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C06463-85B4-1D41-A1BA-ADB59A7D969C}"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2818" name="Rectangle 2"/>
          <p:cNvSpPr>
            <a:spLocks noGrp="1" noRot="1" noChangeAspect="1" noChangeArrowheads="1"/>
          </p:cNvSpPr>
          <p:nvPr>
            <p:ph type="sldImg"/>
          </p:nvPr>
        </p:nvSpPr>
        <p:spPr>
          <a:solidFill>
            <a:srgbClr val="FFFFFF"/>
          </a:solidFill>
          <a:ln/>
        </p:spPr>
      </p:sp>
      <p:sp>
        <p:nvSpPr>
          <p:cNvPr id="1628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39638075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4D200-484E-3C4D-B231-D01FB2B8B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4866" name="Rectangle 2"/>
          <p:cNvSpPr>
            <a:spLocks noGrp="1" noRot="1" noChangeAspect="1" noChangeArrowheads="1"/>
          </p:cNvSpPr>
          <p:nvPr>
            <p:ph type="sldImg"/>
          </p:nvPr>
        </p:nvSpPr>
        <p:spPr>
          <a:solidFill>
            <a:srgbClr val="FFFFFF"/>
          </a:solidFill>
          <a:ln/>
        </p:spPr>
      </p:sp>
      <p:sp>
        <p:nvSpPr>
          <p:cNvPr id="1648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216229894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BE04A5-C701-3340-8259-EE2E9DDFE0E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6914" name="Rectangle 2"/>
          <p:cNvSpPr>
            <a:spLocks noGrp="1" noRot="1" noChangeAspect="1" noChangeArrowheads="1"/>
          </p:cNvSpPr>
          <p:nvPr>
            <p:ph type="sldImg"/>
          </p:nvPr>
        </p:nvSpPr>
        <p:spPr>
          <a:solidFill>
            <a:srgbClr val="FFFFFF"/>
          </a:solidFill>
          <a:ln/>
        </p:spPr>
      </p:sp>
      <p:sp>
        <p:nvSpPr>
          <p:cNvPr id="166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116041650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C1D339-012D-4B4D-A692-CFCD955B1E2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8962" name="Rectangle 2"/>
          <p:cNvSpPr>
            <a:spLocks noGrp="1" noRot="1" noChangeAspect="1" noChangeArrowheads="1"/>
          </p:cNvSpPr>
          <p:nvPr>
            <p:ph type="sldImg"/>
          </p:nvPr>
        </p:nvSpPr>
        <p:spPr>
          <a:solidFill>
            <a:srgbClr val="FFFFFF"/>
          </a:solidFill>
          <a:ln/>
        </p:spPr>
      </p:sp>
      <p:sp>
        <p:nvSpPr>
          <p:cNvPr id="168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146770228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7ED4B3-23E5-024E-A202-10BBFBB7AE5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71010" name="Rectangle 2"/>
          <p:cNvSpPr>
            <a:spLocks noGrp="1" noRot="1" noChangeAspect="1" noChangeArrowheads="1"/>
          </p:cNvSpPr>
          <p:nvPr>
            <p:ph type="sldImg"/>
          </p:nvPr>
        </p:nvSpPr>
        <p:spPr>
          <a:solidFill>
            <a:srgbClr val="FFFFFF"/>
          </a:solidFill>
          <a:ln/>
        </p:spPr>
      </p:sp>
      <p:sp>
        <p:nvSpPr>
          <p:cNvPr id="171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endParaRPr>
          </a:p>
        </p:txBody>
      </p:sp>
    </p:spTree>
    <p:extLst>
      <p:ext uri="{BB962C8B-B14F-4D97-AF65-F5344CB8AC3E}">
        <p14:creationId xmlns:p14="http://schemas.microsoft.com/office/powerpoint/2010/main" val="389462197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A7A1FC2-1EDB-584F-AB40-0332B54C049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47161347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A06798-E156-E948-9ADC-7A69A8662DE1}"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88418" name="Rectangle 2"/>
          <p:cNvSpPr>
            <a:spLocks noGrp="1" noRot="1" noChangeAspect="1" noChangeArrowheads="1"/>
          </p:cNvSpPr>
          <p:nvPr>
            <p:ph type="sldImg"/>
          </p:nvPr>
        </p:nvSpPr>
        <p:spPr>
          <a:solidFill>
            <a:srgbClr val="FFFFFF"/>
          </a:solidFill>
          <a:ln/>
        </p:spPr>
      </p:sp>
      <p:sp>
        <p:nvSpPr>
          <p:cNvPr id="1884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8883135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91492321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1667138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12</a:t>
            </a:fld>
            <a:endParaRPr lang="en-US" altLang="zh-CN">
              <a:solidFill>
                <a:prstClr val="black"/>
              </a:solidFill>
            </a:endParaRPr>
          </a:p>
        </p:txBody>
      </p:sp>
    </p:spTree>
    <p:extLst>
      <p:ext uri="{BB962C8B-B14F-4D97-AF65-F5344CB8AC3E}">
        <p14:creationId xmlns:p14="http://schemas.microsoft.com/office/powerpoint/2010/main" val="212464814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13</a:t>
            </a:fld>
            <a:endParaRPr lang="en-US" altLang="zh-CN">
              <a:solidFill>
                <a:prstClr val="black"/>
              </a:solidFill>
            </a:endParaRPr>
          </a:p>
        </p:txBody>
      </p:sp>
    </p:spTree>
    <p:extLst>
      <p:ext uri="{BB962C8B-B14F-4D97-AF65-F5344CB8AC3E}">
        <p14:creationId xmlns:p14="http://schemas.microsoft.com/office/powerpoint/2010/main" val="232625153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14</a:t>
            </a:fld>
            <a:endParaRPr lang="en-US" altLang="zh-CN">
              <a:solidFill>
                <a:prstClr val="black"/>
              </a:solidFill>
            </a:endParaRPr>
          </a:p>
        </p:txBody>
      </p:sp>
    </p:spTree>
    <p:extLst>
      <p:ext uri="{BB962C8B-B14F-4D97-AF65-F5344CB8AC3E}">
        <p14:creationId xmlns:p14="http://schemas.microsoft.com/office/powerpoint/2010/main" val="29292947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156</a:t>
            </a:fld>
            <a:endParaRPr lang="en-US" altLang="zh-CN">
              <a:solidFill>
                <a:prstClr val="black"/>
              </a:solidFill>
            </a:endParaRPr>
          </a:p>
        </p:txBody>
      </p:sp>
    </p:spTree>
    <p:extLst>
      <p:ext uri="{BB962C8B-B14F-4D97-AF65-F5344CB8AC3E}">
        <p14:creationId xmlns:p14="http://schemas.microsoft.com/office/powerpoint/2010/main" val="1163224732"/>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53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63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74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167</a:t>
            </a:fld>
            <a:endParaRPr lang="en-US" altLang="zh-CN">
              <a:solidFill>
                <a:prstClr val="black"/>
              </a:solidFill>
            </a:endParaRPr>
          </a:p>
        </p:txBody>
      </p:sp>
    </p:spTree>
    <p:extLst>
      <p:ext uri="{BB962C8B-B14F-4D97-AF65-F5344CB8AC3E}">
        <p14:creationId xmlns:p14="http://schemas.microsoft.com/office/powerpoint/2010/main" val="42548007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15</a:t>
            </a:fld>
            <a:endParaRPr lang="en-US" altLang="zh-CN">
              <a:solidFill>
                <a:prstClr val="black"/>
              </a:solidFill>
            </a:endParaRPr>
          </a:p>
        </p:txBody>
      </p:sp>
    </p:spTree>
    <p:extLst>
      <p:ext uri="{BB962C8B-B14F-4D97-AF65-F5344CB8AC3E}">
        <p14:creationId xmlns:p14="http://schemas.microsoft.com/office/powerpoint/2010/main" val="507519825"/>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AD0FDF1-5BD7-DF46-887E-71B0D063738E}" type="slidenum">
              <a:rPr lang="en-US" sz="1200">
                <a:solidFill>
                  <a:prstClr val="black"/>
                </a:solidFill>
                <a:latin typeface="Arial" charset="0"/>
              </a:rPr>
              <a:pPr eaLnBrk="1" hangingPunct="1"/>
              <a:t>181</a:t>
            </a:fld>
            <a:endParaRPr lang="en-US" sz="1200">
              <a:solidFill>
                <a:prstClr val="black"/>
              </a:solidFill>
              <a:latin typeface="Arial" charset="0"/>
            </a:endParaRPr>
          </a:p>
        </p:txBody>
      </p:sp>
      <p:sp>
        <p:nvSpPr>
          <p:cNvPr id="303106" name="Rectangle 1026"/>
          <p:cNvSpPr>
            <a:spLocks noGrp="1" noRot="1" noChangeAspect="1" noChangeArrowheads="1" noTextEdit="1"/>
          </p:cNvSpPr>
          <p:nvPr>
            <p:ph type="sldImg"/>
          </p:nvPr>
        </p:nvSpPr>
        <p:spPr>
          <a:ln/>
        </p:spPr>
      </p:sp>
      <p:sp>
        <p:nvSpPr>
          <p:cNvPr id="303107"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182</a:t>
            </a:fld>
            <a:endParaRPr lang="en-US" altLang="zh-CN">
              <a:solidFill>
                <a:prstClr val="black"/>
              </a:solidFill>
            </a:endParaRPr>
          </a:p>
        </p:txBody>
      </p:sp>
    </p:spTree>
    <p:extLst>
      <p:ext uri="{BB962C8B-B14F-4D97-AF65-F5344CB8AC3E}">
        <p14:creationId xmlns:p14="http://schemas.microsoft.com/office/powerpoint/2010/main" val="4405467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16</a:t>
            </a:fld>
            <a:endParaRPr lang="en-US" altLang="zh-CN">
              <a:solidFill>
                <a:prstClr val="black"/>
              </a:solidFill>
            </a:endParaRPr>
          </a:p>
        </p:txBody>
      </p:sp>
    </p:spTree>
    <p:extLst>
      <p:ext uri="{BB962C8B-B14F-4D97-AF65-F5344CB8AC3E}">
        <p14:creationId xmlns:p14="http://schemas.microsoft.com/office/powerpoint/2010/main" val="221733276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201</a:t>
            </a:fld>
            <a:endParaRPr lang="en-US" altLang="zh-CN">
              <a:solidFill>
                <a:prstClr val="black"/>
              </a:solidFill>
            </a:endParaRPr>
          </a:p>
        </p:txBody>
      </p:sp>
    </p:spTree>
    <p:extLst>
      <p:ext uri="{BB962C8B-B14F-4D97-AF65-F5344CB8AC3E}">
        <p14:creationId xmlns:p14="http://schemas.microsoft.com/office/powerpoint/2010/main" val="22733473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17</a:t>
            </a:fld>
            <a:endParaRPr lang="en-US" altLang="zh-CN">
              <a:solidFill>
                <a:prstClr val="black"/>
              </a:solidFill>
            </a:endParaRPr>
          </a:p>
        </p:txBody>
      </p:sp>
    </p:spTree>
    <p:extLst>
      <p:ext uri="{BB962C8B-B14F-4D97-AF65-F5344CB8AC3E}">
        <p14:creationId xmlns:p14="http://schemas.microsoft.com/office/powerpoint/2010/main" val="755115325"/>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C1CC3A-4574-3044-834F-AF35E7428675}" type="slidenum">
              <a:rPr lang="en-US" sz="1200">
                <a:solidFill>
                  <a:srgbClr val="000000"/>
                </a:solidFill>
              </a:rPr>
              <a:pPr eaLnBrk="1" hangingPunct="1"/>
              <a:t>19</a:t>
            </a:fld>
            <a:endParaRPr lang="en-US" sz="1200">
              <a:solidFill>
                <a:srgbClr val="000000"/>
              </a:solidFill>
            </a:endParaRPr>
          </a:p>
        </p:txBody>
      </p:sp>
      <p:sp>
        <p:nvSpPr>
          <p:cNvPr id="282626" name="Rectangle 2"/>
          <p:cNvSpPr>
            <a:spLocks noGrp="1" noRot="1" noChangeAspect="1" noChangeArrowheads="1" noTextEdit="1"/>
          </p:cNvSpPr>
          <p:nvPr>
            <p:ph type="sldImg"/>
          </p:nvPr>
        </p:nvSpPr>
        <p:spPr>
          <a:solidFill>
            <a:srgbClr val="FFFFFF"/>
          </a:solidFill>
          <a:ln/>
        </p:spPr>
      </p:sp>
      <p:sp>
        <p:nvSpPr>
          <p:cNvPr id="282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0F5BA4E-49E0-8D46-8914-CF0B1A8D8F85}" type="slidenum">
              <a:rPr lang="en-US" sz="1200">
                <a:solidFill>
                  <a:prstClr val="black"/>
                </a:solidFill>
              </a:rPr>
              <a:pPr eaLnBrk="1" hangingPunct="1"/>
              <a:t>222</a:t>
            </a:fld>
            <a:endParaRPr lang="en-US" sz="1200">
              <a:solidFill>
                <a:prstClr val="black"/>
              </a:solidFill>
            </a:endParaRPr>
          </a:p>
        </p:txBody>
      </p:sp>
      <p:sp>
        <p:nvSpPr>
          <p:cNvPr id="305154" name="Rectangle 2"/>
          <p:cNvSpPr>
            <a:spLocks noGrp="1" noRot="1" noChangeAspect="1" noChangeArrowheads="1" noTextEdit="1"/>
          </p:cNvSpPr>
          <p:nvPr>
            <p:ph type="sldImg"/>
          </p:nvPr>
        </p:nvSpPr>
        <p:spPr>
          <a:ln/>
        </p:spPr>
      </p:sp>
      <p:sp>
        <p:nvSpPr>
          <p:cNvPr id="3051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D26C1FF-C08D-1941-A426-8ADBECD016E4}" type="slidenum">
              <a:rPr lang="en-US" sz="1200">
                <a:solidFill>
                  <a:prstClr val="black"/>
                </a:solidFill>
              </a:rPr>
              <a:pPr eaLnBrk="1" hangingPunct="1"/>
              <a:t>223</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846FECD-C53B-7248-AB24-52465A1F58D9}" type="slidenum">
              <a:rPr lang="en-US" sz="1200">
                <a:solidFill>
                  <a:prstClr val="black"/>
                </a:solidFill>
              </a:rPr>
              <a:pPr eaLnBrk="1" hangingPunct="1"/>
              <a:t>224</a:t>
            </a:fld>
            <a:endParaRPr lang="en-US" sz="1200">
              <a:solidFill>
                <a:prstClr val="black"/>
              </a:solidFill>
            </a:endParaRPr>
          </a:p>
        </p:txBody>
      </p:sp>
      <p:sp>
        <p:nvSpPr>
          <p:cNvPr id="309250"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EED8957-A7EB-7A46-8499-824978F63DE9}" type="slidenum">
              <a:rPr lang="en-US" sz="1200">
                <a:solidFill>
                  <a:srgbClr val="000000"/>
                </a:solidFill>
              </a:rPr>
              <a:pPr eaLnBrk="1" hangingPunct="1"/>
              <a:t>20</a:t>
            </a:fld>
            <a:endParaRPr lang="en-US" sz="1200">
              <a:solidFill>
                <a:srgbClr val="000000"/>
              </a:solidFill>
            </a:endParaRPr>
          </a:p>
        </p:txBody>
      </p:sp>
      <p:sp>
        <p:nvSpPr>
          <p:cNvPr id="388098" name="Rectangle 2"/>
          <p:cNvSpPr>
            <a:spLocks noGrp="1" noRot="1" noChangeAspect="1" noChangeArrowheads="1" noTextEdit="1"/>
          </p:cNvSpPr>
          <p:nvPr>
            <p:ph type="sldImg"/>
          </p:nvPr>
        </p:nvSpPr>
        <p:spPr>
          <a:solidFill>
            <a:srgbClr val="FFFFFF"/>
          </a:solidFill>
          <a:ln/>
        </p:spPr>
      </p:sp>
      <p:sp>
        <p:nvSpPr>
          <p:cNvPr id="388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AD53EE2-810A-C247-9EEF-865287496C76}" type="slidenum">
              <a:rPr lang="en-US" sz="1200">
                <a:solidFill>
                  <a:prstClr val="black"/>
                </a:solidFill>
              </a:rPr>
              <a:pPr eaLnBrk="1" hangingPunct="1"/>
              <a:t>225</a:t>
            </a:fld>
            <a:endParaRPr lang="en-US" sz="1200">
              <a:solidFill>
                <a:prstClr val="black"/>
              </a:solidFill>
            </a:endParaRPr>
          </a:p>
        </p:txBody>
      </p:sp>
      <p:sp>
        <p:nvSpPr>
          <p:cNvPr id="311298" name="Rectangle 2"/>
          <p:cNvSpPr>
            <a:spLocks noGrp="1" noRot="1" noChangeAspect="1" noChangeArrowheads="1" noTextEdit="1"/>
          </p:cNvSpPr>
          <p:nvPr>
            <p:ph type="sldImg"/>
          </p:nvPr>
        </p:nvSpPr>
        <p:spPr>
          <a:ln/>
        </p:spPr>
      </p:sp>
      <p:sp>
        <p:nvSpPr>
          <p:cNvPr id="3112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555001D-335B-0748-96F7-81FD95244350}" type="slidenum">
              <a:rPr lang="en-US" sz="1200">
                <a:solidFill>
                  <a:srgbClr val="000000"/>
                </a:solidFill>
              </a:rPr>
              <a:pPr eaLnBrk="1" hangingPunct="1"/>
              <a:t>226</a:t>
            </a:fld>
            <a:endParaRPr lang="en-US" sz="1200">
              <a:solidFill>
                <a:srgbClr val="000000"/>
              </a:solidFill>
            </a:endParaRPr>
          </a:p>
        </p:txBody>
      </p:sp>
      <p:sp>
        <p:nvSpPr>
          <p:cNvPr id="313346" name="Rectangle 2"/>
          <p:cNvSpPr>
            <a:spLocks noGrp="1" noRot="1" noChangeAspect="1" noChangeArrowheads="1" noTextEdit="1"/>
          </p:cNvSpPr>
          <p:nvPr>
            <p:ph type="sldImg"/>
          </p:nvPr>
        </p:nvSpPr>
        <p:spPr>
          <a:solidFill>
            <a:srgbClr val="FFFFFF"/>
          </a:solidFill>
          <a:ln/>
        </p:spPr>
      </p:sp>
      <p:sp>
        <p:nvSpPr>
          <p:cNvPr id="3133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2998DA-09A3-8E4C-8FE5-27C63B730337}" type="slidenum">
              <a:rPr lang="en-US" sz="1200">
                <a:solidFill>
                  <a:srgbClr val="000000"/>
                </a:solidFill>
              </a:rPr>
              <a:pPr eaLnBrk="1" hangingPunct="1"/>
              <a:t>227</a:t>
            </a:fld>
            <a:endParaRPr lang="en-US" sz="1200">
              <a:solidFill>
                <a:srgbClr val="000000"/>
              </a:solidFill>
            </a:endParaRPr>
          </a:p>
        </p:txBody>
      </p:sp>
      <p:sp>
        <p:nvSpPr>
          <p:cNvPr id="315394" name="Rectangle 2"/>
          <p:cNvSpPr>
            <a:spLocks noGrp="1" noRot="1" noChangeAspect="1" noChangeArrowheads="1" noTextEdit="1"/>
          </p:cNvSpPr>
          <p:nvPr>
            <p:ph type="sldImg"/>
          </p:nvPr>
        </p:nvSpPr>
        <p:spPr>
          <a:solidFill>
            <a:srgbClr val="FFFFFF"/>
          </a:solidFill>
          <a:ln/>
        </p:spPr>
      </p:sp>
      <p:sp>
        <p:nvSpPr>
          <p:cNvPr id="3153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229</a:t>
            </a:fld>
            <a:endParaRPr lang="en-US" altLang="zh-CN">
              <a:solidFill>
                <a:prstClr val="black"/>
              </a:solidFill>
            </a:endParaRPr>
          </a:p>
        </p:txBody>
      </p:sp>
    </p:spTree>
    <p:extLst>
      <p:ext uri="{BB962C8B-B14F-4D97-AF65-F5344CB8AC3E}">
        <p14:creationId xmlns:p14="http://schemas.microsoft.com/office/powerpoint/2010/main" val="685016852"/>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68DD3-A0E4-2D48-AF3C-DDCAC8F2A03A}" type="slidenum">
              <a:rPr lang="en-US" sz="1200">
                <a:solidFill>
                  <a:srgbClr val="000000"/>
                </a:solidFill>
              </a:rPr>
              <a:pPr eaLnBrk="1" hangingPunct="1"/>
              <a:t>21</a:t>
            </a:fld>
            <a:endParaRPr lang="en-US" sz="1200">
              <a:solidFill>
                <a:srgbClr val="000000"/>
              </a:solidFill>
            </a:endParaRPr>
          </a:p>
        </p:txBody>
      </p:sp>
      <p:sp>
        <p:nvSpPr>
          <p:cNvPr id="286722" name="Rectangle 2"/>
          <p:cNvSpPr>
            <a:spLocks noGrp="1" noRot="1" noChangeAspect="1" noChangeArrowheads="1" noTextEdit="1"/>
          </p:cNvSpPr>
          <p:nvPr>
            <p:ph type="sldImg"/>
          </p:nvPr>
        </p:nvSpPr>
        <p:spPr>
          <a:solidFill>
            <a:srgbClr val="FFFFFF"/>
          </a:solidFill>
          <a:ln/>
        </p:spPr>
      </p:sp>
      <p:sp>
        <p:nvSpPr>
          <p:cNvPr id="28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092420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棕榈星期天是一个有趣的名字，不是吗？</a:t>
            </a:r>
            <a:endParaRPr lang="en-US" dirty="0">
              <a:latin typeface="Calibri" charset="0"/>
            </a:endParaRP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40B94A39-A832-7E4A-92E2-7742786B7818}"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132833095"/>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a:spcBef>
                <a:spcPct val="0"/>
              </a:spcBef>
            </a:pPr>
            <a:r>
              <a:rPr lang="zh-CN" altLang="en-US" sz="1200" b="0" kern="1200" dirty="0">
                <a:solidFill>
                  <a:schemeClr val="tx1"/>
                </a:solidFill>
                <a:effectLst/>
                <a:latin typeface="+mn-lt"/>
                <a:ea typeface="+mn-ea"/>
                <a:cs typeface="+mn-cs"/>
              </a:rPr>
              <a:t>我们知道，今天回想起当他在耶稣生命最后一周时进入耶路撒冷，群众以棕榈树枝向耶稣挥手致意。然而，重点并不是树掌，而是耶稣的手掌将在几天后会在十字架上伸出。</a:t>
            </a:r>
            <a:endParaRPr lang="en-US" dirty="0">
              <a:latin typeface="Calibri" charset="0"/>
            </a:endParaRPr>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charset="0"/>
                <a:ea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fontAlgn="base">
              <a:spcBef>
                <a:spcPct val="0"/>
              </a:spcBef>
              <a:spcAft>
                <a:spcPct val="0"/>
              </a:spcAft>
              <a:defRPr>
                <a:solidFill>
                  <a:schemeClr val="tx1"/>
                </a:solidFill>
                <a:latin typeface="Calibri" charset="0"/>
                <a:ea typeface="ＭＳ Ｐゴシック" charset="0"/>
              </a:defRPr>
            </a:lvl6pPr>
            <a:lvl7pPr marL="2971800" indent="-228600" fontAlgn="base">
              <a:spcBef>
                <a:spcPct val="0"/>
              </a:spcBef>
              <a:spcAft>
                <a:spcPct val="0"/>
              </a:spcAft>
              <a:defRPr>
                <a:solidFill>
                  <a:schemeClr val="tx1"/>
                </a:solidFill>
                <a:latin typeface="Calibri" charset="0"/>
                <a:ea typeface="ＭＳ Ｐゴシック" charset="0"/>
              </a:defRPr>
            </a:lvl7pPr>
            <a:lvl8pPr marL="3429000" indent="-228600" fontAlgn="base">
              <a:spcBef>
                <a:spcPct val="0"/>
              </a:spcBef>
              <a:spcAft>
                <a:spcPct val="0"/>
              </a:spcAft>
              <a:defRPr>
                <a:solidFill>
                  <a:schemeClr val="tx1"/>
                </a:solidFill>
                <a:latin typeface="Calibri" charset="0"/>
                <a:ea typeface="ＭＳ Ｐゴシック" charset="0"/>
              </a:defRPr>
            </a:lvl8pPr>
            <a:lvl9pPr marL="3886200" indent="-228600" fontAlgn="base">
              <a:spcBef>
                <a:spcPct val="0"/>
              </a:spcBef>
              <a:spcAft>
                <a:spcPct val="0"/>
              </a:spcAft>
              <a:defRPr>
                <a:solidFill>
                  <a:schemeClr val="tx1"/>
                </a:solidFill>
                <a:latin typeface="Calibri" charset="0"/>
                <a:ea typeface="ＭＳ Ｐゴシック" charset="0"/>
              </a:defRPr>
            </a:lvl9pPr>
          </a:lstStyle>
          <a:p>
            <a:fld id="{568DFD0D-7E45-3B40-BB26-E6844740DDC0}" type="slidenum">
              <a:rPr lang="en-US">
                <a:solidFill>
                  <a:prstClr val="black"/>
                </a:solidFill>
              </a:rPr>
              <a:pPr/>
              <a:t>23</a:t>
            </a:fld>
            <a:endParaRPr lang="en-US">
              <a:solidFill>
                <a:prstClr val="black"/>
              </a:solidFill>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DFF8C-51E1-4B17-BD1C-C04A2E29531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64025379"/>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9510B9D-03AC-BD40-BD36-B1A4FB1BCC0F}" type="slidenum">
              <a:rPr lang="en-US" sz="1200">
                <a:solidFill>
                  <a:srgbClr val="000000"/>
                </a:solidFill>
              </a:rPr>
              <a:pPr eaLnBrk="1" hangingPunct="1"/>
              <a:t>278</a:t>
            </a:fld>
            <a:endParaRPr lang="en-US" sz="1200">
              <a:solidFill>
                <a:srgbClr val="000000"/>
              </a:solidFill>
            </a:endParaRPr>
          </a:p>
        </p:txBody>
      </p:sp>
      <p:sp>
        <p:nvSpPr>
          <p:cNvPr id="319490" name="Rectangle 2"/>
          <p:cNvSpPr>
            <a:spLocks noGrp="1" noRot="1" noChangeAspect="1" noChangeArrowheads="1" noTextEdit="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t>我们每个人都必须解释为什么耶稣的身体在第三天失踪。</a:t>
            </a:r>
            <a:endParaRPr lang="en-US" altLang="zh-CN" dirty="0"/>
          </a:p>
          <a:p>
            <a:pPr eaLnBrk="1" hangingPunct="1"/>
            <a:r>
              <a:rPr lang="zh-CN" altLang="en-US" dirty="0"/>
              <a:t>如果说他从来没有死，那是荒谬的，因为罗马人是死刑执行者的专家。</a:t>
            </a:r>
            <a:endParaRPr lang="en-US" altLang="zh-CN" dirty="0"/>
          </a:p>
          <a:p>
            <a:pPr eaLnBrk="1" hangingPunct="1"/>
            <a:r>
              <a:rPr lang="zh-CN" altLang="en-US" dirty="0"/>
              <a:t>理论上说那凉爽的墓墓使基督更新到他足够克服他在十字架上的伤，及能够移动那</a:t>
            </a:r>
            <a:r>
              <a:rPr lang="en-US" altLang="zh-CN" dirty="0"/>
              <a:t>1.5</a:t>
            </a:r>
            <a:r>
              <a:rPr lang="zh-CN" altLang="en-US" dirty="0"/>
              <a:t>吨的磐石也是荒谬的。</a:t>
            </a:r>
            <a:endParaRPr lang="en-US" altLang="zh-CN" dirty="0"/>
          </a:p>
          <a:p>
            <a:pPr eaLnBrk="1" hangingPunct="1"/>
            <a:r>
              <a:rPr lang="zh-CN" altLang="en-US" dirty="0">
                <a:ea typeface="ＭＳ Ｐゴシック" charset="0"/>
                <a:cs typeface="ＭＳ Ｐゴシック" charset="0"/>
              </a:rPr>
              <a:t>门徒们根本都没想到耶稣会复活。</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Each of us must explain why the body of Jesus was missing on the third day.</a:t>
            </a:r>
          </a:p>
          <a:p>
            <a:pPr eaLnBrk="1" hangingPunct="1"/>
            <a:r>
              <a:rPr lang="en-US" dirty="0">
                <a:ea typeface="ＭＳ Ｐゴシック" charset="0"/>
                <a:cs typeface="ＭＳ Ｐゴシック" charset="0"/>
              </a:rPr>
              <a:t>To say he never died is preposterous as the Romans were expert executioners.</a:t>
            </a:r>
          </a:p>
          <a:p>
            <a:pPr eaLnBrk="1" hangingPunct="1"/>
            <a:r>
              <a:rPr lang="en-US" dirty="0">
                <a:ea typeface="ＭＳ Ｐゴシック" charset="0"/>
                <a:cs typeface="ＭＳ Ｐゴシック" charset="0"/>
              </a:rPr>
              <a:t>The theory that the cool tomb refreshed Christ enough to overcome his crucifixion and move the 1.5 ton stone is also ridiculous.</a:t>
            </a:r>
          </a:p>
          <a:p>
            <a:pPr eaLnBrk="1" hangingPunct="1"/>
            <a:r>
              <a:rPr lang="en-US" dirty="0">
                <a:ea typeface="ＭＳ Ｐゴシック" charset="0"/>
                <a:cs typeface="ＭＳ Ｐゴシック" charset="0"/>
              </a:rPr>
              <a:t>The disciples were the ones LEAST expecting a resurrection, so they are not potential candidates.</a:t>
            </a: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E76B381-4A56-E94A-8EB6-4E324F2EA87E}" type="slidenum">
              <a:rPr lang="en-US" sz="1200">
                <a:solidFill>
                  <a:srgbClr val="000000"/>
                </a:solidFill>
              </a:rPr>
              <a:pPr eaLnBrk="1" hangingPunct="1"/>
              <a:t>279</a:t>
            </a:fld>
            <a:endParaRPr lang="en-US" sz="1200">
              <a:solidFill>
                <a:srgbClr val="000000"/>
              </a:solidFill>
            </a:endParaRPr>
          </a:p>
        </p:txBody>
      </p:sp>
      <p:sp>
        <p:nvSpPr>
          <p:cNvPr id="321538" name="Rectangle 2"/>
          <p:cNvSpPr>
            <a:spLocks noGrp="1" noRot="1" noChangeAspect="1" noChangeArrowheads="1" noTextEdit="1"/>
          </p:cNvSpPr>
          <p:nvPr>
            <p:ph type="sldImg"/>
          </p:nvPr>
        </p:nvSpPr>
        <p:spPr>
          <a:solidFill>
            <a:srgbClr val="FFFFFF"/>
          </a:solidFill>
          <a:ln/>
        </p:spPr>
      </p:sp>
      <p:sp>
        <p:nvSpPr>
          <p:cNvPr id="3215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883684-30DF-FC44-BD6A-482E311343AC}" type="slidenum">
              <a:rPr lang="en-US" sz="1200">
                <a:solidFill>
                  <a:srgbClr val="000000"/>
                </a:solidFill>
              </a:rPr>
              <a:pPr eaLnBrk="1" hangingPunct="1"/>
              <a:t>280</a:t>
            </a:fld>
            <a:endParaRPr lang="en-US" sz="1200">
              <a:solidFill>
                <a:srgbClr val="000000"/>
              </a:solidFill>
            </a:endParaRPr>
          </a:p>
        </p:txBody>
      </p:sp>
      <p:sp>
        <p:nvSpPr>
          <p:cNvPr id="323586" name="Rectangle 2"/>
          <p:cNvSpPr>
            <a:spLocks noGrp="1" noRot="1" noChangeAspect="1" noChangeArrowheads="1" noTextEdit="1"/>
          </p:cNvSpPr>
          <p:nvPr>
            <p:ph type="sldImg"/>
          </p:nvPr>
        </p:nvSpPr>
        <p:spPr>
          <a:solidFill>
            <a:srgbClr val="FFFFFF"/>
          </a:solidFill>
          <a:ln/>
        </p:spPr>
      </p:sp>
      <p:sp>
        <p:nvSpPr>
          <p:cNvPr id="3235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Nothing short of a genuine miracle would have convinced all eleven disciples to preach his resurrection for a lifetime and then die as martyrs.</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BBCD2B-C7E4-884B-A93D-35D3C074ED9F}" type="slidenum">
              <a:rPr lang="en-US" sz="1200">
                <a:solidFill>
                  <a:srgbClr val="000000"/>
                </a:solidFill>
              </a:rPr>
              <a:pPr eaLnBrk="1" hangingPunct="1"/>
              <a:t>281</a:t>
            </a:fld>
            <a:endParaRPr lang="en-US" sz="1200">
              <a:solidFill>
                <a:srgbClr val="000000"/>
              </a:solidFill>
            </a:endParaRPr>
          </a:p>
        </p:txBody>
      </p:sp>
      <p:sp>
        <p:nvSpPr>
          <p:cNvPr id="429058" name="Rectangle 2"/>
          <p:cNvSpPr>
            <a:spLocks noGrp="1" noRot="1" noChangeAspect="1" noChangeArrowheads="1" noTextEdit="1"/>
          </p:cNvSpPr>
          <p:nvPr>
            <p:ph type="sldImg"/>
          </p:nvPr>
        </p:nvSpPr>
        <p:spPr>
          <a:solidFill>
            <a:srgbClr val="FFFFFF"/>
          </a:solidFill>
          <a:ln/>
        </p:spPr>
      </p:sp>
      <p:sp>
        <p:nvSpPr>
          <p:cNvPr id="4290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zh-CN" altLang="en-US" dirty="0"/>
              <a:t>基督的复活是重要标志，基督确实是“圣经”所宣称的那一位－神要亲自道成了肉身，来到世上告诉我们他的爱。</a:t>
            </a:r>
            <a:endParaRPr lang="en-US" dirty="0">
              <a:latin typeface="Times New Roman" charset="0"/>
              <a:ea typeface="ＭＳ Ｐゴシック" charset="0"/>
              <a:cs typeface="ＭＳ Ｐゴシック" charset="0"/>
            </a:endParaRPr>
          </a:p>
          <a:p>
            <a:pPr eaLnBrk="1" hangingPunct="1"/>
            <a:r>
              <a:rPr lang="en-US" dirty="0">
                <a:latin typeface="Times New Roman" charset="0"/>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9DC1BE-7614-4247-BC27-E1F406561336}" type="slidenum">
              <a:rPr lang="en-US" sz="1200">
                <a:solidFill>
                  <a:srgbClr val="000000"/>
                </a:solidFill>
              </a:rPr>
              <a:pPr eaLnBrk="1" hangingPunct="1"/>
              <a:t>282</a:t>
            </a:fld>
            <a:endParaRPr lang="en-US" sz="1200">
              <a:solidFill>
                <a:srgbClr val="000000"/>
              </a:solidFill>
            </a:endParaRPr>
          </a:p>
        </p:txBody>
      </p:sp>
      <p:sp>
        <p:nvSpPr>
          <p:cNvPr id="317442" name="Rectangle 2"/>
          <p:cNvSpPr>
            <a:spLocks noGrp="1" noRot="1" noChangeAspect="1" noChangeArrowheads="1" noTextEdit="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8725072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84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491594209"/>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4181036645"/>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211356074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2466652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EDEF895-ADD8-E64B-B38B-A9D7F6F6690F}" type="slidenum">
              <a:rPr lang="en-US" sz="1200">
                <a:solidFill>
                  <a:srgbClr val="000000"/>
                </a:solidFill>
              </a:rPr>
              <a:pPr eaLnBrk="1" hangingPunct="1"/>
              <a:t>320</a:t>
            </a:fld>
            <a:endParaRPr lang="en-US" sz="1200">
              <a:solidFill>
                <a:srgbClr val="000000"/>
              </a:solidFill>
            </a:endParaRPr>
          </a:p>
        </p:txBody>
      </p:sp>
      <p:sp>
        <p:nvSpPr>
          <p:cNvPr id="316418" name="Rectangle 2"/>
          <p:cNvSpPr>
            <a:spLocks noGrp="1" noRot="1" noChangeAspect="1" noChangeArrowheads="1" noTextEdit="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This may look like a cryptic message but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the Divine Code!</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这看起来可能像一条隐秘的信息，但实际上它是圣经中最著名的一节经文。它告诉我们，只要我们单单相信耶稣基督，上帝就赐予我们永远与他同在的生命。这不是</a:t>
            </a:r>
            <a:r>
              <a:rPr lang="en-US" altLang="zh-CN" dirty="0">
                <a:solidFill>
                  <a:srgbClr val="0E0E0E"/>
                </a:solidFill>
                <a:effectLst/>
                <a:latin typeface=".AppleSystemUIFont"/>
              </a:rPr>
              <a:t>《</a:t>
            </a:r>
            <a:r>
              <a:rPr lang="zh-CN" altLang="en-US" dirty="0">
                <a:solidFill>
                  <a:srgbClr val="0E0E0E"/>
                </a:solidFill>
                <a:effectLst/>
                <a:latin typeface=".AppleSystemUIFont"/>
              </a:rPr>
              <a:t>达芬奇密码</a:t>
            </a:r>
            <a:r>
              <a:rPr lang="en-US" altLang="zh-CN" dirty="0">
                <a:solidFill>
                  <a:srgbClr val="0E0E0E"/>
                </a:solidFill>
                <a:effectLst/>
                <a:latin typeface=".AppleSystemUIFont"/>
              </a:rPr>
              <a:t>》</a:t>
            </a:r>
            <a:r>
              <a:rPr lang="zh-CN" altLang="en-US" dirty="0">
                <a:solidFill>
                  <a:srgbClr val="0E0E0E"/>
                </a:solidFill>
                <a:effectLst/>
                <a:latin typeface=".AppleSystemUIFont"/>
              </a:rPr>
              <a:t>，而是神圣密码！</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1BB3C40-BE8A-1D49-B0AC-4BA3AD39E100}" type="slidenum">
              <a:rPr lang="en-US" sz="1200">
                <a:solidFill>
                  <a:srgbClr val="000000"/>
                </a:solidFill>
              </a:rPr>
              <a:pPr eaLnBrk="1" hangingPunct="1"/>
              <a:t>321</a:t>
            </a:fld>
            <a:endParaRPr lang="en-US" sz="1200">
              <a:solidFill>
                <a:srgbClr val="000000"/>
              </a:solidFill>
            </a:endParaRPr>
          </a:p>
        </p:txBody>
      </p:sp>
      <p:sp>
        <p:nvSpPr>
          <p:cNvPr id="329730" name="Rectangle 2"/>
          <p:cNvSpPr>
            <a:spLocks noGrp="1" noRot="1" noChangeAspect="1" noChangeArrowheads="1" noTextEdit="1"/>
          </p:cNvSpPr>
          <p:nvPr>
            <p:ph type="sldImg"/>
          </p:nvPr>
        </p:nvSpPr>
        <p:spPr>
          <a:solidFill>
            <a:srgbClr val="FFFFFF"/>
          </a:solidFill>
          <a:ln/>
        </p:spPr>
      </p:sp>
      <p:sp>
        <p:nvSpPr>
          <p:cNvPr id="32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In his nearly 600 page paperback that supposedly tells us the </a:t>
            </a:r>
            <a:r>
              <a:rPr lang="ja-JP" altLang="en-US">
                <a:ea typeface="ＭＳ Ｐゴシック" charset="0"/>
                <a:cs typeface="ＭＳ Ｐゴシック" charset="0"/>
              </a:rPr>
              <a:t>“</a:t>
            </a:r>
            <a:r>
              <a:rPr lang="en-US" altLang="ja-JP" dirty="0">
                <a:ea typeface="ＭＳ Ｐゴシック" charset="0"/>
                <a:cs typeface="ＭＳ Ｐゴシック" charset="0"/>
              </a:rPr>
              <a:t>truth</a:t>
            </a:r>
            <a:r>
              <a:rPr lang="ja-JP" altLang="en-US">
                <a:ea typeface="ＭＳ Ｐゴシック" charset="0"/>
                <a:cs typeface="ＭＳ Ｐゴシック" charset="0"/>
              </a:rPr>
              <a:t>”</a:t>
            </a:r>
            <a:r>
              <a:rPr lang="en-US" altLang="ja-JP" dirty="0">
                <a:ea typeface="ＭＳ Ｐゴシック" charset="0"/>
                <a:cs typeface="ＭＳ Ｐゴシック" charset="0"/>
              </a:rPr>
              <a:t> of Christianity, Brown NEVER EVEN ONCE mentions the resurrection of Christ.  This is the CHIEF teaching of Christianity--that Christ proved his claims by coming back from the dead.</a:t>
            </a:r>
          </a:p>
          <a:p>
            <a:pPr eaLnBrk="1" hangingPunct="1"/>
            <a:endParaRPr lang="en-US" dirty="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在他将近</a:t>
            </a:r>
            <a:r>
              <a:rPr lang="en-US" altLang="zh-CN" dirty="0">
                <a:solidFill>
                  <a:srgbClr val="0E0E0E"/>
                </a:solidFill>
                <a:effectLst/>
                <a:latin typeface=".AppleSystemUIFont"/>
              </a:rPr>
              <a:t>600</a:t>
            </a:r>
            <a:r>
              <a:rPr lang="zh-CN" altLang="en-US" dirty="0">
                <a:solidFill>
                  <a:srgbClr val="0E0E0E"/>
                </a:solidFill>
                <a:effectLst/>
                <a:latin typeface=".AppleSystemUIFont"/>
              </a:rPr>
              <a:t>页、号称揭示“基督教真相”的平装书中，布朗甚至一次都没有提到基督的复活。而复活正是基督教的核心教义</a:t>
            </a:r>
            <a:r>
              <a:rPr lang="en-US" altLang="zh-CN" dirty="0">
                <a:solidFill>
                  <a:srgbClr val="0E0E0E"/>
                </a:solidFill>
                <a:effectLst/>
                <a:latin typeface=".AppleSystemUIFont"/>
              </a:rPr>
              <a:t>——</a:t>
            </a:r>
            <a:r>
              <a:rPr lang="zh-CN" altLang="en-US" dirty="0">
                <a:solidFill>
                  <a:srgbClr val="0E0E0E"/>
                </a:solidFill>
                <a:effectLst/>
                <a:latin typeface=".AppleSystemUIFont"/>
              </a:rPr>
              <a:t>基督通过从死里复活证明了他所宣告的一切。</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F8B1ECE-88D2-EB4F-A04F-428C064D1CF9}" type="slidenum">
              <a:rPr lang="en-US" sz="1200">
                <a:solidFill>
                  <a:srgbClr val="000000"/>
                </a:solidFill>
              </a:rPr>
              <a:pPr eaLnBrk="1" hangingPunct="1"/>
              <a:t>322</a:t>
            </a:fld>
            <a:endParaRPr lang="en-US" sz="1200">
              <a:solidFill>
                <a:srgbClr val="000000"/>
              </a:solidFill>
            </a:endParaRPr>
          </a:p>
        </p:txBody>
      </p:sp>
      <p:sp>
        <p:nvSpPr>
          <p:cNvPr id="331778" name="Rectangle 2"/>
          <p:cNvSpPr>
            <a:spLocks noGrp="1" noRot="1" noChangeAspect="1" noChangeArrowheads="1" noTextEdit="1"/>
          </p:cNvSpPr>
          <p:nvPr>
            <p:ph type="sldImg"/>
          </p:nvPr>
        </p:nvSpPr>
        <p:spPr>
          <a:solidFill>
            <a:srgbClr val="FFFFFF"/>
          </a:solidFill>
          <a:ln/>
        </p:spPr>
      </p:sp>
      <p:sp>
        <p:nvSpPr>
          <p:cNvPr id="331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means Jesus is alive today.  This also means you can know him personally.  It</a:t>
            </a:r>
            <a:r>
              <a:rPr lang="ja-JP" altLang="en-US">
                <a:ea typeface="ＭＳ Ｐゴシック" charset="0"/>
                <a:cs typeface="ＭＳ Ｐゴシック" charset="0"/>
              </a:rPr>
              <a:t>’</a:t>
            </a:r>
            <a:r>
              <a:rPr lang="en-US" altLang="ja-JP" dirty="0">
                <a:ea typeface="ＭＳ Ｐゴシック" charset="0"/>
                <a:cs typeface="ＭＳ Ｐゴシック" charset="0"/>
              </a:rPr>
              <a:t>s as simple as A-B-C.  Let</a:t>
            </a:r>
            <a:r>
              <a:rPr lang="ja-JP" altLang="en-US">
                <a:ea typeface="ＭＳ Ｐゴシック" charset="0"/>
                <a:cs typeface="ＭＳ Ｐゴシック" charset="0"/>
              </a:rPr>
              <a:t>’</a:t>
            </a:r>
            <a:r>
              <a:rPr lang="en-US" altLang="ja-JP" dirty="0">
                <a:ea typeface="ＭＳ Ｐゴシック" charset="0"/>
                <a:cs typeface="ＭＳ Ｐゴシック" charset="0"/>
              </a:rPr>
              <a:t>s bow our heads and if you wish to come into this new relationship with Christ, please pray to him now, acknowledging these three things to him.</a:t>
            </a:r>
          </a:p>
          <a:p>
            <a:pPr eaLnBrk="1" hangingPunct="1"/>
            <a:endParaRPr lang="en-US" dirty="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这意味着耶稣今天仍然活着，也意味着你可以与他建立个人关系。这非常简单，就像</a:t>
            </a:r>
            <a:r>
              <a:rPr lang="en-US" altLang="zh-CN" dirty="0">
                <a:solidFill>
                  <a:srgbClr val="0E0E0E"/>
                </a:solidFill>
                <a:effectLst/>
                <a:latin typeface=".AppleSystemUIFont"/>
              </a:rPr>
              <a:t>A-B-C</a:t>
            </a:r>
            <a:r>
              <a:rPr lang="zh-CN" altLang="en-US" dirty="0">
                <a:solidFill>
                  <a:srgbClr val="0E0E0E"/>
                </a:solidFill>
                <a:effectLst/>
                <a:latin typeface=".AppleSystemUIFont"/>
              </a:rPr>
              <a:t>一样。让我们低头祷告，如果你愿意与基督建立这种新的关系，请现在向他祷告，向他承认以下三件事。</a:t>
            </a:r>
          </a:p>
          <a:p>
            <a:pPr eaLnBrk="1" hangingPunct="1"/>
            <a:endParaRPr lang="en-US" dirty="0">
              <a:ea typeface="ＭＳ Ｐゴシック" charset="0"/>
              <a:cs typeface="ＭＳ Ｐゴシック" charset="0"/>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324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dirty="0">
              <a:latin typeface="Arial" charset="0"/>
            </a:endParaRPr>
          </a:p>
        </p:txBody>
      </p:sp>
    </p:spTree>
    <p:extLst>
      <p:ext uri="{BB962C8B-B14F-4D97-AF65-F5344CB8AC3E}">
        <p14:creationId xmlns:p14="http://schemas.microsoft.com/office/powerpoint/2010/main" val="905632593"/>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BF31A7-C9BE-144B-A335-2F49FC120E42}" type="slidenum">
              <a:rPr lang="en-US" sz="1200">
                <a:solidFill>
                  <a:prstClr val="black"/>
                </a:solidFill>
              </a:rPr>
              <a:pPr eaLnBrk="1" hangingPunct="1"/>
              <a:t>325</a:t>
            </a:fld>
            <a:endParaRPr lang="en-US" sz="1200">
              <a:solidFill>
                <a:prstClr val="black"/>
              </a:solidFill>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A168311-8E3A-DF47-940D-C4E79C847CD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341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sym typeface="Arial"/>
            </a:endParaRPr>
          </a:p>
        </p:txBody>
      </p:sp>
      <p:sp>
        <p:nvSpPr>
          <p:cNvPr id="576514" name="Rectangle 2"/>
          <p:cNvSpPr>
            <a:spLocks noGrp="1" noRot="1" noChangeAspect="1" noChangeArrowheads="1" noTextEdit="1"/>
          </p:cNvSpPr>
          <p:nvPr>
            <p:ph type="sldImg"/>
          </p:nvPr>
        </p:nvSpPr>
        <p:spPr>
          <a:solidFill>
            <a:srgbClr val="FFFFFF"/>
          </a:solidFill>
          <a:ln/>
        </p:spPr>
      </p:sp>
      <p:sp>
        <p:nvSpPr>
          <p:cNvPr id="57651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dirty="0">
              <a:latin typeface="Arial" charset="0"/>
            </a:endParaRPr>
          </a:p>
        </p:txBody>
      </p:sp>
    </p:spTree>
    <p:extLst>
      <p:ext uri="{BB962C8B-B14F-4D97-AF65-F5344CB8AC3E}">
        <p14:creationId xmlns:p14="http://schemas.microsoft.com/office/powerpoint/2010/main" val="3158001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C1B139E-8E41-B649-B2C2-CDBD7736BA3F}" type="slidenum">
              <a:rPr lang="en-US" sz="1200">
                <a:solidFill>
                  <a:srgbClr val="000000"/>
                </a:solidFill>
              </a:rPr>
              <a:pPr eaLnBrk="1" hangingPunct="1"/>
              <a:t>4</a:t>
            </a:fld>
            <a:endParaRPr lang="en-US" sz="1200">
              <a:solidFill>
                <a:srgbClr val="000000"/>
              </a:solidFill>
            </a:endParaRPr>
          </a:p>
        </p:txBody>
      </p:sp>
      <p:sp>
        <p:nvSpPr>
          <p:cNvPr id="280578" name="Rectangle 2"/>
          <p:cNvSpPr>
            <a:spLocks noGrp="1" noRot="1" noChangeAspect="1" noChangeArrowheads="1" noTextEdit="1"/>
          </p:cNvSpPr>
          <p:nvPr>
            <p:ph type="sldImg"/>
          </p:nvPr>
        </p:nvSpPr>
        <p:spPr>
          <a:ln/>
        </p:spPr>
      </p:sp>
      <p:sp>
        <p:nvSpPr>
          <p:cNvPr id="2805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5</a:t>
            </a:fld>
            <a:endParaRPr lang="en-US" altLang="zh-CN">
              <a:solidFill>
                <a:prstClr val="black"/>
              </a:solidFill>
            </a:endParaRPr>
          </a:p>
        </p:txBody>
      </p:sp>
    </p:spTree>
    <p:extLst>
      <p:ext uri="{BB962C8B-B14F-4D97-AF65-F5344CB8AC3E}">
        <p14:creationId xmlns:p14="http://schemas.microsoft.com/office/powerpoint/2010/main" val="4189025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Even the alternate name—Triumphant Entry—is also perplexing</a:t>
            </a:r>
            <a:r>
              <a:rPr lang="en-SG" dirty="0">
                <a:latin typeface="+mn-lt"/>
                <a:ea typeface="+mn-ea"/>
                <a:cs typeface="+mn-cs"/>
              </a:rPr>
              <a:t>.</a:t>
            </a:r>
          </a:p>
          <a:p>
            <a:pPr marL="0" marR="0" lvl="0" indent="0" algn="l" defTabSz="914400" rtl="0" eaLnBrk="1" fontAlgn="auto" latinLnBrk="0" hangingPunct="1">
              <a:lnSpc>
                <a:spcPct val="100000"/>
              </a:lnSpc>
              <a:spcBef>
                <a:spcPct val="0"/>
              </a:spcBef>
              <a:spcAft>
                <a:spcPts val="0"/>
              </a:spcAft>
              <a:buClrTx/>
              <a:buSzTx/>
              <a:buFontTx/>
              <a:buNone/>
              <a:tabLst/>
              <a:defRPr/>
            </a:pPr>
            <a:r>
              <a:rPr lang="zh-CN" altLang="en-US" dirty="0">
                <a:solidFill>
                  <a:srgbClr val="0E0E0E"/>
                </a:solidFill>
                <a:effectLst/>
                <a:latin typeface=".AppleSystemUIFont"/>
              </a:rPr>
              <a:t>即使是另一个名称</a:t>
            </a:r>
            <a:r>
              <a:rPr lang="en-US" altLang="zh-CN" dirty="0">
                <a:solidFill>
                  <a:srgbClr val="0E0E0E"/>
                </a:solidFill>
                <a:effectLst/>
                <a:latin typeface=".AppleSystemUIFont"/>
              </a:rPr>
              <a:t>——“</a:t>
            </a:r>
            <a:r>
              <a:rPr lang="zh-CN" altLang="en-US" dirty="0">
                <a:solidFill>
                  <a:srgbClr val="0E0E0E"/>
                </a:solidFill>
                <a:effectLst/>
                <a:latin typeface=".AppleSystemUIFont"/>
              </a:rPr>
              <a:t>凯旋进入”，也同样令人困惑。</a:t>
            </a:r>
          </a:p>
          <a:p>
            <a:pPr>
              <a:spcBef>
                <a:spcPct val="0"/>
              </a:spcBef>
              <a:defRPr/>
            </a:pPr>
            <a:endParaRPr lang="en-US" dirty="0">
              <a:latin typeface="Calibri" charset="0"/>
            </a:endParaRPr>
          </a:p>
        </p:txBody>
      </p:sp>
      <p:sp>
        <p:nvSpPr>
          <p:cNvPr id="5468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8D462-3C87-3147-883C-BB5C961B028B}" type="slidenum">
              <a:rPr lang="en-US" sz="1200">
                <a:solidFill>
                  <a:srgbClr val="000000"/>
                </a:solidFill>
                <a:latin typeface="Calibri" charset="0"/>
              </a:rPr>
              <a:pPr eaLnBrk="1" hangingPunct="1"/>
              <a:t>47</a:t>
            </a:fld>
            <a:endParaRPr lang="en-US" sz="1200">
              <a:solidFill>
                <a:srgbClr val="000000"/>
              </a:solidFill>
              <a:latin typeface="Calibri"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46C5FD6-C55F-1F4F-927C-0B061622C715}" type="slidenum">
              <a:rPr lang="en-GB" sz="1200">
                <a:solidFill>
                  <a:srgbClr val="FFFFFF"/>
                </a:solidFill>
                <a:latin typeface="Comic Sans MS" charset="0"/>
              </a:rPr>
              <a:pPr eaLnBrk="1" hangingPunct="1"/>
              <a:t>48</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True, Jesus rode into Jesus and the crowds cheered his arrival.</a:t>
            </a:r>
            <a:r>
              <a:rPr lang="en-SG"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确实，耶稣骑着驴进入耶路撒冷，人群欢呼他的到来。</a:t>
            </a:r>
          </a:p>
          <a:p>
            <a:pPr>
              <a:defRPr/>
            </a:pPr>
            <a:endParaRPr lang="en-US" dirty="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Slide Image Placeholder 1"/>
          <p:cNvSpPr>
            <a:spLocks noGrp="1" noRot="1" noChangeAspect="1" noTextEdit="1"/>
          </p:cNvSpPr>
          <p:nvPr>
            <p:ph type="sldImg"/>
          </p:nvPr>
        </p:nvSpPr>
        <p:spPr>
          <a:ln/>
        </p:spPr>
      </p:sp>
      <p:sp>
        <p:nvSpPr>
          <p:cNvPr id="7171" name="Notes Placeholder 2"/>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a:lstStyle/>
          <a:p>
            <a:pPr>
              <a:spcBef>
                <a:spcPct val="0"/>
              </a:spcBef>
              <a:defRPr/>
            </a:pPr>
            <a:r>
              <a:rPr lang="en-US" dirty="0">
                <a:latin typeface="+mn-lt"/>
                <a:ea typeface="+mn-ea"/>
                <a:cs typeface="+mn-cs"/>
              </a:rPr>
              <a:t>Matthew 21:9 says the crowds that went ahead of him and those that followed shouted, “Hosanna to the Song of David!”  “Blessed is he who comes in the name of the Lord!”  “Hosanna in the highest!”</a:t>
            </a:r>
            <a:r>
              <a:rPr lang="en-SG" dirty="0"/>
              <a:t> </a:t>
            </a:r>
          </a:p>
          <a:p>
            <a:r>
              <a:rPr lang="zh-CN" altLang="en-US" dirty="0">
                <a:solidFill>
                  <a:srgbClr val="0E0E0E"/>
                </a:solidFill>
                <a:effectLst/>
                <a:latin typeface=".AppleSystemUIFont"/>
              </a:rPr>
              <a:t>“前行后随的众人喊着说：‘和散那归于大卫的子孙！奉主名来的是应当称颂的！高高在上和散那！’”</a:t>
            </a:r>
          </a:p>
          <a:p>
            <a:pPr>
              <a:spcBef>
                <a:spcPct val="0"/>
              </a:spcBef>
              <a:defRPr/>
            </a:pPr>
            <a:endParaRPr lang="en-US" dirty="0">
              <a:latin typeface="Calibri" charset="0"/>
            </a:endParaRPr>
          </a:p>
        </p:txBody>
      </p:sp>
      <p:sp>
        <p:nvSpPr>
          <p:cNvPr id="5509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77BF11A-3BBD-5043-9523-847BFF842339}" type="slidenum">
              <a:rPr lang="en-US" sz="1200">
                <a:solidFill>
                  <a:srgbClr val="000000"/>
                </a:solidFill>
                <a:latin typeface="Calibri" charset="0"/>
              </a:rPr>
              <a:pPr eaLnBrk="1" hangingPunct="1"/>
              <a:t>49</a:t>
            </a:fld>
            <a:endParaRPr lang="en-US" sz="1200">
              <a:solidFill>
                <a:srgbClr val="000000"/>
              </a:solidFill>
              <a:latin typeface="Calibri"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zh-CN" altLang="en-US" sz="1200" b="0" kern="1200" dirty="0">
                <a:solidFill>
                  <a:schemeClr val="tx1"/>
                </a:solidFill>
                <a:effectLst/>
                <a:latin typeface="Arial" charset="0"/>
                <a:ea typeface="ＭＳ Ｐゴシック" charset="-128"/>
                <a:cs typeface="ＭＳ Ｐゴシック" charset="-128"/>
              </a:rPr>
              <a:t>树掌不过是十字架的前奏。</a:t>
            </a:r>
            <a:endParaRPr lang="en-US" dirty="0">
              <a:cs typeface="ＭＳ Ｐゴシック" charset="0"/>
            </a:endParaRPr>
          </a:p>
        </p:txBody>
      </p:sp>
    </p:spTree>
    <p:extLst>
      <p:ext uri="{BB962C8B-B14F-4D97-AF65-F5344CB8AC3E}">
        <p14:creationId xmlns:p14="http://schemas.microsoft.com/office/powerpoint/2010/main" val="30227242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that name is equally puzzling.  Why is Good Friday called “good”?</a:t>
            </a:r>
            <a:r>
              <a:rPr lang="en-SG" dirty="0"/>
              <a:t> </a:t>
            </a:r>
          </a:p>
          <a:p>
            <a:pPr>
              <a:defRPr/>
            </a:pPr>
            <a:r>
              <a:rPr lang="en-SG" dirty="0"/>
              <a:t>Our leader died on that day, so it seems strange to call the day “good.”  No other religion refers to the death of their leader as “good.”</a:t>
            </a:r>
          </a:p>
          <a:p>
            <a:pPr>
              <a:defRPr/>
            </a:pPr>
            <a:r>
              <a:rPr lang="en-SG" dirty="0"/>
              <a:t>We believe that his death was good.  How was that?</a:t>
            </a:r>
          </a:p>
          <a:p>
            <a:r>
              <a:rPr lang="zh-CN" altLang="en-US" dirty="0">
                <a:solidFill>
                  <a:srgbClr val="0E0E0E"/>
                </a:solidFill>
                <a:effectLst/>
                <a:latin typeface=".AppleSystemUIFont"/>
              </a:rPr>
              <a:t>但这个名称同样令人困惑。为什么“受难节”（</a:t>
            </a:r>
            <a:r>
              <a:rPr lang="en-US" altLang="zh-CN" dirty="0">
                <a:solidFill>
                  <a:srgbClr val="0E0E0E"/>
                </a:solidFill>
                <a:effectLst/>
                <a:latin typeface=".AppleSystemUIFont"/>
              </a:rPr>
              <a:t>Good Friday</a:t>
            </a:r>
            <a:r>
              <a:rPr lang="zh-CN" altLang="en-US" dirty="0">
                <a:solidFill>
                  <a:srgbClr val="0E0E0E"/>
                </a:solidFill>
                <a:effectLst/>
                <a:latin typeface=".AppleSystemUIFont"/>
              </a:rPr>
              <a:t>）被称为“好”（</a:t>
            </a:r>
            <a:r>
              <a:rPr lang="en-US" altLang="zh-CN" dirty="0">
                <a:solidFill>
                  <a:srgbClr val="0E0E0E"/>
                </a:solidFill>
                <a:effectLst/>
                <a:latin typeface=".AppleSystemUIFont"/>
              </a:rPr>
              <a:t>good</a:t>
            </a:r>
            <a:r>
              <a:rPr lang="zh-CN" altLang="en-US" dirty="0">
                <a:solidFill>
                  <a:srgbClr val="0E0E0E"/>
                </a:solidFill>
                <a:effectLst/>
                <a:latin typeface=".AppleSystemUIFont"/>
              </a:rPr>
              <a:t>）呢？</a:t>
            </a:r>
          </a:p>
          <a:p>
            <a:r>
              <a:rPr lang="zh-CN" altLang="en-US" dirty="0">
                <a:solidFill>
                  <a:srgbClr val="0E0E0E"/>
                </a:solidFill>
                <a:effectLst/>
                <a:latin typeface=".AppleSystemUIFont"/>
              </a:rPr>
              <a:t>我们的领袖在那天死去，所以称那天为“好”似乎很奇怪。没有其他宗教会将他们领袖的死亡称为“好”。</a:t>
            </a:r>
          </a:p>
          <a:p>
            <a:r>
              <a:rPr lang="zh-CN" altLang="en-US" dirty="0">
                <a:solidFill>
                  <a:srgbClr val="0E0E0E"/>
                </a:solidFill>
                <a:effectLst/>
                <a:latin typeface=".AppleSystemUIFont"/>
              </a:rPr>
              <a:t>我们相信他的死亡是好的。这是怎么回事呢？</a:t>
            </a:r>
          </a:p>
          <a:p>
            <a:pPr>
              <a:defRPr/>
            </a:pPr>
            <a:endParaRPr lang="en-US" dirty="0"/>
          </a:p>
        </p:txBody>
      </p:sp>
      <p:sp>
        <p:nvSpPr>
          <p:cNvPr id="5550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9F56A-8DEC-9544-ABF1-945C61F4D5DD}" type="slidenum">
              <a:rPr lang="en-US" sz="1200">
                <a:solidFill>
                  <a:srgbClr val="000000"/>
                </a:solidFill>
                <a:latin typeface="Calibri" charset="0"/>
              </a:rPr>
              <a:pPr eaLnBrk="1" hangingPunct="1"/>
              <a:t>51</a:t>
            </a:fld>
            <a:endParaRPr lang="en-US" sz="1200">
              <a:solidFill>
                <a:srgbClr val="000000"/>
              </a:solidFill>
              <a:latin typeface="Calibri"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5749CC-A6F5-104B-BEE1-C529FF06A253}" type="slidenum">
              <a:rPr lang="en-US" sz="1200">
                <a:solidFill>
                  <a:srgbClr val="000000"/>
                </a:solidFill>
                <a:latin typeface="Arial" charset="0"/>
              </a:rPr>
              <a:pPr eaLnBrk="1" hangingPunct="1"/>
              <a:t>53</a:t>
            </a:fld>
            <a:endParaRPr lang="en-US" sz="1200">
              <a:solidFill>
                <a:srgbClr val="000000"/>
              </a:solidFill>
              <a:latin typeface="Arial" charset="0"/>
            </a:endParaRPr>
          </a:p>
        </p:txBody>
      </p:sp>
      <p:sp>
        <p:nvSpPr>
          <p:cNvPr id="392194" name="Rectangle 2"/>
          <p:cNvSpPr>
            <a:spLocks noGrp="1" noRot="1" noChangeAspect="1" noChangeArrowheads="1" noTextEdit="1"/>
          </p:cNvSpPr>
          <p:nvPr>
            <p:ph type="sldImg"/>
          </p:nvPr>
        </p:nvSpPr>
        <p:spPr>
          <a:ln/>
        </p:spPr>
      </p:sp>
      <p:sp>
        <p:nvSpPr>
          <p:cNvPr id="3921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26398544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1945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7" name="Slide Image Placeholder 1"/>
          <p:cNvSpPr>
            <a:spLocks noGrp="1" noRot="1" noChangeAspect="1"/>
          </p:cNvSpPr>
          <p:nvPr>
            <p:ph type="sldImg"/>
          </p:nvPr>
        </p:nvSpPr>
        <p:spPr>
          <a:ln/>
        </p:spPr>
      </p:sp>
      <p:sp>
        <p:nvSpPr>
          <p:cNvPr id="347138"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71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1300A9F-300B-8C42-8233-95CE20FB6E3B}" type="slidenum">
              <a:rPr lang="en-US" sz="1200">
                <a:solidFill>
                  <a:srgbClr val="000000"/>
                </a:solidFill>
                <a:latin typeface="Calibri" charset="0"/>
              </a:rPr>
              <a:pPr eaLnBrk="1" hangingPunct="1"/>
              <a:t>6</a:t>
            </a:fld>
            <a:endParaRPr lang="en-US" sz="1200">
              <a:solidFill>
                <a:srgbClr val="000000"/>
              </a:solidFill>
              <a:latin typeface="Calibri" charset="0"/>
            </a:endParaRPr>
          </a:p>
        </p:txBody>
      </p:sp>
    </p:spTree>
    <p:extLst>
      <p:ext uri="{BB962C8B-B14F-4D97-AF65-F5344CB8AC3E}">
        <p14:creationId xmlns:p14="http://schemas.microsoft.com/office/powerpoint/2010/main" val="1936640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048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150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5" name="Slide Image Placeholder 1"/>
          <p:cNvSpPr>
            <a:spLocks noGrp="1" noRot="1" noChangeAspect="1"/>
          </p:cNvSpPr>
          <p:nvPr>
            <p:ph type="sldImg"/>
          </p:nvPr>
        </p:nvSpPr>
        <p:spPr>
          <a:ln/>
        </p:spPr>
      </p:sp>
      <p:sp>
        <p:nvSpPr>
          <p:cNvPr id="34918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p>
            <a:pPr eaLnBrk="1" hangingPunct="1">
              <a:spcBef>
                <a:spcPct val="0"/>
              </a:spcBef>
            </a:pPr>
            <a:r>
              <a:rPr lang="en-US">
                <a:latin typeface="Calibri" charset="0"/>
                <a:ea typeface="ＭＳ Ｐゴシック" charset="0"/>
                <a:cs typeface="ＭＳ Ｐゴシック" charset="0"/>
              </a:rPr>
              <a:t>Music background 1 of 2</a:t>
            </a:r>
          </a:p>
        </p:txBody>
      </p:sp>
      <p:sp>
        <p:nvSpPr>
          <p:cNvPr id="34918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65F15E-9273-EC4F-A050-01683D09A3CA}" type="slidenum">
              <a:rPr lang="en-US" sz="1200">
                <a:solidFill>
                  <a:srgbClr val="000000"/>
                </a:solidFill>
                <a:latin typeface="Calibri" charset="0"/>
              </a:rPr>
              <a:pPr eaLnBrk="1" hangingPunct="1"/>
              <a:t>7</a:t>
            </a:fld>
            <a:endParaRPr lang="en-US" sz="1200">
              <a:solidFill>
                <a:srgbClr val="000000"/>
              </a:solidFill>
              <a:latin typeface="Calibri" charset="0"/>
            </a:endParaRPr>
          </a:p>
        </p:txBody>
      </p:sp>
    </p:spTree>
    <p:extLst>
      <p:ext uri="{BB962C8B-B14F-4D97-AF65-F5344CB8AC3E}">
        <p14:creationId xmlns:p14="http://schemas.microsoft.com/office/powerpoint/2010/main" val="290558714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71</a:t>
            </a:fld>
            <a:endParaRPr lang="en-US" altLang="zh-CN">
              <a:solidFill>
                <a:prstClr val="black"/>
              </a:solidFill>
            </a:endParaRPr>
          </a:p>
        </p:txBody>
      </p:sp>
    </p:spTree>
    <p:extLst>
      <p:ext uri="{BB962C8B-B14F-4D97-AF65-F5344CB8AC3E}">
        <p14:creationId xmlns:p14="http://schemas.microsoft.com/office/powerpoint/2010/main" val="197121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253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8</a:t>
            </a:fld>
            <a:endParaRPr lang="en-US" altLang="zh-CN">
              <a:solidFill>
                <a:prstClr val="black"/>
              </a:solidFill>
            </a:endParaRPr>
          </a:p>
        </p:txBody>
      </p:sp>
    </p:spTree>
    <p:extLst>
      <p:ext uri="{BB962C8B-B14F-4D97-AF65-F5344CB8AC3E}">
        <p14:creationId xmlns:p14="http://schemas.microsoft.com/office/powerpoint/2010/main" val="32360269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E4420A5-5BC0-0F40-BD2C-AEFFE302A761}" type="slidenum">
              <a:rPr lang="en-US" sz="1200">
                <a:solidFill>
                  <a:srgbClr val="000000"/>
                </a:solidFill>
                <a:latin typeface="Arial" charset="0"/>
              </a:rPr>
              <a:pPr eaLnBrk="1" hangingPunct="1"/>
              <a:t>90</a:t>
            </a:fld>
            <a:endParaRPr lang="en-US" sz="1200">
              <a:solidFill>
                <a:srgbClr val="000000"/>
              </a:solidFill>
              <a:latin typeface="Arial" charset="0"/>
            </a:endParaRPr>
          </a:p>
        </p:txBody>
      </p:sp>
      <p:sp>
        <p:nvSpPr>
          <p:cNvPr id="395266" name="Rectangle 2"/>
          <p:cNvSpPr>
            <a:spLocks noGrp="1" noRot="1" noChangeAspect="1" noChangeArrowheads="1" noTextEdit="1"/>
          </p:cNvSpPr>
          <p:nvPr>
            <p:ph type="sldImg"/>
          </p:nvPr>
        </p:nvSpPr>
        <p:spPr>
          <a:ln/>
        </p:spPr>
      </p:sp>
      <p:sp>
        <p:nvSpPr>
          <p:cNvPr id="3952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2"/>
          <p:cNvSpPr>
            <a:spLocks noGrp="1" noRot="1" noChangeAspect="1" noChangeArrowheads="1" noTextEdit="1"/>
          </p:cNvSpPr>
          <p:nvPr>
            <p:ph type="sldImg"/>
          </p:nvPr>
        </p:nvSpPr>
        <p:spPr>
          <a:solidFill>
            <a:srgbClr val="FFFFFF"/>
          </a:solidFill>
          <a:ln/>
        </p:spPr>
      </p:sp>
      <p:sp>
        <p:nvSpPr>
          <p:cNvPr id="29593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Slide Image Placeholder 1"/>
          <p:cNvSpPr>
            <a:spLocks noGrp="1" noRot="1" noChangeAspect="1" noTextEdit="1"/>
          </p:cNvSpPr>
          <p:nvPr>
            <p:ph type="sldImg"/>
          </p:nvPr>
        </p:nvSpPr>
        <p:spPr>
          <a:ln/>
        </p:spPr>
      </p:sp>
      <p:sp>
        <p:nvSpPr>
          <p:cNvPr id="29798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a:latin typeface="Arial" charset="0"/>
                <a:ea typeface="ＭＳ Ｐゴシック" charset="0"/>
                <a:cs typeface="ＭＳ Ｐゴシック" charset="0"/>
              </a:rPr>
              <a:t>Where did the head of the table sit?</a:t>
            </a:r>
          </a:p>
        </p:txBody>
      </p:sp>
      <p:sp>
        <p:nvSpPr>
          <p:cNvPr id="29798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CDF383-0D3F-A041-97C5-FDD9880DFE07}" type="slidenum">
              <a:rPr lang="en-US" sz="1200">
                <a:solidFill>
                  <a:prstClr val="black"/>
                </a:solidFill>
                <a:latin typeface="Arial" charset="0"/>
              </a:rPr>
              <a:pPr eaLnBrk="1" hangingPunct="1"/>
              <a:t>94</a:t>
            </a:fld>
            <a:endParaRPr lang="en-US" sz="1200">
              <a:solidFill>
                <a:prstClr val="black"/>
              </a:solidFill>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9</a:t>
            </a:fld>
            <a:endParaRPr lang="en-US" altLang="zh-CN">
              <a:solidFill>
                <a:prstClr val="black"/>
              </a:solidFill>
            </a:endParaRPr>
          </a:p>
        </p:txBody>
      </p:sp>
    </p:spTree>
    <p:extLst>
      <p:ext uri="{BB962C8B-B14F-4D97-AF65-F5344CB8AC3E}">
        <p14:creationId xmlns:p14="http://schemas.microsoft.com/office/powerpoint/2010/main" val="389020767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BED198-014B-C149-9104-43223391675D}"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a:ea typeface="ＭＳ Ｐゴシック" charset="0"/>
              <a:cs typeface="Arial"/>
            </a:endParaRPr>
          </a:p>
          <a:p>
            <a:pPr eaLnBrk="1" hangingPunct="1"/>
            <a:r>
              <a:rPr lang="en-US" dirty="0">
                <a:latin typeface="Arial"/>
                <a:ea typeface="ＭＳ Ｐゴシック" charset="0"/>
                <a:cs typeface="Arial"/>
              </a:rPr>
              <a:t>Jesus promised that the Holy Spirit would be with us forever.</a:t>
            </a:r>
          </a:p>
          <a:p>
            <a:pPr eaLnBrk="1" hangingPunct="1"/>
            <a:r>
              <a:rPr lang="en-US" dirty="0" err="1">
                <a:latin typeface="Arial"/>
                <a:ea typeface="ＭＳ Ｐゴシック" charset="0"/>
                <a:cs typeface="Arial"/>
              </a:rPr>
              <a:t>耶稣承诺我们圣灵会永远与我们同在</a:t>
            </a:r>
            <a:r>
              <a:rPr lang="zh-CN" altLang="en-US" dirty="0">
                <a:latin typeface="Arial"/>
                <a:ea typeface="ＭＳ Ｐゴシック" charset="0"/>
                <a:cs typeface="Arial"/>
              </a:rPr>
              <a:t>。</a:t>
            </a:r>
            <a:endParaRPr lang="en-US" dirty="0">
              <a:latin typeface="Arial"/>
              <a:ea typeface="ＭＳ Ｐゴシック" charset="0"/>
              <a:cs typeface="Arial"/>
            </a:endParaRPr>
          </a:p>
        </p:txBody>
      </p:sp>
    </p:spTree>
    <p:extLst>
      <p:ext uri="{BB962C8B-B14F-4D97-AF65-F5344CB8AC3E}">
        <p14:creationId xmlns:p14="http://schemas.microsoft.com/office/powerpoint/2010/main" val="79313852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041C497-737D-9D4F-8B08-7CBF95BF9A2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4914" name="Rectangle 2"/>
          <p:cNvSpPr>
            <a:spLocks noGrp="1" noRot="1" noChangeAspect="1" noChangeArrowheads="1" noTextEdit="1"/>
          </p:cNvSpPr>
          <p:nvPr>
            <p:ph type="sldImg"/>
          </p:nvPr>
        </p:nvSpPr>
        <p:spPr>
          <a:solidFill>
            <a:srgbClr val="FFFFFF"/>
          </a:solidFill>
          <a:ln/>
        </p:spPr>
      </p:sp>
      <p:sp>
        <p:nvSpPr>
          <p:cNvPr id="2949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2100884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Arial"/>
              <a:cs typeface="Arial"/>
            </a:endParaRPr>
          </a:p>
          <a:p>
            <a:r>
              <a:rPr lang="en-US" dirty="0">
                <a:latin typeface="Arial"/>
                <a:cs typeface="Arial"/>
              </a:rPr>
              <a:t>Jesus</a:t>
            </a:r>
            <a:r>
              <a:rPr lang="en-US" baseline="0" dirty="0">
                <a:latin typeface="Arial"/>
                <a:cs typeface="Arial"/>
              </a:rPr>
              <a:t> called t</a:t>
            </a:r>
          </a:p>
          <a:p>
            <a:r>
              <a:rPr lang="en-US" baseline="0" dirty="0">
                <a:latin typeface="Arial"/>
                <a:cs typeface="Arial"/>
              </a:rPr>
              <a:t>he Spirit our advocate or counselor or comforter</a:t>
            </a:r>
            <a:r>
              <a:rPr lang="mr-IN" baseline="0" dirty="0">
                <a:latin typeface="Arial"/>
                <a:cs typeface="Arial"/>
              </a:rPr>
              <a:t>…</a:t>
            </a:r>
            <a:endParaRPr lang="en-US" baseline="0" dirty="0">
              <a:latin typeface="Arial"/>
              <a:cs typeface="Arial"/>
            </a:endParaRPr>
          </a:p>
          <a:p>
            <a:r>
              <a:rPr lang="zh-CN" altLang="en-US" dirty="0">
                <a:latin typeface="Arial"/>
                <a:cs typeface="Arial"/>
              </a:rPr>
              <a:t>耶稣称圣灵为我们的保惠师、劝慰者或安慰者</a:t>
            </a:r>
            <a:r>
              <a:rPr lang="en-US" altLang="zh-CN" dirty="0">
                <a:latin typeface="Arial"/>
                <a:cs typeface="Arial"/>
              </a:rPr>
              <a:t>…</a:t>
            </a:r>
            <a:endParaRPr lang="en-US" dirty="0">
              <a:latin typeface="Arial"/>
              <a:cs typeface="Arial"/>
            </a:endParaRP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SimSun"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a:ea typeface="SimSun" charset="0"/>
              <a:cs typeface="+mn-cs"/>
            </a:endParaRPr>
          </a:p>
        </p:txBody>
      </p:sp>
    </p:spTree>
    <p:extLst>
      <p:ext uri="{BB962C8B-B14F-4D97-AF65-F5344CB8AC3E}">
        <p14:creationId xmlns:p14="http://schemas.microsoft.com/office/powerpoint/2010/main" val="15235689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7"/>
          <p:cNvSpPr txBox="1">
            <a:spLocks noGrp="1" noChangeArrowheads="1"/>
          </p:cNvSpPr>
          <p:nvPr/>
        </p:nvSpPr>
        <p:spPr bwMode="auto">
          <a:xfrm>
            <a:off x="3886200" y="87630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5BDEE2F-5082-094B-A9C2-9CD285BEAF3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96962" name="Rectangle 2"/>
          <p:cNvSpPr>
            <a:spLocks noGrp="1" noRot="1" noChangeAspect="1" noChangeArrowheads="1" noTextEdit="1"/>
          </p:cNvSpPr>
          <p:nvPr>
            <p:ph type="sldImg"/>
          </p:nvPr>
        </p:nvSpPr>
        <p:spPr>
          <a:solidFill>
            <a:srgbClr val="FFFFFF"/>
          </a:solidFill>
          <a:ln/>
        </p:spPr>
      </p:sp>
      <p:sp>
        <p:nvSpPr>
          <p:cNvPr id="2969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defRPr/>
            </a:pPr>
            <a:endParaRPr kumimoji="0" lang="en-SG" dirty="0">
              <a:effectLst>
                <a:glow rad="241300">
                  <a:srgbClr val="FFFFFF">
                    <a:alpha val="75000"/>
                  </a:srgbClr>
                </a:glow>
              </a:effectLst>
              <a:latin typeface="Arial" charset="0"/>
              <a:ea typeface="ＭＳ Ｐゴシック" charset="0"/>
              <a:cs typeface="ＭＳ Ｐゴシック" charset="0"/>
            </a:endParaRPr>
          </a:p>
          <a:p>
            <a:pPr eaLnBrk="1" hangingPunct="1">
              <a:defRPr/>
            </a:pPr>
            <a:endParaRPr kumimoji="0" lang="en-US" dirty="0">
              <a:effectLst>
                <a:glow rad="241300">
                  <a:srgbClr val="FFFFFF">
                    <a:alpha val="75000"/>
                  </a:srgbClr>
                </a:glow>
              </a:effectLst>
              <a:latin typeface="Arial" charset="0"/>
              <a:ea typeface="ＭＳ Ｐゴシック" charset="0"/>
              <a:cs typeface="ＭＳ Ｐゴシック" charset="0"/>
            </a:endParaRP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87787918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2" name="Rectangle 2"/>
          <p:cNvSpPr>
            <a:spLocks noGrp="1" noRot="1" noChangeAspect="1" noChangeArrowheads="1" noTextEdit="1"/>
          </p:cNvSpPr>
          <p:nvPr>
            <p:ph type="sldImg"/>
          </p:nvPr>
        </p:nvSpPr>
        <p:spPr>
          <a:ln/>
        </p:spPr>
      </p:sp>
      <p:sp>
        <p:nvSpPr>
          <p:cNvPr id="839683" name="Rectangle 3"/>
          <p:cNvSpPr>
            <a:spLocks noGrp="1" noChangeArrowheads="1"/>
          </p:cNvSpPr>
          <p:nvPr>
            <p:ph type="body" idx="1"/>
          </p:nvPr>
        </p:nvSpPr>
        <p:spPr>
          <a:noFill/>
          <a:ln/>
        </p:spPr>
        <p:txBody>
          <a:bodyPr/>
          <a:lstStyle/>
          <a:p>
            <a:endParaRPr lang="en-US">
              <a:latin typeface="Arial" charset="0"/>
              <a:ea typeface="ＭＳ Ｐゴシック" charset="-128"/>
              <a:cs typeface="ＭＳ Ｐゴシック" charset="-128"/>
            </a:endParaRPr>
          </a:p>
        </p:txBody>
      </p:sp>
    </p:spTree>
    <p:extLst>
      <p:ext uri="{BB962C8B-B14F-4D97-AF65-F5344CB8AC3E}">
        <p14:creationId xmlns:p14="http://schemas.microsoft.com/office/powerpoint/2010/main" val="150751769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7" name="Rectangle 7">
            <a:extLst>
              <a:ext uri="{FF2B5EF4-FFF2-40B4-BE49-F238E27FC236}">
                <a16:creationId xmlns:a16="http://schemas.microsoft.com/office/drawing/2014/main" id="{C9F5ADF0-E413-A944-B218-568A628EE9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13FCDE4-BCB5-6548-8929-5EBDC00EFE87}"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3538" name="Rectangle 2">
            <a:extLst>
              <a:ext uri="{FF2B5EF4-FFF2-40B4-BE49-F238E27FC236}">
                <a16:creationId xmlns:a16="http://schemas.microsoft.com/office/drawing/2014/main" id="{57D55833-5796-B046-8BD5-100928DC4E72}"/>
              </a:ext>
            </a:extLst>
          </p:cNvPr>
          <p:cNvSpPr>
            <a:spLocks noGrp="1" noRot="1" noChangeAspect="1" noChangeArrowheads="1" noTextEdit="1"/>
          </p:cNvSpPr>
          <p:nvPr>
            <p:ph type="sldImg"/>
          </p:nvPr>
        </p:nvSpPr>
        <p:spPr>
          <a:ln/>
        </p:spPr>
      </p:sp>
      <p:sp>
        <p:nvSpPr>
          <p:cNvPr id="193539" name="Rectangle 3">
            <a:extLst>
              <a:ext uri="{FF2B5EF4-FFF2-40B4-BE49-F238E27FC236}">
                <a16:creationId xmlns:a16="http://schemas.microsoft.com/office/drawing/2014/main" id="{7825664B-5506-014E-9ABF-905380ABC4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37826693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a:extLst>
              <a:ext uri="{FF2B5EF4-FFF2-40B4-BE49-F238E27FC236}">
                <a16:creationId xmlns:a16="http://schemas.microsoft.com/office/drawing/2014/main" id="{6E3BC0A3-C3B3-FF4A-96E3-42AF6E2180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B507EDA-66FA-984B-AA18-E0CC4D432C2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5586" name="Rectangle 2">
            <a:extLst>
              <a:ext uri="{FF2B5EF4-FFF2-40B4-BE49-F238E27FC236}">
                <a16:creationId xmlns:a16="http://schemas.microsoft.com/office/drawing/2014/main" id="{419653E4-BE4A-C840-B5CF-F6CD7E0A0767}"/>
              </a:ext>
            </a:extLst>
          </p:cNvPr>
          <p:cNvSpPr>
            <a:spLocks noGrp="1" noRot="1" noChangeAspect="1" noChangeArrowheads="1"/>
          </p:cNvSpPr>
          <p:nvPr>
            <p:ph type="sldImg"/>
          </p:nvPr>
        </p:nvSpPr>
        <p:spPr>
          <a:solidFill>
            <a:srgbClr val="FFFFFF"/>
          </a:solidFill>
          <a:ln/>
        </p:spPr>
      </p:sp>
      <p:sp>
        <p:nvSpPr>
          <p:cNvPr id="195587" name="Rectangle 3">
            <a:extLst>
              <a:ext uri="{FF2B5EF4-FFF2-40B4-BE49-F238E27FC236}">
                <a16:creationId xmlns:a16="http://schemas.microsoft.com/office/drawing/2014/main" id="{11E93C47-EAD7-A245-A07E-33C5A013AA1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30751993"/>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a:extLst>
              <a:ext uri="{FF2B5EF4-FFF2-40B4-BE49-F238E27FC236}">
                <a16:creationId xmlns:a16="http://schemas.microsoft.com/office/drawing/2014/main" id="{8C5115C1-1D2E-AA41-8689-6273EB2EEAC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5DB68A-0B1E-B34A-A36B-D788E0708AA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7634" name="Rectangle 2">
            <a:extLst>
              <a:ext uri="{FF2B5EF4-FFF2-40B4-BE49-F238E27FC236}">
                <a16:creationId xmlns:a16="http://schemas.microsoft.com/office/drawing/2014/main" id="{123DB2F5-2811-B145-950A-031D15FC5BE3}"/>
              </a:ext>
            </a:extLst>
          </p:cNvPr>
          <p:cNvSpPr>
            <a:spLocks noGrp="1" noRot="1" noChangeAspect="1" noChangeArrowheads="1" noTextEdit="1"/>
          </p:cNvSpPr>
          <p:nvPr>
            <p:ph type="sldImg"/>
          </p:nvPr>
        </p:nvSpPr>
        <p:spPr>
          <a:ln/>
        </p:spPr>
      </p:sp>
      <p:sp>
        <p:nvSpPr>
          <p:cNvPr id="197635" name="Rectangle 3">
            <a:extLst>
              <a:ext uri="{FF2B5EF4-FFF2-40B4-BE49-F238E27FC236}">
                <a16:creationId xmlns:a16="http://schemas.microsoft.com/office/drawing/2014/main" id="{A5F2DBFF-6AD8-0348-9D09-95B8B4BD1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42588034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a:extLst>
              <a:ext uri="{FF2B5EF4-FFF2-40B4-BE49-F238E27FC236}">
                <a16:creationId xmlns:a16="http://schemas.microsoft.com/office/drawing/2014/main" id="{DB8C15F2-9003-5540-AA4F-FB97628453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8354BF-97CC-2544-8057-B7A1932F6C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199682" name="Rectangle 2">
            <a:extLst>
              <a:ext uri="{FF2B5EF4-FFF2-40B4-BE49-F238E27FC236}">
                <a16:creationId xmlns:a16="http://schemas.microsoft.com/office/drawing/2014/main" id="{2FE80DC4-5071-C34C-91EB-B1ABD6358CC7}"/>
              </a:ext>
            </a:extLst>
          </p:cNvPr>
          <p:cNvSpPr>
            <a:spLocks noGrp="1" noRot="1" noChangeAspect="1" noChangeArrowheads="1" noTextEdit="1"/>
          </p:cNvSpPr>
          <p:nvPr>
            <p:ph type="sldImg"/>
          </p:nvPr>
        </p:nvSpPr>
        <p:spPr>
          <a:ln/>
        </p:spPr>
      </p:sp>
      <p:sp>
        <p:nvSpPr>
          <p:cNvPr id="199683" name="Rectangle 3">
            <a:extLst>
              <a:ext uri="{FF2B5EF4-FFF2-40B4-BE49-F238E27FC236}">
                <a16:creationId xmlns:a16="http://schemas.microsoft.com/office/drawing/2014/main" id="{6346DEEE-2671-8B47-943C-1365EA74DA6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33899340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29" name="Rectangle 7">
            <a:extLst>
              <a:ext uri="{FF2B5EF4-FFF2-40B4-BE49-F238E27FC236}">
                <a16:creationId xmlns:a16="http://schemas.microsoft.com/office/drawing/2014/main" id="{E3E89EDF-B969-674C-98F4-D95257ED66E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575559B-CBC4-0E4A-8124-ADADCE42226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1730" name="Rectangle 2">
            <a:extLst>
              <a:ext uri="{FF2B5EF4-FFF2-40B4-BE49-F238E27FC236}">
                <a16:creationId xmlns:a16="http://schemas.microsoft.com/office/drawing/2014/main" id="{C5D4C5AC-4F3F-784B-AFA0-A8267F5D93E0}"/>
              </a:ext>
            </a:extLst>
          </p:cNvPr>
          <p:cNvSpPr>
            <a:spLocks noGrp="1" noRot="1" noChangeAspect="1" noChangeArrowheads="1" noTextEdit="1"/>
          </p:cNvSpPr>
          <p:nvPr>
            <p:ph type="sldImg"/>
          </p:nvPr>
        </p:nvSpPr>
        <p:spPr>
          <a:ln/>
        </p:spPr>
      </p:sp>
      <p:sp>
        <p:nvSpPr>
          <p:cNvPr id="201731" name="Rectangle 3">
            <a:extLst>
              <a:ext uri="{FF2B5EF4-FFF2-40B4-BE49-F238E27FC236}">
                <a16:creationId xmlns:a16="http://schemas.microsoft.com/office/drawing/2014/main" id="{0D8614D8-100A-8248-BC71-CD31436604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16280801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a:defRPr/>
            </a:pPr>
            <a:fld id="{2A60F708-7CC2-E045-82A4-649AD8136A35}" type="slidenum">
              <a:rPr lang="en-US" altLang="zh-CN" smtClean="0">
                <a:solidFill>
                  <a:prstClr val="black"/>
                </a:solidFill>
              </a:rPr>
              <a:pPr>
                <a:defRPr/>
              </a:pPr>
              <a:t>10</a:t>
            </a:fld>
            <a:endParaRPr lang="en-US" altLang="zh-CN">
              <a:solidFill>
                <a:prstClr val="black"/>
              </a:solidFill>
            </a:endParaRPr>
          </a:p>
        </p:txBody>
      </p:sp>
    </p:spTree>
    <p:extLst>
      <p:ext uri="{BB962C8B-B14F-4D97-AF65-F5344CB8AC3E}">
        <p14:creationId xmlns:p14="http://schemas.microsoft.com/office/powerpoint/2010/main" val="23140507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a:extLst>
              <a:ext uri="{FF2B5EF4-FFF2-40B4-BE49-F238E27FC236}">
                <a16:creationId xmlns:a16="http://schemas.microsoft.com/office/drawing/2014/main" id="{5A0243AA-0E0C-484B-9A2D-3382B406D26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40DE999-A8B6-2E49-9D56-18D86F02F93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3778" name="Rectangle 2">
            <a:extLst>
              <a:ext uri="{FF2B5EF4-FFF2-40B4-BE49-F238E27FC236}">
                <a16:creationId xmlns:a16="http://schemas.microsoft.com/office/drawing/2014/main" id="{F1FBEF7C-5DAB-024B-9348-134252013B0E}"/>
              </a:ext>
            </a:extLst>
          </p:cNvPr>
          <p:cNvSpPr>
            <a:spLocks noGrp="1" noRot="1" noChangeAspect="1" noChangeArrowheads="1"/>
          </p:cNvSpPr>
          <p:nvPr>
            <p:ph type="sldImg"/>
          </p:nvPr>
        </p:nvSpPr>
        <p:spPr>
          <a:solidFill>
            <a:srgbClr val="FFFFFF"/>
          </a:solidFill>
          <a:ln/>
        </p:spPr>
      </p:sp>
      <p:sp>
        <p:nvSpPr>
          <p:cNvPr id="203779" name="Rectangle 3">
            <a:extLst>
              <a:ext uri="{FF2B5EF4-FFF2-40B4-BE49-F238E27FC236}">
                <a16:creationId xmlns:a16="http://schemas.microsoft.com/office/drawing/2014/main" id="{76012B56-8FB2-9747-923E-0FA637F7E5C0}"/>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55602990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5" name="Rectangle 7">
            <a:extLst>
              <a:ext uri="{FF2B5EF4-FFF2-40B4-BE49-F238E27FC236}">
                <a16:creationId xmlns:a16="http://schemas.microsoft.com/office/drawing/2014/main" id="{F6E4B658-4488-B24D-AD18-A7D464125D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D0664D3-1413-B643-AC51-8EDB3F1B9EC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5826" name="Rectangle 2">
            <a:extLst>
              <a:ext uri="{FF2B5EF4-FFF2-40B4-BE49-F238E27FC236}">
                <a16:creationId xmlns:a16="http://schemas.microsoft.com/office/drawing/2014/main" id="{E02E4F03-C181-2746-8B67-883616982908}"/>
              </a:ext>
            </a:extLst>
          </p:cNvPr>
          <p:cNvSpPr>
            <a:spLocks noGrp="1" noRot="1" noChangeAspect="1" noChangeArrowheads="1"/>
          </p:cNvSpPr>
          <p:nvPr>
            <p:ph type="sldImg"/>
          </p:nvPr>
        </p:nvSpPr>
        <p:spPr>
          <a:solidFill>
            <a:srgbClr val="FFFFFF"/>
          </a:solidFill>
          <a:ln/>
        </p:spPr>
      </p:sp>
      <p:sp>
        <p:nvSpPr>
          <p:cNvPr id="205827" name="Rectangle 3">
            <a:extLst>
              <a:ext uri="{FF2B5EF4-FFF2-40B4-BE49-F238E27FC236}">
                <a16:creationId xmlns:a16="http://schemas.microsoft.com/office/drawing/2014/main" id="{FF9A9E43-3ED0-1646-AA7A-17E74477015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6016560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7">
            <a:extLst>
              <a:ext uri="{FF2B5EF4-FFF2-40B4-BE49-F238E27FC236}">
                <a16:creationId xmlns:a16="http://schemas.microsoft.com/office/drawing/2014/main" id="{349A9F51-1385-EF4B-B650-71FC0E21CE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8B052A7-42D1-FE40-962F-C37DAE616118}"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7874" name="Rectangle 2">
            <a:extLst>
              <a:ext uri="{FF2B5EF4-FFF2-40B4-BE49-F238E27FC236}">
                <a16:creationId xmlns:a16="http://schemas.microsoft.com/office/drawing/2014/main" id="{8CB9F167-2103-3B45-8A3E-E6D0BB55BCBC}"/>
              </a:ext>
            </a:extLst>
          </p:cNvPr>
          <p:cNvSpPr>
            <a:spLocks noGrp="1" noRot="1" noChangeAspect="1" noChangeArrowheads="1"/>
          </p:cNvSpPr>
          <p:nvPr>
            <p:ph type="sldImg"/>
          </p:nvPr>
        </p:nvSpPr>
        <p:spPr>
          <a:solidFill>
            <a:srgbClr val="FFFFFF"/>
          </a:solidFill>
          <a:ln/>
        </p:spPr>
      </p:sp>
      <p:sp>
        <p:nvSpPr>
          <p:cNvPr id="207875" name="Rectangle 3">
            <a:extLst>
              <a:ext uri="{FF2B5EF4-FFF2-40B4-BE49-F238E27FC236}">
                <a16:creationId xmlns:a16="http://schemas.microsoft.com/office/drawing/2014/main" id="{3FF7CF3A-5961-B043-BEB0-DAD794AB8CD7}"/>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55040430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1" name="Rectangle 7">
            <a:extLst>
              <a:ext uri="{FF2B5EF4-FFF2-40B4-BE49-F238E27FC236}">
                <a16:creationId xmlns:a16="http://schemas.microsoft.com/office/drawing/2014/main" id="{6082F8B6-AF1D-C64B-A26C-7544CD8E5D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686783B-D3DE-E44F-BAC0-0BF1D343CDEE}"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09922" name="Rectangle 2">
            <a:extLst>
              <a:ext uri="{FF2B5EF4-FFF2-40B4-BE49-F238E27FC236}">
                <a16:creationId xmlns:a16="http://schemas.microsoft.com/office/drawing/2014/main" id="{FFC5B49F-3BC3-D749-8A3E-5FF6A7BC624C}"/>
              </a:ext>
            </a:extLst>
          </p:cNvPr>
          <p:cNvSpPr>
            <a:spLocks noGrp="1" noRot="1" noChangeAspect="1" noChangeArrowheads="1"/>
          </p:cNvSpPr>
          <p:nvPr>
            <p:ph type="sldImg"/>
          </p:nvPr>
        </p:nvSpPr>
        <p:spPr>
          <a:solidFill>
            <a:srgbClr val="FFFFFF"/>
          </a:solidFill>
          <a:ln/>
        </p:spPr>
      </p:sp>
      <p:sp>
        <p:nvSpPr>
          <p:cNvPr id="209923" name="Rectangle 3">
            <a:extLst>
              <a:ext uri="{FF2B5EF4-FFF2-40B4-BE49-F238E27FC236}">
                <a16:creationId xmlns:a16="http://schemas.microsoft.com/office/drawing/2014/main" id="{6E6A2B70-1892-D84D-A0CF-43A7C280DA02}"/>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691358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7">
            <a:extLst>
              <a:ext uri="{FF2B5EF4-FFF2-40B4-BE49-F238E27FC236}">
                <a16:creationId xmlns:a16="http://schemas.microsoft.com/office/drawing/2014/main" id="{B44ED70B-2CA1-4F43-BB1E-276A866ABEE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2610488-77A8-0842-BBF5-8890ED942582}"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11970" name="Rectangle 2">
            <a:extLst>
              <a:ext uri="{FF2B5EF4-FFF2-40B4-BE49-F238E27FC236}">
                <a16:creationId xmlns:a16="http://schemas.microsoft.com/office/drawing/2014/main" id="{853CB030-771A-6C45-AF58-936B05C44C58}"/>
              </a:ext>
            </a:extLst>
          </p:cNvPr>
          <p:cNvSpPr>
            <a:spLocks noGrp="1" noRot="1" noChangeAspect="1" noChangeArrowheads="1"/>
          </p:cNvSpPr>
          <p:nvPr>
            <p:ph type="sldImg"/>
          </p:nvPr>
        </p:nvSpPr>
        <p:spPr>
          <a:solidFill>
            <a:srgbClr val="FFFFFF"/>
          </a:solidFill>
          <a:ln/>
        </p:spPr>
      </p:sp>
      <p:sp>
        <p:nvSpPr>
          <p:cNvPr id="211971" name="Rectangle 3">
            <a:extLst>
              <a:ext uri="{FF2B5EF4-FFF2-40B4-BE49-F238E27FC236}">
                <a16:creationId xmlns:a16="http://schemas.microsoft.com/office/drawing/2014/main" id="{A4C9CD80-4324-0C4A-8AA8-A95DABF32FD8}"/>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42443149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C491F41-6703-3D42-BAF0-295224DA7FA6}" type="slidenum">
              <a:rPr lang="en-US" sz="1200">
                <a:solidFill>
                  <a:prstClr val="black"/>
                </a:solidFill>
              </a:rPr>
              <a:pPr eaLnBrk="1" hangingPunct="1"/>
              <a:t>113</a:t>
            </a:fld>
            <a:endParaRPr lang="en-US" sz="1200">
              <a:solidFill>
                <a:prstClr val="black"/>
              </a:solidFil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B88BA1-F6BF-A34C-8EED-C11F0AF70A08}"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2"/>
          <p:cNvSpPr>
            <a:spLocks noGrp="1" noRot="1" noChangeAspect="1" noChangeArrowheads="1"/>
          </p:cNvSpPr>
          <p:nvPr>
            <p:ph type="sldImg"/>
          </p:nvPr>
        </p:nvSpPr>
        <p:spPr>
          <a:solidFill>
            <a:srgbClr val="FFFFFF"/>
          </a:solidFill>
          <a:ln/>
        </p:spPr>
      </p:sp>
      <p:sp>
        <p:nvSpPr>
          <p:cNvPr id="1546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223577253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82C873-DFBE-4C42-8167-595E187667E9}"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6674" name="Rectangle 2"/>
          <p:cNvSpPr>
            <a:spLocks noGrp="1" noRot="1" noChangeAspect="1" noChangeArrowheads="1"/>
          </p:cNvSpPr>
          <p:nvPr>
            <p:ph type="sldImg"/>
          </p:nvPr>
        </p:nvSpPr>
        <p:spPr>
          <a:solidFill>
            <a:srgbClr val="FFFFFF"/>
          </a:solidFill>
          <a:ln/>
        </p:spPr>
      </p:sp>
      <p:sp>
        <p:nvSpPr>
          <p:cNvPr id="156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ea typeface="ＭＳ Ｐゴシック" charset="0"/>
            </a:endParaRPr>
          </a:p>
        </p:txBody>
      </p:sp>
    </p:spTree>
    <p:extLst>
      <p:ext uri="{BB962C8B-B14F-4D97-AF65-F5344CB8AC3E}">
        <p14:creationId xmlns:p14="http://schemas.microsoft.com/office/powerpoint/2010/main" val="183851994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Imagine being able to physically be with Jesus. You could ask him any question, you could see how he related to people, you could watch his every move.</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想象一下能够亲自与耶稣在一起。你可以向他问任何问题，观察他如何与人相处，注视他的每一个动作。</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Tree>
    <p:extLst>
      <p:ext uri="{BB962C8B-B14F-4D97-AF65-F5344CB8AC3E}">
        <p14:creationId xmlns:p14="http://schemas.microsoft.com/office/powerpoint/2010/main" val="226890002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50AABD-CD04-314F-8484-CC73BFE82505}"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8722" name="Rectangle 2"/>
          <p:cNvSpPr>
            <a:spLocks noGrp="1" noRot="1" noChangeAspect="1" noChangeArrowheads="1"/>
          </p:cNvSpPr>
          <p:nvPr>
            <p:ph type="sldImg"/>
          </p:nvPr>
        </p:nvSpPr>
        <p:spPr>
          <a:solidFill>
            <a:srgbClr val="FFFFFF"/>
          </a:solidFill>
          <a:ln/>
        </p:spPr>
      </p:sp>
      <p:sp>
        <p:nvSpPr>
          <p:cNvPr id="158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ea typeface="ＭＳ Ｐゴシック" charset="0"/>
            </a:endParaRPr>
          </a:p>
          <a:p>
            <a:r>
              <a:rPr lang="en-US" dirty="0">
                <a:ea typeface="ＭＳ Ｐゴシック" charset="0"/>
              </a:rPr>
              <a:t>But then Jesus was suddenly taken away from his disciples—how tragic!</a:t>
            </a:r>
          </a:p>
          <a:p>
            <a:pPr marL="0" marR="0" lvl="0" indent="0" algn="l" defTabSz="914400" rtl="0" eaLnBrk="1" fontAlgn="auto" latinLnBrk="0" hangingPunct="1">
              <a:lnSpc>
                <a:spcPct val="100000"/>
              </a:lnSpc>
              <a:spcBef>
                <a:spcPts val="0"/>
              </a:spcBef>
              <a:spcAft>
                <a:spcPts val="0"/>
              </a:spcAft>
              <a:buClrTx/>
              <a:buSzTx/>
              <a:buFontTx/>
              <a:buNone/>
              <a:tabLst/>
              <a:defRPr/>
            </a:pPr>
            <a:r>
              <a:rPr lang="zh-CN" altLang="en-US" dirty="0">
                <a:solidFill>
                  <a:srgbClr val="0E0E0E"/>
                </a:solidFill>
                <a:effectLst/>
                <a:latin typeface=".AppleSystemUIFont"/>
              </a:rPr>
              <a:t>但随后耶稣突然被带离了门徒们</a:t>
            </a:r>
            <a:r>
              <a:rPr lang="en-US" altLang="zh-CN" dirty="0">
                <a:solidFill>
                  <a:srgbClr val="0E0E0E"/>
                </a:solidFill>
                <a:effectLst/>
                <a:latin typeface=".AppleSystemUIFont"/>
              </a:rPr>
              <a:t>——</a:t>
            </a:r>
            <a:r>
              <a:rPr lang="zh-CN" altLang="en-US" dirty="0">
                <a:solidFill>
                  <a:srgbClr val="0E0E0E"/>
                </a:solidFill>
                <a:effectLst/>
                <a:latin typeface=".AppleSystemUIFont"/>
              </a:rPr>
              <a:t>多么悲惨啊！</a:t>
            </a:r>
          </a:p>
          <a:p>
            <a:endParaRPr lang="en-US" dirty="0">
              <a:ea typeface="ＭＳ Ｐゴシック" charset="0"/>
            </a:endParaRPr>
          </a:p>
        </p:txBody>
      </p:sp>
    </p:spTree>
    <p:extLst>
      <p:ext uri="{BB962C8B-B14F-4D97-AF65-F5344CB8AC3E}">
        <p14:creationId xmlns:p14="http://schemas.microsoft.com/office/powerpoint/2010/main" val="33205528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0.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51.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CFBC9-6C76-1A4C-A68F-50AEC8D7784F}" type="slidenum">
              <a:rPr lang="en-US"/>
              <a:pPr>
                <a:defRPr/>
              </a:pPr>
              <a:t>‹#›</a:t>
            </a:fld>
            <a:endParaRPr lang="en-US"/>
          </a:p>
        </p:txBody>
      </p:sp>
    </p:spTree>
    <p:extLst>
      <p:ext uri="{BB962C8B-B14F-4D97-AF65-F5344CB8AC3E}">
        <p14:creationId xmlns:p14="http://schemas.microsoft.com/office/powerpoint/2010/main" val="35643501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5FD2B4-3DEE-0843-8DCD-F437BE8B5A9E}" type="slidenum">
              <a:rPr lang="en-US"/>
              <a:pPr>
                <a:defRPr/>
              </a:pPr>
              <a:t>‹#›</a:t>
            </a:fld>
            <a:endParaRPr lang="en-US"/>
          </a:p>
        </p:txBody>
      </p:sp>
    </p:spTree>
    <p:extLst>
      <p:ext uri="{BB962C8B-B14F-4D97-AF65-F5344CB8AC3E}">
        <p14:creationId xmlns:p14="http://schemas.microsoft.com/office/powerpoint/2010/main" val="100686368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02648925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35308237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2547250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192065577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5080212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377213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4490973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66612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39447211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462301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5E23DA4-76CC-A04C-9A4C-1467E8EA13FF}" type="slidenum">
              <a:rPr lang="en-US"/>
              <a:pPr>
                <a:defRPr/>
              </a:pPr>
              <a:t>‹#›</a:t>
            </a:fld>
            <a:endParaRPr lang="en-US"/>
          </a:p>
        </p:txBody>
      </p:sp>
    </p:spTree>
    <p:extLst>
      <p:ext uri="{BB962C8B-B14F-4D97-AF65-F5344CB8AC3E}">
        <p14:creationId xmlns:p14="http://schemas.microsoft.com/office/powerpoint/2010/main" val="293498078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44816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5167365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24808204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9768699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62922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03849151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09412732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42642379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68842406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4733961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auto">
              <a:spcBef>
                <a:spcPts val="0"/>
              </a:spcBef>
              <a:spcAft>
                <a:spcPts val="0"/>
              </a:spcAft>
              <a:defRPr>
                <a:latin typeface="+mn-lt"/>
                <a:ea typeface="Arial" pitchFamily="-107" charset="0"/>
                <a:cs typeface="Arial" pitchFamily="-107"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0AE1011-7E7C-C740-A909-82F6038FA471}" type="slidenum">
              <a:rPr lang="en-US"/>
              <a:pPr>
                <a:defRPr/>
              </a:pPr>
              <a:t>‹#›</a:t>
            </a:fld>
            <a:endParaRPr lang="en-US"/>
          </a:p>
        </p:txBody>
      </p:sp>
    </p:spTree>
    <p:extLst>
      <p:ext uri="{BB962C8B-B14F-4D97-AF65-F5344CB8AC3E}">
        <p14:creationId xmlns:p14="http://schemas.microsoft.com/office/powerpoint/2010/main" val="175530273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401402036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335347924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37753147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248559277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25330383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209904603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81500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428523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193454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81566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Line 2"/>
          <p:cNvSpPr>
            <a:spLocks noChangeShapeType="1"/>
          </p:cNvSpPr>
          <p:nvPr/>
        </p:nvSpPr>
        <p:spPr bwMode="auto">
          <a:xfrm>
            <a:off x="0" y="1708150"/>
            <a:ext cx="9147175" cy="0"/>
          </a:xfrm>
          <a:prstGeom prst="line">
            <a:avLst/>
          </a:prstGeom>
          <a:noFill/>
          <a:ln w="12700" cap="sq">
            <a:solidFill>
              <a:schemeClr val="bg2"/>
            </a:solidFill>
            <a:round/>
            <a:headEnd type="none" w="sm" len="sm"/>
            <a:tailEnd type="none" w="sm" len="sm"/>
          </a:ln>
        </p:spPr>
        <p:txBody>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3076" name="Rectangle 4"/>
          <p:cNvSpPr>
            <a:spLocks noGrp="1" noChangeArrowheads="1"/>
          </p:cNvSpPr>
          <p:nvPr>
            <p:ph type="ctrTitle" sz="quarter"/>
          </p:nvPr>
        </p:nvSpPr>
        <p:spPr>
          <a:xfrm>
            <a:off x="0" y="427038"/>
            <a:ext cx="9142413" cy="1524000"/>
          </a:xfrm>
        </p:spPr>
        <p:txBody>
          <a:bodyPr anchor="b"/>
          <a:lstStyle>
            <a:lvl1pPr>
              <a:lnSpc>
                <a:spcPct val="80000"/>
              </a:lnSpc>
              <a:defRPr sz="6000"/>
            </a:lvl1pPr>
          </a:lstStyle>
          <a:p>
            <a:r>
              <a:rPr lang="en-US" dirty="0"/>
              <a:t>Click to edit Master title style</a:t>
            </a:r>
          </a:p>
        </p:txBody>
      </p:sp>
      <p:sp>
        <p:nvSpPr>
          <p:cNvPr id="4" name="Rectangle 6"/>
          <p:cNvSpPr>
            <a:spLocks noGrp="1" noChangeArrowheads="1"/>
          </p:cNvSpPr>
          <p:nvPr>
            <p:ph type="dt" sz="quarter" idx="10"/>
          </p:nvPr>
        </p:nvSpPr>
        <p:spPr/>
        <p:txBody>
          <a:bodyPr/>
          <a:lstStyle>
            <a:lvl1pPr>
              <a:defRPr/>
            </a:lvl1pPr>
          </a:lstStyle>
          <a:p>
            <a:fld id="{0B07F29E-9447-4E2A-835B-291BBE73A2BA}" type="datetime1">
              <a:rPr lang="en-US"/>
              <a:pPr/>
              <a:t>11/3/25</a:t>
            </a:fld>
            <a:endParaRPr lang="en-US"/>
          </a:p>
        </p:txBody>
      </p:sp>
      <p:sp>
        <p:nvSpPr>
          <p:cNvPr id="5" name="Rectangle 7"/>
          <p:cNvSpPr>
            <a:spLocks noGrp="1" noChangeArrowheads="1"/>
          </p:cNvSpPr>
          <p:nvPr>
            <p:ph type="ftr" sz="quarter" idx="11"/>
          </p:nvPr>
        </p:nvSpPr>
        <p:spPr/>
        <p:txBody>
          <a:bodyPr/>
          <a:lstStyle>
            <a:lvl1pPr>
              <a:defRPr/>
            </a:lvl1pPr>
          </a:lstStyle>
          <a:p>
            <a:endParaRPr lang="en-US"/>
          </a:p>
        </p:txBody>
      </p:sp>
      <p:sp>
        <p:nvSpPr>
          <p:cNvPr id="6" name="Rectangle 8"/>
          <p:cNvSpPr>
            <a:spLocks noGrp="1" noChangeArrowheads="1"/>
          </p:cNvSpPr>
          <p:nvPr>
            <p:ph type="sldNum" sz="quarter" idx="12"/>
          </p:nvPr>
        </p:nvSpPr>
        <p:spPr/>
        <p:txBody>
          <a:bodyPr/>
          <a:lstStyle>
            <a:lvl1pPr>
              <a:defRPr/>
            </a:lvl1pPr>
          </a:lstStyle>
          <a:p>
            <a:fld id="{686FABE6-736B-49C1-89B7-8AB4479D9781}" type="slidenum">
              <a:rPr lang="en-US"/>
              <a:pPr/>
              <a:t>‹#›</a:t>
            </a:fld>
            <a:endParaRPr lang="en-US"/>
          </a:p>
        </p:txBody>
      </p:sp>
    </p:spTree>
    <p:extLst>
      <p:ext uri="{BB962C8B-B14F-4D97-AF65-F5344CB8AC3E}">
        <p14:creationId xmlns:p14="http://schemas.microsoft.com/office/powerpoint/2010/main" val="7847907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0463635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67435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2942657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3967430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25587156"/>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621206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5350444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558848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53971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175345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C052C4-F93D-4A40-8D86-07A082109BEF}" type="slidenum">
              <a:rPr lang="en-US"/>
              <a:pPr>
                <a:defRPr/>
              </a:pPr>
              <a:t>‹#›</a:t>
            </a:fld>
            <a:endParaRPr lang="en-US"/>
          </a:p>
        </p:txBody>
      </p:sp>
    </p:spTree>
    <p:extLst>
      <p:ext uri="{BB962C8B-B14F-4D97-AF65-F5344CB8AC3E}">
        <p14:creationId xmlns:p14="http://schemas.microsoft.com/office/powerpoint/2010/main" val="193386778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8761597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4485054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4378129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1668447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8772496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1546442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886838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5050745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58713597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254317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83"/>
          <p:cNvSpPr>
            <a:spLocks noGrp="1" noChangeArrowheads="1"/>
          </p:cNvSpPr>
          <p:nvPr>
            <p:ph type="dt" sz="half" idx="10"/>
          </p:nvPr>
        </p:nvSpPr>
        <p:spPr>
          <a:ln/>
        </p:spPr>
        <p:txBody>
          <a:bodyPr/>
          <a:lstStyle>
            <a:lvl1pPr>
              <a:defRPr/>
            </a:lvl1pPr>
          </a:lstStyle>
          <a:p>
            <a:pPr>
              <a:defRPr/>
            </a:pPr>
            <a:endParaRPr lang="en-US"/>
          </a:p>
        </p:txBody>
      </p:sp>
      <p:sp>
        <p:nvSpPr>
          <p:cNvPr id="5" name="Rectangle 1084"/>
          <p:cNvSpPr>
            <a:spLocks noGrp="1" noChangeArrowheads="1"/>
          </p:cNvSpPr>
          <p:nvPr>
            <p:ph type="ftr" sz="quarter" idx="11"/>
          </p:nvPr>
        </p:nvSpPr>
        <p:spPr>
          <a:ln/>
        </p:spPr>
        <p:txBody>
          <a:bodyPr/>
          <a:lstStyle>
            <a:lvl1pPr>
              <a:defRPr/>
            </a:lvl1pPr>
          </a:lstStyle>
          <a:p>
            <a:pPr>
              <a:defRPr/>
            </a:pPr>
            <a:endParaRPr lang="en-US"/>
          </a:p>
        </p:txBody>
      </p:sp>
      <p:sp>
        <p:nvSpPr>
          <p:cNvPr id="6" name="Rectangle 1085"/>
          <p:cNvSpPr>
            <a:spLocks noGrp="1" noChangeArrowheads="1"/>
          </p:cNvSpPr>
          <p:nvPr>
            <p:ph type="sldNum" sz="quarter" idx="12"/>
          </p:nvPr>
        </p:nvSpPr>
        <p:spPr>
          <a:ln/>
        </p:spPr>
        <p:txBody>
          <a:bodyPr/>
          <a:lstStyle>
            <a:lvl1pPr>
              <a:defRPr/>
            </a:lvl1pPr>
          </a:lstStyle>
          <a:p>
            <a:pPr>
              <a:defRPr/>
            </a:pPr>
            <a:fld id="{9EAB6FCB-3470-2D4B-96FB-370CC0F566A9}" type="slidenum">
              <a:rPr lang="en-US"/>
              <a:pPr>
                <a:defRPr/>
              </a:pPr>
              <a:t>‹#›</a:t>
            </a:fld>
            <a:endParaRPr lang="en-US"/>
          </a:p>
        </p:txBody>
      </p:sp>
    </p:spTree>
    <p:extLst>
      <p:ext uri="{BB962C8B-B14F-4D97-AF65-F5344CB8AC3E}">
        <p14:creationId xmlns:p14="http://schemas.microsoft.com/office/powerpoint/2010/main" val="7362972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395056410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10748439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264838563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74441952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428900988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277474927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0830684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28" y="1434565"/>
            <a:ext cx="3007439" cy="4691082"/>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A2344513-4EE7-0042-B6E9-ACB443695BB2}" type="slidenum">
              <a:rPr lang="en-US"/>
              <a:pPr/>
              <a:t>‹#›</a:t>
            </a:fld>
            <a:endParaRPr lang="en-US"/>
          </a:p>
        </p:txBody>
      </p:sp>
    </p:spTree>
    <p:extLst>
      <p:ext uri="{BB962C8B-B14F-4D97-AF65-F5344CB8AC3E}">
        <p14:creationId xmlns:p14="http://schemas.microsoft.com/office/powerpoint/2010/main" val="25320591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13"/>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25"/>
            <a:ext cx="5486846" cy="4115023"/>
          </a:xfrm>
        </p:spPr>
        <p:txBody>
          <a:bodyPr/>
          <a:lstStyle>
            <a:lvl1pPr marL="0" indent="0">
              <a:buNone/>
              <a:defRPr sz="2300"/>
            </a:lvl1pPr>
            <a:lvl2pPr marL="321103" indent="0">
              <a:buNone/>
              <a:defRPr sz="2000"/>
            </a:lvl2pPr>
            <a:lvl3pPr marL="642206" indent="0">
              <a:buNone/>
              <a:defRPr sz="1700"/>
            </a:lvl3pPr>
            <a:lvl4pPr marL="963311" indent="0">
              <a:buNone/>
              <a:defRPr sz="1400"/>
            </a:lvl4pPr>
            <a:lvl5pPr marL="1284412" indent="0">
              <a:buNone/>
              <a:defRPr sz="1400"/>
            </a:lvl5pPr>
            <a:lvl6pPr marL="1605523" indent="0">
              <a:buNone/>
              <a:defRPr sz="1400"/>
            </a:lvl6pPr>
            <a:lvl7pPr marL="1926627" indent="0">
              <a:buNone/>
              <a:defRPr sz="1400"/>
            </a:lvl7pPr>
            <a:lvl8pPr marL="2247737" indent="0">
              <a:buNone/>
              <a:defRPr sz="1400"/>
            </a:lvl8pPr>
            <a:lvl9pPr marL="2568825" indent="0">
              <a:buNone/>
              <a:defRPr sz="1400"/>
            </a:lvl9pPr>
          </a:lstStyle>
          <a:p>
            <a:endParaRPr lang="en-US"/>
          </a:p>
        </p:txBody>
      </p:sp>
      <p:sp>
        <p:nvSpPr>
          <p:cNvPr id="4" name="Text Placeholder 3"/>
          <p:cNvSpPr>
            <a:spLocks noGrp="1"/>
          </p:cNvSpPr>
          <p:nvPr>
            <p:ph type="body" sz="half" idx="2"/>
          </p:nvPr>
        </p:nvSpPr>
        <p:spPr>
          <a:xfrm>
            <a:off x="1791738" y="5367641"/>
            <a:ext cx="5486846" cy="804919"/>
          </a:xfrm>
        </p:spPr>
        <p:txBody>
          <a:bodyPr/>
          <a:lstStyle>
            <a:lvl1pPr marL="0" indent="0">
              <a:buNone/>
              <a:defRPr sz="1000"/>
            </a:lvl1pPr>
            <a:lvl2pPr marL="321103" indent="0">
              <a:buNone/>
              <a:defRPr sz="800"/>
            </a:lvl2pPr>
            <a:lvl3pPr marL="642206" indent="0">
              <a:buNone/>
              <a:defRPr sz="700"/>
            </a:lvl3pPr>
            <a:lvl4pPr marL="963311" indent="0">
              <a:buNone/>
              <a:defRPr sz="600"/>
            </a:lvl4pPr>
            <a:lvl5pPr marL="1284412" indent="0">
              <a:buNone/>
              <a:defRPr sz="600"/>
            </a:lvl5pPr>
            <a:lvl6pPr marL="1605523" indent="0">
              <a:buNone/>
              <a:defRPr sz="600"/>
            </a:lvl6pPr>
            <a:lvl7pPr marL="1926627" indent="0">
              <a:buNone/>
              <a:defRPr sz="600"/>
            </a:lvl7pPr>
            <a:lvl8pPr marL="2247737" indent="0">
              <a:buNone/>
              <a:defRPr sz="600"/>
            </a:lvl8pPr>
            <a:lvl9pPr marL="2568825"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FD4711-5D81-1D41-B576-07C91C12D1F3}" type="slidenum">
              <a:rPr lang="en-US"/>
              <a:pPr/>
              <a:t>‹#›</a:t>
            </a:fld>
            <a:endParaRPr lang="en-US"/>
          </a:p>
        </p:txBody>
      </p:sp>
    </p:spTree>
    <p:extLst>
      <p:ext uri="{BB962C8B-B14F-4D97-AF65-F5344CB8AC3E}">
        <p14:creationId xmlns:p14="http://schemas.microsoft.com/office/powerpoint/2010/main" val="9051010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F486477-9020-AB47-A362-9CDF615742DD}" type="slidenum">
              <a:rPr lang="en-US"/>
              <a:pPr/>
              <a:t>‹#›</a:t>
            </a:fld>
            <a:endParaRPr lang="en-US"/>
          </a:p>
        </p:txBody>
      </p:sp>
    </p:spTree>
    <p:extLst>
      <p:ext uri="{BB962C8B-B14F-4D97-AF65-F5344CB8AC3E}">
        <p14:creationId xmlns:p14="http://schemas.microsoft.com/office/powerpoint/2010/main" val="1150343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atin typeface="Tahoma" charset="-52"/>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atin typeface="Tahoma" charset="-52"/>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atin typeface="Tahoma" charset="0"/>
              </a:defRPr>
            </a:lvl1pPr>
          </a:lstStyle>
          <a:p>
            <a:pPr>
              <a:defRPr/>
            </a:pPr>
            <a:fld id="{BC7D3ADC-7355-384D-96DB-C9B41C98AF76}" type="slidenum">
              <a:rPr lang="en-US"/>
              <a:pPr>
                <a:defRPr/>
              </a:pPr>
              <a:t>‹#›</a:t>
            </a:fld>
            <a:endParaRPr lang="en-US"/>
          </a:p>
        </p:txBody>
      </p:sp>
    </p:spTree>
    <p:extLst>
      <p:ext uri="{BB962C8B-B14F-4D97-AF65-F5344CB8AC3E}">
        <p14:creationId xmlns:p14="http://schemas.microsoft.com/office/powerpoint/2010/main" val="16707122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1AF2EF24-E3B6-E445-A24C-41B364EEC635}" type="slidenum">
              <a:rPr lang="en-US"/>
              <a:pPr/>
              <a:t>‹#›</a:t>
            </a:fld>
            <a:endParaRPr lang="en-US"/>
          </a:p>
        </p:txBody>
      </p:sp>
    </p:spTree>
    <p:extLst>
      <p:ext uri="{BB962C8B-B14F-4D97-AF65-F5344CB8AC3E}">
        <p14:creationId xmlns:p14="http://schemas.microsoft.com/office/powerpoint/2010/main" val="369417523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891" tIns="45946" rIns="91891" bIns="4594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9"/>
          <p:cNvSpPr>
            <a:spLocks noGrp="1" noChangeArrowheads="1"/>
          </p:cNvSpPr>
          <p:nvPr>
            <p:ph type="sldNum" sz="quarter" idx="12"/>
          </p:nvPr>
        </p:nvSpPr>
        <p:spPr/>
        <p:txBody>
          <a:bodyPr/>
          <a:lstStyle>
            <a:lvl1pPr eaLnBrk="0" hangingPunct="0">
              <a:defRPr>
                <a:latin typeface="Arial" charset="0"/>
              </a:defRPr>
            </a:lvl1pPr>
          </a:lstStyle>
          <a:p>
            <a:pPr>
              <a:defRPr/>
            </a:pPr>
            <a:fld id="{D0D6ADED-1DE2-4046-8D12-4AA59E3D440E}" type="slidenum">
              <a:rPr lang="en-US"/>
              <a:pPr>
                <a:defRPr/>
              </a:pPr>
              <a:t>‹#›</a:t>
            </a:fld>
            <a:endParaRPr lang="en-US"/>
          </a:p>
        </p:txBody>
      </p:sp>
    </p:spTree>
    <p:extLst>
      <p:ext uri="{BB962C8B-B14F-4D97-AF65-F5344CB8AC3E}">
        <p14:creationId xmlns:p14="http://schemas.microsoft.com/office/powerpoint/2010/main" val="5337827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95BFC017-2444-7146-9E26-191E5B0E8AE9}" type="slidenum">
              <a:rPr lang="en-US"/>
              <a:pPr>
                <a:defRPr/>
              </a:pPr>
              <a:t>‹#›</a:t>
            </a:fld>
            <a:endParaRPr lang="en-US"/>
          </a:p>
        </p:txBody>
      </p:sp>
    </p:spTree>
    <p:extLst>
      <p:ext uri="{BB962C8B-B14F-4D97-AF65-F5344CB8AC3E}">
        <p14:creationId xmlns:p14="http://schemas.microsoft.com/office/powerpoint/2010/main" val="20857201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21" indent="0">
              <a:buNone/>
              <a:defRPr sz="1800"/>
            </a:lvl2pPr>
            <a:lvl3pPr marL="912645" indent="0">
              <a:buNone/>
              <a:defRPr sz="1600"/>
            </a:lvl3pPr>
            <a:lvl4pPr marL="1368948" indent="0">
              <a:buNone/>
              <a:defRPr sz="1400"/>
            </a:lvl4pPr>
            <a:lvl5pPr marL="1825284" indent="0">
              <a:buNone/>
              <a:defRPr sz="1400"/>
            </a:lvl5pPr>
            <a:lvl6pPr marL="2281584" indent="0">
              <a:buNone/>
              <a:defRPr sz="1400"/>
            </a:lvl6pPr>
            <a:lvl7pPr marL="2737897" indent="0">
              <a:buNone/>
              <a:defRPr sz="1400"/>
            </a:lvl7pPr>
            <a:lvl8pPr marL="3194209" indent="0">
              <a:buNone/>
              <a:defRPr sz="1400"/>
            </a:lvl8pPr>
            <a:lvl9pPr marL="3650531" indent="0">
              <a:buNone/>
              <a:defRPr sz="1400"/>
            </a:lvl9pPr>
          </a:lstStyle>
          <a:p>
            <a:pPr lvl="0"/>
            <a:r>
              <a:rPr lang="en-US"/>
              <a:t>Click to edit Master text styles</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B1A030B2-B592-0B40-93F8-D1A6DE1669F9}" type="slidenum">
              <a:rPr lang="en-US"/>
              <a:pPr>
                <a:defRPr/>
              </a:pPr>
              <a:t>‹#›</a:t>
            </a:fld>
            <a:endParaRPr lang="en-US"/>
          </a:p>
        </p:txBody>
      </p:sp>
    </p:spTree>
    <p:extLst>
      <p:ext uri="{BB962C8B-B14F-4D97-AF65-F5344CB8AC3E}">
        <p14:creationId xmlns:p14="http://schemas.microsoft.com/office/powerpoint/2010/main" val="357455316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D590EBC-7FB1-5D42-970B-24E9AE259580}" type="slidenum">
              <a:rPr lang="en-US"/>
              <a:pPr>
                <a:defRPr/>
              </a:pPr>
              <a:t>‹#›</a:t>
            </a:fld>
            <a:endParaRPr lang="en-US"/>
          </a:p>
        </p:txBody>
      </p:sp>
    </p:spTree>
    <p:extLst>
      <p:ext uri="{BB962C8B-B14F-4D97-AF65-F5344CB8AC3E}">
        <p14:creationId xmlns:p14="http://schemas.microsoft.com/office/powerpoint/2010/main" val="269295501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4" y="1535113"/>
            <a:ext cx="4041775" cy="639762"/>
          </a:xfrm>
        </p:spPr>
        <p:txBody>
          <a:bodyPr anchor="b"/>
          <a:lstStyle>
            <a:lvl1pPr marL="0" indent="0">
              <a:buNone/>
              <a:defRPr sz="2400" b="1"/>
            </a:lvl1pPr>
            <a:lvl2pPr marL="456321" indent="0">
              <a:buNone/>
              <a:defRPr sz="2000" b="1"/>
            </a:lvl2pPr>
            <a:lvl3pPr marL="912645" indent="0">
              <a:buNone/>
              <a:defRPr sz="1800" b="1"/>
            </a:lvl3pPr>
            <a:lvl4pPr marL="1368948" indent="0">
              <a:buNone/>
              <a:defRPr sz="1600" b="1"/>
            </a:lvl4pPr>
            <a:lvl5pPr marL="1825284" indent="0">
              <a:buNone/>
              <a:defRPr sz="1600" b="1"/>
            </a:lvl5pPr>
            <a:lvl6pPr marL="2281584" indent="0">
              <a:buNone/>
              <a:defRPr sz="1600" b="1"/>
            </a:lvl6pPr>
            <a:lvl7pPr marL="2737897" indent="0">
              <a:buNone/>
              <a:defRPr sz="1600" b="1"/>
            </a:lvl7pPr>
            <a:lvl8pPr marL="3194209" indent="0">
              <a:buNone/>
              <a:defRPr sz="1600" b="1"/>
            </a:lvl8pPr>
            <a:lvl9pPr marL="3650531"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8"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9" name="Rectangle 8"/>
          <p:cNvSpPr>
            <a:spLocks noGrp="1" noChangeArrowheads="1"/>
          </p:cNvSpPr>
          <p:nvPr>
            <p:ph type="sldNum" sz="quarter" idx="12"/>
          </p:nvPr>
        </p:nvSpPr>
        <p:spPr/>
        <p:txBody>
          <a:bodyPr/>
          <a:lstStyle>
            <a:lvl1pPr eaLnBrk="0" hangingPunct="0">
              <a:defRPr>
                <a:latin typeface="Arial" charset="0"/>
              </a:defRPr>
            </a:lvl1pPr>
          </a:lstStyle>
          <a:p>
            <a:pPr>
              <a:defRPr/>
            </a:pPr>
            <a:fld id="{A8650B34-3004-2B42-8F4D-FCFBBDA21AE4}" type="slidenum">
              <a:rPr lang="en-US"/>
              <a:pPr>
                <a:defRPr/>
              </a:pPr>
              <a:t>‹#›</a:t>
            </a:fld>
            <a:endParaRPr lang="en-US"/>
          </a:p>
        </p:txBody>
      </p:sp>
    </p:spTree>
    <p:extLst>
      <p:ext uri="{BB962C8B-B14F-4D97-AF65-F5344CB8AC3E}">
        <p14:creationId xmlns:p14="http://schemas.microsoft.com/office/powerpoint/2010/main" val="90114718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4"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5" name="Rectangle 8"/>
          <p:cNvSpPr>
            <a:spLocks noGrp="1" noChangeArrowheads="1"/>
          </p:cNvSpPr>
          <p:nvPr>
            <p:ph type="sldNum" sz="quarter" idx="12"/>
          </p:nvPr>
        </p:nvSpPr>
        <p:spPr/>
        <p:txBody>
          <a:bodyPr/>
          <a:lstStyle>
            <a:lvl1pPr eaLnBrk="0" hangingPunct="0">
              <a:defRPr>
                <a:latin typeface="Arial" charset="0"/>
              </a:defRPr>
            </a:lvl1pPr>
          </a:lstStyle>
          <a:p>
            <a:pPr>
              <a:defRPr/>
            </a:pPr>
            <a:fld id="{FB49768C-6C60-9E49-A90C-DC3316BB0E2D}" type="slidenum">
              <a:rPr lang="en-US"/>
              <a:pPr>
                <a:defRPr/>
              </a:pPr>
              <a:t>‹#›</a:t>
            </a:fld>
            <a:endParaRPr lang="en-US"/>
          </a:p>
        </p:txBody>
      </p:sp>
    </p:spTree>
    <p:extLst>
      <p:ext uri="{BB962C8B-B14F-4D97-AF65-F5344CB8AC3E}">
        <p14:creationId xmlns:p14="http://schemas.microsoft.com/office/powerpoint/2010/main" val="352088582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3"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4" name="Rectangle 8"/>
          <p:cNvSpPr>
            <a:spLocks noGrp="1" noChangeArrowheads="1"/>
          </p:cNvSpPr>
          <p:nvPr>
            <p:ph type="sldNum" sz="quarter" idx="12"/>
          </p:nvPr>
        </p:nvSpPr>
        <p:spPr/>
        <p:txBody>
          <a:bodyPr/>
          <a:lstStyle>
            <a:lvl1pPr eaLnBrk="0" hangingPunct="0">
              <a:defRPr>
                <a:latin typeface="Arial" charset="0"/>
              </a:defRPr>
            </a:lvl1pPr>
          </a:lstStyle>
          <a:p>
            <a:pPr>
              <a:defRPr/>
            </a:pPr>
            <a:fld id="{48D5C75B-9008-5045-B333-A2A80748001A}" type="slidenum">
              <a:rPr lang="en-US"/>
              <a:pPr>
                <a:defRPr/>
              </a:pPr>
              <a:t>‹#›</a:t>
            </a:fld>
            <a:endParaRPr lang="en-US"/>
          </a:p>
        </p:txBody>
      </p:sp>
    </p:spTree>
    <p:extLst>
      <p:ext uri="{BB962C8B-B14F-4D97-AF65-F5344CB8AC3E}">
        <p14:creationId xmlns:p14="http://schemas.microsoft.com/office/powerpoint/2010/main" val="31904609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9"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9" y="1435101"/>
            <a:ext cx="3008313" cy="4691063"/>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25B23F7-77EF-E448-B772-169437BAC5DA}" type="slidenum">
              <a:rPr lang="en-US"/>
              <a:pPr>
                <a:defRPr/>
              </a:pPr>
              <a:t>‹#›</a:t>
            </a:fld>
            <a:endParaRPr lang="en-US"/>
          </a:p>
        </p:txBody>
      </p:sp>
    </p:spTree>
    <p:extLst>
      <p:ext uri="{BB962C8B-B14F-4D97-AF65-F5344CB8AC3E}">
        <p14:creationId xmlns:p14="http://schemas.microsoft.com/office/powerpoint/2010/main" val="127817176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21" indent="0">
              <a:buNone/>
              <a:defRPr sz="2800"/>
            </a:lvl2pPr>
            <a:lvl3pPr marL="912645" indent="0">
              <a:buNone/>
              <a:defRPr sz="2400"/>
            </a:lvl3pPr>
            <a:lvl4pPr marL="1368948" indent="0">
              <a:buNone/>
              <a:defRPr sz="2000"/>
            </a:lvl4pPr>
            <a:lvl5pPr marL="1825284" indent="0">
              <a:buNone/>
              <a:defRPr sz="2000"/>
            </a:lvl5pPr>
            <a:lvl6pPr marL="2281584" indent="0">
              <a:buNone/>
              <a:defRPr sz="2000"/>
            </a:lvl6pPr>
            <a:lvl7pPr marL="2737897" indent="0">
              <a:buNone/>
              <a:defRPr sz="2000"/>
            </a:lvl7pPr>
            <a:lvl8pPr marL="3194209" indent="0">
              <a:buNone/>
              <a:defRPr sz="2000"/>
            </a:lvl8pPr>
            <a:lvl9pPr marL="3650531"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21" indent="0">
              <a:buNone/>
              <a:defRPr sz="1200"/>
            </a:lvl2pPr>
            <a:lvl3pPr marL="912645" indent="0">
              <a:buNone/>
              <a:defRPr sz="1000"/>
            </a:lvl3pPr>
            <a:lvl4pPr marL="1368948" indent="0">
              <a:buNone/>
              <a:defRPr sz="900"/>
            </a:lvl4pPr>
            <a:lvl5pPr marL="1825284" indent="0">
              <a:buNone/>
              <a:defRPr sz="900"/>
            </a:lvl5pPr>
            <a:lvl6pPr marL="2281584" indent="0">
              <a:buNone/>
              <a:defRPr sz="900"/>
            </a:lvl6pPr>
            <a:lvl7pPr marL="2737897" indent="0">
              <a:buNone/>
              <a:defRPr sz="900"/>
            </a:lvl7pPr>
            <a:lvl8pPr marL="3194209" indent="0">
              <a:buNone/>
              <a:defRPr sz="900"/>
            </a:lvl8pPr>
            <a:lvl9pPr marL="3650531" indent="0">
              <a:buNone/>
              <a:defRPr sz="900"/>
            </a:lvl9pPr>
          </a:lstStyle>
          <a:p>
            <a:pPr lvl="0"/>
            <a:r>
              <a:rPr lang="en-US"/>
              <a:t>Click to edit Master text styles</a:t>
            </a:r>
          </a:p>
        </p:txBody>
      </p:sp>
      <p:sp>
        <p:nvSpPr>
          <p:cNvPr id="5"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6"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7" name="Rectangle 8"/>
          <p:cNvSpPr>
            <a:spLocks noGrp="1" noChangeArrowheads="1"/>
          </p:cNvSpPr>
          <p:nvPr>
            <p:ph type="sldNum" sz="quarter" idx="12"/>
          </p:nvPr>
        </p:nvSpPr>
        <p:spPr/>
        <p:txBody>
          <a:bodyPr/>
          <a:lstStyle>
            <a:lvl1pPr eaLnBrk="0" hangingPunct="0">
              <a:defRPr>
                <a:latin typeface="Arial" charset="0"/>
              </a:defRPr>
            </a:lvl1pPr>
          </a:lstStyle>
          <a:p>
            <a:pPr>
              <a:defRPr/>
            </a:pPr>
            <a:fld id="{69E28810-566C-134A-97CA-F41B8569CE85}" type="slidenum">
              <a:rPr lang="en-US"/>
              <a:pPr>
                <a:defRPr/>
              </a:pPr>
              <a:t>‹#›</a:t>
            </a:fld>
            <a:endParaRPr lang="en-US"/>
          </a:p>
        </p:txBody>
      </p:sp>
    </p:spTree>
    <p:extLst>
      <p:ext uri="{BB962C8B-B14F-4D97-AF65-F5344CB8AC3E}">
        <p14:creationId xmlns:p14="http://schemas.microsoft.com/office/powerpoint/2010/main" val="21566604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9FBC92-0F90-AC42-9637-0E1218E02EE3}" type="slidenum">
              <a:rPr lang="en-US"/>
              <a:pPr>
                <a:defRPr/>
              </a:pPr>
              <a:t>‹#›</a:t>
            </a:fld>
            <a:endParaRPr lang="en-US"/>
          </a:p>
        </p:txBody>
      </p:sp>
    </p:spTree>
    <p:extLst>
      <p:ext uri="{BB962C8B-B14F-4D97-AF65-F5344CB8AC3E}">
        <p14:creationId xmlns:p14="http://schemas.microsoft.com/office/powerpoint/2010/main" val="4166745494"/>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0DAD4F82-1CAB-444A-BB39-1A5898B470DB}" type="slidenum">
              <a:rPr lang="en-US"/>
              <a:pPr>
                <a:defRPr/>
              </a:pPr>
              <a:t>‹#›</a:t>
            </a:fld>
            <a:endParaRPr lang="en-US"/>
          </a:p>
        </p:txBody>
      </p:sp>
    </p:spTree>
    <p:extLst>
      <p:ext uri="{BB962C8B-B14F-4D97-AF65-F5344CB8AC3E}">
        <p14:creationId xmlns:p14="http://schemas.microsoft.com/office/powerpoint/2010/main" val="35352408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5"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6" name="Rectangle 8"/>
          <p:cNvSpPr>
            <a:spLocks noGrp="1" noChangeArrowheads="1"/>
          </p:cNvSpPr>
          <p:nvPr>
            <p:ph type="sldNum" sz="quarter" idx="12"/>
          </p:nvPr>
        </p:nvSpPr>
        <p:spPr/>
        <p:txBody>
          <a:bodyPr/>
          <a:lstStyle>
            <a:lvl1pPr eaLnBrk="0" hangingPunct="0">
              <a:defRPr>
                <a:latin typeface="Arial" charset="0"/>
              </a:defRPr>
            </a:lvl1pPr>
          </a:lstStyle>
          <a:p>
            <a:pPr>
              <a:defRPr/>
            </a:pPr>
            <a:fld id="{D1A80700-B780-7945-9C81-7F0D12BAD642}" type="slidenum">
              <a:rPr lang="en-US"/>
              <a:pPr>
                <a:defRPr/>
              </a:pPr>
              <a:t>‹#›</a:t>
            </a:fld>
            <a:endParaRPr lang="en-US"/>
          </a:p>
        </p:txBody>
      </p:sp>
    </p:spTree>
    <p:extLst>
      <p:ext uri="{BB962C8B-B14F-4D97-AF65-F5344CB8AC3E}">
        <p14:creationId xmlns:p14="http://schemas.microsoft.com/office/powerpoint/2010/main" val="324867935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p:txBody>
          <a:bodyPr/>
          <a:lstStyle>
            <a:lvl1pPr eaLnBrk="0" hangingPunct="0">
              <a:defRPr>
                <a:latin typeface="Arial" charset="0"/>
              </a:defRPr>
            </a:lvl1pPr>
          </a:lstStyle>
          <a:p>
            <a:pPr>
              <a:defRPr/>
            </a:pPr>
            <a:endParaRPr lang="en-US"/>
          </a:p>
        </p:txBody>
      </p:sp>
      <p:sp>
        <p:nvSpPr>
          <p:cNvPr id="7" name="Rectangle 7"/>
          <p:cNvSpPr>
            <a:spLocks noGrp="1" noChangeArrowheads="1"/>
          </p:cNvSpPr>
          <p:nvPr>
            <p:ph type="ftr" sz="quarter" idx="11"/>
          </p:nvPr>
        </p:nvSpPr>
        <p:spPr/>
        <p:txBody>
          <a:bodyPr/>
          <a:lstStyle>
            <a:lvl1pPr eaLnBrk="0" hangingPunct="0">
              <a:defRPr>
                <a:latin typeface="Arial" charset="0"/>
              </a:defRPr>
            </a:lvl1pPr>
          </a:lstStyle>
          <a:p>
            <a:pPr>
              <a:defRPr/>
            </a:pPr>
            <a:endParaRPr lang="en-US"/>
          </a:p>
        </p:txBody>
      </p:sp>
      <p:sp>
        <p:nvSpPr>
          <p:cNvPr id="8" name="Rectangle 8"/>
          <p:cNvSpPr>
            <a:spLocks noGrp="1" noChangeArrowheads="1"/>
          </p:cNvSpPr>
          <p:nvPr>
            <p:ph type="sldNum" sz="quarter" idx="12"/>
          </p:nvPr>
        </p:nvSpPr>
        <p:spPr/>
        <p:txBody>
          <a:bodyPr/>
          <a:lstStyle>
            <a:lvl1pPr eaLnBrk="0" hangingPunct="0">
              <a:defRPr>
                <a:latin typeface="Arial" charset="0"/>
              </a:defRPr>
            </a:lvl1pPr>
          </a:lstStyle>
          <a:p>
            <a:pPr>
              <a:defRPr/>
            </a:pPr>
            <a:fld id="{25FB2C29-9287-8540-A1AA-BBB4045096DF}" type="slidenum">
              <a:rPr lang="en-US"/>
              <a:pPr>
                <a:defRPr/>
              </a:pPr>
              <a:t>‹#›</a:t>
            </a:fld>
            <a:endParaRPr lang="en-US"/>
          </a:p>
        </p:txBody>
      </p:sp>
    </p:spTree>
    <p:extLst>
      <p:ext uri="{BB962C8B-B14F-4D97-AF65-F5344CB8AC3E}">
        <p14:creationId xmlns:p14="http://schemas.microsoft.com/office/powerpoint/2010/main" val="1052017566"/>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1"/>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0924508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891818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5716958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8886267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0783828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692101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4725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780 w 21600"/>
                <a:gd name="T1" fmla="*/ 0 h 21231"/>
                <a:gd name="T2" fmla="*/ 4237 w 21600"/>
                <a:gd name="T3" fmla="*/ 3342 h 21231"/>
                <a:gd name="T4" fmla="*/ 0 w 21600"/>
                <a:gd name="T5" fmla="*/ 3342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2EE910E1-6C42-C441-A63B-15F69E40BD9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520960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02470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09014522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9855697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854255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3557016363"/>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74969060"/>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756089537"/>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907391682"/>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497476749"/>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950042646"/>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9B85293-A2CC-2247-88E6-360BEC6332B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8081481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91164172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1141107966"/>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3185208830"/>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3755124099"/>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318"/>
          <p:cNvGrpSpPr>
            <a:grpSpLocks/>
          </p:cNvGrpSpPr>
          <p:nvPr/>
        </p:nvGrpSpPr>
        <p:grpSpPr bwMode="auto">
          <a:xfrm>
            <a:off x="0" y="107950"/>
            <a:ext cx="9101138" cy="6750050"/>
            <a:chOff x="0" y="68"/>
            <a:chExt cx="5733" cy="4252"/>
          </a:xfrm>
        </p:grpSpPr>
        <p:grpSp>
          <p:nvGrpSpPr>
            <p:cNvPr id="5" name="Group 313"/>
            <p:cNvGrpSpPr>
              <a:grpSpLocks/>
            </p:cNvGrpSpPr>
            <p:nvPr/>
          </p:nvGrpSpPr>
          <p:grpSpPr bwMode="auto">
            <a:xfrm>
              <a:off x="0" y="68"/>
              <a:ext cx="6556" cy="4088"/>
              <a:chOff x="0" y="68"/>
              <a:chExt cx="6556" cy="4088"/>
            </a:xfrm>
          </p:grpSpPr>
          <p:grpSp>
            <p:nvGrpSpPr>
              <p:cNvPr id="37" name="Group 312"/>
              <p:cNvGrpSpPr>
                <a:grpSpLocks/>
              </p:cNvGrpSpPr>
              <p:nvPr userDrawn="1"/>
            </p:nvGrpSpPr>
            <p:grpSpPr bwMode="auto">
              <a:xfrm>
                <a:off x="0" y="144"/>
                <a:ext cx="6556" cy="4012"/>
                <a:chOff x="0" y="144"/>
                <a:chExt cx="6556" cy="4012"/>
              </a:xfrm>
            </p:grpSpPr>
            <p:sp>
              <p:nvSpPr>
                <p:cNvPr id="50" name="Line 94"/>
                <p:cNvSpPr>
                  <a:spLocks noChangeShapeType="1"/>
                </p:cNvSpPr>
                <p:nvPr/>
              </p:nvSpPr>
              <p:spPr bwMode="hidden">
                <a:xfrm rot="-5400000">
                  <a:off x="19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1" name="Line 95"/>
                <p:cNvSpPr>
                  <a:spLocks noChangeShapeType="1"/>
                </p:cNvSpPr>
                <p:nvPr/>
              </p:nvSpPr>
              <p:spPr bwMode="hidden">
                <a:xfrm rot="-5400000">
                  <a:off x="19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2" name="Line 96"/>
                <p:cNvSpPr>
                  <a:spLocks noChangeShapeType="1"/>
                </p:cNvSpPr>
                <p:nvPr/>
              </p:nvSpPr>
              <p:spPr bwMode="hidden">
                <a:xfrm rot="-5400000">
                  <a:off x="195" y="141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3" name="Line 97"/>
                <p:cNvSpPr>
                  <a:spLocks noChangeShapeType="1"/>
                </p:cNvSpPr>
                <p:nvPr/>
              </p:nvSpPr>
              <p:spPr bwMode="hidden">
                <a:xfrm rot="-5400000">
                  <a:off x="195" y="191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4" name="Line 98"/>
                <p:cNvSpPr>
                  <a:spLocks noChangeShapeType="1"/>
                </p:cNvSpPr>
                <p:nvPr/>
              </p:nvSpPr>
              <p:spPr bwMode="hidden">
                <a:xfrm rot="-5400000">
                  <a:off x="195" y="2438"/>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5" name="Line 99"/>
                <p:cNvSpPr>
                  <a:spLocks noChangeShapeType="1"/>
                </p:cNvSpPr>
                <p:nvPr/>
              </p:nvSpPr>
              <p:spPr bwMode="hidden">
                <a:xfrm rot="-5400000">
                  <a:off x="195" y="2939"/>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6" name="Line 100"/>
                <p:cNvSpPr>
                  <a:spLocks noChangeShapeType="1"/>
                </p:cNvSpPr>
                <p:nvPr/>
              </p:nvSpPr>
              <p:spPr bwMode="hidden">
                <a:xfrm rot="-5400000">
                  <a:off x="195" y="3460"/>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57" name="Line 101"/>
                <p:cNvSpPr>
                  <a:spLocks noChangeShapeType="1"/>
                </p:cNvSpPr>
                <p:nvPr/>
              </p:nvSpPr>
              <p:spPr bwMode="hidden">
                <a:xfrm rot="-5400000">
                  <a:off x="195" y="3961"/>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nvGrpSpPr>
                <p:cNvPr id="58" name="Group 311"/>
                <p:cNvGrpSpPr>
                  <a:grpSpLocks/>
                </p:cNvGrpSpPr>
                <p:nvPr userDrawn="1"/>
              </p:nvGrpSpPr>
              <p:grpSpPr bwMode="auto">
                <a:xfrm>
                  <a:off x="483" y="144"/>
                  <a:ext cx="1801" cy="4012"/>
                  <a:chOff x="483" y="144"/>
                  <a:chExt cx="1801" cy="4012"/>
                </a:xfrm>
              </p:grpSpPr>
              <p:grpSp>
                <p:nvGrpSpPr>
                  <p:cNvPr id="207" name="Group 305"/>
                  <p:cNvGrpSpPr>
                    <a:grpSpLocks/>
                  </p:cNvGrpSpPr>
                  <p:nvPr userDrawn="1"/>
                </p:nvGrpSpPr>
                <p:grpSpPr bwMode="auto">
                  <a:xfrm>
                    <a:off x="483" y="144"/>
                    <a:ext cx="975" cy="947"/>
                    <a:chOff x="483" y="144"/>
                    <a:chExt cx="975" cy="947"/>
                  </a:xfrm>
                </p:grpSpPr>
                <p:sp>
                  <p:nvSpPr>
                    <p:cNvPr id="235" name="Line 104"/>
                    <p:cNvSpPr>
                      <a:spLocks noChangeShapeType="1"/>
                    </p:cNvSpPr>
                    <p:nvPr/>
                  </p:nvSpPr>
                  <p:spPr bwMode="hidden">
                    <a:xfrm>
                      <a:off x="483"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6" name="Line 105"/>
                    <p:cNvSpPr>
                      <a:spLocks noChangeShapeType="1"/>
                    </p:cNvSpPr>
                    <p:nvPr/>
                  </p:nvSpPr>
                  <p:spPr bwMode="hidden">
                    <a:xfrm>
                      <a:off x="984"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7" name="Line 106"/>
                    <p:cNvSpPr>
                      <a:spLocks noChangeShapeType="1"/>
                    </p:cNvSpPr>
                    <p:nvPr/>
                  </p:nvSpPr>
                  <p:spPr bwMode="hidden">
                    <a:xfrm>
                      <a:off x="984"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8" name="Line 107"/>
                    <p:cNvSpPr>
                      <a:spLocks noChangeShapeType="1"/>
                    </p:cNvSpPr>
                    <p:nvPr/>
                  </p:nvSpPr>
                  <p:spPr bwMode="hidden">
                    <a:xfrm>
                      <a:off x="483"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9" name="Line 108"/>
                    <p:cNvSpPr>
                      <a:spLocks noChangeShapeType="1"/>
                    </p:cNvSpPr>
                    <p:nvPr/>
                  </p:nvSpPr>
                  <p:spPr bwMode="hidden">
                    <a:xfrm rot="-5400000">
                      <a:off x="734"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0" name="Line 109"/>
                    <p:cNvSpPr>
                      <a:spLocks noChangeShapeType="1"/>
                    </p:cNvSpPr>
                    <p:nvPr/>
                  </p:nvSpPr>
                  <p:spPr bwMode="hidden">
                    <a:xfrm rot="-5400000">
                      <a:off x="1263"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1" name="Line 110"/>
                    <p:cNvSpPr>
                      <a:spLocks noChangeShapeType="1"/>
                    </p:cNvSpPr>
                    <p:nvPr/>
                  </p:nvSpPr>
                  <p:spPr bwMode="hidden">
                    <a:xfrm rot="-5400000">
                      <a:off x="1263"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42" name="Line 111"/>
                    <p:cNvSpPr>
                      <a:spLocks noChangeShapeType="1"/>
                    </p:cNvSpPr>
                    <p:nvPr/>
                  </p:nvSpPr>
                  <p:spPr bwMode="hidden">
                    <a:xfrm rot="-5400000">
                      <a:off x="734"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8" name="Group 112"/>
                  <p:cNvGrpSpPr>
                    <a:grpSpLocks/>
                  </p:cNvGrpSpPr>
                  <p:nvPr/>
                </p:nvGrpSpPr>
                <p:grpSpPr bwMode="auto">
                  <a:xfrm>
                    <a:off x="604" y="1166"/>
                    <a:ext cx="1680" cy="947"/>
                    <a:chOff x="288" y="528"/>
                    <a:chExt cx="1680" cy="1632"/>
                  </a:xfrm>
                </p:grpSpPr>
                <p:sp>
                  <p:nvSpPr>
                    <p:cNvPr id="227" name="Line 11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8" name="Line 11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9" name="Line 11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0" name="Line 11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1" name="Line 11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2" name="Line 11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3" name="Line 11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4" name="Line 12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09" name="Group 121"/>
                  <p:cNvGrpSpPr>
                    <a:grpSpLocks/>
                  </p:cNvGrpSpPr>
                  <p:nvPr/>
                </p:nvGrpSpPr>
                <p:grpSpPr bwMode="auto">
                  <a:xfrm>
                    <a:off x="604" y="2187"/>
                    <a:ext cx="1680" cy="947"/>
                    <a:chOff x="288" y="528"/>
                    <a:chExt cx="1680" cy="1632"/>
                  </a:xfrm>
                </p:grpSpPr>
                <p:sp>
                  <p:nvSpPr>
                    <p:cNvPr id="219" name="Line 12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0" name="Line 12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1" name="Line 12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2" name="Line 12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3" name="Line 12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4" name="Line 12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5" name="Line 12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26" name="Line 12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210" name="Group 130"/>
                  <p:cNvGrpSpPr>
                    <a:grpSpLocks/>
                  </p:cNvGrpSpPr>
                  <p:nvPr/>
                </p:nvGrpSpPr>
                <p:grpSpPr bwMode="auto">
                  <a:xfrm>
                    <a:off x="604" y="3209"/>
                    <a:ext cx="1680" cy="947"/>
                    <a:chOff x="288" y="528"/>
                    <a:chExt cx="1680" cy="1632"/>
                  </a:xfrm>
                </p:grpSpPr>
                <p:sp>
                  <p:nvSpPr>
                    <p:cNvPr id="211" name="Line 13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2" name="Line 13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3" name="Line 13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4" name="Line 13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5" name="Line 13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6" name="Line 13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7" name="Line 13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8" name="Line 13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59" name="Group 310"/>
                <p:cNvGrpSpPr>
                  <a:grpSpLocks/>
                </p:cNvGrpSpPr>
                <p:nvPr userDrawn="1"/>
              </p:nvGrpSpPr>
              <p:grpSpPr bwMode="auto">
                <a:xfrm>
                  <a:off x="1551" y="144"/>
                  <a:ext cx="1801" cy="4012"/>
                  <a:chOff x="1551" y="144"/>
                  <a:chExt cx="1801" cy="4012"/>
                </a:xfrm>
              </p:grpSpPr>
              <p:grpSp>
                <p:nvGrpSpPr>
                  <p:cNvPr id="171" name="Group 304"/>
                  <p:cNvGrpSpPr>
                    <a:grpSpLocks/>
                  </p:cNvGrpSpPr>
                  <p:nvPr userDrawn="1"/>
                </p:nvGrpSpPr>
                <p:grpSpPr bwMode="auto">
                  <a:xfrm>
                    <a:off x="1551" y="144"/>
                    <a:ext cx="975" cy="947"/>
                    <a:chOff x="1551" y="144"/>
                    <a:chExt cx="975" cy="947"/>
                  </a:xfrm>
                </p:grpSpPr>
                <p:sp>
                  <p:nvSpPr>
                    <p:cNvPr id="199" name="Line 141"/>
                    <p:cNvSpPr>
                      <a:spLocks noChangeShapeType="1"/>
                    </p:cNvSpPr>
                    <p:nvPr/>
                  </p:nvSpPr>
                  <p:spPr bwMode="hidden">
                    <a:xfrm>
                      <a:off x="1551"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0" name="Line 142"/>
                    <p:cNvSpPr>
                      <a:spLocks noChangeShapeType="1"/>
                    </p:cNvSpPr>
                    <p:nvPr/>
                  </p:nvSpPr>
                  <p:spPr bwMode="hidden">
                    <a:xfrm>
                      <a:off x="2052"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1" name="Line 143"/>
                    <p:cNvSpPr>
                      <a:spLocks noChangeShapeType="1"/>
                    </p:cNvSpPr>
                    <p:nvPr/>
                  </p:nvSpPr>
                  <p:spPr bwMode="hidden">
                    <a:xfrm>
                      <a:off x="2052"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2" name="Line 144"/>
                    <p:cNvSpPr>
                      <a:spLocks noChangeShapeType="1"/>
                    </p:cNvSpPr>
                    <p:nvPr/>
                  </p:nvSpPr>
                  <p:spPr bwMode="hidden">
                    <a:xfrm>
                      <a:off x="1551"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3" name="Line 145"/>
                    <p:cNvSpPr>
                      <a:spLocks noChangeShapeType="1"/>
                    </p:cNvSpPr>
                    <p:nvPr/>
                  </p:nvSpPr>
                  <p:spPr bwMode="hidden">
                    <a:xfrm rot="-5400000">
                      <a:off x="1802"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4" name="Line 146"/>
                    <p:cNvSpPr>
                      <a:spLocks noChangeShapeType="1"/>
                    </p:cNvSpPr>
                    <p:nvPr/>
                  </p:nvSpPr>
                  <p:spPr bwMode="hidden">
                    <a:xfrm rot="-5400000">
                      <a:off x="2331"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5" name="Line 147"/>
                    <p:cNvSpPr>
                      <a:spLocks noChangeShapeType="1"/>
                    </p:cNvSpPr>
                    <p:nvPr/>
                  </p:nvSpPr>
                  <p:spPr bwMode="hidden">
                    <a:xfrm rot="-5400000">
                      <a:off x="2331"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06" name="Line 148"/>
                    <p:cNvSpPr>
                      <a:spLocks noChangeShapeType="1"/>
                    </p:cNvSpPr>
                    <p:nvPr/>
                  </p:nvSpPr>
                  <p:spPr bwMode="hidden">
                    <a:xfrm rot="-5400000">
                      <a:off x="1802"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2" name="Group 149"/>
                  <p:cNvGrpSpPr>
                    <a:grpSpLocks/>
                  </p:cNvGrpSpPr>
                  <p:nvPr/>
                </p:nvGrpSpPr>
                <p:grpSpPr bwMode="auto">
                  <a:xfrm>
                    <a:off x="1672" y="1166"/>
                    <a:ext cx="1680" cy="947"/>
                    <a:chOff x="288" y="528"/>
                    <a:chExt cx="1680" cy="1632"/>
                  </a:xfrm>
                </p:grpSpPr>
                <p:sp>
                  <p:nvSpPr>
                    <p:cNvPr id="191" name="Line 15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2" name="Line 15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3" name="Line 15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4" name="Line 15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5" name="Line 15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6" name="Line 15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7" name="Line 15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8" name="Line 15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3" name="Group 158"/>
                  <p:cNvGrpSpPr>
                    <a:grpSpLocks/>
                  </p:cNvGrpSpPr>
                  <p:nvPr/>
                </p:nvGrpSpPr>
                <p:grpSpPr bwMode="auto">
                  <a:xfrm>
                    <a:off x="1672" y="2187"/>
                    <a:ext cx="1680" cy="947"/>
                    <a:chOff x="288" y="528"/>
                    <a:chExt cx="1680" cy="1632"/>
                  </a:xfrm>
                </p:grpSpPr>
                <p:sp>
                  <p:nvSpPr>
                    <p:cNvPr id="183" name="Line 15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4" name="Line 16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5" name="Line 16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6" name="Line 16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7" name="Line 16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8" name="Line 16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9" name="Line 16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0" name="Line 16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74" name="Group 167"/>
                  <p:cNvGrpSpPr>
                    <a:grpSpLocks/>
                  </p:cNvGrpSpPr>
                  <p:nvPr/>
                </p:nvGrpSpPr>
                <p:grpSpPr bwMode="auto">
                  <a:xfrm>
                    <a:off x="1672" y="3209"/>
                    <a:ext cx="1680" cy="947"/>
                    <a:chOff x="288" y="528"/>
                    <a:chExt cx="1680" cy="1632"/>
                  </a:xfrm>
                </p:grpSpPr>
                <p:sp>
                  <p:nvSpPr>
                    <p:cNvPr id="175" name="Line 168"/>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6" name="Line 169"/>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7" name="Line 170"/>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8" name="Line 171"/>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9" name="Line 172"/>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0" name="Line 173"/>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1" name="Line 174"/>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82" name="Line 175"/>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0" name="Group 309"/>
                <p:cNvGrpSpPr>
                  <a:grpSpLocks/>
                </p:cNvGrpSpPr>
                <p:nvPr userDrawn="1"/>
              </p:nvGrpSpPr>
              <p:grpSpPr bwMode="auto">
                <a:xfrm>
                  <a:off x="2619" y="144"/>
                  <a:ext cx="1801" cy="4012"/>
                  <a:chOff x="2619" y="144"/>
                  <a:chExt cx="1801" cy="4012"/>
                </a:xfrm>
              </p:grpSpPr>
              <p:grpSp>
                <p:nvGrpSpPr>
                  <p:cNvPr id="135" name="Group 303"/>
                  <p:cNvGrpSpPr>
                    <a:grpSpLocks/>
                  </p:cNvGrpSpPr>
                  <p:nvPr userDrawn="1"/>
                </p:nvGrpSpPr>
                <p:grpSpPr bwMode="auto">
                  <a:xfrm>
                    <a:off x="2619" y="144"/>
                    <a:ext cx="975" cy="947"/>
                    <a:chOff x="2619" y="144"/>
                    <a:chExt cx="975" cy="947"/>
                  </a:xfrm>
                </p:grpSpPr>
                <p:sp>
                  <p:nvSpPr>
                    <p:cNvPr id="163" name="Line 178"/>
                    <p:cNvSpPr>
                      <a:spLocks noChangeShapeType="1"/>
                    </p:cNvSpPr>
                    <p:nvPr/>
                  </p:nvSpPr>
                  <p:spPr bwMode="hidden">
                    <a:xfrm>
                      <a:off x="2619"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4" name="Line 179"/>
                    <p:cNvSpPr>
                      <a:spLocks noChangeShapeType="1"/>
                    </p:cNvSpPr>
                    <p:nvPr/>
                  </p:nvSpPr>
                  <p:spPr bwMode="hidden">
                    <a:xfrm>
                      <a:off x="3120"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5" name="Line 180"/>
                    <p:cNvSpPr>
                      <a:spLocks noChangeShapeType="1"/>
                    </p:cNvSpPr>
                    <p:nvPr/>
                  </p:nvSpPr>
                  <p:spPr bwMode="hidden">
                    <a:xfrm>
                      <a:off x="3120"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6" name="Line 181"/>
                    <p:cNvSpPr>
                      <a:spLocks noChangeShapeType="1"/>
                    </p:cNvSpPr>
                    <p:nvPr/>
                  </p:nvSpPr>
                  <p:spPr bwMode="hidden">
                    <a:xfrm>
                      <a:off x="2619"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7" name="Line 182"/>
                    <p:cNvSpPr>
                      <a:spLocks noChangeShapeType="1"/>
                    </p:cNvSpPr>
                    <p:nvPr/>
                  </p:nvSpPr>
                  <p:spPr bwMode="hidden">
                    <a:xfrm rot="-5400000">
                      <a:off x="2870"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8" name="Line 183"/>
                    <p:cNvSpPr>
                      <a:spLocks noChangeShapeType="1"/>
                    </p:cNvSpPr>
                    <p:nvPr/>
                  </p:nvSpPr>
                  <p:spPr bwMode="hidden">
                    <a:xfrm rot="-5400000">
                      <a:off x="3399"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9" name="Line 184"/>
                    <p:cNvSpPr>
                      <a:spLocks noChangeShapeType="1"/>
                    </p:cNvSpPr>
                    <p:nvPr/>
                  </p:nvSpPr>
                  <p:spPr bwMode="hidden">
                    <a:xfrm rot="-5400000">
                      <a:off x="3399"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0" name="Line 185"/>
                    <p:cNvSpPr>
                      <a:spLocks noChangeShapeType="1"/>
                    </p:cNvSpPr>
                    <p:nvPr/>
                  </p:nvSpPr>
                  <p:spPr bwMode="hidden">
                    <a:xfrm rot="-5400000">
                      <a:off x="2870"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6" name="Group 186"/>
                  <p:cNvGrpSpPr>
                    <a:grpSpLocks/>
                  </p:cNvGrpSpPr>
                  <p:nvPr/>
                </p:nvGrpSpPr>
                <p:grpSpPr bwMode="auto">
                  <a:xfrm>
                    <a:off x="2740" y="1166"/>
                    <a:ext cx="1680" cy="947"/>
                    <a:chOff x="288" y="528"/>
                    <a:chExt cx="1680" cy="1632"/>
                  </a:xfrm>
                </p:grpSpPr>
                <p:sp>
                  <p:nvSpPr>
                    <p:cNvPr id="155" name="Line 187"/>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6" name="Line 188"/>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7" name="Line 189"/>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8" name="Line 190"/>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9" name="Line 191"/>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0" name="Line 192"/>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1" name="Line 193"/>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62" name="Line 194"/>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7" name="Group 195"/>
                  <p:cNvGrpSpPr>
                    <a:grpSpLocks/>
                  </p:cNvGrpSpPr>
                  <p:nvPr/>
                </p:nvGrpSpPr>
                <p:grpSpPr bwMode="auto">
                  <a:xfrm>
                    <a:off x="2740" y="2187"/>
                    <a:ext cx="1680" cy="947"/>
                    <a:chOff x="288" y="528"/>
                    <a:chExt cx="1680" cy="1632"/>
                  </a:xfrm>
                </p:grpSpPr>
                <p:sp>
                  <p:nvSpPr>
                    <p:cNvPr id="147" name="Line 196"/>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8" name="Line 197"/>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9" name="Line 198"/>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0" name="Line 199"/>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1" name="Line 200"/>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2" name="Line 201"/>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3" name="Line 202"/>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54" name="Line 203"/>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8" name="Group 204"/>
                  <p:cNvGrpSpPr>
                    <a:grpSpLocks/>
                  </p:cNvGrpSpPr>
                  <p:nvPr/>
                </p:nvGrpSpPr>
                <p:grpSpPr bwMode="auto">
                  <a:xfrm>
                    <a:off x="2740" y="3209"/>
                    <a:ext cx="1680" cy="947"/>
                    <a:chOff x="288" y="528"/>
                    <a:chExt cx="1680" cy="1632"/>
                  </a:xfrm>
                </p:grpSpPr>
                <p:sp>
                  <p:nvSpPr>
                    <p:cNvPr id="139" name="Line 205"/>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0" name="Line 206"/>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1" name="Line 207"/>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2" name="Line 208"/>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3" name="Line 209"/>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4" name="Line 210"/>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5" name="Line 211"/>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46" name="Line 212"/>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1" name="Group 308"/>
                <p:cNvGrpSpPr>
                  <a:grpSpLocks/>
                </p:cNvGrpSpPr>
                <p:nvPr userDrawn="1"/>
              </p:nvGrpSpPr>
              <p:grpSpPr bwMode="auto">
                <a:xfrm>
                  <a:off x="3687" y="144"/>
                  <a:ext cx="1801" cy="4012"/>
                  <a:chOff x="3687" y="144"/>
                  <a:chExt cx="1801" cy="4012"/>
                </a:xfrm>
              </p:grpSpPr>
              <p:grpSp>
                <p:nvGrpSpPr>
                  <p:cNvPr id="99" name="Group 302"/>
                  <p:cNvGrpSpPr>
                    <a:grpSpLocks/>
                  </p:cNvGrpSpPr>
                  <p:nvPr userDrawn="1"/>
                </p:nvGrpSpPr>
                <p:grpSpPr bwMode="auto">
                  <a:xfrm>
                    <a:off x="3687" y="144"/>
                    <a:ext cx="975" cy="947"/>
                    <a:chOff x="3687" y="144"/>
                    <a:chExt cx="975" cy="947"/>
                  </a:xfrm>
                </p:grpSpPr>
                <p:sp>
                  <p:nvSpPr>
                    <p:cNvPr id="127" name="Line 215"/>
                    <p:cNvSpPr>
                      <a:spLocks noChangeShapeType="1"/>
                    </p:cNvSpPr>
                    <p:nvPr/>
                  </p:nvSpPr>
                  <p:spPr bwMode="hidden">
                    <a:xfrm>
                      <a:off x="3687"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8" name="Line 216"/>
                    <p:cNvSpPr>
                      <a:spLocks noChangeShapeType="1"/>
                    </p:cNvSpPr>
                    <p:nvPr/>
                  </p:nvSpPr>
                  <p:spPr bwMode="hidden">
                    <a:xfrm>
                      <a:off x="4188"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9" name="Line 217"/>
                    <p:cNvSpPr>
                      <a:spLocks noChangeShapeType="1"/>
                    </p:cNvSpPr>
                    <p:nvPr/>
                  </p:nvSpPr>
                  <p:spPr bwMode="hidden">
                    <a:xfrm>
                      <a:off x="4188"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0" name="Line 218"/>
                    <p:cNvSpPr>
                      <a:spLocks noChangeShapeType="1"/>
                    </p:cNvSpPr>
                    <p:nvPr/>
                  </p:nvSpPr>
                  <p:spPr bwMode="hidden">
                    <a:xfrm>
                      <a:off x="3687"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1" name="Line 219"/>
                    <p:cNvSpPr>
                      <a:spLocks noChangeShapeType="1"/>
                    </p:cNvSpPr>
                    <p:nvPr/>
                  </p:nvSpPr>
                  <p:spPr bwMode="hidden">
                    <a:xfrm rot="-5400000">
                      <a:off x="3938"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2" name="Line 220"/>
                    <p:cNvSpPr>
                      <a:spLocks noChangeShapeType="1"/>
                    </p:cNvSpPr>
                    <p:nvPr/>
                  </p:nvSpPr>
                  <p:spPr bwMode="hidden">
                    <a:xfrm rot="-5400000">
                      <a:off x="4467"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3" name="Line 221"/>
                    <p:cNvSpPr>
                      <a:spLocks noChangeShapeType="1"/>
                    </p:cNvSpPr>
                    <p:nvPr/>
                  </p:nvSpPr>
                  <p:spPr bwMode="hidden">
                    <a:xfrm rot="-5400000">
                      <a:off x="4467"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34" name="Line 222"/>
                    <p:cNvSpPr>
                      <a:spLocks noChangeShapeType="1"/>
                    </p:cNvSpPr>
                    <p:nvPr/>
                  </p:nvSpPr>
                  <p:spPr bwMode="hidden">
                    <a:xfrm rot="-5400000">
                      <a:off x="3938"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0" name="Group 223"/>
                  <p:cNvGrpSpPr>
                    <a:grpSpLocks/>
                  </p:cNvGrpSpPr>
                  <p:nvPr/>
                </p:nvGrpSpPr>
                <p:grpSpPr bwMode="auto">
                  <a:xfrm>
                    <a:off x="3808" y="1166"/>
                    <a:ext cx="1680" cy="947"/>
                    <a:chOff x="288" y="528"/>
                    <a:chExt cx="1680" cy="1632"/>
                  </a:xfrm>
                </p:grpSpPr>
                <p:sp>
                  <p:nvSpPr>
                    <p:cNvPr id="119" name="Line 224"/>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0" name="Line 225"/>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1" name="Line 226"/>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2" name="Line 227"/>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3" name="Line 228"/>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4" name="Line 229"/>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5" name="Line 230"/>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26" name="Line 231"/>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1" name="Group 232"/>
                  <p:cNvGrpSpPr>
                    <a:grpSpLocks/>
                  </p:cNvGrpSpPr>
                  <p:nvPr/>
                </p:nvGrpSpPr>
                <p:grpSpPr bwMode="auto">
                  <a:xfrm>
                    <a:off x="3808" y="2187"/>
                    <a:ext cx="1680" cy="947"/>
                    <a:chOff x="288" y="528"/>
                    <a:chExt cx="1680" cy="1632"/>
                  </a:xfrm>
                </p:grpSpPr>
                <p:sp>
                  <p:nvSpPr>
                    <p:cNvPr id="111" name="Line 233"/>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2" name="Line 234"/>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3" name="Line 235"/>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4" name="Line 236"/>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5" name="Line 237"/>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6" name="Line 238"/>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7" name="Line 239"/>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8" name="Line 240"/>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2" name="Group 241"/>
                  <p:cNvGrpSpPr>
                    <a:grpSpLocks/>
                  </p:cNvGrpSpPr>
                  <p:nvPr/>
                </p:nvGrpSpPr>
                <p:grpSpPr bwMode="auto">
                  <a:xfrm>
                    <a:off x="3808" y="3209"/>
                    <a:ext cx="1680" cy="947"/>
                    <a:chOff x="288" y="528"/>
                    <a:chExt cx="1680" cy="1632"/>
                  </a:xfrm>
                </p:grpSpPr>
                <p:sp>
                  <p:nvSpPr>
                    <p:cNvPr id="103" name="Line 242"/>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 name="Line 243"/>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 name="Line 244"/>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 name="Line 245"/>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 name="Line 246"/>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 name="Line 247"/>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9" name="Line 248"/>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10" name="Line 249"/>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2" name="Group 307"/>
                <p:cNvGrpSpPr>
                  <a:grpSpLocks/>
                </p:cNvGrpSpPr>
                <p:nvPr userDrawn="1"/>
              </p:nvGrpSpPr>
              <p:grpSpPr bwMode="auto">
                <a:xfrm>
                  <a:off x="4755" y="144"/>
                  <a:ext cx="1801" cy="4012"/>
                  <a:chOff x="4755" y="144"/>
                  <a:chExt cx="1801" cy="4012"/>
                </a:xfrm>
              </p:grpSpPr>
              <p:grpSp>
                <p:nvGrpSpPr>
                  <p:cNvPr id="63" name="Group 301"/>
                  <p:cNvGrpSpPr>
                    <a:grpSpLocks/>
                  </p:cNvGrpSpPr>
                  <p:nvPr userDrawn="1"/>
                </p:nvGrpSpPr>
                <p:grpSpPr bwMode="auto">
                  <a:xfrm>
                    <a:off x="4755" y="144"/>
                    <a:ext cx="975" cy="947"/>
                    <a:chOff x="4755" y="144"/>
                    <a:chExt cx="975" cy="947"/>
                  </a:xfrm>
                </p:grpSpPr>
                <p:sp>
                  <p:nvSpPr>
                    <p:cNvPr id="91" name="Line 252"/>
                    <p:cNvSpPr>
                      <a:spLocks noChangeShapeType="1"/>
                    </p:cNvSpPr>
                    <p:nvPr/>
                  </p:nvSpPr>
                  <p:spPr bwMode="hidden">
                    <a:xfrm>
                      <a:off x="4755"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2" name="Line 253"/>
                    <p:cNvSpPr>
                      <a:spLocks noChangeShapeType="1"/>
                    </p:cNvSpPr>
                    <p:nvPr/>
                  </p:nvSpPr>
                  <p:spPr bwMode="hidden">
                    <a:xfrm>
                      <a:off x="5256" y="144"/>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3" name="Line 254"/>
                    <p:cNvSpPr>
                      <a:spLocks noChangeShapeType="1"/>
                    </p:cNvSpPr>
                    <p:nvPr/>
                  </p:nvSpPr>
                  <p:spPr bwMode="hidden">
                    <a:xfrm>
                      <a:off x="5256"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4" name="Line 255"/>
                    <p:cNvSpPr>
                      <a:spLocks noChangeShapeType="1"/>
                    </p:cNvSpPr>
                    <p:nvPr/>
                  </p:nvSpPr>
                  <p:spPr bwMode="hidden">
                    <a:xfrm>
                      <a:off x="4755" y="64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5" name="Line 256"/>
                    <p:cNvSpPr>
                      <a:spLocks noChangeShapeType="1"/>
                    </p:cNvSpPr>
                    <p:nvPr/>
                  </p:nvSpPr>
                  <p:spPr bwMode="hidden">
                    <a:xfrm rot="-5400000">
                      <a:off x="5006"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6" name="Line 257"/>
                    <p:cNvSpPr>
                      <a:spLocks noChangeShapeType="1"/>
                    </p:cNvSpPr>
                    <p:nvPr/>
                  </p:nvSpPr>
                  <p:spPr bwMode="hidden">
                    <a:xfrm rot="-5400000">
                      <a:off x="5535" y="395"/>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7" name="Line 258"/>
                    <p:cNvSpPr>
                      <a:spLocks noChangeShapeType="1"/>
                    </p:cNvSpPr>
                    <p:nvPr/>
                  </p:nvSpPr>
                  <p:spPr bwMode="hidden">
                    <a:xfrm rot="-5400000">
                      <a:off x="5535"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8" name="Line 259"/>
                    <p:cNvSpPr>
                      <a:spLocks noChangeShapeType="1"/>
                    </p:cNvSpPr>
                    <p:nvPr/>
                  </p:nvSpPr>
                  <p:spPr bwMode="hidden">
                    <a:xfrm rot="-5400000">
                      <a:off x="5006" y="896"/>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4" name="Group 260"/>
                  <p:cNvGrpSpPr>
                    <a:grpSpLocks/>
                  </p:cNvGrpSpPr>
                  <p:nvPr/>
                </p:nvGrpSpPr>
                <p:grpSpPr bwMode="auto">
                  <a:xfrm>
                    <a:off x="4876" y="1166"/>
                    <a:ext cx="1680" cy="947"/>
                    <a:chOff x="288" y="528"/>
                    <a:chExt cx="1680" cy="1632"/>
                  </a:xfrm>
                </p:grpSpPr>
                <p:sp>
                  <p:nvSpPr>
                    <p:cNvPr id="83" name="Line 261"/>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4" name="Line 262"/>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5" name="Line 263"/>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6" name="Line 264"/>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7" name="Line 265"/>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8" name="Line 266"/>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9" name="Line 267"/>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90" name="Line 268"/>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5" name="Group 269"/>
                  <p:cNvGrpSpPr>
                    <a:grpSpLocks/>
                  </p:cNvGrpSpPr>
                  <p:nvPr/>
                </p:nvGrpSpPr>
                <p:grpSpPr bwMode="auto">
                  <a:xfrm>
                    <a:off x="4876" y="2187"/>
                    <a:ext cx="1680" cy="947"/>
                    <a:chOff x="288" y="528"/>
                    <a:chExt cx="1680" cy="1632"/>
                  </a:xfrm>
                </p:grpSpPr>
                <p:sp>
                  <p:nvSpPr>
                    <p:cNvPr id="75" name="Line 270"/>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6" name="Line 271"/>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7" name="Line 272"/>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8" name="Line 273"/>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9" name="Line 274"/>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0" name="Line 275"/>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1" name="Line 276"/>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82" name="Line 277"/>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66" name="Group 278"/>
                  <p:cNvGrpSpPr>
                    <a:grpSpLocks/>
                  </p:cNvGrpSpPr>
                  <p:nvPr/>
                </p:nvGrpSpPr>
                <p:grpSpPr bwMode="auto">
                  <a:xfrm>
                    <a:off x="4876" y="3209"/>
                    <a:ext cx="1680" cy="947"/>
                    <a:chOff x="288" y="528"/>
                    <a:chExt cx="1680" cy="1632"/>
                  </a:xfrm>
                </p:grpSpPr>
                <p:sp>
                  <p:nvSpPr>
                    <p:cNvPr id="67" name="Line 279"/>
                    <p:cNvSpPr>
                      <a:spLocks noChangeShapeType="1"/>
                    </p:cNvSpPr>
                    <p:nvPr/>
                  </p:nvSpPr>
                  <p:spPr bwMode="hidden">
                    <a:xfrm>
                      <a:off x="288"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8" name="Line 280"/>
                    <p:cNvSpPr>
                      <a:spLocks noChangeShapeType="1"/>
                    </p:cNvSpPr>
                    <p:nvPr/>
                  </p:nvSpPr>
                  <p:spPr bwMode="hidden">
                    <a:xfrm>
                      <a:off x="1152" y="528"/>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69" name="Line 281"/>
                    <p:cNvSpPr>
                      <a:spLocks noChangeShapeType="1"/>
                    </p:cNvSpPr>
                    <p:nvPr/>
                  </p:nvSpPr>
                  <p:spPr bwMode="hidden">
                    <a:xfrm>
                      <a:off x="1152"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0" name="Line 282"/>
                    <p:cNvSpPr>
                      <a:spLocks noChangeShapeType="1"/>
                    </p:cNvSpPr>
                    <p:nvPr/>
                  </p:nvSpPr>
                  <p:spPr bwMode="hidden">
                    <a:xfrm>
                      <a:off x="288" y="139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1" name="Line 283"/>
                    <p:cNvSpPr>
                      <a:spLocks noChangeShapeType="1"/>
                    </p:cNvSpPr>
                    <p:nvPr/>
                  </p:nvSpPr>
                  <p:spPr bwMode="hidden">
                    <a:xfrm rot="-5400000">
                      <a:off x="720"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2" name="Line 284"/>
                    <p:cNvSpPr>
                      <a:spLocks noChangeShapeType="1"/>
                    </p:cNvSpPr>
                    <p:nvPr/>
                  </p:nvSpPr>
                  <p:spPr bwMode="hidden">
                    <a:xfrm rot="-5400000">
                      <a:off x="1632" y="961"/>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3" name="Line 285"/>
                    <p:cNvSpPr>
                      <a:spLocks noChangeShapeType="1"/>
                    </p:cNvSpPr>
                    <p:nvPr/>
                  </p:nvSpPr>
                  <p:spPr bwMode="hidden">
                    <a:xfrm rot="-5400000">
                      <a:off x="1632"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74" name="Line 286"/>
                    <p:cNvSpPr>
                      <a:spLocks noChangeShapeType="1"/>
                    </p:cNvSpPr>
                    <p:nvPr/>
                  </p:nvSpPr>
                  <p:spPr bwMode="hidden">
                    <a:xfrm rot="-5400000">
                      <a:off x="720" y="1824"/>
                      <a:ext cx="0" cy="672"/>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grpSp>
            <p:nvGrpSpPr>
              <p:cNvPr id="38" name="Group 306"/>
              <p:cNvGrpSpPr>
                <a:grpSpLocks/>
              </p:cNvGrpSpPr>
              <p:nvPr userDrawn="1"/>
            </p:nvGrpSpPr>
            <p:grpSpPr bwMode="auto">
              <a:xfrm>
                <a:off x="3" y="68"/>
                <a:ext cx="5730" cy="0"/>
                <a:chOff x="3" y="68"/>
                <a:chExt cx="5730" cy="0"/>
              </a:xfrm>
            </p:grpSpPr>
            <p:sp>
              <p:nvSpPr>
                <p:cNvPr id="39" name="Line 290"/>
                <p:cNvSpPr>
                  <a:spLocks noChangeShapeType="1"/>
                </p:cNvSpPr>
                <p:nvPr userDrawn="1"/>
              </p:nvSpPr>
              <p:spPr bwMode="hidden">
                <a:xfrm rot="-5400000">
                  <a:off x="19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0" name="Line 291"/>
                <p:cNvSpPr>
                  <a:spLocks noChangeShapeType="1"/>
                </p:cNvSpPr>
                <p:nvPr userDrawn="1"/>
              </p:nvSpPr>
              <p:spPr bwMode="hidden">
                <a:xfrm rot="-5400000">
                  <a:off x="737"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1" name="Line 292"/>
                <p:cNvSpPr>
                  <a:spLocks noChangeShapeType="1"/>
                </p:cNvSpPr>
                <p:nvPr userDrawn="1"/>
              </p:nvSpPr>
              <p:spPr bwMode="hidden">
                <a:xfrm rot="-5400000">
                  <a:off x="1266"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2" name="Line 293"/>
                <p:cNvSpPr>
                  <a:spLocks noChangeShapeType="1"/>
                </p:cNvSpPr>
                <p:nvPr userDrawn="1"/>
              </p:nvSpPr>
              <p:spPr bwMode="hidden">
                <a:xfrm rot="-5400000">
                  <a:off x="1805"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3" name="Line 294"/>
                <p:cNvSpPr>
                  <a:spLocks noChangeShapeType="1"/>
                </p:cNvSpPr>
                <p:nvPr userDrawn="1"/>
              </p:nvSpPr>
              <p:spPr bwMode="hidden">
                <a:xfrm rot="-5400000">
                  <a:off x="2334"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4" name="Line 295"/>
                <p:cNvSpPr>
                  <a:spLocks noChangeShapeType="1"/>
                </p:cNvSpPr>
                <p:nvPr userDrawn="1"/>
              </p:nvSpPr>
              <p:spPr bwMode="hidden">
                <a:xfrm rot="-5400000">
                  <a:off x="2873"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5" name="Line 296"/>
                <p:cNvSpPr>
                  <a:spLocks noChangeShapeType="1"/>
                </p:cNvSpPr>
                <p:nvPr userDrawn="1"/>
              </p:nvSpPr>
              <p:spPr bwMode="hidden">
                <a:xfrm rot="-5400000">
                  <a:off x="3402"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6" name="Line 297"/>
                <p:cNvSpPr>
                  <a:spLocks noChangeShapeType="1"/>
                </p:cNvSpPr>
                <p:nvPr userDrawn="1"/>
              </p:nvSpPr>
              <p:spPr bwMode="hidden">
                <a:xfrm rot="-5400000">
                  <a:off x="3941"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7" name="Line 298"/>
                <p:cNvSpPr>
                  <a:spLocks noChangeShapeType="1"/>
                </p:cNvSpPr>
                <p:nvPr userDrawn="1"/>
              </p:nvSpPr>
              <p:spPr bwMode="hidden">
                <a:xfrm rot="-5400000">
                  <a:off x="4470"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8" name="Line 299"/>
                <p:cNvSpPr>
                  <a:spLocks noChangeShapeType="1"/>
                </p:cNvSpPr>
                <p:nvPr userDrawn="1"/>
              </p:nvSpPr>
              <p:spPr bwMode="hidden">
                <a:xfrm rot="-5400000">
                  <a:off x="5009"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49" name="Line 300"/>
                <p:cNvSpPr>
                  <a:spLocks noChangeShapeType="1"/>
                </p:cNvSpPr>
                <p:nvPr userDrawn="1"/>
              </p:nvSpPr>
              <p:spPr bwMode="hidden">
                <a:xfrm rot="-5400000">
                  <a:off x="5538" y="-127"/>
                  <a:ext cx="0" cy="390"/>
                </a:xfrm>
                <a:prstGeom prst="line">
                  <a:avLst/>
                </a:prstGeom>
                <a:noFill/>
                <a:ln w="28575">
                  <a:pattFill prst="pct25">
                    <a:fgClr>
                      <a:schemeClr val="bg2"/>
                    </a:fgClr>
                    <a:bgClr>
                      <a:schemeClr val="bg1"/>
                    </a:bgClr>
                  </a:pattFill>
                  <a:round/>
                  <a:headEnd/>
                  <a:tailEnd/>
                </a:ln>
                <a:extLst>
                  <a:ext uri="{909E8E84-426E-40dd-AFC4-6F175D3DCCD1}">
                    <a14:hiddenFill xmlns:a14="http://schemas.microsoft.com/office/drawing/2010/main" xmlns="">
                      <a:noFill/>
                    </a14:hiddenFill>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6" name="Group 315"/>
            <p:cNvGrpSpPr>
              <a:grpSpLocks/>
            </p:cNvGrpSpPr>
            <p:nvPr/>
          </p:nvGrpSpPr>
          <p:grpSpPr bwMode="auto">
            <a:xfrm>
              <a:off x="336" y="1200"/>
              <a:ext cx="5088" cy="1056"/>
              <a:chOff x="336" y="1200"/>
              <a:chExt cx="5088" cy="1056"/>
            </a:xfrm>
          </p:grpSpPr>
          <p:sp>
            <p:nvSpPr>
              <p:cNvPr id="32" name="Rectangle 9"/>
              <p:cNvSpPr>
                <a:spLocks noChangeArrowheads="1"/>
              </p:cNvSpPr>
              <p:nvPr userDrawn="1"/>
            </p:nvSpPr>
            <p:spPr bwMode="auto">
              <a:xfrm>
                <a:off x="2880" y="1200"/>
                <a:ext cx="2544" cy="528"/>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3" name="Rectangle 10"/>
              <p:cNvSpPr>
                <a:spLocks noChangeArrowheads="1"/>
              </p:cNvSpPr>
              <p:nvPr userDrawn="1"/>
            </p:nvSpPr>
            <p:spPr bwMode="auto">
              <a:xfrm>
                <a:off x="2880" y="1728"/>
                <a:ext cx="2544" cy="528"/>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4" name="Rectangle 11"/>
              <p:cNvSpPr>
                <a:spLocks noChangeArrowheads="1"/>
              </p:cNvSpPr>
              <p:nvPr userDrawn="1"/>
            </p:nvSpPr>
            <p:spPr bwMode="auto">
              <a:xfrm>
                <a:off x="336" y="1728"/>
                <a:ext cx="2544" cy="528"/>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5" name="Rectangle 12"/>
              <p:cNvSpPr>
                <a:spLocks noChangeArrowheads="1"/>
              </p:cNvSpPr>
              <p:nvPr userDrawn="1"/>
            </p:nvSpPr>
            <p:spPr bwMode="auto">
              <a:xfrm>
                <a:off x="336" y="1200"/>
                <a:ext cx="2544" cy="528"/>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6" name="Rectangle 13"/>
              <p:cNvSpPr>
                <a:spLocks noChangeArrowheads="1"/>
              </p:cNvSpPr>
              <p:nvPr userDrawn="1"/>
            </p:nvSpPr>
            <p:spPr bwMode="white">
              <a:xfrm>
                <a:off x="432" y="1296"/>
                <a:ext cx="4896" cy="864"/>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7" name="Group 287"/>
            <p:cNvGrpSpPr>
              <a:grpSpLocks/>
            </p:cNvGrpSpPr>
            <p:nvPr/>
          </p:nvGrpSpPr>
          <p:grpSpPr bwMode="auto">
            <a:xfrm>
              <a:off x="192" y="4273"/>
              <a:ext cx="5328" cy="47"/>
              <a:chOff x="192" y="3840"/>
              <a:chExt cx="5328" cy="47"/>
            </a:xfrm>
          </p:grpSpPr>
          <p:grpSp>
            <p:nvGrpSpPr>
              <p:cNvPr id="8" name="Group 73"/>
              <p:cNvGrpSpPr>
                <a:grpSpLocks/>
              </p:cNvGrpSpPr>
              <p:nvPr userDrawn="1"/>
            </p:nvGrpSpPr>
            <p:grpSpPr bwMode="auto">
              <a:xfrm>
                <a:off x="192" y="3840"/>
                <a:ext cx="624" cy="47"/>
                <a:chOff x="624" y="3706"/>
                <a:chExt cx="1056" cy="106"/>
              </a:xfrm>
            </p:grpSpPr>
            <p:sp>
              <p:nvSpPr>
                <p:cNvPr id="30" name="Rectangle 1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31" name="Rectangle 1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9" name="Group 72"/>
              <p:cNvGrpSpPr>
                <a:grpSpLocks/>
              </p:cNvGrpSpPr>
              <p:nvPr userDrawn="1"/>
            </p:nvGrpSpPr>
            <p:grpSpPr bwMode="auto">
              <a:xfrm>
                <a:off x="864" y="3840"/>
                <a:ext cx="624" cy="47"/>
                <a:chOff x="624" y="3600"/>
                <a:chExt cx="1056" cy="106"/>
              </a:xfrm>
            </p:grpSpPr>
            <p:sp>
              <p:nvSpPr>
                <p:cNvPr id="28" name="Rectangle 1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9" name="Rectangle 1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 name="Group 74"/>
              <p:cNvGrpSpPr>
                <a:grpSpLocks/>
              </p:cNvGrpSpPr>
              <p:nvPr userDrawn="1"/>
            </p:nvGrpSpPr>
            <p:grpSpPr bwMode="auto">
              <a:xfrm>
                <a:off x="1536" y="3840"/>
                <a:ext cx="624" cy="47"/>
                <a:chOff x="624" y="3706"/>
                <a:chExt cx="1056" cy="106"/>
              </a:xfrm>
            </p:grpSpPr>
            <p:sp>
              <p:nvSpPr>
                <p:cNvPr id="26" name="Rectangle 75"/>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7" name="Rectangle 76"/>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1" name="Group 77"/>
              <p:cNvGrpSpPr>
                <a:grpSpLocks/>
              </p:cNvGrpSpPr>
              <p:nvPr userDrawn="1"/>
            </p:nvGrpSpPr>
            <p:grpSpPr bwMode="auto">
              <a:xfrm>
                <a:off x="2208" y="3840"/>
                <a:ext cx="624" cy="47"/>
                <a:chOff x="624" y="3600"/>
                <a:chExt cx="1056" cy="106"/>
              </a:xfrm>
            </p:grpSpPr>
            <p:sp>
              <p:nvSpPr>
                <p:cNvPr id="24" name="Rectangle 78"/>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5" name="Rectangle 79"/>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2" name="Group 80"/>
              <p:cNvGrpSpPr>
                <a:grpSpLocks/>
              </p:cNvGrpSpPr>
              <p:nvPr userDrawn="1"/>
            </p:nvGrpSpPr>
            <p:grpSpPr bwMode="auto">
              <a:xfrm>
                <a:off x="2880" y="3840"/>
                <a:ext cx="624" cy="47"/>
                <a:chOff x="624" y="3706"/>
                <a:chExt cx="1056" cy="106"/>
              </a:xfrm>
            </p:grpSpPr>
            <p:sp>
              <p:nvSpPr>
                <p:cNvPr id="22" name="Rectangle 81"/>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3" name="Rectangle 82"/>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3" name="Group 83"/>
              <p:cNvGrpSpPr>
                <a:grpSpLocks/>
              </p:cNvGrpSpPr>
              <p:nvPr userDrawn="1"/>
            </p:nvGrpSpPr>
            <p:grpSpPr bwMode="auto">
              <a:xfrm>
                <a:off x="3552" y="3840"/>
                <a:ext cx="624" cy="47"/>
                <a:chOff x="624" y="3600"/>
                <a:chExt cx="1056" cy="106"/>
              </a:xfrm>
            </p:grpSpPr>
            <p:sp>
              <p:nvSpPr>
                <p:cNvPr id="20" name="Rectangle 84"/>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21" name="Rectangle 85"/>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4" name="Group 86"/>
              <p:cNvGrpSpPr>
                <a:grpSpLocks/>
              </p:cNvGrpSpPr>
              <p:nvPr userDrawn="1"/>
            </p:nvGrpSpPr>
            <p:grpSpPr bwMode="auto">
              <a:xfrm>
                <a:off x="4224" y="3840"/>
                <a:ext cx="624" cy="47"/>
                <a:chOff x="624" y="3706"/>
                <a:chExt cx="1056" cy="106"/>
              </a:xfrm>
            </p:grpSpPr>
            <p:sp>
              <p:nvSpPr>
                <p:cNvPr id="18" name="Rectangle 87"/>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9" name="Rectangle 88"/>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5" name="Group 89"/>
              <p:cNvGrpSpPr>
                <a:grpSpLocks/>
              </p:cNvGrpSpPr>
              <p:nvPr userDrawn="1"/>
            </p:nvGrpSpPr>
            <p:grpSpPr bwMode="auto">
              <a:xfrm>
                <a:off x="4896" y="3840"/>
                <a:ext cx="624" cy="47"/>
                <a:chOff x="624" y="3600"/>
                <a:chExt cx="1056" cy="106"/>
              </a:xfrm>
            </p:grpSpPr>
            <p:sp>
              <p:nvSpPr>
                <p:cNvPr id="16" name="Rectangle 90"/>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7" name="Rectangle 91"/>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pic>
        <p:nvPicPr>
          <p:cNvPr id="243" name="Picture 319" descr="posbul1a"/>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456113" y="3403638"/>
            <a:ext cx="246062" cy="24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2" name="Rectangle 2"/>
          <p:cNvSpPr>
            <a:spLocks noGrp="1" noChangeArrowheads="1"/>
          </p:cNvSpPr>
          <p:nvPr>
            <p:ph type="ctrTitle"/>
          </p:nvPr>
        </p:nvSpPr>
        <p:spPr>
          <a:xfrm>
            <a:off x="685800" y="2133600"/>
            <a:ext cx="7772400" cy="1143000"/>
          </a:xfrm>
        </p:spPr>
        <p:txBody>
          <a:bodyPr/>
          <a:lstStyle>
            <a:lvl1pPr>
              <a:defRPr/>
            </a:lvl1pPr>
          </a:lstStyle>
          <a:p>
            <a:r>
              <a:rPr lang="en-US"/>
              <a:t>Click to edit Master title style</a:t>
            </a:r>
          </a:p>
        </p:txBody>
      </p:sp>
      <p:sp>
        <p:nvSpPr>
          <p:cNvPr id="10243" name="Rectangle 3"/>
          <p:cNvSpPr>
            <a:spLocks noGrp="1" noChangeArrowheads="1"/>
          </p:cNvSpPr>
          <p:nvPr>
            <p:ph type="subTitle" idx="1"/>
          </p:nvPr>
        </p:nvSpPr>
        <p:spPr>
          <a:xfrm>
            <a:off x="1371600" y="3886201"/>
            <a:ext cx="6400800" cy="1752600"/>
          </a:xfrm>
        </p:spPr>
        <p:txBody>
          <a:bodyPr anchor="ctr"/>
          <a:lstStyle>
            <a:lvl1pPr marL="0" indent="0" algn="ctr">
              <a:buFontTx/>
              <a:buNone/>
              <a:defRPr/>
            </a:lvl1pPr>
          </a:lstStyle>
          <a:p>
            <a:r>
              <a:rPr lang="en-US"/>
              <a:t>Click to edit Master subtitle style</a:t>
            </a:r>
          </a:p>
        </p:txBody>
      </p:sp>
      <p:sp>
        <p:nvSpPr>
          <p:cNvPr id="244" name="Rectangle 4"/>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404176"/>
              </a:solidFill>
            </a:endParaRPr>
          </a:p>
        </p:txBody>
      </p:sp>
      <p:sp>
        <p:nvSpPr>
          <p:cNvPr id="245" name="Rectangle 5"/>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404176"/>
              </a:solidFill>
            </a:endParaRPr>
          </a:p>
        </p:txBody>
      </p:sp>
      <p:sp>
        <p:nvSpPr>
          <p:cNvPr id="246" name="Rectangle 6"/>
          <p:cNvSpPr>
            <a:spLocks noGrp="1" noChangeArrowheads="1"/>
          </p:cNvSpPr>
          <p:nvPr>
            <p:ph type="sldNum" sz="quarter" idx="12"/>
          </p:nvPr>
        </p:nvSpPr>
        <p:spPr>
          <a:xfrm>
            <a:off x="6553200" y="6248400"/>
            <a:ext cx="1905000" cy="457200"/>
          </a:xfrm>
        </p:spPr>
        <p:txBody>
          <a:bodyPr/>
          <a:lstStyle>
            <a:lvl1pPr>
              <a:defRPr/>
            </a:lvl1pPr>
          </a:lstStyle>
          <a:p>
            <a:pPr>
              <a:defRPr/>
            </a:pPr>
            <a:fld id="{9AADCAE5-5CFE-3C42-BABD-647C2A1D61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663682201"/>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BD9DF9-4BC6-2744-80AC-28E230BF077D}"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753884754"/>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69E6E6F-F297-A346-B9F9-F40602EB666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88269637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EF6B147-4EC7-164A-84BE-02B35980D30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58019310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8B3854E-4630-6A46-A924-5578C620E474}"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3445602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4C315B6-763A-DF4D-A871-10A92D9DCF02}"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326126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EEAA91A8-189E-D64D-BF78-33D1B5FB8F28}" type="slidenum">
              <a:rPr lang="en-US"/>
              <a:pPr>
                <a:defRPr/>
              </a:pPr>
              <a:t>‹#›</a:t>
            </a:fld>
            <a:endParaRPr lang="en-US"/>
          </a:p>
        </p:txBody>
      </p:sp>
    </p:spTree>
    <p:extLst>
      <p:ext uri="{BB962C8B-B14F-4D97-AF65-F5344CB8AC3E}">
        <p14:creationId xmlns:p14="http://schemas.microsoft.com/office/powerpoint/2010/main" val="409015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A8AA2B57-CF5F-7048-A71B-51F8346606A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4138584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299B1A2C-970A-8244-A938-6524F6FF9BA1}"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409091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DBD32AD-D0C5-A14F-BE85-AB389772889C}"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72742448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E06043-CB06-6443-B718-CBC02FF0A847}"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15742461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FD30B3E-CDC1-0D48-9227-39CB48064975}"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2446483449"/>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04176"/>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04176"/>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20DC39-BD1A-584A-ACFB-B9AADA5F7150}" type="slidenum">
              <a:rPr lang="en-US">
                <a:solidFill>
                  <a:srgbClr val="404176"/>
                </a:solidFill>
              </a:rPr>
              <a:pPr>
                <a:defRPr/>
              </a:pPr>
              <a:t>‹#›</a:t>
            </a:fld>
            <a:endParaRPr lang="en-US">
              <a:solidFill>
                <a:srgbClr val="404176"/>
              </a:solidFill>
            </a:endParaRPr>
          </a:p>
        </p:txBody>
      </p:sp>
    </p:spTree>
    <p:extLst>
      <p:ext uri="{BB962C8B-B14F-4D97-AF65-F5344CB8AC3E}">
        <p14:creationId xmlns:p14="http://schemas.microsoft.com/office/powerpoint/2010/main" val="1653912685"/>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8"/>
            <a:ext cx="9144000" cy="1281043"/>
          </a:xfrm>
        </p:spPr>
        <p:txBody>
          <a:bodyPr/>
          <a:lstStyle>
            <a:lvl1pPr>
              <a:defRPr sz="3600"/>
            </a:lvl1pPr>
          </a:lstStyle>
          <a:p>
            <a:r>
              <a:rPr lang="en-GB" dirty="0"/>
              <a:t>Click to edit Master title style</a:t>
            </a:r>
            <a:endParaRPr lang="en-US" dirty="0"/>
          </a:p>
        </p:txBody>
      </p:sp>
      <p:sp>
        <p:nvSpPr>
          <p:cNvPr id="3" name="Subtitle 2"/>
          <p:cNvSpPr>
            <a:spLocks noGrp="1"/>
          </p:cNvSpPr>
          <p:nvPr>
            <p:ph type="subTitle" idx="1"/>
          </p:nvPr>
        </p:nvSpPr>
        <p:spPr>
          <a:xfrm>
            <a:off x="1371600" y="3886201"/>
            <a:ext cx="6400800" cy="1752600"/>
          </a:xfrm>
          <a:prstGeom prst="rect">
            <a:avLst/>
          </a:prstGeom>
        </p:spPr>
        <p:txBody>
          <a:bodyPr lIns="91403" tIns="45702" rIns="91403" bIns="45702"/>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E0F127E6-51E4-BA46-B30F-2F8CC95F19E0}"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792387C-9615-7842-93FC-807C7A799234}" type="slidenum">
              <a:rPr lang="en-US"/>
              <a:pPr>
                <a:defRPr/>
              </a:pPr>
              <a:t>‹#›</a:t>
            </a:fld>
            <a:endParaRPr lang="en-US"/>
          </a:p>
        </p:txBody>
      </p:sp>
    </p:spTree>
    <p:extLst>
      <p:ext uri="{BB962C8B-B14F-4D97-AF65-F5344CB8AC3E}">
        <p14:creationId xmlns:p14="http://schemas.microsoft.com/office/powerpoint/2010/main" val="157631353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7F673C14-D815-C74A-BD1C-3D557E1462AA}"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2DAF8234-E2EC-BB43-8A79-C2DFCFF4BC38}" type="slidenum">
              <a:rPr lang="en-US"/>
              <a:pPr>
                <a:defRPr/>
              </a:pPr>
              <a:t>‹#›</a:t>
            </a:fld>
            <a:endParaRPr lang="en-US"/>
          </a:p>
        </p:txBody>
      </p:sp>
    </p:spTree>
    <p:extLst>
      <p:ext uri="{BB962C8B-B14F-4D97-AF65-F5344CB8AC3E}">
        <p14:creationId xmlns:p14="http://schemas.microsoft.com/office/powerpoint/2010/main" val="31625829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a:prstGeom prst="rect">
            <a:avLst/>
          </a:prstGeom>
        </p:spPr>
        <p:txBody>
          <a:bodyPr lIns="91403" tIns="45702" rIns="91403" bIns="45702"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B99FAB22-4309-FC43-AD56-AFD1DB6505A9}"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F9E9825B-E7E7-F341-A70F-713A4362658B}" type="slidenum">
              <a:rPr lang="en-US"/>
              <a:pPr>
                <a:defRPr/>
              </a:pPr>
              <a:t>‹#›</a:t>
            </a:fld>
            <a:endParaRPr lang="en-US"/>
          </a:p>
        </p:txBody>
      </p:sp>
    </p:spTree>
    <p:extLst>
      <p:ext uri="{BB962C8B-B14F-4D97-AF65-F5344CB8AC3E}">
        <p14:creationId xmlns:p14="http://schemas.microsoft.com/office/powerpoint/2010/main" val="30893804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lIns="91403" tIns="45702" rIns="91403" bIns="45702"/>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DD0170A7-191B-DD48-9581-99F912E40866}" type="datetimeFigureOut">
              <a:rPr lang="en-US"/>
              <a:pPr>
                <a:defRPr/>
              </a:pPr>
              <a:t>11/3/25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8A7C156E-436C-A547-BD11-1A422C6B4C05}" type="slidenum">
              <a:rPr lang="en-US"/>
              <a:pPr>
                <a:defRPr/>
              </a:pPr>
              <a:t>‹#›</a:t>
            </a:fld>
            <a:endParaRPr lang="en-US"/>
          </a:p>
        </p:txBody>
      </p:sp>
    </p:spTree>
    <p:extLst>
      <p:ext uri="{BB962C8B-B14F-4D97-AF65-F5344CB8AC3E}">
        <p14:creationId xmlns:p14="http://schemas.microsoft.com/office/powerpoint/2010/main" val="262144811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a:prstGeom prst="rect">
            <a:avLst/>
          </a:prstGeom>
        </p:spPr>
        <p:txBody>
          <a:bodyPr lIns="91403" tIns="45702" rIns="91403" bIns="45702"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a:prstGeom prst="rect">
            <a:avLst/>
          </a:prstGeom>
        </p:spPr>
        <p:txBody>
          <a:bodyPr lIns="91403" tIns="45702" rIns="91403" bIns="45702"/>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4828C379-4D5E-044E-9F32-B57A48639DC7}" type="datetimeFigureOut">
              <a:rPr lang="en-US"/>
              <a:pPr>
                <a:defRPr/>
              </a:pPr>
              <a:t>11/3/25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BB442D72-D9C2-4A4F-8A90-6BBD2B6E9BB3}" type="slidenum">
              <a:rPr lang="en-US"/>
              <a:pPr>
                <a:defRPr/>
              </a:pPr>
              <a:t>‹#›</a:t>
            </a:fld>
            <a:endParaRPr lang="en-US"/>
          </a:p>
        </p:txBody>
      </p:sp>
    </p:spTree>
    <p:extLst>
      <p:ext uri="{BB962C8B-B14F-4D97-AF65-F5344CB8AC3E}">
        <p14:creationId xmlns:p14="http://schemas.microsoft.com/office/powerpoint/2010/main" val="4100948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D489EA23-691A-0F47-BFA3-C37DEADADC5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86652690"/>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CA4EA26E-1306-C944-804B-14062AEB3AAB}" type="datetimeFigureOut">
              <a:rPr lang="en-US"/>
              <a:pPr>
                <a:defRPr/>
              </a:pPr>
              <a:t>11/3/25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221A5EE6-9FB5-C84A-8894-1028E95B5CEE}" type="slidenum">
              <a:rPr lang="en-US"/>
              <a:pPr>
                <a:defRPr/>
              </a:pPr>
              <a:t>‹#›</a:t>
            </a:fld>
            <a:endParaRPr lang="en-US"/>
          </a:p>
        </p:txBody>
      </p:sp>
    </p:spTree>
    <p:extLst>
      <p:ext uri="{BB962C8B-B14F-4D97-AF65-F5344CB8AC3E}">
        <p14:creationId xmlns:p14="http://schemas.microsoft.com/office/powerpoint/2010/main" val="35683890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145A1908-E6C0-6340-8BBD-3954B56DF97B}" type="datetimeFigureOut">
              <a:rPr lang="en-US"/>
              <a:pPr>
                <a:defRPr/>
              </a:pPr>
              <a:t>11/3/25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4FFD2D09-9C79-F54D-B07A-239852AA078D}" type="slidenum">
              <a:rPr lang="en-US"/>
              <a:pPr>
                <a:defRPr/>
              </a:pPr>
              <a:t>‹#›</a:t>
            </a:fld>
            <a:endParaRPr lang="en-US"/>
          </a:p>
        </p:txBody>
      </p:sp>
    </p:spTree>
    <p:extLst>
      <p:ext uri="{BB962C8B-B14F-4D97-AF65-F5344CB8AC3E}">
        <p14:creationId xmlns:p14="http://schemas.microsoft.com/office/powerpoint/2010/main" val="385909725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a:prstGeom prst="rect">
            <a:avLst/>
          </a:prstGeom>
        </p:spPr>
        <p:txBody>
          <a:bodyPr lIns="91403" tIns="45702" rIns="91403" bIns="45702"/>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5B011711-D5FB-6E42-A492-4BEB737AD9FE}" type="datetimeFigureOut">
              <a:rPr lang="en-US"/>
              <a:pPr>
                <a:defRPr/>
              </a:pPr>
              <a:t>11/3/25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D91661DD-F0C4-A842-B98E-C8796159D6B9}" type="slidenum">
              <a:rPr lang="en-US"/>
              <a:pPr>
                <a:defRPr/>
              </a:pPr>
              <a:t>‹#›</a:t>
            </a:fld>
            <a:endParaRPr lang="en-US"/>
          </a:p>
        </p:txBody>
      </p:sp>
    </p:spTree>
    <p:extLst>
      <p:ext uri="{BB962C8B-B14F-4D97-AF65-F5344CB8AC3E}">
        <p14:creationId xmlns:p14="http://schemas.microsoft.com/office/powerpoint/2010/main" val="2396087158"/>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lIns="91403" tIns="45702" rIns="91403" bIns="45702"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403" tIns="45702" rIns="91403" bIns="45702"/>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3D23BB7-CCE3-C541-9FD2-DE164E1FFCA8}" type="datetimeFigureOut">
              <a:rPr lang="en-US"/>
              <a:pPr>
                <a:defRPr/>
              </a:pPr>
              <a:t>11/3/25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CAAF8ACD-F9D2-3D44-8715-04593509A69D}" type="slidenum">
              <a:rPr lang="en-US"/>
              <a:pPr>
                <a:defRPr/>
              </a:pPr>
              <a:t>‹#›</a:t>
            </a:fld>
            <a:endParaRPr lang="en-US"/>
          </a:p>
        </p:txBody>
      </p:sp>
    </p:spTree>
    <p:extLst>
      <p:ext uri="{BB962C8B-B14F-4D97-AF65-F5344CB8AC3E}">
        <p14:creationId xmlns:p14="http://schemas.microsoft.com/office/powerpoint/2010/main" val="246163923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FECC57E7-CFEA-A140-A707-19AD192DE053}"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60CA2D8E-898A-914F-A833-1C98A4A8D152}" type="slidenum">
              <a:rPr lang="en-US"/>
              <a:pPr>
                <a:defRPr/>
              </a:pPr>
              <a:t>‹#›</a:t>
            </a:fld>
            <a:endParaRPr lang="en-US"/>
          </a:p>
        </p:txBody>
      </p:sp>
    </p:spTree>
    <p:extLst>
      <p:ext uri="{BB962C8B-B14F-4D97-AF65-F5344CB8AC3E}">
        <p14:creationId xmlns:p14="http://schemas.microsoft.com/office/powerpoint/2010/main" val="196292598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a:prstGeom prst="rect">
            <a:avLst/>
          </a:prstGeom>
        </p:spPr>
        <p:txBody>
          <a:bodyPr vert="eaVert" lIns="91403" tIns="45702" rIns="91403" bIns="45702"/>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83BDBE98-D4B3-8448-B808-07A865795CE0}"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50A59BC-22D2-2B40-ABFE-6D140EE82E41}" type="slidenum">
              <a:rPr lang="en-US"/>
              <a:pPr>
                <a:defRPr/>
              </a:pPr>
              <a:t>‹#›</a:t>
            </a:fld>
            <a:endParaRPr lang="en-US"/>
          </a:p>
        </p:txBody>
      </p:sp>
    </p:spTree>
    <p:extLst>
      <p:ext uri="{BB962C8B-B14F-4D97-AF65-F5344CB8AC3E}">
        <p14:creationId xmlns:p14="http://schemas.microsoft.com/office/powerpoint/2010/main" val="196493564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0A3F0035-94AC-0D4E-9D6F-9687A6670E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461626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70C29A3-6096-3743-AFEA-A20BA467296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4626030"/>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E2D6D8D-3172-AD4E-85E1-610C63EAD74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745640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12936551-E3BC-B341-B1AD-EA23D6A335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15724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A3AF5ABD-4F46-8642-AC06-79B96C50D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5362527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230A276-F9AD-0E4E-853F-E971BD7046C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566921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1D9CB1BB-D850-5248-9972-1F80E5F675E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500161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DEA3588F-B8D4-F147-B937-9CDDDB492B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75227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5FFFC14C-8EA7-1847-80D7-F1B8D7C5ADC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338139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C724C302-77C7-5E4A-9489-532BB3F48D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330807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7B272982-8AFB-6642-B266-D71F92D309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034520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B572569F-7FCD-8842-AADE-AC14AF69E6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036632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77"/>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503" indent="0" algn="ctr">
              <a:buNone/>
              <a:defRPr/>
            </a:lvl2pPr>
            <a:lvl3pPr marL="643006" indent="0" algn="ctr">
              <a:buNone/>
              <a:defRPr/>
            </a:lvl3pPr>
            <a:lvl4pPr marL="964509" indent="0" algn="ctr">
              <a:buNone/>
              <a:defRPr/>
            </a:lvl4pPr>
            <a:lvl5pPr marL="1286012" indent="0" algn="ctr">
              <a:buNone/>
              <a:defRPr/>
            </a:lvl5pPr>
            <a:lvl6pPr marL="1607515" indent="0" algn="ctr">
              <a:buNone/>
              <a:defRPr/>
            </a:lvl6pPr>
            <a:lvl7pPr marL="1929018" indent="0" algn="ctr">
              <a:buNone/>
              <a:defRPr/>
            </a:lvl7pPr>
            <a:lvl8pPr marL="2250521" indent="0" algn="ctr">
              <a:buNone/>
              <a:defRPr/>
            </a:lvl8pPr>
            <a:lvl9pPr marL="2572024"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653EC008-758F-7B42-9E0B-92277D0CCD5D}" type="slidenum">
              <a:rPr lang="en-US"/>
              <a:pPr/>
              <a:t>‹#›</a:t>
            </a:fld>
            <a:endParaRPr lang="en-US"/>
          </a:p>
        </p:txBody>
      </p:sp>
    </p:spTree>
    <p:extLst>
      <p:ext uri="{BB962C8B-B14F-4D97-AF65-F5344CB8AC3E}">
        <p14:creationId xmlns:p14="http://schemas.microsoft.com/office/powerpoint/2010/main" val="143471566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AF0392-788C-2540-B133-5E6D7C41DB3B}" type="slidenum">
              <a:rPr lang="en-US"/>
              <a:pPr/>
              <a:t>‹#›</a:t>
            </a:fld>
            <a:endParaRPr lang="en-US"/>
          </a:p>
        </p:txBody>
      </p:sp>
    </p:spTree>
    <p:extLst>
      <p:ext uri="{BB962C8B-B14F-4D97-AF65-F5344CB8AC3E}">
        <p14:creationId xmlns:p14="http://schemas.microsoft.com/office/powerpoint/2010/main" val="201729966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77" y="4406402"/>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77" y="2907086"/>
            <a:ext cx="7772009" cy="1499316"/>
          </a:xfrm>
        </p:spPr>
        <p:txBody>
          <a:bodyPr anchor="b"/>
          <a:lstStyle>
            <a:lvl1pPr marL="0" indent="0">
              <a:buNone/>
              <a:defRPr sz="1400"/>
            </a:lvl1pPr>
            <a:lvl2pPr marL="321503" indent="0">
              <a:buNone/>
              <a:defRPr sz="1300"/>
            </a:lvl2pPr>
            <a:lvl3pPr marL="643006" indent="0">
              <a:buNone/>
              <a:defRPr sz="1100"/>
            </a:lvl3pPr>
            <a:lvl4pPr marL="964509" indent="0">
              <a:buNone/>
              <a:defRPr sz="1000"/>
            </a:lvl4pPr>
            <a:lvl5pPr marL="1286012" indent="0">
              <a:buNone/>
              <a:defRPr sz="1000"/>
            </a:lvl5pPr>
            <a:lvl6pPr marL="1607515" indent="0">
              <a:buNone/>
              <a:defRPr sz="1000"/>
            </a:lvl6pPr>
            <a:lvl7pPr marL="1929018" indent="0">
              <a:buNone/>
              <a:defRPr sz="1000"/>
            </a:lvl7pPr>
            <a:lvl8pPr marL="2250521" indent="0">
              <a:buNone/>
              <a:defRPr sz="1000"/>
            </a:lvl8pPr>
            <a:lvl9pPr marL="2572024"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5686C779-6C00-B84F-A073-6B7997BDD82C}" type="slidenum">
              <a:rPr lang="en-US"/>
              <a:pPr/>
              <a:t>‹#›</a:t>
            </a:fld>
            <a:endParaRPr lang="en-US"/>
          </a:p>
        </p:txBody>
      </p:sp>
    </p:spTree>
    <p:extLst>
      <p:ext uri="{BB962C8B-B14F-4D97-AF65-F5344CB8AC3E}">
        <p14:creationId xmlns:p14="http://schemas.microsoft.com/office/powerpoint/2010/main" val="14625716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5E6C26F6-6E63-7F41-A1C1-7AB7BF3EB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804440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08" y="1125324"/>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24"/>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6FD702BC-4615-7B48-A4EF-6037754F65BC}" type="slidenum">
              <a:rPr lang="en-US"/>
              <a:pPr/>
              <a:t>‹#›</a:t>
            </a:fld>
            <a:endParaRPr lang="en-US"/>
          </a:p>
        </p:txBody>
      </p:sp>
    </p:spTree>
    <p:extLst>
      <p:ext uri="{BB962C8B-B14F-4D97-AF65-F5344CB8AC3E}">
        <p14:creationId xmlns:p14="http://schemas.microsoft.com/office/powerpoint/2010/main" val="319469706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03" y="1535040"/>
            <a:ext cx="4040061"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03" y="2174733"/>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503" indent="0">
              <a:buNone/>
              <a:defRPr sz="1400" b="1"/>
            </a:lvl2pPr>
            <a:lvl3pPr marL="643006" indent="0">
              <a:buNone/>
              <a:defRPr sz="1300" b="1"/>
            </a:lvl3pPr>
            <a:lvl4pPr marL="964509" indent="0">
              <a:buNone/>
              <a:defRPr sz="1100" b="1"/>
            </a:lvl4pPr>
            <a:lvl5pPr marL="1286012" indent="0">
              <a:buNone/>
              <a:defRPr sz="1100" b="1"/>
            </a:lvl5pPr>
            <a:lvl6pPr marL="1607515" indent="0">
              <a:buNone/>
              <a:defRPr sz="1100" b="1"/>
            </a:lvl6pPr>
            <a:lvl7pPr marL="1929018" indent="0">
              <a:buNone/>
              <a:defRPr sz="1100" b="1"/>
            </a:lvl7pPr>
            <a:lvl8pPr marL="2250521" indent="0">
              <a:buNone/>
              <a:defRPr sz="1100" b="1"/>
            </a:lvl8pPr>
            <a:lvl9pPr marL="2572024"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3"/>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6666A0A8-77EA-D54B-8113-6348C84F0CAB}" type="slidenum">
              <a:rPr lang="en-US"/>
              <a:pPr/>
              <a:t>‹#›</a:t>
            </a:fld>
            <a:endParaRPr lang="en-US"/>
          </a:p>
        </p:txBody>
      </p:sp>
    </p:spTree>
    <p:extLst>
      <p:ext uri="{BB962C8B-B14F-4D97-AF65-F5344CB8AC3E}">
        <p14:creationId xmlns:p14="http://schemas.microsoft.com/office/powerpoint/2010/main" val="696786675"/>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B93AA022-E9C5-EF42-ABDB-FC2E7B05C276}" type="slidenum">
              <a:rPr lang="en-US"/>
              <a:pPr/>
              <a:t>‹#›</a:t>
            </a:fld>
            <a:endParaRPr lang="en-US"/>
          </a:p>
        </p:txBody>
      </p:sp>
    </p:spTree>
    <p:extLst>
      <p:ext uri="{BB962C8B-B14F-4D97-AF65-F5344CB8AC3E}">
        <p14:creationId xmlns:p14="http://schemas.microsoft.com/office/powerpoint/2010/main" val="264581359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C520986E-922D-A644-9F4E-4C9181542CB9}" type="slidenum">
              <a:rPr lang="en-US"/>
              <a:pPr/>
              <a:t>‹#›</a:t>
            </a:fld>
            <a:endParaRPr lang="en-US"/>
          </a:p>
        </p:txBody>
      </p:sp>
    </p:spTree>
    <p:extLst>
      <p:ext uri="{BB962C8B-B14F-4D97-AF65-F5344CB8AC3E}">
        <p14:creationId xmlns:p14="http://schemas.microsoft.com/office/powerpoint/2010/main" val="4247136591"/>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03"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4" y="273517"/>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03" y="1434565"/>
            <a:ext cx="3007439" cy="4691082"/>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5250DA46-3828-1D43-8DB6-EDC03EB2CD15}" type="slidenum">
              <a:rPr lang="en-US"/>
              <a:pPr/>
              <a:t>‹#›</a:t>
            </a:fld>
            <a:endParaRPr lang="en-US"/>
          </a:p>
        </p:txBody>
      </p:sp>
    </p:spTree>
    <p:extLst>
      <p:ext uri="{BB962C8B-B14F-4D97-AF65-F5344CB8AC3E}">
        <p14:creationId xmlns:p14="http://schemas.microsoft.com/office/powerpoint/2010/main" val="32961369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488"/>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00"/>
            <a:ext cx="5486846" cy="4115023"/>
          </a:xfrm>
        </p:spPr>
        <p:txBody>
          <a:bodyPr/>
          <a:lstStyle>
            <a:lvl1pPr marL="0" indent="0">
              <a:buNone/>
              <a:defRPr sz="2300"/>
            </a:lvl1pPr>
            <a:lvl2pPr marL="321503" indent="0">
              <a:buNone/>
              <a:defRPr sz="2000"/>
            </a:lvl2pPr>
            <a:lvl3pPr marL="643006" indent="0">
              <a:buNone/>
              <a:defRPr sz="1700"/>
            </a:lvl3pPr>
            <a:lvl4pPr marL="964509" indent="0">
              <a:buNone/>
              <a:defRPr sz="1400"/>
            </a:lvl4pPr>
            <a:lvl5pPr marL="1286012" indent="0">
              <a:buNone/>
              <a:defRPr sz="1400"/>
            </a:lvl5pPr>
            <a:lvl6pPr marL="1607515" indent="0">
              <a:buNone/>
              <a:defRPr sz="1400"/>
            </a:lvl6pPr>
            <a:lvl7pPr marL="1929018" indent="0">
              <a:buNone/>
              <a:defRPr sz="1400"/>
            </a:lvl7pPr>
            <a:lvl8pPr marL="2250521" indent="0">
              <a:buNone/>
              <a:defRPr sz="1400"/>
            </a:lvl8pPr>
            <a:lvl9pPr marL="2572024" indent="0">
              <a:buNone/>
              <a:defRPr sz="1400"/>
            </a:lvl9pPr>
          </a:lstStyle>
          <a:p>
            <a:endParaRPr lang="en-US"/>
          </a:p>
        </p:txBody>
      </p:sp>
      <p:sp>
        <p:nvSpPr>
          <p:cNvPr id="4" name="Text Placeholder 3"/>
          <p:cNvSpPr>
            <a:spLocks noGrp="1"/>
          </p:cNvSpPr>
          <p:nvPr>
            <p:ph type="body" sz="half" idx="2"/>
          </p:nvPr>
        </p:nvSpPr>
        <p:spPr>
          <a:xfrm>
            <a:off x="1791738" y="5367616"/>
            <a:ext cx="5486846" cy="804919"/>
          </a:xfrm>
        </p:spPr>
        <p:txBody>
          <a:bodyPr/>
          <a:lstStyle>
            <a:lvl1pPr marL="0" indent="0">
              <a:buNone/>
              <a:defRPr sz="1000"/>
            </a:lvl1pPr>
            <a:lvl2pPr marL="321503" indent="0">
              <a:buNone/>
              <a:defRPr sz="800"/>
            </a:lvl2pPr>
            <a:lvl3pPr marL="643006" indent="0">
              <a:buNone/>
              <a:defRPr sz="700"/>
            </a:lvl3pPr>
            <a:lvl4pPr marL="964509" indent="0">
              <a:buNone/>
              <a:defRPr sz="600"/>
            </a:lvl4pPr>
            <a:lvl5pPr marL="1286012" indent="0">
              <a:buNone/>
              <a:defRPr sz="600"/>
            </a:lvl5pPr>
            <a:lvl6pPr marL="1607515" indent="0">
              <a:buNone/>
              <a:defRPr sz="600"/>
            </a:lvl6pPr>
            <a:lvl7pPr marL="1929018" indent="0">
              <a:buNone/>
              <a:defRPr sz="600"/>
            </a:lvl7pPr>
            <a:lvl8pPr marL="2250521" indent="0">
              <a:buNone/>
              <a:defRPr sz="600"/>
            </a:lvl8pPr>
            <a:lvl9pPr marL="2572024"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B29FD107-5268-AF43-82FB-1EB899535495}" type="slidenum">
              <a:rPr lang="en-US"/>
              <a:pPr/>
              <a:t>‹#›</a:t>
            </a:fld>
            <a:endParaRPr lang="en-US"/>
          </a:p>
        </p:txBody>
      </p:sp>
    </p:spTree>
    <p:extLst>
      <p:ext uri="{BB962C8B-B14F-4D97-AF65-F5344CB8AC3E}">
        <p14:creationId xmlns:p14="http://schemas.microsoft.com/office/powerpoint/2010/main" val="16923077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B21CD9A3-754A-0448-8091-A4CF75B55A72}" type="slidenum">
              <a:rPr lang="en-US"/>
              <a:pPr/>
              <a:t>‹#›</a:t>
            </a:fld>
            <a:endParaRPr lang="en-US"/>
          </a:p>
        </p:txBody>
      </p:sp>
    </p:spTree>
    <p:extLst>
      <p:ext uri="{BB962C8B-B14F-4D97-AF65-F5344CB8AC3E}">
        <p14:creationId xmlns:p14="http://schemas.microsoft.com/office/powerpoint/2010/main" val="373485283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8AAFC555-B722-5A49-9074-51CF47924932}" type="slidenum">
              <a:rPr lang="en-US"/>
              <a:pPr/>
              <a:t>‹#›</a:t>
            </a:fld>
            <a:endParaRPr lang="en-US"/>
          </a:p>
        </p:txBody>
      </p:sp>
    </p:spTree>
    <p:extLst>
      <p:ext uri="{BB962C8B-B14F-4D97-AF65-F5344CB8AC3E}">
        <p14:creationId xmlns:p14="http://schemas.microsoft.com/office/powerpoint/2010/main" val="15021144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961901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89107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E3D98421-F803-524F-AE99-9811C4AE540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25351055"/>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365480"/>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38091267"/>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61762671"/>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81059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0332956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042891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693784"/>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0725155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7370993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44577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C0C7EF40-7CDA-5E4C-A6AB-63A6F06EF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8322864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6544985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806448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359871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258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916727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645892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566105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825308"/>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939000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70653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E878DFC0-F9F2-1641-8CC8-91F1CACC762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9591403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962386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940333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6070209"/>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6063577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7685255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9124815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6794292"/>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8034294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2994966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81480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C42F85F-B956-4D4B-A461-770BBB8F894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780354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9368099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9544986"/>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31353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8159662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942667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74319674"/>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9719993"/>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9563568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393749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638696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66908FD-2479-F341-BFA8-C5E9C4417B5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750840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4247438"/>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44001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92184108"/>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529289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4334645"/>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045303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895548"/>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7538888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797960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279050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E973156B-6E67-5A42-B8A1-1031BEBB782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4493160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595352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52959821"/>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52171431"/>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78658804"/>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92648146"/>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6886272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4464773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24983243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423930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774816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FCEABF-8CCE-0C40-AD2B-F743F9904F37}" type="slidenum">
              <a:rPr lang="en-US"/>
              <a:pPr>
                <a:defRPr/>
              </a:pPr>
              <a:t>‹#›</a:t>
            </a:fld>
            <a:endParaRPr lang="en-US"/>
          </a:p>
        </p:txBody>
      </p:sp>
    </p:spTree>
    <p:extLst>
      <p:ext uri="{BB962C8B-B14F-4D97-AF65-F5344CB8AC3E}">
        <p14:creationId xmlns:p14="http://schemas.microsoft.com/office/powerpoint/2010/main" val="22730052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7DC44B8F-6FCC-8442-959C-2C9AAFB9C930}" type="slidenum">
              <a:rPr lang="en-US"/>
              <a:pPr>
                <a:defRPr/>
              </a:pPr>
              <a:t>‹#›</a:t>
            </a:fld>
            <a:endParaRPr lang="en-US"/>
          </a:p>
        </p:txBody>
      </p:sp>
    </p:spTree>
    <p:extLst>
      <p:ext uri="{BB962C8B-B14F-4D97-AF65-F5344CB8AC3E}">
        <p14:creationId xmlns:p14="http://schemas.microsoft.com/office/powerpoint/2010/main" val="228056264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26638355"/>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2406273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2579709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94196994"/>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53245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57280241"/>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01148385"/>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58701672"/>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446945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744168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E0A55B0-3EF2-7149-9495-7E8CEEE1828D}" type="slidenum">
              <a:rPr lang="en-US"/>
              <a:pPr>
                <a:defRPr/>
              </a:pPr>
              <a:t>‹#›</a:t>
            </a:fld>
            <a:endParaRPr lang="en-US"/>
          </a:p>
        </p:txBody>
      </p:sp>
    </p:spTree>
    <p:extLst>
      <p:ext uri="{BB962C8B-B14F-4D97-AF65-F5344CB8AC3E}">
        <p14:creationId xmlns:p14="http://schemas.microsoft.com/office/powerpoint/2010/main" val="1959496820"/>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047666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53791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5634308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50089174"/>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96273198"/>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37097079"/>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5381299"/>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32788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73106798"/>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0343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smtClean="0"/>
            </a:lvl1pPr>
          </a:lstStyle>
          <a:p>
            <a:pPr>
              <a:defRPr/>
            </a:pPr>
            <a:fld id="{7A65B390-12D6-1947-A427-2E315EA5598E}" type="slidenum">
              <a:rPr lang="en-US"/>
              <a:pPr>
                <a:defRPr/>
              </a:pPr>
              <a:t>‹#›</a:t>
            </a:fld>
            <a:endParaRPr lang="en-US"/>
          </a:p>
        </p:txBody>
      </p:sp>
    </p:spTree>
    <p:extLst>
      <p:ext uri="{BB962C8B-B14F-4D97-AF65-F5344CB8AC3E}">
        <p14:creationId xmlns:p14="http://schemas.microsoft.com/office/powerpoint/2010/main" val="337464708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9786538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7219526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16973893"/>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18853211"/>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11339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40985744"/>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324177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29004772"/>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4332719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300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5"/>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30 w 21600"/>
                <a:gd name="T1" fmla="*/ 0 h 21231"/>
                <a:gd name="T2" fmla="*/ 163 w 21600"/>
                <a:gd name="T3" fmla="*/ 83 h 21231"/>
                <a:gd name="T4" fmla="*/ 0 w 21600"/>
                <a:gd name="T5" fmla="*/ 83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0"/>
            <a:ext cx="6400800" cy="1752600"/>
          </a:xfrm>
        </p:spPr>
        <p:txBody>
          <a:bodyPr lIns="92075" tIns="46038" rIns="92075" bIns="46038"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smtClean="0"/>
            </a:lvl1pPr>
          </a:lstStyle>
          <a:p>
            <a:pPr>
              <a:defRPr/>
            </a:pPr>
            <a:fld id="{88F55661-73DC-7349-9670-E433E4E9E6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03703238"/>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35413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9335025"/>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4718880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5907389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4343293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2069977"/>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04491377"/>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6472292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2130425"/>
            <a:ext cx="7772400" cy="1470025"/>
          </a:xfrm>
          <a:prstGeom prst="rect">
            <a:avLst/>
          </a:prstGeom>
        </p:spPr>
        <p:txBody>
          <a:bodyPr/>
          <a:lstStyle/>
          <a:p>
            <a:r>
              <a:t>Title Text</a:t>
            </a:r>
          </a:p>
        </p:txBody>
      </p:sp>
      <p:sp>
        <p:nvSpPr>
          <p:cNvPr id="12" name="Shape 12"/>
          <p:cNvSpPr>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0" algn="ctr">
              <a:buSzTx/>
              <a:buFontTx/>
              <a:buNone/>
              <a:defRPr>
                <a:solidFill>
                  <a:srgbClr val="888888"/>
                </a:solidFill>
              </a:defRPr>
            </a:lvl2pPr>
            <a:lvl3pPr marL="0" indent="0" algn="ctr">
              <a:buSzTx/>
              <a:buFontTx/>
              <a:buNone/>
              <a:defRPr>
                <a:solidFill>
                  <a:srgbClr val="888888"/>
                </a:solidFill>
              </a:defRPr>
            </a:lvl3pPr>
            <a:lvl4pPr marL="0" indent="0" algn="ctr">
              <a:buSzTx/>
              <a:buFontTx/>
              <a:buNone/>
              <a:defRPr>
                <a:solidFill>
                  <a:srgbClr val="888888"/>
                </a:solidFill>
              </a:defRPr>
            </a:lvl4pPr>
            <a:lvl5pPr marL="0" indent="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505129683"/>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9599732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1E6D063E-615C-8F4D-8246-DE652707E81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76986456"/>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Shape 30"/>
          <p:cNvSpPr>
            <a:spLocks noGrp="1"/>
          </p:cNvSpPr>
          <p:nvPr>
            <p:ph type="body" sz="quarter" idx="1"/>
          </p:nvPr>
        </p:nvSpPr>
        <p:spPr>
          <a:xfrm>
            <a:off x="722312" y="2906713"/>
            <a:ext cx="7772401" cy="1500190"/>
          </a:xfrm>
          <a:prstGeom prst="rect">
            <a:avLst/>
          </a:prstGeom>
        </p:spPr>
        <p:txBody>
          <a:bodyPr anchor="b"/>
          <a:lstStyle>
            <a:lvl1pPr marL="0" indent="0">
              <a:spcBef>
                <a:spcPts val="400"/>
              </a:spcBef>
              <a:buSzTx/>
              <a:buFontTx/>
              <a:buNone/>
              <a:defRPr sz="2000">
                <a:solidFill>
                  <a:srgbClr val="888888"/>
                </a:solidFill>
              </a:defRPr>
            </a:lvl1pPr>
            <a:lvl2pPr marL="0" indent="0">
              <a:spcBef>
                <a:spcPts val="400"/>
              </a:spcBef>
              <a:buSzTx/>
              <a:buFontTx/>
              <a:buNone/>
              <a:defRPr sz="2000">
                <a:solidFill>
                  <a:srgbClr val="888888"/>
                </a:solidFill>
              </a:defRPr>
            </a:lvl2pPr>
            <a:lvl3pPr marL="0" indent="0">
              <a:spcBef>
                <a:spcPts val="400"/>
              </a:spcBef>
              <a:buSzTx/>
              <a:buFontTx/>
              <a:buNone/>
              <a:defRPr sz="2000">
                <a:solidFill>
                  <a:srgbClr val="888888"/>
                </a:solidFill>
              </a:defRPr>
            </a:lvl3pPr>
            <a:lvl4pPr marL="0" indent="0">
              <a:spcBef>
                <a:spcPts val="400"/>
              </a:spcBef>
              <a:buSzTx/>
              <a:buFontTx/>
              <a:buNone/>
              <a:defRPr sz="2000">
                <a:solidFill>
                  <a:srgbClr val="888888"/>
                </a:solidFill>
              </a:defRPr>
            </a:lvl4pPr>
            <a:lvl5pPr marL="0" indent="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hape 31"/>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758969258"/>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Shape 38"/>
          <p:cNvSpPr>
            <a:spLocks noGrp="1"/>
          </p:cNvSpPr>
          <p:nvPr>
            <p:ph type="title"/>
          </p:nvPr>
        </p:nvSpPr>
        <p:spPr>
          <a:prstGeom prst="rect">
            <a:avLst/>
          </a:prstGeom>
        </p:spPr>
        <p:txBody>
          <a:bodyPr/>
          <a:lstStyle/>
          <a:p>
            <a:r>
              <a:t>Title Text</a:t>
            </a:r>
          </a:p>
        </p:txBody>
      </p:sp>
      <p:sp>
        <p:nvSpPr>
          <p:cNvPr id="39" name="Shape 39"/>
          <p:cNvSpPr>
            <a:spLocks noGrp="1"/>
          </p:cNvSpPr>
          <p:nvPr>
            <p:ph type="body" sz="half"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8" indent="-320038">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hape 4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689253133"/>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Shape 47"/>
          <p:cNvSpPr>
            <a:spLocks noGrp="1"/>
          </p:cNvSpPr>
          <p:nvPr>
            <p:ph type="title"/>
          </p:nvPr>
        </p:nvSpPr>
        <p:spPr>
          <a:prstGeom prst="rect">
            <a:avLst/>
          </a:prstGeom>
        </p:spPr>
        <p:txBody>
          <a:bodyPr/>
          <a:lstStyle/>
          <a:p>
            <a:r>
              <a:t>Title Text</a:t>
            </a:r>
          </a:p>
        </p:txBody>
      </p:sp>
      <p:sp>
        <p:nvSpPr>
          <p:cNvPr id="48" name="Shape 48"/>
          <p:cNvSpPr>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0">
              <a:spcBef>
                <a:spcPts val="500"/>
              </a:spcBef>
              <a:buSzTx/>
              <a:buFontTx/>
              <a:buNone/>
              <a:defRPr sz="2400" b="1"/>
            </a:lvl2pPr>
            <a:lvl3pPr marL="0" indent="0">
              <a:spcBef>
                <a:spcPts val="500"/>
              </a:spcBef>
              <a:buSzTx/>
              <a:buFontTx/>
              <a:buNone/>
              <a:defRPr sz="2400" b="1"/>
            </a:lvl3pPr>
            <a:lvl4pPr marL="0" indent="0">
              <a:spcBef>
                <a:spcPts val="500"/>
              </a:spcBef>
              <a:buSzTx/>
              <a:buFontTx/>
              <a:buNone/>
              <a:defRPr sz="2400" b="1"/>
            </a:lvl4pPr>
            <a:lvl5pPr marL="0" indent="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Shape 49"/>
          <p:cNvSpPr>
            <a:spLocks noGrp="1"/>
          </p:cNvSpPr>
          <p:nvPr>
            <p:ph type="body" sz="quarter" idx="13"/>
          </p:nvPr>
        </p:nvSpPr>
        <p:spPr>
          <a:xfrm>
            <a:off x="4645025" y="1535112"/>
            <a:ext cx="4041775" cy="639765"/>
          </a:xfrm>
          <a:prstGeom prst="rect">
            <a:avLst/>
          </a:prstGeom>
        </p:spPr>
        <p:txBody>
          <a:bodyPr anchor="b"/>
          <a:lstStyle/>
          <a:p>
            <a:endParaRPr/>
          </a:p>
        </p:txBody>
      </p:sp>
      <p:sp>
        <p:nvSpPr>
          <p:cNvPr id="50" name="Shape 50"/>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369860666"/>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Shape 57"/>
          <p:cNvSpPr>
            <a:spLocks noGrp="1"/>
          </p:cNvSpPr>
          <p:nvPr>
            <p:ph type="title"/>
          </p:nvPr>
        </p:nvSpPr>
        <p:spPr>
          <a:prstGeom prst="rect">
            <a:avLst/>
          </a:prstGeom>
        </p:spPr>
        <p:txBody>
          <a:bodyPr/>
          <a:lstStyle/>
          <a:p>
            <a:r>
              <a:t>Title Text</a:t>
            </a:r>
          </a:p>
        </p:txBody>
      </p:sp>
      <p:sp>
        <p:nvSpPr>
          <p:cNvPr id="58" name="Shape 58"/>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54898707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hape 6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4110751638"/>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Shape 72"/>
          <p:cNvSpPr>
            <a:spLocks noGrp="1"/>
          </p:cNvSpPr>
          <p:nvPr>
            <p:ph type="title"/>
          </p:nvPr>
        </p:nvSpPr>
        <p:spPr>
          <a:xfrm>
            <a:off x="457200" y="273050"/>
            <a:ext cx="3008316" cy="1162050"/>
          </a:xfrm>
          <a:prstGeom prst="rect">
            <a:avLst/>
          </a:prstGeom>
        </p:spPr>
        <p:txBody>
          <a:bodyPr anchor="b"/>
          <a:lstStyle>
            <a:lvl1pPr algn="l">
              <a:defRPr sz="2000" b="1"/>
            </a:lvl1pPr>
          </a:lstStyle>
          <a:p>
            <a:r>
              <a:t>Title Text</a:t>
            </a:r>
          </a:p>
        </p:txBody>
      </p:sp>
      <p:sp>
        <p:nvSpPr>
          <p:cNvPr id="73" name="Shape 73"/>
          <p:cNvSpPr>
            <a:spLocks noGrp="1"/>
          </p:cNvSpPr>
          <p:nvPr>
            <p:ph type="body"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Shape 74"/>
          <p:cNvSpPr>
            <a:spLocks noGrp="1"/>
          </p:cNvSpPr>
          <p:nvPr>
            <p:ph type="body" sz="half" idx="13"/>
          </p:nvPr>
        </p:nvSpPr>
        <p:spPr>
          <a:xfrm>
            <a:off x="457198" y="1435100"/>
            <a:ext cx="3008317" cy="4691063"/>
          </a:xfrm>
          <a:prstGeom prst="rect">
            <a:avLst/>
          </a:prstGeom>
        </p:spPr>
        <p:txBody>
          <a:bodyPr/>
          <a:lstStyle/>
          <a:p>
            <a:endParaRPr/>
          </a:p>
        </p:txBody>
      </p:sp>
      <p:sp>
        <p:nvSpPr>
          <p:cNvPr id="75" name="Shape 7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01711847"/>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Shape 82"/>
          <p:cNvSpPr>
            <a:spLocks noGrp="1"/>
          </p:cNvSpPr>
          <p:nvPr>
            <p:ph type="title"/>
          </p:nvPr>
        </p:nvSpPr>
        <p:spPr>
          <a:xfrm>
            <a:off x="1792288" y="4800600"/>
            <a:ext cx="5486403" cy="566738"/>
          </a:xfrm>
          <a:prstGeom prst="rect">
            <a:avLst/>
          </a:prstGeom>
        </p:spPr>
        <p:txBody>
          <a:bodyPr anchor="b"/>
          <a:lstStyle>
            <a:lvl1pPr algn="l">
              <a:defRPr sz="2000" b="1"/>
            </a:lvl1pPr>
          </a:lstStyle>
          <a:p>
            <a:r>
              <a:t>Title Text</a:t>
            </a:r>
          </a:p>
        </p:txBody>
      </p:sp>
      <p:sp>
        <p:nvSpPr>
          <p:cNvPr id="83" name="Shape 83"/>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84" name="Shape 84"/>
          <p:cNvSpPr>
            <a:spLocks noGrp="1"/>
          </p:cNvSpPr>
          <p:nvPr>
            <p:ph type="body" sz="quarter" idx="1"/>
          </p:nvPr>
        </p:nvSpPr>
        <p:spPr>
          <a:xfrm>
            <a:off x="1792288" y="5367337"/>
            <a:ext cx="5486403" cy="804865"/>
          </a:xfrm>
          <a:prstGeom prst="rect">
            <a:avLst/>
          </a:prstGeom>
        </p:spPr>
        <p:txBody>
          <a:bodyPr/>
          <a:lstStyle>
            <a:lvl1pPr marL="0" indent="0">
              <a:spcBef>
                <a:spcPts val="300"/>
              </a:spcBef>
              <a:buSzTx/>
              <a:buFontTx/>
              <a:buNone/>
              <a:defRPr sz="1400"/>
            </a:lvl1pPr>
            <a:lvl2pPr marL="0" indent="0">
              <a:spcBef>
                <a:spcPts val="300"/>
              </a:spcBef>
              <a:buSzTx/>
              <a:buFontTx/>
              <a:buNone/>
              <a:defRPr sz="1400"/>
            </a:lvl2pPr>
            <a:lvl3pPr marL="0" indent="0">
              <a:spcBef>
                <a:spcPts val="300"/>
              </a:spcBef>
              <a:buSzTx/>
              <a:buFontTx/>
              <a:buNone/>
              <a:defRPr sz="1400"/>
            </a:lvl3pPr>
            <a:lvl4pPr marL="0" indent="0">
              <a:spcBef>
                <a:spcPts val="300"/>
              </a:spcBef>
              <a:buSzTx/>
              <a:buFontTx/>
              <a:buNone/>
              <a:defRPr sz="1400"/>
            </a:lvl4pPr>
            <a:lvl5pPr marL="0" indent="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hape 85"/>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291989556"/>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Shape 92"/>
          <p:cNvSpPr>
            <a:spLocks noGrp="1"/>
          </p:cNvSpPr>
          <p:nvPr>
            <p:ph type="title"/>
          </p:nvPr>
        </p:nvSpPr>
        <p:spPr>
          <a:prstGeom prst="rect">
            <a:avLst/>
          </a:prstGeom>
        </p:spPr>
        <p:txBody>
          <a:bodyPr/>
          <a:lstStyle/>
          <a:p>
            <a:r>
              <a:t>Title Text</a:t>
            </a:r>
          </a:p>
        </p:txBody>
      </p:sp>
      <p:sp>
        <p:nvSpPr>
          <p:cNvPr id="93" name="Shape 93"/>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hape 94"/>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58947702"/>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Shape 101"/>
          <p:cNvSpPr>
            <a:spLocks noGrp="1"/>
          </p:cNvSpPr>
          <p:nvPr>
            <p:ph type="title"/>
          </p:nvPr>
        </p:nvSpPr>
        <p:spPr>
          <a:xfrm>
            <a:off x="6629400" y="274638"/>
            <a:ext cx="2057400" cy="5851527"/>
          </a:xfrm>
          <a:prstGeom prst="rect">
            <a:avLst/>
          </a:prstGeom>
        </p:spPr>
        <p:txBody>
          <a:bodyPr/>
          <a:lstStyle/>
          <a:p>
            <a:r>
              <a:t>Title Text</a:t>
            </a:r>
          </a:p>
        </p:txBody>
      </p:sp>
      <p:sp>
        <p:nvSpPr>
          <p:cNvPr id="102" name="Shape 102"/>
          <p:cNvSpPr>
            <a:spLocks noGrp="1"/>
          </p:cNvSpPr>
          <p:nvPr>
            <p:ph type="body" idx="1"/>
          </p:nvPr>
        </p:nvSpPr>
        <p:spPr>
          <a:xfrm>
            <a:off x="457200" y="274638"/>
            <a:ext cx="6019800" cy="58515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hape 103"/>
          <p:cNvSpPr>
            <a:spLocks noGrp="1"/>
          </p:cNvSpPr>
          <p:nvPr>
            <p:ph type="sldNum" sz="quarter" idx="2"/>
          </p:nvPr>
        </p:nvSpPr>
        <p:spPr>
          <a:prstGeom prst="rect">
            <a:avLst/>
          </a:prstGeom>
        </p:spPr>
        <p:txBody>
          <a:body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79932483"/>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110" name="Shape 110"/>
          <p:cNvSpPr>
            <a:spLocks noGrp="1"/>
          </p:cNvSpPr>
          <p:nvPr>
            <p:ph type="title"/>
          </p:nvPr>
        </p:nvSpPr>
        <p:spPr>
          <a:xfrm>
            <a:off x="685800" y="2130425"/>
            <a:ext cx="7772400" cy="1470028"/>
          </a:xfrm>
          <a:prstGeom prst="rect">
            <a:avLst/>
          </a:prstGeom>
        </p:spPr>
        <p:txBody>
          <a:bodyPr lIns="45630" tIns="45630" rIns="45630" bIns="45630"/>
          <a:lstStyle>
            <a:lvl1pPr defTabSz="456342"/>
          </a:lstStyle>
          <a:p>
            <a:r>
              <a:t>Title Text</a:t>
            </a:r>
          </a:p>
        </p:txBody>
      </p:sp>
      <p:sp>
        <p:nvSpPr>
          <p:cNvPr id="111" name="Shape 111"/>
          <p:cNvSpPr>
            <a:spLocks noGrp="1"/>
          </p:cNvSpPr>
          <p:nvPr>
            <p:ph type="body" sz="quarter" idx="1"/>
          </p:nvPr>
        </p:nvSpPr>
        <p:spPr>
          <a:xfrm>
            <a:off x="1371600" y="3886201"/>
            <a:ext cx="6400800" cy="1752603"/>
          </a:xfrm>
          <a:prstGeom prst="rect">
            <a:avLst/>
          </a:prstGeom>
        </p:spPr>
        <p:txBody>
          <a:bodyPr lIns="45630" tIns="45630" rIns="45630" bIns="45630"/>
          <a:lstStyle>
            <a:lvl1pPr marL="0" indent="0" algn="ctr" defTabSz="456342">
              <a:buSzTx/>
              <a:buFontTx/>
              <a:buNone/>
              <a:defRPr>
                <a:solidFill>
                  <a:srgbClr val="888888"/>
                </a:solidFill>
              </a:defRPr>
            </a:lvl1pPr>
            <a:lvl2pPr marL="0" indent="0" algn="ctr" defTabSz="456342">
              <a:buSzTx/>
              <a:buFontTx/>
              <a:buNone/>
              <a:defRPr>
                <a:solidFill>
                  <a:srgbClr val="888888"/>
                </a:solidFill>
              </a:defRPr>
            </a:lvl2pPr>
            <a:lvl3pPr marL="0" indent="0" algn="ctr" defTabSz="456342">
              <a:buSzTx/>
              <a:buFontTx/>
              <a:buNone/>
              <a:defRPr>
                <a:solidFill>
                  <a:srgbClr val="888888"/>
                </a:solidFill>
              </a:defRPr>
            </a:lvl3pPr>
            <a:lvl4pPr marL="0" indent="0" algn="ctr" defTabSz="456342">
              <a:buSzTx/>
              <a:buFontTx/>
              <a:buNone/>
              <a:defRPr>
                <a:solidFill>
                  <a:srgbClr val="888888"/>
                </a:solidFill>
              </a:defRPr>
            </a:lvl4pPr>
            <a:lvl5pPr marL="0" indent="0" algn="ctr" defTabSz="456342">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37594341"/>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D7C1F4EF-37D4-4D47-94E7-7D25CF1C956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6568714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119" name="Shape 119"/>
          <p:cNvSpPr>
            <a:spLocks noGrp="1"/>
          </p:cNvSpPr>
          <p:nvPr>
            <p:ph type="title"/>
          </p:nvPr>
        </p:nvSpPr>
        <p:spPr>
          <a:prstGeom prst="rect">
            <a:avLst/>
          </a:prstGeom>
        </p:spPr>
        <p:txBody>
          <a:bodyPr lIns="45630" tIns="45630" rIns="45630" bIns="45630"/>
          <a:lstStyle>
            <a:lvl1pPr defTabSz="456342"/>
          </a:lstStyle>
          <a:p>
            <a:r>
              <a:t>Title Text</a:t>
            </a:r>
          </a:p>
        </p:txBody>
      </p:sp>
      <p:sp>
        <p:nvSpPr>
          <p:cNvPr id="120" name="Shape 120"/>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21" name="Shape 121"/>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913524952"/>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128" name="Shape 128"/>
          <p:cNvSpPr>
            <a:spLocks noGrp="1"/>
          </p:cNvSpPr>
          <p:nvPr>
            <p:ph type="title"/>
          </p:nvPr>
        </p:nvSpPr>
        <p:spPr>
          <a:xfrm>
            <a:off x="722312" y="4406900"/>
            <a:ext cx="7772401" cy="1362075"/>
          </a:xfrm>
          <a:prstGeom prst="rect">
            <a:avLst/>
          </a:prstGeom>
        </p:spPr>
        <p:txBody>
          <a:bodyPr lIns="45630" tIns="45630" rIns="45630" bIns="45630" anchor="t"/>
          <a:lstStyle>
            <a:lvl1pPr algn="l" defTabSz="456342">
              <a:defRPr sz="4000" b="1" cap="all"/>
            </a:lvl1pPr>
          </a:lstStyle>
          <a:p>
            <a:r>
              <a:t>Title Text</a:t>
            </a:r>
          </a:p>
        </p:txBody>
      </p:sp>
      <p:sp>
        <p:nvSpPr>
          <p:cNvPr id="129" name="Shape 129"/>
          <p:cNvSpPr>
            <a:spLocks noGrp="1"/>
          </p:cNvSpPr>
          <p:nvPr>
            <p:ph type="body" sz="quarter" idx="1"/>
          </p:nvPr>
        </p:nvSpPr>
        <p:spPr>
          <a:xfrm>
            <a:off x="722312" y="2906714"/>
            <a:ext cx="7772401" cy="1500190"/>
          </a:xfrm>
          <a:prstGeom prst="rect">
            <a:avLst/>
          </a:prstGeom>
        </p:spPr>
        <p:txBody>
          <a:bodyPr lIns="45630" tIns="45630" rIns="45630" bIns="45630" anchor="b"/>
          <a:lstStyle>
            <a:lvl1pPr marL="0" indent="0" defTabSz="456342">
              <a:spcBef>
                <a:spcPts val="400"/>
              </a:spcBef>
              <a:buSzTx/>
              <a:buFontTx/>
              <a:buNone/>
              <a:defRPr sz="2000">
                <a:solidFill>
                  <a:srgbClr val="888888"/>
                </a:solidFill>
              </a:defRPr>
            </a:lvl1pPr>
            <a:lvl2pPr marL="0" indent="0" defTabSz="456342">
              <a:spcBef>
                <a:spcPts val="400"/>
              </a:spcBef>
              <a:buSzTx/>
              <a:buFontTx/>
              <a:buNone/>
              <a:defRPr sz="2000">
                <a:solidFill>
                  <a:srgbClr val="888888"/>
                </a:solidFill>
              </a:defRPr>
            </a:lvl2pPr>
            <a:lvl3pPr marL="0" indent="0" defTabSz="456342">
              <a:spcBef>
                <a:spcPts val="400"/>
              </a:spcBef>
              <a:buSzTx/>
              <a:buFontTx/>
              <a:buNone/>
              <a:defRPr sz="2000">
                <a:solidFill>
                  <a:srgbClr val="888888"/>
                </a:solidFill>
              </a:defRPr>
            </a:lvl3pPr>
            <a:lvl4pPr marL="0" indent="0" defTabSz="456342">
              <a:spcBef>
                <a:spcPts val="400"/>
              </a:spcBef>
              <a:buSzTx/>
              <a:buFontTx/>
              <a:buNone/>
              <a:defRPr sz="2000">
                <a:solidFill>
                  <a:srgbClr val="888888"/>
                </a:solidFill>
              </a:defRPr>
            </a:lvl4pPr>
            <a:lvl5pPr marL="0" indent="0" defTabSz="456342">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0" name="Shape 130"/>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390613813"/>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137" name="Shape 137"/>
          <p:cNvSpPr>
            <a:spLocks noGrp="1"/>
          </p:cNvSpPr>
          <p:nvPr>
            <p:ph type="title"/>
          </p:nvPr>
        </p:nvSpPr>
        <p:spPr>
          <a:prstGeom prst="rect">
            <a:avLst/>
          </a:prstGeom>
        </p:spPr>
        <p:txBody>
          <a:bodyPr lIns="45630" tIns="45630" rIns="45630" bIns="45630"/>
          <a:lstStyle>
            <a:lvl1pPr defTabSz="456342"/>
          </a:lstStyle>
          <a:p>
            <a:r>
              <a:t>Title Text</a:t>
            </a:r>
          </a:p>
        </p:txBody>
      </p:sp>
      <p:sp>
        <p:nvSpPr>
          <p:cNvPr id="138" name="Shape 138"/>
          <p:cNvSpPr>
            <a:spLocks noGrp="1"/>
          </p:cNvSpPr>
          <p:nvPr>
            <p:ph type="body" sz="half" idx="1"/>
          </p:nvPr>
        </p:nvSpPr>
        <p:spPr>
          <a:xfrm>
            <a:off x="457200" y="1600200"/>
            <a:ext cx="4038600" cy="4525963"/>
          </a:xfrm>
          <a:prstGeom prst="rect">
            <a:avLst/>
          </a:prstGeom>
        </p:spPr>
        <p:txBody>
          <a:bodyPr lIns="45630" tIns="45630" rIns="45630" bIns="45630"/>
          <a:lstStyle>
            <a:lvl1pPr marL="342252" indent="-342252" defTabSz="456342">
              <a:spcBef>
                <a:spcPts val="600"/>
              </a:spcBef>
              <a:defRPr sz="2800"/>
            </a:lvl1pPr>
            <a:lvl2pPr marL="789082" indent="-332754" defTabSz="456342">
              <a:spcBef>
                <a:spcPts val="600"/>
              </a:spcBef>
              <a:defRPr sz="2800"/>
            </a:lvl2pPr>
            <a:lvl3pPr marL="1232105" indent="-319439" defTabSz="456342">
              <a:spcBef>
                <a:spcPts val="600"/>
              </a:spcBef>
              <a:defRPr sz="2800"/>
            </a:lvl3pPr>
            <a:lvl4pPr marL="1723956" indent="-354932" defTabSz="456342">
              <a:spcBef>
                <a:spcPts val="600"/>
              </a:spcBef>
              <a:defRPr sz="2800"/>
            </a:lvl4pPr>
            <a:lvl5pPr marL="2180284" indent="-354932" defTabSz="456342">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886253999"/>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146" name="Shape 146"/>
          <p:cNvSpPr>
            <a:spLocks noGrp="1"/>
          </p:cNvSpPr>
          <p:nvPr>
            <p:ph type="title"/>
          </p:nvPr>
        </p:nvSpPr>
        <p:spPr>
          <a:prstGeom prst="rect">
            <a:avLst/>
          </a:prstGeom>
        </p:spPr>
        <p:txBody>
          <a:bodyPr lIns="45630" tIns="45630" rIns="45630" bIns="45630"/>
          <a:lstStyle>
            <a:lvl1pPr defTabSz="456342"/>
          </a:lstStyle>
          <a:p>
            <a:r>
              <a:t>Title Text</a:t>
            </a:r>
          </a:p>
        </p:txBody>
      </p:sp>
      <p:sp>
        <p:nvSpPr>
          <p:cNvPr id="147" name="Shape 147"/>
          <p:cNvSpPr>
            <a:spLocks noGrp="1"/>
          </p:cNvSpPr>
          <p:nvPr>
            <p:ph type="body" sz="quarter" idx="1"/>
          </p:nvPr>
        </p:nvSpPr>
        <p:spPr>
          <a:xfrm>
            <a:off x="457200" y="1535112"/>
            <a:ext cx="4040188" cy="639763"/>
          </a:xfrm>
          <a:prstGeom prst="rect">
            <a:avLst/>
          </a:prstGeom>
        </p:spPr>
        <p:txBody>
          <a:bodyPr lIns="45630" tIns="45630" rIns="45630" bIns="45630" anchor="b"/>
          <a:lstStyle>
            <a:lvl1pPr marL="0" indent="0" defTabSz="456342">
              <a:spcBef>
                <a:spcPts val="500"/>
              </a:spcBef>
              <a:buSzTx/>
              <a:buFontTx/>
              <a:buNone/>
              <a:defRPr sz="2400" b="1"/>
            </a:lvl1pPr>
            <a:lvl2pPr marL="0" indent="0" defTabSz="456342">
              <a:spcBef>
                <a:spcPts val="500"/>
              </a:spcBef>
              <a:buSzTx/>
              <a:buFontTx/>
              <a:buNone/>
              <a:defRPr sz="2400" b="1"/>
            </a:lvl2pPr>
            <a:lvl3pPr marL="0" indent="0" defTabSz="456342">
              <a:spcBef>
                <a:spcPts val="500"/>
              </a:spcBef>
              <a:buSzTx/>
              <a:buFontTx/>
              <a:buNone/>
              <a:defRPr sz="2400" b="1"/>
            </a:lvl3pPr>
            <a:lvl4pPr marL="0" indent="0" defTabSz="456342">
              <a:spcBef>
                <a:spcPts val="500"/>
              </a:spcBef>
              <a:buSzTx/>
              <a:buFontTx/>
              <a:buNone/>
              <a:defRPr sz="2400" b="1"/>
            </a:lvl4pPr>
            <a:lvl5pPr marL="0" indent="0" defTabSz="456342">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48" name="Shape 148"/>
          <p:cNvSpPr>
            <a:spLocks noGrp="1"/>
          </p:cNvSpPr>
          <p:nvPr>
            <p:ph type="body" sz="quarter" idx="13"/>
          </p:nvPr>
        </p:nvSpPr>
        <p:spPr>
          <a:xfrm>
            <a:off x="4645061" y="1535112"/>
            <a:ext cx="4041778" cy="639765"/>
          </a:xfrm>
          <a:prstGeom prst="rect">
            <a:avLst/>
          </a:prstGeom>
        </p:spPr>
        <p:txBody>
          <a:bodyPr anchor="b"/>
          <a:lstStyle/>
          <a:p>
            <a:endParaRPr/>
          </a:p>
        </p:txBody>
      </p:sp>
      <p:sp>
        <p:nvSpPr>
          <p:cNvPr id="149" name="Shape 149"/>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21186331"/>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156" name="Shape 156"/>
          <p:cNvSpPr>
            <a:spLocks noGrp="1"/>
          </p:cNvSpPr>
          <p:nvPr>
            <p:ph type="title"/>
          </p:nvPr>
        </p:nvSpPr>
        <p:spPr>
          <a:prstGeom prst="rect">
            <a:avLst/>
          </a:prstGeom>
        </p:spPr>
        <p:txBody>
          <a:bodyPr lIns="45630" tIns="45630" rIns="45630" bIns="45630"/>
          <a:lstStyle>
            <a:lvl1pPr defTabSz="456342"/>
          </a:lstStyle>
          <a:p>
            <a:r>
              <a:t>Title Text</a:t>
            </a:r>
          </a:p>
        </p:txBody>
      </p:sp>
      <p:sp>
        <p:nvSpPr>
          <p:cNvPr id="157" name="Shape 157"/>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161063510"/>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164" name="Shape 16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047877252"/>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171" name="Shape 171"/>
          <p:cNvSpPr>
            <a:spLocks noGrp="1"/>
          </p:cNvSpPr>
          <p:nvPr>
            <p:ph type="title"/>
          </p:nvPr>
        </p:nvSpPr>
        <p:spPr>
          <a:xfrm>
            <a:off x="457237" y="273050"/>
            <a:ext cx="3008317" cy="1162050"/>
          </a:xfrm>
          <a:prstGeom prst="rect">
            <a:avLst/>
          </a:prstGeom>
        </p:spPr>
        <p:txBody>
          <a:bodyPr lIns="45630" tIns="45630" rIns="45630" bIns="45630" anchor="b"/>
          <a:lstStyle>
            <a:lvl1pPr algn="l" defTabSz="456342">
              <a:defRPr sz="2000" b="1"/>
            </a:lvl1pPr>
          </a:lstStyle>
          <a:p>
            <a:r>
              <a:t>Title Text</a:t>
            </a:r>
          </a:p>
        </p:txBody>
      </p:sp>
      <p:sp>
        <p:nvSpPr>
          <p:cNvPr id="172" name="Shape 172"/>
          <p:cNvSpPr>
            <a:spLocks noGrp="1"/>
          </p:cNvSpPr>
          <p:nvPr>
            <p:ph type="body" idx="1"/>
          </p:nvPr>
        </p:nvSpPr>
        <p:spPr>
          <a:xfrm>
            <a:off x="3575050" y="273088"/>
            <a:ext cx="5111750" cy="5853113"/>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73" name="Shape 173"/>
          <p:cNvSpPr>
            <a:spLocks noGrp="1"/>
          </p:cNvSpPr>
          <p:nvPr>
            <p:ph type="body" sz="half" idx="13"/>
          </p:nvPr>
        </p:nvSpPr>
        <p:spPr>
          <a:xfrm>
            <a:off x="457237" y="1435101"/>
            <a:ext cx="3008317" cy="4691063"/>
          </a:xfrm>
          <a:prstGeom prst="rect">
            <a:avLst/>
          </a:prstGeom>
        </p:spPr>
        <p:txBody>
          <a:bodyPr/>
          <a:lstStyle/>
          <a:p>
            <a:endParaRPr/>
          </a:p>
        </p:txBody>
      </p:sp>
      <p:sp>
        <p:nvSpPr>
          <p:cNvPr id="174" name="Shape 17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340181916"/>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181" name="Shape 181"/>
          <p:cNvSpPr>
            <a:spLocks noGrp="1"/>
          </p:cNvSpPr>
          <p:nvPr>
            <p:ph type="title"/>
          </p:nvPr>
        </p:nvSpPr>
        <p:spPr>
          <a:xfrm>
            <a:off x="1792288" y="4800600"/>
            <a:ext cx="5486403" cy="566738"/>
          </a:xfrm>
          <a:prstGeom prst="rect">
            <a:avLst/>
          </a:prstGeom>
        </p:spPr>
        <p:txBody>
          <a:bodyPr lIns="45630" tIns="45630" rIns="45630" bIns="45630" anchor="b"/>
          <a:lstStyle>
            <a:lvl1pPr algn="l" defTabSz="456342">
              <a:defRPr sz="2000" b="1"/>
            </a:lvl1pPr>
          </a:lstStyle>
          <a:p>
            <a:r>
              <a:t>Title Text</a:t>
            </a:r>
          </a:p>
        </p:txBody>
      </p:sp>
      <p:sp>
        <p:nvSpPr>
          <p:cNvPr id="182" name="Shape 182"/>
          <p:cNvSpPr>
            <a:spLocks noGrp="1"/>
          </p:cNvSpPr>
          <p:nvPr>
            <p:ph type="pic" sz="half" idx="13"/>
          </p:nvPr>
        </p:nvSpPr>
        <p:spPr>
          <a:xfrm>
            <a:off x="1792288" y="612775"/>
            <a:ext cx="5486403" cy="4114800"/>
          </a:xfrm>
          <a:prstGeom prst="rect">
            <a:avLst/>
          </a:prstGeom>
        </p:spPr>
        <p:txBody>
          <a:bodyPr lIns="91439" tIns="45719" rIns="91439" bIns="45719">
            <a:noAutofit/>
          </a:bodyPr>
          <a:lstStyle/>
          <a:p>
            <a:endParaRPr/>
          </a:p>
        </p:txBody>
      </p:sp>
      <p:sp>
        <p:nvSpPr>
          <p:cNvPr id="183" name="Shape 183"/>
          <p:cNvSpPr>
            <a:spLocks noGrp="1"/>
          </p:cNvSpPr>
          <p:nvPr>
            <p:ph type="body" sz="quarter" idx="1"/>
          </p:nvPr>
        </p:nvSpPr>
        <p:spPr>
          <a:xfrm>
            <a:off x="1792288" y="5367337"/>
            <a:ext cx="5486403" cy="804865"/>
          </a:xfrm>
          <a:prstGeom prst="rect">
            <a:avLst/>
          </a:prstGeom>
        </p:spPr>
        <p:txBody>
          <a:bodyPr lIns="45630" tIns="45630" rIns="45630" bIns="45630"/>
          <a:lstStyle>
            <a:lvl1pPr marL="0" indent="0" defTabSz="456342">
              <a:spcBef>
                <a:spcPts val="300"/>
              </a:spcBef>
              <a:buSzTx/>
              <a:buFontTx/>
              <a:buNone/>
              <a:defRPr sz="1400"/>
            </a:lvl1pPr>
            <a:lvl2pPr marL="0" indent="0" defTabSz="456342">
              <a:spcBef>
                <a:spcPts val="300"/>
              </a:spcBef>
              <a:buSzTx/>
              <a:buFontTx/>
              <a:buNone/>
              <a:defRPr sz="1400"/>
            </a:lvl2pPr>
            <a:lvl3pPr marL="0" indent="0" defTabSz="456342">
              <a:spcBef>
                <a:spcPts val="300"/>
              </a:spcBef>
              <a:buSzTx/>
              <a:buFontTx/>
              <a:buNone/>
              <a:defRPr sz="1400"/>
            </a:lvl3pPr>
            <a:lvl4pPr marL="0" indent="0" defTabSz="456342">
              <a:spcBef>
                <a:spcPts val="300"/>
              </a:spcBef>
              <a:buSzTx/>
              <a:buFontTx/>
              <a:buNone/>
              <a:defRPr sz="1400"/>
            </a:lvl4pPr>
            <a:lvl5pPr marL="0" indent="0" defTabSz="456342">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184" name="Shape 184"/>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62152402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191" name="Shape 191"/>
          <p:cNvSpPr>
            <a:spLocks noGrp="1"/>
          </p:cNvSpPr>
          <p:nvPr>
            <p:ph type="title"/>
          </p:nvPr>
        </p:nvSpPr>
        <p:spPr>
          <a:prstGeom prst="rect">
            <a:avLst/>
          </a:prstGeom>
        </p:spPr>
        <p:txBody>
          <a:bodyPr lIns="45630" tIns="45630" rIns="45630" bIns="45630"/>
          <a:lstStyle>
            <a:lvl1pPr defTabSz="456342"/>
          </a:lstStyle>
          <a:p>
            <a:r>
              <a:t>Title Text</a:t>
            </a:r>
          </a:p>
        </p:txBody>
      </p:sp>
      <p:sp>
        <p:nvSpPr>
          <p:cNvPr id="192" name="Shape 192"/>
          <p:cNvSpPr>
            <a:spLocks noGrp="1"/>
          </p:cNvSpPr>
          <p:nvPr>
            <p:ph type="body" idx="1"/>
          </p:nvPr>
        </p:nvSpPr>
        <p:spPr>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193" name="Shape 193"/>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708788848"/>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200" name="Shape 200"/>
          <p:cNvSpPr>
            <a:spLocks noGrp="1"/>
          </p:cNvSpPr>
          <p:nvPr>
            <p:ph type="title"/>
          </p:nvPr>
        </p:nvSpPr>
        <p:spPr>
          <a:xfrm>
            <a:off x="6629400" y="274674"/>
            <a:ext cx="2057400" cy="5851529"/>
          </a:xfrm>
          <a:prstGeom prst="rect">
            <a:avLst/>
          </a:prstGeom>
        </p:spPr>
        <p:txBody>
          <a:bodyPr lIns="45630" tIns="45630" rIns="45630" bIns="45630"/>
          <a:lstStyle>
            <a:lvl1pPr defTabSz="456342"/>
          </a:lstStyle>
          <a:p>
            <a:r>
              <a:t>Title Text</a:t>
            </a:r>
          </a:p>
        </p:txBody>
      </p:sp>
      <p:sp>
        <p:nvSpPr>
          <p:cNvPr id="201" name="Shape 201"/>
          <p:cNvSpPr>
            <a:spLocks noGrp="1"/>
          </p:cNvSpPr>
          <p:nvPr>
            <p:ph type="body" idx="1"/>
          </p:nvPr>
        </p:nvSpPr>
        <p:spPr>
          <a:xfrm>
            <a:off x="457200" y="274674"/>
            <a:ext cx="6019800" cy="5851529"/>
          </a:xfrm>
          <a:prstGeom prst="rect">
            <a:avLst/>
          </a:prstGeom>
        </p:spPr>
        <p:txBody>
          <a:bodyPr lIns="45630" tIns="45630" rIns="45630" bIns="45630"/>
          <a:lstStyle>
            <a:lvl1pPr marL="342252" indent="-342252" defTabSz="456342"/>
            <a:lvl2pPr marL="782291" indent="-325963" defTabSz="456342"/>
            <a:lvl3pPr marL="1216895" indent="-304229" defTabSz="456342"/>
            <a:lvl4pPr marL="1734097" indent="-365075" defTabSz="456342"/>
            <a:lvl5pPr marL="2190425" indent="-365075" defTabSz="456342"/>
          </a:lstStyle>
          <a:p>
            <a:r>
              <a:t>Body Level One</a:t>
            </a:r>
          </a:p>
          <a:p>
            <a:pPr lvl="1"/>
            <a:r>
              <a:t>Body Level Two</a:t>
            </a:r>
          </a:p>
          <a:p>
            <a:pPr lvl="2"/>
            <a:r>
              <a:t>Body Level Three</a:t>
            </a:r>
          </a:p>
          <a:p>
            <a:pPr lvl="3"/>
            <a:r>
              <a:t>Body Level Four</a:t>
            </a:r>
          </a:p>
          <a:p>
            <a:pPr lvl="4"/>
            <a:r>
              <a:t>Body Level Five</a:t>
            </a:r>
          </a:p>
        </p:txBody>
      </p:sp>
      <p:sp>
        <p:nvSpPr>
          <p:cNvPr id="202" name="Shape 202"/>
          <p:cNvSpPr>
            <a:spLocks noGrp="1"/>
          </p:cNvSpPr>
          <p:nvPr>
            <p:ph type="sldNum" sz="quarter" idx="2"/>
          </p:nvPr>
        </p:nvSpPr>
        <p:spPr>
          <a:xfrm>
            <a:off x="8422999" y="6404382"/>
            <a:ext cx="263803" cy="269061"/>
          </a:xfrm>
          <a:prstGeom prst="rect">
            <a:avLst/>
          </a:prstGeom>
        </p:spPr>
        <p:txBody>
          <a:bodyPr lIns="45630" tIns="45630" rIns="45630" bIns="45630"/>
          <a:lstStyle>
            <a:lvl1pPr defTabSz="912690">
              <a:defRPr>
                <a:solidFill>
                  <a:srgbClr val="888888"/>
                </a:solidFill>
              </a:defRPr>
            </a:lvl1pPr>
          </a:lstStyle>
          <a:p>
            <a:fld id="{86CB4B4D-7CA3-9044-876B-883B54F8677D}" type="slidenum">
              <a:rPr>
                <a:latin typeface="Calibri"/>
                <a:ea typeface="Calibri"/>
                <a:cs typeface="Calibri"/>
              </a:rPr>
              <a:pPr/>
              <a:t>‹#›</a:t>
            </a:fld>
            <a:endParaRPr>
              <a:latin typeface="Calibri"/>
              <a:ea typeface="Calibri"/>
              <a:cs typeface="Calibri"/>
            </a:endParaRPr>
          </a:p>
        </p:txBody>
      </p:sp>
    </p:spTree>
    <p:extLst>
      <p:ext uri="{BB962C8B-B14F-4D97-AF65-F5344CB8AC3E}">
        <p14:creationId xmlns:p14="http://schemas.microsoft.com/office/powerpoint/2010/main" val="295910075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DDD5403-8BA4-AB4F-8271-D1222B1077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8072272"/>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400">
              <a:defRPr/>
            </a:lvl1pPr>
          </a:lstStyle>
          <a:p>
            <a:fld id="{4E50B967-69DE-4D2C-BCD3-2C674AC2CE8D}" type="datetimeFigureOut">
              <a:rPr lang="en-US"/>
              <a:pPr/>
              <a:t>11/3/25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8E41B45E-83DE-4BA7-994F-02FDED78D90E}" type="slidenum">
              <a:rPr lang="en-US"/>
              <a:pPr/>
              <a:t>‹#›</a:t>
            </a:fld>
            <a:endParaRPr lang="en-US"/>
          </a:p>
        </p:txBody>
      </p:sp>
    </p:spTree>
    <p:extLst>
      <p:ext uri="{BB962C8B-B14F-4D97-AF65-F5344CB8AC3E}">
        <p14:creationId xmlns:p14="http://schemas.microsoft.com/office/powerpoint/2010/main" val="4005411987"/>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82E514BF-4E22-4F78-9BAC-8B67F6D2106D}" type="datetimeFigureOut">
              <a:rPr lang="en-US"/>
              <a:pPr/>
              <a:t>11/3/25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2150E4BC-CCC1-47E5-B33C-06D428CBD731}" type="slidenum">
              <a:rPr lang="en-US"/>
              <a:pPr/>
              <a:t>‹#›</a:t>
            </a:fld>
            <a:endParaRPr lang="en-US"/>
          </a:p>
        </p:txBody>
      </p:sp>
    </p:spTree>
    <p:extLst>
      <p:ext uri="{BB962C8B-B14F-4D97-AF65-F5344CB8AC3E}">
        <p14:creationId xmlns:p14="http://schemas.microsoft.com/office/powerpoint/2010/main" val="4135843234"/>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400">
              <a:defRPr/>
            </a:lvl1pPr>
          </a:lstStyle>
          <a:p>
            <a:fld id="{4F193767-23D1-4049-B378-FF0DCB774BC4}" type="datetimeFigureOut">
              <a:rPr lang="en-US"/>
              <a:pPr/>
              <a:t>11/3/25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13AC7347-2E40-4CFB-BEB0-D6ABC94F6AF1}" type="slidenum">
              <a:rPr lang="en-US"/>
              <a:pPr/>
              <a:t>‹#›</a:t>
            </a:fld>
            <a:endParaRPr lang="en-US"/>
          </a:p>
        </p:txBody>
      </p:sp>
    </p:spTree>
    <p:extLst>
      <p:ext uri="{BB962C8B-B14F-4D97-AF65-F5344CB8AC3E}">
        <p14:creationId xmlns:p14="http://schemas.microsoft.com/office/powerpoint/2010/main" val="286975381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400">
              <a:defRPr/>
            </a:lvl1pPr>
          </a:lstStyle>
          <a:p>
            <a:fld id="{87A6AC12-2EB6-489E-875F-A7E2465EB362}" type="datetimeFigureOut">
              <a:rPr lang="en-US"/>
              <a:pPr/>
              <a:t>11/3/25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832DCF4-0E81-4DBD-9702-6AE17A4E5275}" type="slidenum">
              <a:rPr lang="en-US"/>
              <a:pPr/>
              <a:t>‹#›</a:t>
            </a:fld>
            <a:endParaRPr lang="en-US"/>
          </a:p>
        </p:txBody>
      </p:sp>
    </p:spTree>
    <p:extLst>
      <p:ext uri="{BB962C8B-B14F-4D97-AF65-F5344CB8AC3E}">
        <p14:creationId xmlns:p14="http://schemas.microsoft.com/office/powerpoint/2010/main" val="330959949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400">
              <a:defRPr/>
            </a:lvl1pPr>
          </a:lstStyle>
          <a:p>
            <a:fld id="{985D54CF-22D1-49B6-A6CA-F2BC8256484D}" type="datetimeFigureOut">
              <a:rPr lang="en-US"/>
              <a:pPr/>
              <a:t>11/3/25</a:t>
            </a:fld>
            <a:endParaRPr lang="en-US"/>
          </a:p>
        </p:txBody>
      </p:sp>
      <p:sp>
        <p:nvSpPr>
          <p:cNvPr id="8" name="Footer Placeholder 4"/>
          <p:cNvSpPr>
            <a:spLocks noGrp="1"/>
          </p:cNvSpPr>
          <p:nvPr>
            <p:ph type="ftr" sz="quarter" idx="11"/>
          </p:nvPr>
        </p:nvSpPr>
        <p:spPr/>
        <p:txBody>
          <a:bodyPr/>
          <a:lstStyle>
            <a:lvl1pPr defTabSz="914400">
              <a:defRPr/>
            </a:lvl1pPr>
          </a:lstStyle>
          <a:p>
            <a:endParaRPr lang="en-US"/>
          </a:p>
        </p:txBody>
      </p:sp>
      <p:sp>
        <p:nvSpPr>
          <p:cNvPr id="9" name="Slide Number Placeholder 5"/>
          <p:cNvSpPr>
            <a:spLocks noGrp="1"/>
          </p:cNvSpPr>
          <p:nvPr>
            <p:ph type="sldNum" sz="quarter" idx="12"/>
          </p:nvPr>
        </p:nvSpPr>
        <p:spPr/>
        <p:txBody>
          <a:bodyPr/>
          <a:lstStyle>
            <a:lvl1pPr defTabSz="914400">
              <a:defRPr/>
            </a:lvl1pPr>
          </a:lstStyle>
          <a:p>
            <a:fld id="{12604CD9-1669-4D24-89A7-52757F0C1744}" type="slidenum">
              <a:rPr lang="en-US"/>
              <a:pPr/>
              <a:t>‹#›</a:t>
            </a:fld>
            <a:endParaRPr lang="en-US"/>
          </a:p>
        </p:txBody>
      </p:sp>
    </p:spTree>
    <p:extLst>
      <p:ext uri="{BB962C8B-B14F-4D97-AF65-F5344CB8AC3E}">
        <p14:creationId xmlns:p14="http://schemas.microsoft.com/office/powerpoint/2010/main" val="387153720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400">
              <a:defRPr/>
            </a:lvl1pPr>
          </a:lstStyle>
          <a:p>
            <a:fld id="{07B87304-F7D0-471E-BF45-E5F0771361C0}" type="datetimeFigureOut">
              <a:rPr lang="en-US"/>
              <a:pPr/>
              <a:t>11/3/25</a:t>
            </a:fld>
            <a:endParaRPr lang="en-US"/>
          </a:p>
        </p:txBody>
      </p:sp>
      <p:sp>
        <p:nvSpPr>
          <p:cNvPr id="4" name="Footer Placeholder 4"/>
          <p:cNvSpPr>
            <a:spLocks noGrp="1"/>
          </p:cNvSpPr>
          <p:nvPr>
            <p:ph type="ftr" sz="quarter" idx="11"/>
          </p:nvPr>
        </p:nvSpPr>
        <p:spPr/>
        <p:txBody>
          <a:bodyPr/>
          <a:lstStyle>
            <a:lvl1pPr defTabSz="914400">
              <a:defRPr/>
            </a:lvl1pPr>
          </a:lstStyle>
          <a:p>
            <a:endParaRPr lang="en-US"/>
          </a:p>
        </p:txBody>
      </p:sp>
      <p:sp>
        <p:nvSpPr>
          <p:cNvPr id="5" name="Slide Number Placeholder 5"/>
          <p:cNvSpPr>
            <a:spLocks noGrp="1"/>
          </p:cNvSpPr>
          <p:nvPr>
            <p:ph type="sldNum" sz="quarter" idx="12"/>
          </p:nvPr>
        </p:nvSpPr>
        <p:spPr/>
        <p:txBody>
          <a:bodyPr/>
          <a:lstStyle>
            <a:lvl1pPr defTabSz="914400">
              <a:defRPr/>
            </a:lvl1pPr>
          </a:lstStyle>
          <a:p>
            <a:fld id="{2CA4C409-CF89-4521-B2FF-31BB2B34B9B0}" type="slidenum">
              <a:rPr lang="en-US"/>
              <a:pPr/>
              <a:t>‹#›</a:t>
            </a:fld>
            <a:endParaRPr lang="en-US"/>
          </a:p>
        </p:txBody>
      </p:sp>
    </p:spTree>
    <p:extLst>
      <p:ext uri="{BB962C8B-B14F-4D97-AF65-F5344CB8AC3E}">
        <p14:creationId xmlns:p14="http://schemas.microsoft.com/office/powerpoint/2010/main" val="1160628458"/>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a:defRPr/>
            </a:lvl1pPr>
          </a:lstStyle>
          <a:p>
            <a:fld id="{1BC63BFC-A6A6-48E0-BF88-13CDA4B82E57}" type="datetimeFigureOut">
              <a:rPr lang="en-US"/>
              <a:pPr/>
              <a:t>11/3/25</a:t>
            </a:fld>
            <a:endParaRPr lang="en-US"/>
          </a:p>
        </p:txBody>
      </p:sp>
      <p:sp>
        <p:nvSpPr>
          <p:cNvPr id="3" name="Footer Placeholder 4"/>
          <p:cNvSpPr>
            <a:spLocks noGrp="1"/>
          </p:cNvSpPr>
          <p:nvPr>
            <p:ph type="ftr" sz="quarter" idx="11"/>
          </p:nvPr>
        </p:nvSpPr>
        <p:spPr/>
        <p:txBody>
          <a:bodyPr/>
          <a:lstStyle>
            <a:lvl1pPr defTabSz="914400">
              <a:defRPr/>
            </a:lvl1pPr>
          </a:lstStyle>
          <a:p>
            <a:endParaRPr lang="en-US"/>
          </a:p>
        </p:txBody>
      </p:sp>
      <p:sp>
        <p:nvSpPr>
          <p:cNvPr id="4" name="Slide Number Placeholder 5"/>
          <p:cNvSpPr>
            <a:spLocks noGrp="1"/>
          </p:cNvSpPr>
          <p:nvPr>
            <p:ph type="sldNum" sz="quarter" idx="12"/>
          </p:nvPr>
        </p:nvSpPr>
        <p:spPr/>
        <p:txBody>
          <a:bodyPr/>
          <a:lstStyle>
            <a:lvl1pPr defTabSz="914400">
              <a:defRPr/>
            </a:lvl1pPr>
          </a:lstStyle>
          <a:p>
            <a:fld id="{1067A024-1436-4A4A-B739-D59AE9A9384A}" type="slidenum">
              <a:rPr lang="en-US"/>
              <a:pPr/>
              <a:t>‹#›</a:t>
            </a:fld>
            <a:endParaRPr lang="en-US"/>
          </a:p>
        </p:txBody>
      </p:sp>
    </p:spTree>
    <p:extLst>
      <p:ext uri="{BB962C8B-B14F-4D97-AF65-F5344CB8AC3E}">
        <p14:creationId xmlns:p14="http://schemas.microsoft.com/office/powerpoint/2010/main" val="3362239015"/>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929EE1C1-06D6-4CB0-8190-D47CB7D2FBA8}" type="datetimeFigureOut">
              <a:rPr lang="en-US"/>
              <a:pPr/>
              <a:t>11/3/25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985392AD-00A3-497E-84AD-FAC7ACBCBA52}" type="slidenum">
              <a:rPr lang="en-US"/>
              <a:pPr/>
              <a:t>‹#›</a:t>
            </a:fld>
            <a:endParaRPr lang="en-US"/>
          </a:p>
        </p:txBody>
      </p:sp>
    </p:spTree>
    <p:extLst>
      <p:ext uri="{BB962C8B-B14F-4D97-AF65-F5344CB8AC3E}">
        <p14:creationId xmlns:p14="http://schemas.microsoft.com/office/powerpoint/2010/main" val="3617769458"/>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400">
              <a:defRPr/>
            </a:lvl1pPr>
          </a:lstStyle>
          <a:p>
            <a:fld id="{B6EDB18B-6FBF-4269-9BA7-656F0E34B7DF}" type="datetimeFigureOut">
              <a:rPr lang="en-US"/>
              <a:pPr/>
              <a:t>11/3/25</a:t>
            </a:fld>
            <a:endParaRPr lang="en-US"/>
          </a:p>
        </p:txBody>
      </p:sp>
      <p:sp>
        <p:nvSpPr>
          <p:cNvPr id="6" name="Footer Placeholder 4"/>
          <p:cNvSpPr>
            <a:spLocks noGrp="1"/>
          </p:cNvSpPr>
          <p:nvPr>
            <p:ph type="ftr" sz="quarter" idx="11"/>
          </p:nvPr>
        </p:nvSpPr>
        <p:spPr/>
        <p:txBody>
          <a:bodyPr/>
          <a:lstStyle>
            <a:lvl1pPr defTabSz="914400">
              <a:defRPr/>
            </a:lvl1pPr>
          </a:lstStyle>
          <a:p>
            <a:endParaRPr lang="en-US"/>
          </a:p>
        </p:txBody>
      </p:sp>
      <p:sp>
        <p:nvSpPr>
          <p:cNvPr id="7" name="Slide Number Placeholder 5"/>
          <p:cNvSpPr>
            <a:spLocks noGrp="1"/>
          </p:cNvSpPr>
          <p:nvPr>
            <p:ph type="sldNum" sz="quarter" idx="12"/>
          </p:nvPr>
        </p:nvSpPr>
        <p:spPr/>
        <p:txBody>
          <a:bodyPr/>
          <a:lstStyle>
            <a:lvl1pPr defTabSz="914400">
              <a:defRPr/>
            </a:lvl1pPr>
          </a:lstStyle>
          <a:p>
            <a:fld id="{ABFD46D8-976A-4DEA-BE35-6C635998D4F9}" type="slidenum">
              <a:rPr lang="en-US"/>
              <a:pPr/>
              <a:t>‹#›</a:t>
            </a:fld>
            <a:endParaRPr lang="en-US"/>
          </a:p>
        </p:txBody>
      </p:sp>
    </p:spTree>
    <p:extLst>
      <p:ext uri="{BB962C8B-B14F-4D97-AF65-F5344CB8AC3E}">
        <p14:creationId xmlns:p14="http://schemas.microsoft.com/office/powerpoint/2010/main" val="459275884"/>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046011CF-B2DC-4EA7-A3A2-8A965372BE79}" type="datetimeFigureOut">
              <a:rPr lang="en-US"/>
              <a:pPr/>
              <a:t>11/3/25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EB6B0F81-00B3-4D2D-A4DE-8734B52DFB90}" type="slidenum">
              <a:rPr lang="en-US"/>
              <a:pPr/>
              <a:t>‹#›</a:t>
            </a:fld>
            <a:endParaRPr lang="en-US"/>
          </a:p>
        </p:txBody>
      </p:sp>
    </p:spTree>
    <p:extLst>
      <p:ext uri="{BB962C8B-B14F-4D97-AF65-F5344CB8AC3E}">
        <p14:creationId xmlns:p14="http://schemas.microsoft.com/office/powerpoint/2010/main" val="32424594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B77BA3D-4F35-464A-8307-2FE8579ACFA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58625891"/>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400">
              <a:defRPr/>
            </a:lvl1pPr>
          </a:lstStyle>
          <a:p>
            <a:fld id="{EDFACA77-081E-4208-AA98-828503BC7E62}" type="datetimeFigureOut">
              <a:rPr lang="en-US"/>
              <a:pPr/>
              <a:t>11/3/25</a:t>
            </a:fld>
            <a:endParaRPr lang="en-US"/>
          </a:p>
        </p:txBody>
      </p:sp>
      <p:sp>
        <p:nvSpPr>
          <p:cNvPr id="5" name="Footer Placeholder 4"/>
          <p:cNvSpPr>
            <a:spLocks noGrp="1"/>
          </p:cNvSpPr>
          <p:nvPr>
            <p:ph type="ftr" sz="quarter" idx="11"/>
          </p:nvPr>
        </p:nvSpPr>
        <p:spPr/>
        <p:txBody>
          <a:bodyPr/>
          <a:lstStyle>
            <a:lvl1pPr defTabSz="914400">
              <a:defRPr/>
            </a:lvl1pPr>
          </a:lstStyle>
          <a:p>
            <a:endParaRPr lang="en-US"/>
          </a:p>
        </p:txBody>
      </p:sp>
      <p:sp>
        <p:nvSpPr>
          <p:cNvPr id="6" name="Slide Number Placeholder 5"/>
          <p:cNvSpPr>
            <a:spLocks noGrp="1"/>
          </p:cNvSpPr>
          <p:nvPr>
            <p:ph type="sldNum" sz="quarter" idx="12"/>
          </p:nvPr>
        </p:nvSpPr>
        <p:spPr/>
        <p:txBody>
          <a:bodyPr/>
          <a:lstStyle>
            <a:lvl1pPr defTabSz="914400">
              <a:defRPr/>
            </a:lvl1pPr>
          </a:lstStyle>
          <a:p>
            <a:fld id="{78763BFD-A71A-4B7C-9713-B749A32C3482}" type="slidenum">
              <a:rPr lang="en-US"/>
              <a:pPr/>
              <a:t>‹#›</a:t>
            </a:fld>
            <a:endParaRPr lang="en-US"/>
          </a:p>
        </p:txBody>
      </p:sp>
    </p:spTree>
    <p:extLst>
      <p:ext uri="{BB962C8B-B14F-4D97-AF65-F5344CB8AC3E}">
        <p14:creationId xmlns:p14="http://schemas.microsoft.com/office/powerpoint/2010/main" val="353132289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646A40A2-1A7F-E940-B3C0-3EBC633C484F}" type="datetimeFigureOut">
              <a:rPr lang="en-US"/>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F8B749AA-51D6-394A-A4FC-2652740AB9F0}" type="slidenum">
              <a:rPr lang="en-US"/>
              <a:pPr/>
              <a:t>‹#›</a:t>
            </a:fld>
            <a:endParaRPr lang="en-US"/>
          </a:p>
        </p:txBody>
      </p:sp>
    </p:spTree>
    <p:extLst>
      <p:ext uri="{BB962C8B-B14F-4D97-AF65-F5344CB8AC3E}">
        <p14:creationId xmlns:p14="http://schemas.microsoft.com/office/powerpoint/2010/main" val="1682096180"/>
      </p:ext>
    </p:extLst>
  </p:cSld>
  <p:clrMapOvr>
    <a:masterClrMapping/>
  </p:clrMapOvr>
  <p:transition spd="slow">
    <p:fade/>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E91C3765-EC3A-2347-BAB9-9B69B56968D8}" type="datetimeFigureOut">
              <a:rPr lang="en-US"/>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8B1B77CD-37B6-1146-A19C-E5639186FDEB}" type="slidenum">
              <a:rPr lang="en-US"/>
              <a:pPr/>
              <a:t>‹#›</a:t>
            </a:fld>
            <a:endParaRPr lang="en-US"/>
          </a:p>
        </p:txBody>
      </p:sp>
    </p:spTree>
    <p:extLst>
      <p:ext uri="{BB962C8B-B14F-4D97-AF65-F5344CB8AC3E}">
        <p14:creationId xmlns:p14="http://schemas.microsoft.com/office/powerpoint/2010/main" val="3002065494"/>
      </p:ext>
    </p:extLst>
  </p:cSld>
  <p:clrMapOvr>
    <a:masterClrMapping/>
  </p:clrMapOvr>
  <p:transition spd="slow">
    <p:fade/>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C4D3D4C4-556A-D34E-BDCA-93F872896B58}" type="datetimeFigureOut">
              <a:rPr lang="en-US"/>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5B176137-5771-9F41-9F83-9F61E1332504}" type="slidenum">
              <a:rPr lang="en-US"/>
              <a:pPr/>
              <a:t>‹#›</a:t>
            </a:fld>
            <a:endParaRPr lang="en-US"/>
          </a:p>
        </p:txBody>
      </p:sp>
    </p:spTree>
    <p:extLst>
      <p:ext uri="{BB962C8B-B14F-4D97-AF65-F5344CB8AC3E}">
        <p14:creationId xmlns:p14="http://schemas.microsoft.com/office/powerpoint/2010/main" val="1389540528"/>
      </p:ext>
    </p:extLst>
  </p:cSld>
  <p:clrMapOvr>
    <a:masterClrMapping/>
  </p:clrMapOvr>
  <p:transition spd="slow">
    <p:fade/>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8EF78977-24D1-644C-ADF9-B176C6ACB4C0}" type="datetimeFigureOut">
              <a:rPr lang="en-US"/>
              <a:pPr/>
              <a:t>11/3/25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771DA27B-6613-CB43-A4D6-5A95AB3FB5BD}" type="slidenum">
              <a:rPr lang="en-US"/>
              <a:pPr/>
              <a:t>‹#›</a:t>
            </a:fld>
            <a:endParaRPr lang="en-US"/>
          </a:p>
        </p:txBody>
      </p:sp>
    </p:spTree>
    <p:extLst>
      <p:ext uri="{BB962C8B-B14F-4D97-AF65-F5344CB8AC3E}">
        <p14:creationId xmlns:p14="http://schemas.microsoft.com/office/powerpoint/2010/main" val="1209784653"/>
      </p:ext>
    </p:extLst>
  </p:cSld>
  <p:clrMapOvr>
    <a:masterClrMapping/>
  </p:clrMapOvr>
  <p:transition spd="slow">
    <p:fade/>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062F881D-6380-EC4B-B791-38A1AE037F1F}" type="datetimeFigureOut">
              <a:rPr lang="en-US"/>
              <a:pPr/>
              <a:t>11/3/25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fld id="{EFFF0E42-28DB-044C-BBFF-604D49A2197F}" type="slidenum">
              <a:rPr lang="en-US"/>
              <a:pPr/>
              <a:t>‹#›</a:t>
            </a:fld>
            <a:endParaRPr lang="en-US"/>
          </a:p>
        </p:txBody>
      </p:sp>
    </p:spTree>
    <p:extLst>
      <p:ext uri="{BB962C8B-B14F-4D97-AF65-F5344CB8AC3E}">
        <p14:creationId xmlns:p14="http://schemas.microsoft.com/office/powerpoint/2010/main" val="3566469134"/>
      </p:ext>
    </p:extLst>
  </p:cSld>
  <p:clrMapOvr>
    <a:masterClrMapping/>
  </p:clrMapOvr>
  <p:transition spd="slow">
    <p:fade/>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9B85D139-EB19-7848-A807-642B58AAA95C}" type="datetimeFigureOut">
              <a:rPr lang="en-US"/>
              <a:pPr/>
              <a:t>11/3/25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fld id="{24C81018-F8B9-E740-8A7E-4AC7D489C398}" type="slidenum">
              <a:rPr lang="en-US"/>
              <a:pPr/>
              <a:t>‹#›</a:t>
            </a:fld>
            <a:endParaRPr lang="en-US"/>
          </a:p>
        </p:txBody>
      </p:sp>
    </p:spTree>
    <p:extLst>
      <p:ext uri="{BB962C8B-B14F-4D97-AF65-F5344CB8AC3E}">
        <p14:creationId xmlns:p14="http://schemas.microsoft.com/office/powerpoint/2010/main" val="3697436080"/>
      </p:ext>
    </p:extLst>
  </p:cSld>
  <p:clrMapOvr>
    <a:masterClrMapping/>
  </p:clrMapOvr>
  <p:transition spd="slow">
    <p:fade/>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5F74A13B-266A-5A45-B46D-A7077A76E94F}" type="datetimeFigureOut">
              <a:rPr lang="en-US"/>
              <a:pPr/>
              <a:t>11/3/25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fld id="{4592C43F-E98E-8A4D-8AF9-8880D7D52978}" type="slidenum">
              <a:rPr lang="en-US"/>
              <a:pPr/>
              <a:t>‹#›</a:t>
            </a:fld>
            <a:endParaRPr lang="en-US"/>
          </a:p>
        </p:txBody>
      </p:sp>
    </p:spTree>
    <p:extLst>
      <p:ext uri="{BB962C8B-B14F-4D97-AF65-F5344CB8AC3E}">
        <p14:creationId xmlns:p14="http://schemas.microsoft.com/office/powerpoint/2010/main" val="678052008"/>
      </p:ext>
    </p:extLst>
  </p:cSld>
  <p:clrMapOvr>
    <a:masterClrMapping/>
  </p:clrMapOvr>
  <p:transition spd="slow">
    <p:fade/>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FEB1CE5F-7C25-B14A-BB0C-8AF491016EC9}" type="datetimeFigureOut">
              <a:rPr lang="en-US"/>
              <a:pPr/>
              <a:t>11/3/25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D8442A44-C60C-3540-ABC5-86B8EAE56017}" type="slidenum">
              <a:rPr lang="en-US"/>
              <a:pPr/>
              <a:t>‹#›</a:t>
            </a:fld>
            <a:endParaRPr lang="en-US"/>
          </a:p>
        </p:txBody>
      </p:sp>
    </p:spTree>
    <p:extLst>
      <p:ext uri="{BB962C8B-B14F-4D97-AF65-F5344CB8AC3E}">
        <p14:creationId xmlns:p14="http://schemas.microsoft.com/office/powerpoint/2010/main" val="459933495"/>
      </p:ext>
    </p:extLst>
  </p:cSld>
  <p:clrMapOvr>
    <a:masterClrMapping/>
  </p:clrMapOvr>
  <p:transition spd="slow">
    <p:fade/>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18CD8591-41C9-EA46-BE7B-640F2C3387DF}" type="datetimeFigureOut">
              <a:rPr lang="en-US"/>
              <a:pPr/>
              <a:t>11/3/25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fld id="{B8C0FF84-406C-5449-873F-A13F0C17AD28}" type="slidenum">
              <a:rPr lang="en-US"/>
              <a:pPr/>
              <a:t>‹#›</a:t>
            </a:fld>
            <a:endParaRPr lang="en-US"/>
          </a:p>
        </p:txBody>
      </p:sp>
    </p:spTree>
    <p:extLst>
      <p:ext uri="{BB962C8B-B14F-4D97-AF65-F5344CB8AC3E}">
        <p14:creationId xmlns:p14="http://schemas.microsoft.com/office/powerpoint/2010/main" val="740011627"/>
      </p:ext>
    </p:extLst>
  </p:cSld>
  <p:clrMapOvr>
    <a:masterClrMapping/>
  </p:clrMapOvr>
  <p:transition spd="slow">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BDC85EC8-C61A-3E44-A805-2BCF04D2EE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0964926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2FECAC3E-E8AE-4B46-BB27-94FFBFDA18A4}" type="datetimeFigureOut">
              <a:rPr lang="en-US"/>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A84B1C84-5CB2-D54C-96D7-AECD56D7B624}" type="slidenum">
              <a:rPr lang="en-US"/>
              <a:pPr/>
              <a:t>‹#›</a:t>
            </a:fld>
            <a:endParaRPr lang="en-US"/>
          </a:p>
        </p:txBody>
      </p:sp>
    </p:spTree>
    <p:extLst>
      <p:ext uri="{BB962C8B-B14F-4D97-AF65-F5344CB8AC3E}">
        <p14:creationId xmlns:p14="http://schemas.microsoft.com/office/powerpoint/2010/main" val="3722089788"/>
      </p:ext>
    </p:extLst>
  </p:cSld>
  <p:clrMapOvr>
    <a:masterClrMapping/>
  </p:clrMapOvr>
  <p:transition spd="slow">
    <p:fade/>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DF1B041-0579-E14B-902B-E71AA5B7A609}" type="datetimeFigureOut">
              <a:rPr lang="en-US"/>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fld id="{60B9C1D0-5665-064F-952D-03DF08A195E4}" type="slidenum">
              <a:rPr lang="en-US"/>
              <a:pPr/>
              <a:t>‹#›</a:t>
            </a:fld>
            <a:endParaRPr lang="en-US"/>
          </a:p>
        </p:txBody>
      </p:sp>
    </p:spTree>
    <p:extLst>
      <p:ext uri="{BB962C8B-B14F-4D97-AF65-F5344CB8AC3E}">
        <p14:creationId xmlns:p14="http://schemas.microsoft.com/office/powerpoint/2010/main" val="4200502105"/>
      </p:ext>
    </p:extLst>
  </p:cSld>
  <p:clrMapOvr>
    <a:masterClrMapping/>
  </p:clrMapOvr>
  <p:transition spd="slow">
    <p:fade/>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343" indent="0" algn="ctr">
              <a:buNone/>
              <a:defRPr/>
            </a:lvl2pPr>
            <a:lvl3pPr marL="912690" indent="0" algn="ctr">
              <a:buNone/>
              <a:defRPr/>
            </a:lvl3pPr>
            <a:lvl4pPr marL="1369016" indent="0" algn="ctr">
              <a:buNone/>
              <a:defRPr/>
            </a:lvl4pPr>
            <a:lvl5pPr marL="1825374" indent="0" algn="ctr">
              <a:buNone/>
              <a:defRPr/>
            </a:lvl5pPr>
            <a:lvl6pPr marL="2281697" indent="0" algn="ctr">
              <a:buNone/>
              <a:defRPr/>
            </a:lvl6pPr>
            <a:lvl7pPr marL="2738032" indent="0" algn="ctr">
              <a:buNone/>
              <a:defRPr/>
            </a:lvl7pPr>
            <a:lvl8pPr marL="3194368" indent="0" algn="ctr">
              <a:buNone/>
              <a:defRPr/>
            </a:lvl8pPr>
            <a:lvl9pPr marL="3650712"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3A0316E7-4EE0-2747-A7D2-431FF7426764}" type="slidenum">
              <a:rPr lang="en-US"/>
              <a:pPr>
                <a:defRPr/>
              </a:pPr>
              <a:t>‹#›</a:t>
            </a:fld>
            <a:endParaRPr lang="en-US"/>
          </a:p>
        </p:txBody>
      </p:sp>
    </p:spTree>
    <p:extLst>
      <p:ext uri="{BB962C8B-B14F-4D97-AF65-F5344CB8AC3E}">
        <p14:creationId xmlns:p14="http://schemas.microsoft.com/office/powerpoint/2010/main" val="189594244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896435D-1CE3-C642-A16B-3E2B01C37BE0}" type="slidenum">
              <a:rPr lang="en-US"/>
              <a:pPr>
                <a:defRPr/>
              </a:pPr>
              <a:t>‹#›</a:t>
            </a:fld>
            <a:endParaRPr lang="en-US"/>
          </a:p>
        </p:txBody>
      </p:sp>
    </p:spTree>
    <p:extLst>
      <p:ext uri="{BB962C8B-B14F-4D97-AF65-F5344CB8AC3E}">
        <p14:creationId xmlns:p14="http://schemas.microsoft.com/office/powerpoint/2010/main" val="367786688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1B2F58A9-695B-9640-AFA4-30BC4B7DD010}" type="slidenum">
              <a:rPr lang="en-US"/>
              <a:pPr>
                <a:defRPr/>
              </a:pPr>
              <a:t>‹#›</a:t>
            </a:fld>
            <a:endParaRPr lang="en-US"/>
          </a:p>
        </p:txBody>
      </p:sp>
    </p:spTree>
    <p:extLst>
      <p:ext uri="{BB962C8B-B14F-4D97-AF65-F5344CB8AC3E}">
        <p14:creationId xmlns:p14="http://schemas.microsoft.com/office/powerpoint/2010/main" val="66775565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359FE17-693C-4B4E-BB61-3AC6820D9E1E}" type="slidenum">
              <a:rPr lang="en-US"/>
              <a:pPr>
                <a:defRPr/>
              </a:pPr>
              <a:t>‹#›</a:t>
            </a:fld>
            <a:endParaRPr lang="en-US"/>
          </a:p>
        </p:txBody>
      </p:sp>
    </p:spTree>
    <p:extLst>
      <p:ext uri="{BB962C8B-B14F-4D97-AF65-F5344CB8AC3E}">
        <p14:creationId xmlns:p14="http://schemas.microsoft.com/office/powerpoint/2010/main" val="46340704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5B68D4B9-3E5B-8842-B273-F876E9372B49}" type="slidenum">
              <a:rPr lang="en-US"/>
              <a:pPr>
                <a:defRPr/>
              </a:pPr>
              <a:t>‹#›</a:t>
            </a:fld>
            <a:endParaRPr lang="en-US"/>
          </a:p>
        </p:txBody>
      </p:sp>
    </p:spTree>
    <p:extLst>
      <p:ext uri="{BB962C8B-B14F-4D97-AF65-F5344CB8AC3E}">
        <p14:creationId xmlns:p14="http://schemas.microsoft.com/office/powerpoint/2010/main" val="2912466950"/>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646224C9-EDF7-6345-AAEF-B2DCB06D457B}" type="slidenum">
              <a:rPr lang="en-US"/>
              <a:pPr>
                <a:defRPr/>
              </a:pPr>
              <a:t>‹#›</a:t>
            </a:fld>
            <a:endParaRPr lang="en-US"/>
          </a:p>
        </p:txBody>
      </p:sp>
    </p:spTree>
    <p:extLst>
      <p:ext uri="{BB962C8B-B14F-4D97-AF65-F5344CB8AC3E}">
        <p14:creationId xmlns:p14="http://schemas.microsoft.com/office/powerpoint/2010/main" val="35973809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3F98CCF7-B73A-DF42-90DA-8C4034FBE740}" type="slidenum">
              <a:rPr lang="en-US"/>
              <a:pPr>
                <a:defRPr/>
              </a:pPr>
              <a:t>‹#›</a:t>
            </a:fld>
            <a:endParaRPr lang="en-US"/>
          </a:p>
        </p:txBody>
      </p:sp>
    </p:spTree>
    <p:extLst>
      <p:ext uri="{BB962C8B-B14F-4D97-AF65-F5344CB8AC3E}">
        <p14:creationId xmlns:p14="http://schemas.microsoft.com/office/powerpoint/2010/main" val="189742113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F887EA0F-0B14-794B-B6D5-E1D0AC57BA53}" type="slidenum">
              <a:rPr lang="en-US"/>
              <a:pPr>
                <a:defRPr/>
              </a:pPr>
              <a:t>‹#›</a:t>
            </a:fld>
            <a:endParaRPr lang="en-US"/>
          </a:p>
        </p:txBody>
      </p:sp>
    </p:spTree>
    <p:extLst>
      <p:ext uri="{BB962C8B-B14F-4D97-AF65-F5344CB8AC3E}">
        <p14:creationId xmlns:p14="http://schemas.microsoft.com/office/powerpoint/2010/main" val="358377973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D0E93BBE-7405-D346-94F6-4935F65AC6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7123236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0631A74-28DE-EB42-8351-D3899EDD57C2}" type="slidenum">
              <a:rPr lang="en-US"/>
              <a:pPr>
                <a:defRPr/>
              </a:pPr>
              <a:t>‹#›</a:t>
            </a:fld>
            <a:endParaRPr lang="en-US"/>
          </a:p>
        </p:txBody>
      </p:sp>
    </p:spTree>
    <p:extLst>
      <p:ext uri="{BB962C8B-B14F-4D97-AF65-F5344CB8AC3E}">
        <p14:creationId xmlns:p14="http://schemas.microsoft.com/office/powerpoint/2010/main" val="69242452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A10BA2D-AEA3-F142-A80A-4D631512BE2D}" type="slidenum">
              <a:rPr lang="en-US"/>
              <a:pPr>
                <a:defRPr/>
              </a:pPr>
              <a:t>‹#›</a:t>
            </a:fld>
            <a:endParaRPr lang="en-US"/>
          </a:p>
        </p:txBody>
      </p:sp>
    </p:spTree>
    <p:extLst>
      <p:ext uri="{BB962C8B-B14F-4D97-AF65-F5344CB8AC3E}">
        <p14:creationId xmlns:p14="http://schemas.microsoft.com/office/powerpoint/2010/main" val="219616459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275E29E-3232-EB4E-AD9B-4864E6127920}" type="slidenum">
              <a:rPr lang="en-US"/>
              <a:pPr>
                <a:defRPr/>
              </a:pPr>
              <a:t>‹#›</a:t>
            </a:fld>
            <a:endParaRPr lang="en-US"/>
          </a:p>
        </p:txBody>
      </p:sp>
    </p:spTree>
    <p:extLst>
      <p:ext uri="{BB962C8B-B14F-4D97-AF65-F5344CB8AC3E}">
        <p14:creationId xmlns:p14="http://schemas.microsoft.com/office/powerpoint/2010/main" val="218517407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EDCBD72C-006A-3049-8609-8433958C54EA}" type="slidenum">
              <a:rPr lang="en-US"/>
              <a:pPr>
                <a:defRPr/>
              </a:pPr>
              <a:t>‹#›</a:t>
            </a:fld>
            <a:endParaRPr lang="en-US"/>
          </a:p>
        </p:txBody>
      </p:sp>
    </p:spTree>
    <p:extLst>
      <p:ext uri="{BB962C8B-B14F-4D97-AF65-F5344CB8AC3E}">
        <p14:creationId xmlns:p14="http://schemas.microsoft.com/office/powerpoint/2010/main" val="1273275800"/>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AF87CCA-3974-3D4F-BB53-9DCA2F7374AD}" type="slidenum">
              <a:rPr lang="en-US"/>
              <a:pPr>
                <a:defRPr/>
              </a:pPr>
              <a:t>‹#›</a:t>
            </a:fld>
            <a:endParaRPr lang="en-US"/>
          </a:p>
        </p:txBody>
      </p:sp>
    </p:spTree>
    <p:extLst>
      <p:ext uri="{BB962C8B-B14F-4D97-AF65-F5344CB8AC3E}">
        <p14:creationId xmlns:p14="http://schemas.microsoft.com/office/powerpoint/2010/main" val="257081143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61" tIns="45631" rIns="91261" bIns="45631"/>
          <a:lstStyle>
            <a:lvl1pPr marL="0" indent="0" algn="ctr">
              <a:buNone/>
              <a:defRPr>
                <a:solidFill>
                  <a:schemeClr val="tx1">
                    <a:tint val="75000"/>
                  </a:schemeClr>
                </a:solidFill>
              </a:defRPr>
            </a:lvl1pPr>
            <a:lvl2pPr marL="456343" indent="0" algn="ctr">
              <a:buNone/>
              <a:defRPr>
                <a:solidFill>
                  <a:schemeClr val="tx1">
                    <a:tint val="75000"/>
                  </a:schemeClr>
                </a:solidFill>
              </a:defRPr>
            </a:lvl2pPr>
            <a:lvl3pPr marL="912690" indent="0" algn="ctr">
              <a:buNone/>
              <a:defRPr>
                <a:solidFill>
                  <a:schemeClr val="tx1">
                    <a:tint val="75000"/>
                  </a:schemeClr>
                </a:solidFill>
              </a:defRPr>
            </a:lvl3pPr>
            <a:lvl4pPr marL="1369016" indent="0" algn="ctr">
              <a:buNone/>
              <a:defRPr>
                <a:solidFill>
                  <a:schemeClr val="tx1">
                    <a:tint val="75000"/>
                  </a:schemeClr>
                </a:solidFill>
              </a:defRPr>
            </a:lvl4pPr>
            <a:lvl5pPr marL="1825374" indent="0" algn="ctr">
              <a:buNone/>
              <a:defRPr>
                <a:solidFill>
                  <a:schemeClr val="tx1">
                    <a:tint val="75000"/>
                  </a:schemeClr>
                </a:solidFill>
              </a:defRPr>
            </a:lvl5pPr>
            <a:lvl6pPr marL="2281697" indent="0" algn="ctr">
              <a:buNone/>
              <a:defRPr>
                <a:solidFill>
                  <a:schemeClr val="tx1">
                    <a:tint val="75000"/>
                  </a:schemeClr>
                </a:solidFill>
              </a:defRPr>
            </a:lvl6pPr>
            <a:lvl7pPr marL="2738032" indent="0" algn="ctr">
              <a:buNone/>
              <a:defRPr>
                <a:solidFill>
                  <a:schemeClr val="tx1">
                    <a:tint val="75000"/>
                  </a:schemeClr>
                </a:solidFill>
              </a:defRPr>
            </a:lvl7pPr>
            <a:lvl8pPr marL="3194368" indent="0" algn="ctr">
              <a:buNone/>
              <a:defRPr>
                <a:solidFill>
                  <a:schemeClr val="tx1">
                    <a:tint val="75000"/>
                  </a:schemeClr>
                </a:solidFill>
              </a:defRPr>
            </a:lvl8pPr>
            <a:lvl9pPr marL="365071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48712552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107275879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61" tIns="45631" rIns="91261" bIns="45631" anchor="b"/>
          <a:lstStyle>
            <a:lvl1pPr marL="0" indent="0">
              <a:buNone/>
              <a:defRPr sz="2000">
                <a:solidFill>
                  <a:schemeClr val="tx1">
                    <a:tint val="75000"/>
                  </a:schemeClr>
                </a:solidFill>
              </a:defRPr>
            </a:lvl1pPr>
            <a:lvl2pPr marL="456343" indent="0">
              <a:buNone/>
              <a:defRPr sz="1800">
                <a:solidFill>
                  <a:schemeClr val="tx1">
                    <a:tint val="75000"/>
                  </a:schemeClr>
                </a:solidFill>
              </a:defRPr>
            </a:lvl2pPr>
            <a:lvl3pPr marL="912690" indent="0">
              <a:buNone/>
              <a:defRPr sz="1600">
                <a:solidFill>
                  <a:schemeClr val="tx1">
                    <a:tint val="75000"/>
                  </a:schemeClr>
                </a:solidFill>
              </a:defRPr>
            </a:lvl3pPr>
            <a:lvl4pPr marL="1369016" indent="0">
              <a:buNone/>
              <a:defRPr sz="1400">
                <a:solidFill>
                  <a:schemeClr val="tx1">
                    <a:tint val="75000"/>
                  </a:schemeClr>
                </a:solidFill>
              </a:defRPr>
            </a:lvl4pPr>
            <a:lvl5pPr marL="1825374" indent="0">
              <a:buNone/>
              <a:defRPr sz="1400">
                <a:solidFill>
                  <a:schemeClr val="tx1">
                    <a:tint val="75000"/>
                  </a:schemeClr>
                </a:solidFill>
              </a:defRPr>
            </a:lvl5pPr>
            <a:lvl6pPr marL="2281697" indent="0">
              <a:buNone/>
              <a:defRPr sz="1400">
                <a:solidFill>
                  <a:schemeClr val="tx1">
                    <a:tint val="75000"/>
                  </a:schemeClr>
                </a:solidFill>
              </a:defRPr>
            </a:lvl6pPr>
            <a:lvl7pPr marL="2738032" indent="0">
              <a:buNone/>
              <a:defRPr sz="1400">
                <a:solidFill>
                  <a:schemeClr val="tx1">
                    <a:tint val="75000"/>
                  </a:schemeClr>
                </a:solidFill>
              </a:defRPr>
            </a:lvl7pPr>
            <a:lvl8pPr marL="3194368" indent="0">
              <a:buNone/>
              <a:defRPr sz="1400">
                <a:solidFill>
                  <a:schemeClr val="tx1">
                    <a:tint val="75000"/>
                  </a:schemeClr>
                </a:solidFill>
              </a:defRPr>
            </a:lvl8pPr>
            <a:lvl9pPr marL="365071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922488768"/>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61" tIns="45631" rIns="91261" bIns="4563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5693491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a:prstGeom prst="rect">
            <a:avLst/>
          </a:prstGeom>
        </p:spPr>
        <p:txBody>
          <a:bodyPr lIns="91261" tIns="45631" rIns="91261" bIns="45631"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a:prstGeom prst="rect">
            <a:avLst/>
          </a:prstGeom>
        </p:spPr>
        <p:txBody>
          <a:bodyPr lIns="91261" tIns="45631" rIns="91261" bIns="4563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Arial"/>
            </a:endParaRPr>
          </a:p>
        </p:txBody>
      </p:sp>
      <p:sp>
        <p:nvSpPr>
          <p:cNvPr id="9" name="Slide Number Placeholder 8"/>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95338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BF841B1-AA5B-E145-8133-808329DA235F}" type="slidenum">
              <a:rPr lang="en-US"/>
              <a:pPr>
                <a:defRPr/>
              </a:pPr>
              <a:t>‹#›</a:t>
            </a:fld>
            <a:endParaRPr lang="en-US"/>
          </a:p>
        </p:txBody>
      </p:sp>
    </p:spTree>
    <p:extLst>
      <p:ext uri="{BB962C8B-B14F-4D97-AF65-F5344CB8AC3E}">
        <p14:creationId xmlns:p14="http://schemas.microsoft.com/office/powerpoint/2010/main" val="772642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679A82E-4091-FA42-B82D-9B0B8449F16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8101804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Arial"/>
            </a:endParaRPr>
          </a:p>
        </p:txBody>
      </p:sp>
      <p:sp>
        <p:nvSpPr>
          <p:cNvPr id="5" name="Slide Number Placeholder 4"/>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20566400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Arial"/>
            </a:endParaRPr>
          </a:p>
        </p:txBody>
      </p:sp>
      <p:sp>
        <p:nvSpPr>
          <p:cNvPr id="4" name="Slide Number Placeholder 3"/>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17563232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8"/>
            <a:ext cx="5111750" cy="5853113"/>
          </a:xfrm>
          <a:prstGeom prst="rect">
            <a:avLst/>
          </a:prstGeom>
        </p:spPr>
        <p:txBody>
          <a:bodyPr lIns="91261" tIns="45631" rIns="91261" bIns="4563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26341732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61" tIns="45631" rIns="91261" bIns="45631"/>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lIns="91261" tIns="45631" rIns="91261" bIns="45631"/>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Arial"/>
            </a:endParaRPr>
          </a:p>
        </p:txBody>
      </p:sp>
      <p:sp>
        <p:nvSpPr>
          <p:cNvPr id="7" name="Slide Number Placeholder 6"/>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703676099"/>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388215876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6"/>
            <a:ext cx="6019800" cy="5851525"/>
          </a:xfrm>
          <a:prstGeom prst="rect">
            <a:avLst/>
          </a:prstGeom>
        </p:spPr>
        <p:txBody>
          <a:bodyPr vert="eaVert" lIns="91261" tIns="45631" rIns="91261" bIns="4563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921CE0-09F0-C844-9567-91EE901B4A6D}" type="datetimeFigureOut">
              <a:rPr lang="en-US" smtClean="0">
                <a:solidFill>
                  <a:prstClr val="black">
                    <a:tint val="75000"/>
                  </a:prstClr>
                </a:solidFill>
                <a:latin typeface="Arial"/>
              </a:rPr>
              <a:pPr/>
              <a:t>11/3/25</a:t>
            </a:fld>
            <a:endParaRPr lang="en-US">
              <a:solidFill>
                <a:prstClr val="black">
                  <a:tint val="75000"/>
                </a:prstClr>
              </a:solidFill>
              <a:latin typeface="Aria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Arial"/>
            </a:endParaRPr>
          </a:p>
        </p:txBody>
      </p:sp>
      <p:sp>
        <p:nvSpPr>
          <p:cNvPr id="6" name="Slide Number Placeholder 5"/>
          <p:cNvSpPr>
            <a:spLocks noGrp="1"/>
          </p:cNvSpPr>
          <p:nvPr>
            <p:ph type="sldNum" sz="quarter" idx="12"/>
          </p:nvPr>
        </p:nvSpPr>
        <p:spPr/>
        <p:txBody>
          <a:bodyPr/>
          <a:lstStyle/>
          <a:p>
            <a:fld id="{EB521DE6-3A55-8940-8CE2-E7FB3B1EADE7}" type="slidenum">
              <a:rPr lang="en-US" smtClean="0">
                <a:solidFill>
                  <a:prstClr val="black">
                    <a:tint val="75000"/>
                  </a:prstClr>
                </a:solidFill>
                <a:latin typeface="Arial"/>
              </a:rPr>
              <a:pPr/>
              <a:t>‹#›</a:t>
            </a:fld>
            <a:endParaRPr lang="en-US">
              <a:solidFill>
                <a:prstClr val="black">
                  <a:tint val="75000"/>
                </a:prstClr>
              </a:solidFill>
              <a:latin typeface="Arial"/>
            </a:endParaRPr>
          </a:p>
        </p:txBody>
      </p:sp>
    </p:spTree>
    <p:extLst>
      <p:ext uri="{BB962C8B-B14F-4D97-AF65-F5344CB8AC3E}">
        <p14:creationId xmlns:p14="http://schemas.microsoft.com/office/powerpoint/2010/main" val="2790547956"/>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5"/>
            <a:ext cx="8229600" cy="5851525"/>
          </a:xfrm>
          <a:prstGeom prst="rect">
            <a:avLst/>
          </a:prstGeom>
          <a:noFill/>
          <a:ln>
            <a:noFill/>
          </a:ln>
        </p:spPr>
        <p:txBody>
          <a:bodyPr lIns="91244" tIns="91244" rIns="91244" bIns="91244" anchor="t" anchorCtr="0"/>
          <a:lstStyle>
            <a:lvl1pPr marL="342254" indent="-88721"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546" indent="-31684"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0839"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19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524" indent="25355"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09864" indent="-101410"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212" indent="-101410"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2541" indent="-101410"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8893" indent="-101410"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152057227"/>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3D773A81-C0ED-F94C-9522-AC06CEEDF1AD}" type="slidenum">
              <a:rPr lang="en-US"/>
              <a:pPr>
                <a:defRPr/>
              </a:pPr>
              <a:t>‹#›</a:t>
            </a:fld>
            <a:endParaRPr lang="en-US"/>
          </a:p>
        </p:txBody>
      </p:sp>
    </p:spTree>
    <p:extLst>
      <p:ext uri="{BB962C8B-B14F-4D97-AF65-F5344CB8AC3E}">
        <p14:creationId xmlns:p14="http://schemas.microsoft.com/office/powerpoint/2010/main" val="3279893573"/>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51E136B9-5D50-724E-99DD-334C0E0D7715}" type="slidenum">
              <a:rPr lang="en-US"/>
              <a:pPr>
                <a:defRPr/>
              </a:pPr>
              <a:t>‹#›</a:t>
            </a:fld>
            <a:endParaRPr lang="en-US"/>
          </a:p>
        </p:txBody>
      </p:sp>
    </p:spTree>
    <p:extLst>
      <p:ext uri="{BB962C8B-B14F-4D97-AF65-F5344CB8AC3E}">
        <p14:creationId xmlns:p14="http://schemas.microsoft.com/office/powerpoint/2010/main" val="135027618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a:extLst>
              <a:ext uri="{FF2B5EF4-FFF2-40B4-BE49-F238E27FC236}">
                <a16:creationId xmlns:a16="http://schemas.microsoft.com/office/drawing/2014/main" id="{4D8F838E-7F5F-8A4D-91ED-1A5AC2CC5577}"/>
              </a:ext>
            </a:extLst>
          </p:cNvPr>
          <p:cNvSpPr>
            <a:spLocks noGrp="1"/>
          </p:cNvSpPr>
          <p:nvPr>
            <p:ph type="dt" sz="half" idx="10"/>
          </p:nvPr>
        </p:nvSpPr>
        <p:spPr/>
        <p:txBody>
          <a:bodyPr/>
          <a:lstStyle>
            <a:lvl1pPr eaLnBrk="0" hangingPunct="0">
              <a:defRPr>
                <a:latin typeface="+mn-lt"/>
              </a:defRPr>
            </a:lvl1pPr>
          </a:lstStyle>
          <a:p>
            <a:pPr>
              <a:defRPr/>
            </a:pPr>
            <a:endParaRPr lang="en-US"/>
          </a:p>
        </p:txBody>
      </p:sp>
      <p:sp>
        <p:nvSpPr>
          <p:cNvPr id="5" name="Footer Placeholder 4">
            <a:extLst>
              <a:ext uri="{FF2B5EF4-FFF2-40B4-BE49-F238E27FC236}">
                <a16:creationId xmlns:a16="http://schemas.microsoft.com/office/drawing/2014/main" id="{5E254D80-F324-D94D-889B-34A933F40CC7}"/>
              </a:ext>
            </a:extLst>
          </p:cNvPr>
          <p:cNvSpPr>
            <a:spLocks noGrp="1"/>
          </p:cNvSpPr>
          <p:nvPr>
            <p:ph type="ftr" sz="quarter" idx="11"/>
          </p:nvPr>
        </p:nvSpPr>
        <p:spPr/>
        <p:txBody>
          <a:bodyPr/>
          <a:lstStyle>
            <a:lvl1pPr eaLnBrk="0" hangingPunct="0">
              <a:defRPr>
                <a:latin typeface="+mn-lt"/>
              </a:defRPr>
            </a:lvl1pPr>
          </a:lstStyle>
          <a:p>
            <a:pPr>
              <a:defRPr/>
            </a:pPr>
            <a:endParaRPr lang="en-US"/>
          </a:p>
        </p:txBody>
      </p:sp>
      <p:sp>
        <p:nvSpPr>
          <p:cNvPr id="6" name="Slide Number Placeholder 5">
            <a:extLst>
              <a:ext uri="{FF2B5EF4-FFF2-40B4-BE49-F238E27FC236}">
                <a16:creationId xmlns:a16="http://schemas.microsoft.com/office/drawing/2014/main" id="{ECA75111-059E-D947-A36D-FE1C6AC7F09A}"/>
              </a:ext>
            </a:extLst>
          </p:cNvPr>
          <p:cNvSpPr>
            <a:spLocks noGrp="1"/>
          </p:cNvSpPr>
          <p:nvPr>
            <p:ph type="sldNum" sz="quarter" idx="12"/>
          </p:nvPr>
        </p:nvSpPr>
        <p:spPr/>
        <p:txBody>
          <a:bodyPr/>
          <a:lstStyle>
            <a:lvl1pPr eaLnBrk="0" hangingPunct="0">
              <a:defRPr/>
            </a:lvl1pPr>
          </a:lstStyle>
          <a:p>
            <a:fld id="{E74D4F43-3BB8-4740-9E00-877648363FEE}" type="slidenum">
              <a:rPr lang="en-US" altLang="en-US"/>
              <a:pPr/>
              <a:t>‹#›</a:t>
            </a:fld>
            <a:endParaRPr lang="en-US" altLang="en-US"/>
          </a:p>
        </p:txBody>
      </p:sp>
    </p:spTree>
    <p:extLst>
      <p:ext uri="{BB962C8B-B14F-4D97-AF65-F5344CB8AC3E}">
        <p14:creationId xmlns:p14="http://schemas.microsoft.com/office/powerpoint/2010/main" val="3627259690"/>
      </p:ext>
    </p:extLst>
  </p:cSld>
  <p:clrMapOvr>
    <a:masterClrMapping/>
  </p:clrMapOvr>
  <p:transition spd="med">
    <p:randomBar dir="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5FB12A67-90A3-A44A-A768-A18AA1AE8BE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00051132"/>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ctrTitle" sz="quarter"/>
          </p:nvPr>
        </p:nvSpPr>
        <p:spPr>
          <a:xfrm>
            <a:off x="457200" y="1676400"/>
            <a:ext cx="5410200" cy="1143000"/>
          </a:xfrm>
        </p:spPr>
        <p:txBody>
          <a:bodyPr/>
          <a:lstStyle>
            <a:lvl1pPr>
              <a:defRPr/>
            </a:lvl1pPr>
          </a:lstStyle>
          <a:p>
            <a:r>
              <a:rPr lang="en-US"/>
              <a:t>Click to edit Master title style</a:t>
            </a:r>
          </a:p>
        </p:txBody>
      </p:sp>
      <p:sp>
        <p:nvSpPr>
          <p:cNvPr id="4099" name="Rectangle 3"/>
          <p:cNvSpPr>
            <a:spLocks noGrp="1" noChangeArrowheads="1"/>
          </p:cNvSpPr>
          <p:nvPr>
            <p:ph type="subTitle" sz="quarter" idx="1"/>
          </p:nvPr>
        </p:nvSpPr>
        <p:spPr>
          <a:xfrm>
            <a:off x="457200" y="3352800"/>
            <a:ext cx="5451475" cy="1752600"/>
          </a:xfrm>
        </p:spPr>
        <p:txBody>
          <a:bodyPr lIns="92075" tIns="46038" rIns="92075" bIns="46038" anchor="ctr"/>
          <a:lstStyle>
            <a:lvl1pPr marL="0" indent="0">
              <a:buFont typeface="Wingdings" charset="2"/>
              <a:buNone/>
              <a:defRPr/>
            </a:lvl1pPr>
          </a:lstStyle>
          <a:p>
            <a:r>
              <a:rPr lang="en-US"/>
              <a:t>Click to edit Master subtitle style</a:t>
            </a:r>
          </a:p>
        </p:txBody>
      </p:sp>
      <p:sp>
        <p:nvSpPr>
          <p:cNvPr id="4" name="Rectangle 4">
            <a:extLst>
              <a:ext uri="{FF2B5EF4-FFF2-40B4-BE49-F238E27FC236}">
                <a16:creationId xmlns:a16="http://schemas.microsoft.com/office/drawing/2014/main" id="{A5A8571D-375E-4947-A7B7-43D1AF3045EA}"/>
              </a:ext>
            </a:extLst>
          </p:cNvPr>
          <p:cNvSpPr>
            <a:spLocks noGrp="1" noChangeArrowheads="1"/>
          </p:cNvSpPr>
          <p:nvPr>
            <p:ph type="dt" sz="half" idx="10"/>
          </p:nvPr>
        </p:nvSpPr>
        <p:spPr>
          <a:xfrm>
            <a:off x="609600" y="6400800"/>
            <a:ext cx="1905000" cy="457200"/>
          </a:xfrm>
        </p:spPr>
        <p:txBody>
          <a:bodyPr/>
          <a:lstStyle>
            <a:lvl1pPr eaLnBrk="0" hangingPunct="0">
              <a:defRPr>
                <a:solidFill>
                  <a:srgbClr val="F8F8F8"/>
                </a:solidFill>
              </a:defRPr>
            </a:lvl1pPr>
          </a:lstStyle>
          <a:p>
            <a:pPr>
              <a:defRPr/>
            </a:pPr>
            <a:endParaRPr lang="en-US"/>
          </a:p>
        </p:txBody>
      </p:sp>
      <p:sp>
        <p:nvSpPr>
          <p:cNvPr id="5" name="Rectangle 5">
            <a:extLst>
              <a:ext uri="{FF2B5EF4-FFF2-40B4-BE49-F238E27FC236}">
                <a16:creationId xmlns:a16="http://schemas.microsoft.com/office/drawing/2014/main" id="{4EDFB11F-736E-7C4A-B980-0A63259B77C7}"/>
              </a:ext>
            </a:extLst>
          </p:cNvPr>
          <p:cNvSpPr>
            <a:spLocks noGrp="1" noChangeArrowheads="1"/>
          </p:cNvSpPr>
          <p:nvPr>
            <p:ph type="ftr" sz="quarter" idx="11"/>
          </p:nvPr>
        </p:nvSpPr>
        <p:spPr/>
        <p:txBody>
          <a:bodyPr/>
          <a:lstStyle>
            <a:lvl1pPr eaLnBrk="0" hangingPunct="0">
              <a:defRPr>
                <a:solidFill>
                  <a:srgbClr val="F8F8F8"/>
                </a:solidFill>
              </a:defRPr>
            </a:lvl1pPr>
          </a:lstStyle>
          <a:p>
            <a:pPr>
              <a:defRPr/>
            </a:pPr>
            <a:endParaRPr lang="en-US"/>
          </a:p>
        </p:txBody>
      </p:sp>
      <p:sp>
        <p:nvSpPr>
          <p:cNvPr id="6" name="Rectangle 6">
            <a:extLst>
              <a:ext uri="{FF2B5EF4-FFF2-40B4-BE49-F238E27FC236}">
                <a16:creationId xmlns:a16="http://schemas.microsoft.com/office/drawing/2014/main" id="{5270C2CF-3D4B-B043-B9B4-68857E6BB8DF}"/>
              </a:ext>
            </a:extLst>
          </p:cNvPr>
          <p:cNvSpPr>
            <a:spLocks noGrp="1" noChangeArrowheads="1"/>
          </p:cNvSpPr>
          <p:nvPr>
            <p:ph type="sldNum" sz="quarter" idx="12"/>
          </p:nvPr>
        </p:nvSpPr>
        <p:spPr>
          <a:xfrm>
            <a:off x="6629400" y="6400800"/>
            <a:ext cx="1905000" cy="457200"/>
          </a:xfrm>
        </p:spPr>
        <p:txBody>
          <a:bodyPr/>
          <a:lstStyle>
            <a:lvl1pPr eaLnBrk="0" hangingPunct="0">
              <a:defRPr>
                <a:solidFill>
                  <a:srgbClr val="F8F8F8"/>
                </a:solidFill>
              </a:defRPr>
            </a:lvl1pPr>
          </a:lstStyle>
          <a:p>
            <a:fld id="{3E18F541-E12A-5C43-BFF6-83DBC214E582}" type="slidenum">
              <a:rPr lang="en-US" altLang="en-US"/>
              <a:pPr/>
              <a:t>‹#›</a:t>
            </a:fld>
            <a:endParaRPr lang="en-US" altLang="en-US"/>
          </a:p>
        </p:txBody>
      </p:sp>
    </p:spTree>
    <p:extLst>
      <p:ext uri="{BB962C8B-B14F-4D97-AF65-F5344CB8AC3E}">
        <p14:creationId xmlns:p14="http://schemas.microsoft.com/office/powerpoint/2010/main" val="3917241849"/>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107672962"/>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769829897"/>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567836849"/>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815850441"/>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501190010"/>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541828838"/>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93989344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9565432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6474052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F2AAC2F0-1834-1B4F-B81B-3BA4B75D905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0617002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842191224"/>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7022880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986075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99960890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044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04483" name="Rectangle 3"/>
          <p:cNvSpPr>
            <a:spLocks noGrp="1" noChangeArrowheads="1"/>
          </p:cNvSpPr>
          <p:nvPr>
            <p:ph type="subTitle" idx="1"/>
          </p:nvPr>
        </p:nvSpPr>
        <p:spPr>
          <a:xfrm>
            <a:off x="1371600" y="3886200"/>
            <a:ext cx="6400800" cy="1752600"/>
          </a:xfrm>
        </p:spPr>
        <p:txBody>
          <a:bodyPr/>
          <a:lstStyle>
            <a:lvl1pPr marL="0" indent="0" algn="ctr">
              <a:buFont typeface="Times" pitchFamily="-112" charset="0"/>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CE4AA0F-2989-0149-8157-3B706DD3E73F}" type="slidenum">
              <a:rPr lang="en-US"/>
              <a:pPr>
                <a:defRPr/>
              </a:pPr>
              <a:t>‹#›</a:t>
            </a:fld>
            <a:endParaRPr lang="en-US"/>
          </a:p>
        </p:txBody>
      </p:sp>
    </p:spTree>
    <p:extLst>
      <p:ext uri="{BB962C8B-B14F-4D97-AF65-F5344CB8AC3E}">
        <p14:creationId xmlns:p14="http://schemas.microsoft.com/office/powerpoint/2010/main" val="660370408"/>
      </p:ext>
    </p:extLst>
  </p:cSld>
  <p:clrMapOvr>
    <a:masterClrMapping/>
  </p:clrMapOvr>
  <p:transition/>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7931F36-CBE5-1548-93B0-C988DBE9CF63}" type="slidenum">
              <a:rPr lang="en-US"/>
              <a:pPr>
                <a:defRPr/>
              </a:pPr>
              <a:t>‹#›</a:t>
            </a:fld>
            <a:endParaRPr lang="en-US"/>
          </a:p>
        </p:txBody>
      </p:sp>
    </p:spTree>
    <p:extLst>
      <p:ext uri="{BB962C8B-B14F-4D97-AF65-F5344CB8AC3E}">
        <p14:creationId xmlns:p14="http://schemas.microsoft.com/office/powerpoint/2010/main" val="1650589193"/>
      </p:ext>
    </p:extLst>
  </p:cSld>
  <p:clrMapOvr>
    <a:masterClrMapping/>
  </p:clrMapOvr>
  <p:transition/>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8F7E5E0-88E0-6C46-9F71-52FE434AE7EC}" type="slidenum">
              <a:rPr lang="en-US"/>
              <a:pPr>
                <a:defRPr/>
              </a:pPr>
              <a:t>‹#›</a:t>
            </a:fld>
            <a:endParaRPr lang="en-US"/>
          </a:p>
        </p:txBody>
      </p:sp>
    </p:spTree>
    <p:extLst>
      <p:ext uri="{BB962C8B-B14F-4D97-AF65-F5344CB8AC3E}">
        <p14:creationId xmlns:p14="http://schemas.microsoft.com/office/powerpoint/2010/main" val="3281400235"/>
      </p:ext>
    </p:extLst>
  </p:cSld>
  <p:clrMapOvr>
    <a:masterClrMapping/>
  </p:clrMapOvr>
  <p:transition/>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AFA2D8E-063F-0145-8831-8042840E2127}" type="slidenum">
              <a:rPr lang="en-US"/>
              <a:pPr>
                <a:defRPr/>
              </a:pPr>
              <a:t>‹#›</a:t>
            </a:fld>
            <a:endParaRPr lang="en-US"/>
          </a:p>
        </p:txBody>
      </p:sp>
    </p:spTree>
    <p:extLst>
      <p:ext uri="{BB962C8B-B14F-4D97-AF65-F5344CB8AC3E}">
        <p14:creationId xmlns:p14="http://schemas.microsoft.com/office/powerpoint/2010/main" val="4131594942"/>
      </p:ext>
    </p:extLst>
  </p:cSld>
  <p:clrMapOvr>
    <a:masterClrMapping/>
  </p:clrMapOvr>
  <p:transition/>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F3861B6-0833-F24E-8CBD-31B7D08AAC8F}" type="slidenum">
              <a:rPr lang="en-US"/>
              <a:pPr>
                <a:defRPr/>
              </a:pPr>
              <a:t>‹#›</a:t>
            </a:fld>
            <a:endParaRPr lang="en-US"/>
          </a:p>
        </p:txBody>
      </p:sp>
    </p:spTree>
    <p:extLst>
      <p:ext uri="{BB962C8B-B14F-4D97-AF65-F5344CB8AC3E}">
        <p14:creationId xmlns:p14="http://schemas.microsoft.com/office/powerpoint/2010/main" val="4250459917"/>
      </p:ext>
    </p:extLst>
  </p:cSld>
  <p:clrMapOvr>
    <a:masterClrMapping/>
  </p:clrMapOvr>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01DB814B-3D67-FF42-84A5-DCAECD171AB8}" type="slidenum">
              <a:rPr lang="en-US"/>
              <a:pPr>
                <a:defRPr/>
              </a:pPr>
              <a:t>‹#›</a:t>
            </a:fld>
            <a:endParaRPr lang="en-US"/>
          </a:p>
        </p:txBody>
      </p:sp>
    </p:spTree>
    <p:extLst>
      <p:ext uri="{BB962C8B-B14F-4D97-AF65-F5344CB8AC3E}">
        <p14:creationId xmlns:p14="http://schemas.microsoft.com/office/powerpoint/2010/main" val="387942359"/>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2132D92B-A0D2-A34E-891E-0E64DFB0395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297267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F08F179-9A3C-1C4D-B73A-BF05DCC8FBEC}" type="slidenum">
              <a:rPr lang="en-US"/>
              <a:pPr>
                <a:defRPr/>
              </a:pPr>
              <a:t>‹#›</a:t>
            </a:fld>
            <a:endParaRPr lang="en-US"/>
          </a:p>
        </p:txBody>
      </p:sp>
    </p:spTree>
    <p:extLst>
      <p:ext uri="{BB962C8B-B14F-4D97-AF65-F5344CB8AC3E}">
        <p14:creationId xmlns:p14="http://schemas.microsoft.com/office/powerpoint/2010/main" val="131892035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83B06C9-6217-4E42-B35F-69375A8C1484}" type="slidenum">
              <a:rPr lang="en-US"/>
              <a:pPr>
                <a:defRPr/>
              </a:pPr>
              <a:t>‹#›</a:t>
            </a:fld>
            <a:endParaRPr lang="en-US"/>
          </a:p>
        </p:txBody>
      </p:sp>
    </p:spTree>
    <p:extLst>
      <p:ext uri="{BB962C8B-B14F-4D97-AF65-F5344CB8AC3E}">
        <p14:creationId xmlns:p14="http://schemas.microsoft.com/office/powerpoint/2010/main" val="1584169767"/>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DB64010D-7EC3-BE43-9DC3-A8163C2240AC}" type="slidenum">
              <a:rPr lang="en-US"/>
              <a:pPr>
                <a:defRPr/>
              </a:pPr>
              <a:t>‹#›</a:t>
            </a:fld>
            <a:endParaRPr lang="en-US"/>
          </a:p>
        </p:txBody>
      </p:sp>
    </p:spTree>
    <p:extLst>
      <p:ext uri="{BB962C8B-B14F-4D97-AF65-F5344CB8AC3E}">
        <p14:creationId xmlns:p14="http://schemas.microsoft.com/office/powerpoint/2010/main" val="373403485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3E3A2E0-F78C-FB4E-BF51-BF460DF45B46}" type="slidenum">
              <a:rPr lang="en-US"/>
              <a:pPr>
                <a:defRPr/>
              </a:pPr>
              <a:t>‹#›</a:t>
            </a:fld>
            <a:endParaRPr lang="en-US"/>
          </a:p>
        </p:txBody>
      </p:sp>
    </p:spTree>
    <p:extLst>
      <p:ext uri="{BB962C8B-B14F-4D97-AF65-F5344CB8AC3E}">
        <p14:creationId xmlns:p14="http://schemas.microsoft.com/office/powerpoint/2010/main" val="338550001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4A154B1-F173-DD4D-87A2-0A7541BB3D91}" type="slidenum">
              <a:rPr lang="en-US"/>
              <a:pPr>
                <a:defRPr/>
              </a:pPr>
              <a:t>‹#›</a:t>
            </a:fld>
            <a:endParaRPr lang="en-US"/>
          </a:p>
        </p:txBody>
      </p:sp>
    </p:spTree>
    <p:extLst>
      <p:ext uri="{BB962C8B-B14F-4D97-AF65-F5344CB8AC3E}">
        <p14:creationId xmlns:p14="http://schemas.microsoft.com/office/powerpoint/2010/main" val="2062248183"/>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22"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34B616-014D-354D-A5AF-3A6656C77611}" type="slidenum">
              <a:rPr lang="en-US"/>
              <a:pPr>
                <a:defRPr/>
              </a:pPr>
              <a:t>‹#›</a:t>
            </a:fld>
            <a:endParaRPr lang="en-US"/>
          </a:p>
        </p:txBody>
      </p:sp>
    </p:spTree>
    <p:extLst>
      <p:ext uri="{BB962C8B-B14F-4D97-AF65-F5344CB8AC3E}">
        <p14:creationId xmlns:p14="http://schemas.microsoft.com/office/powerpoint/2010/main" val="436536510"/>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E93472D-F9D1-904A-99C0-2E1E75C9F3B7}" type="slidenum">
              <a:rPr lang="en-US"/>
              <a:pPr>
                <a:defRPr/>
              </a:pPr>
              <a:t>‹#›</a:t>
            </a:fld>
            <a:endParaRPr lang="en-US"/>
          </a:p>
        </p:txBody>
      </p:sp>
    </p:spTree>
    <p:extLst>
      <p:ext uri="{BB962C8B-B14F-4D97-AF65-F5344CB8AC3E}">
        <p14:creationId xmlns:p14="http://schemas.microsoft.com/office/powerpoint/2010/main" val="181963125"/>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103E13-5F61-9F46-B60D-5C2B920F3DDD}" type="slidenum">
              <a:rPr lang="en-US"/>
              <a:pPr>
                <a:defRPr/>
              </a:pPr>
              <a:t>‹#›</a:t>
            </a:fld>
            <a:endParaRPr lang="en-US"/>
          </a:p>
        </p:txBody>
      </p:sp>
    </p:spTree>
    <p:extLst>
      <p:ext uri="{BB962C8B-B14F-4D97-AF65-F5344CB8AC3E}">
        <p14:creationId xmlns:p14="http://schemas.microsoft.com/office/powerpoint/2010/main" val="2051928789"/>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A32315-A161-F548-8501-2A34747A717D}" type="slidenum">
              <a:rPr lang="en-US"/>
              <a:pPr>
                <a:defRPr/>
              </a:pPr>
              <a:t>‹#›</a:t>
            </a:fld>
            <a:endParaRPr lang="en-US"/>
          </a:p>
        </p:txBody>
      </p:sp>
    </p:spTree>
    <p:extLst>
      <p:ext uri="{BB962C8B-B14F-4D97-AF65-F5344CB8AC3E}">
        <p14:creationId xmlns:p14="http://schemas.microsoft.com/office/powerpoint/2010/main" val="354790899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B427E1E3-1E66-644F-B1C8-A0A0EF4537CD}" type="slidenum">
              <a:rPr lang="en-US"/>
              <a:pPr>
                <a:defRPr/>
              </a:pPr>
              <a:t>‹#›</a:t>
            </a:fld>
            <a:endParaRPr lang="en-US"/>
          </a:p>
        </p:txBody>
      </p:sp>
    </p:spTree>
    <p:extLst>
      <p:ext uri="{BB962C8B-B14F-4D97-AF65-F5344CB8AC3E}">
        <p14:creationId xmlns:p14="http://schemas.microsoft.com/office/powerpoint/2010/main" val="20977382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CD20DAEA-AF5A-3B44-8B72-199D0194678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91415498"/>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0D0B27-0637-2B47-92CE-280B985D118A}" type="slidenum">
              <a:rPr lang="en-US"/>
              <a:pPr>
                <a:defRPr/>
              </a:pPr>
              <a:t>‹#›</a:t>
            </a:fld>
            <a:endParaRPr lang="en-US"/>
          </a:p>
        </p:txBody>
      </p:sp>
    </p:spTree>
    <p:extLst>
      <p:ext uri="{BB962C8B-B14F-4D97-AF65-F5344CB8AC3E}">
        <p14:creationId xmlns:p14="http://schemas.microsoft.com/office/powerpoint/2010/main" val="598141280"/>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709A5FE-AE88-744B-8905-9088B4290398}" type="slidenum">
              <a:rPr lang="en-US"/>
              <a:pPr>
                <a:defRPr/>
              </a:pPr>
              <a:t>‹#›</a:t>
            </a:fld>
            <a:endParaRPr lang="en-US"/>
          </a:p>
        </p:txBody>
      </p:sp>
    </p:spTree>
    <p:extLst>
      <p:ext uri="{BB962C8B-B14F-4D97-AF65-F5344CB8AC3E}">
        <p14:creationId xmlns:p14="http://schemas.microsoft.com/office/powerpoint/2010/main" val="2759925618"/>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572548-880D-7C4D-B725-733B5DD726B3}" type="slidenum">
              <a:rPr lang="en-US"/>
              <a:pPr>
                <a:defRPr/>
              </a:pPr>
              <a:t>‹#›</a:t>
            </a:fld>
            <a:endParaRPr lang="en-US"/>
          </a:p>
        </p:txBody>
      </p:sp>
    </p:spTree>
    <p:extLst>
      <p:ext uri="{BB962C8B-B14F-4D97-AF65-F5344CB8AC3E}">
        <p14:creationId xmlns:p14="http://schemas.microsoft.com/office/powerpoint/2010/main" val="2791943055"/>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C10FAD9-B156-A64B-9830-9CC5AB557B23}" type="slidenum">
              <a:rPr lang="en-US"/>
              <a:pPr>
                <a:defRPr/>
              </a:pPr>
              <a:t>‹#›</a:t>
            </a:fld>
            <a:endParaRPr lang="en-US"/>
          </a:p>
        </p:txBody>
      </p:sp>
    </p:spTree>
    <p:extLst>
      <p:ext uri="{BB962C8B-B14F-4D97-AF65-F5344CB8AC3E}">
        <p14:creationId xmlns:p14="http://schemas.microsoft.com/office/powerpoint/2010/main" val="279770090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E7121DB-35BC-DD4C-92D2-44047E031711}" type="slidenum">
              <a:rPr lang="en-US"/>
              <a:pPr>
                <a:defRPr/>
              </a:pPr>
              <a:t>‹#›</a:t>
            </a:fld>
            <a:endParaRPr lang="en-US"/>
          </a:p>
        </p:txBody>
      </p:sp>
    </p:spTree>
    <p:extLst>
      <p:ext uri="{BB962C8B-B14F-4D97-AF65-F5344CB8AC3E}">
        <p14:creationId xmlns:p14="http://schemas.microsoft.com/office/powerpoint/2010/main" val="363034563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F508361-E1BE-FA43-89E9-7ADDC8CE7B2A}" type="slidenum">
              <a:rPr lang="en-US"/>
              <a:pPr>
                <a:defRPr/>
              </a:pPr>
              <a:t>‹#›</a:t>
            </a:fld>
            <a:endParaRPr lang="en-US"/>
          </a:p>
        </p:txBody>
      </p:sp>
    </p:spTree>
    <p:extLst>
      <p:ext uri="{BB962C8B-B14F-4D97-AF65-F5344CB8AC3E}">
        <p14:creationId xmlns:p14="http://schemas.microsoft.com/office/powerpoint/2010/main" val="78840857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18BED5-79BD-3F45-A7BD-CBF290A5010C}" type="slidenum">
              <a:rPr lang="en-US"/>
              <a:pPr>
                <a:defRPr/>
              </a:pPr>
              <a:t>‹#›</a:t>
            </a:fld>
            <a:endParaRPr lang="en-US"/>
          </a:p>
        </p:txBody>
      </p:sp>
    </p:spTree>
    <p:extLst>
      <p:ext uri="{BB962C8B-B14F-4D97-AF65-F5344CB8AC3E}">
        <p14:creationId xmlns:p14="http://schemas.microsoft.com/office/powerpoint/2010/main" val="3704668807"/>
      </p:ext>
    </p:extLst>
  </p:cSld>
  <p:clrMapOvr>
    <a:masterClrMapping/>
  </p:clrMapOvr>
  <p:transition spd="med">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824BF6-6E67-6A40-B4BD-A07C127A3211}" type="slidenum">
              <a:rPr lang="en-US"/>
              <a:pPr>
                <a:defRPr/>
              </a:pPr>
              <a:t>‹#›</a:t>
            </a:fld>
            <a:endParaRPr lang="en-US"/>
          </a:p>
        </p:txBody>
      </p:sp>
    </p:spTree>
    <p:extLst>
      <p:ext uri="{BB962C8B-B14F-4D97-AF65-F5344CB8AC3E}">
        <p14:creationId xmlns:p14="http://schemas.microsoft.com/office/powerpoint/2010/main" val="326163535"/>
      </p:ext>
    </p:extLst>
  </p:cSld>
  <p:clrMapOvr>
    <a:masterClrMapping/>
  </p:clrMapOvr>
  <p:transition spd="med">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6DFFBA-A9DB-D142-AD50-70DEFEF3D93F}" type="slidenum">
              <a:rPr lang="en-US"/>
              <a:pPr>
                <a:defRPr/>
              </a:pPr>
              <a:t>‹#›</a:t>
            </a:fld>
            <a:endParaRPr lang="en-US"/>
          </a:p>
        </p:txBody>
      </p:sp>
    </p:spTree>
    <p:extLst>
      <p:ext uri="{BB962C8B-B14F-4D97-AF65-F5344CB8AC3E}">
        <p14:creationId xmlns:p14="http://schemas.microsoft.com/office/powerpoint/2010/main" val="772828173"/>
      </p:ext>
    </p:extLst>
  </p:cSld>
  <p:clrMapOvr>
    <a:masterClrMapping/>
  </p:clrMapOvr>
  <p:transition spd="med">
    <p:randomBar dir="vert"/>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E667634-8988-AB40-A89D-1E7964FCD748}" type="slidenum">
              <a:rPr lang="en-US"/>
              <a:pPr>
                <a:defRPr/>
              </a:pPr>
              <a:t>‹#›</a:t>
            </a:fld>
            <a:endParaRPr lang="en-US"/>
          </a:p>
        </p:txBody>
      </p:sp>
    </p:spTree>
    <p:extLst>
      <p:ext uri="{BB962C8B-B14F-4D97-AF65-F5344CB8AC3E}">
        <p14:creationId xmlns:p14="http://schemas.microsoft.com/office/powerpoint/2010/main" val="295204264"/>
      </p:ext>
    </p:extLst>
  </p:cSld>
  <p:clrMapOvr>
    <a:masterClrMapping/>
  </p:clrMapOvr>
  <p:transition spd="med">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1035050" y="1552576"/>
            <a:ext cx="10179050" cy="5305425"/>
            <a:chOff x="-652" y="978"/>
            <a:chExt cx="6412" cy="3342"/>
          </a:xfrm>
        </p:grpSpPr>
        <p:sp>
          <p:nvSpPr>
            <p:cNvPr id="5" name="Freeform 3"/>
            <p:cNvSpPr>
              <a:spLocks/>
            </p:cNvSpPr>
            <p:nvPr/>
          </p:nvSpPr>
          <p:spPr bwMode="auto">
            <a:xfrm>
              <a:off x="2061" y="1707"/>
              <a:ext cx="3699" cy="2613"/>
            </a:xfrm>
            <a:custGeom>
              <a:avLst/>
              <a:gdLst/>
              <a:ahLst/>
              <a:cxnLst>
                <a:cxn ang="0">
                  <a:pos x="1523" y="2611"/>
                </a:cxn>
                <a:cxn ang="0">
                  <a:pos x="3698" y="2612"/>
                </a:cxn>
                <a:cxn ang="0">
                  <a:pos x="3698" y="2228"/>
                </a:cxn>
                <a:cxn ang="0">
                  <a:pos x="0" y="0"/>
                </a:cxn>
                <a:cxn ang="0">
                  <a:pos x="160" y="118"/>
                </a:cxn>
                <a:cxn ang="0">
                  <a:pos x="292" y="219"/>
                </a:cxn>
                <a:cxn ang="0">
                  <a:pos x="441" y="347"/>
                </a:cxn>
                <a:cxn ang="0">
                  <a:pos x="585" y="482"/>
                </a:cxn>
                <a:cxn ang="0">
                  <a:pos x="796" y="711"/>
                </a:cxn>
                <a:cxn ang="0">
                  <a:pos x="983" y="955"/>
                </a:cxn>
                <a:cxn ang="0">
                  <a:pos x="1119" y="1168"/>
                </a:cxn>
                <a:cxn ang="0">
                  <a:pos x="1238" y="1388"/>
                </a:cxn>
                <a:cxn ang="0">
                  <a:pos x="1331" y="1608"/>
                </a:cxn>
                <a:cxn ang="0">
                  <a:pos x="1400" y="1809"/>
                </a:cxn>
                <a:cxn ang="0">
                  <a:pos x="1447" y="1979"/>
                </a:cxn>
                <a:cxn ang="0">
                  <a:pos x="1490" y="2190"/>
                </a:cxn>
                <a:cxn ang="0">
                  <a:pos x="1511" y="2374"/>
                </a:cxn>
                <a:cxn ang="0">
                  <a:pos x="1523" y="2611"/>
                </a:cxn>
              </a:cxnLst>
              <a:rect l="0" t="0" r="r" b="b"/>
              <a:pathLst>
                <a:path w="3699" h="2613">
                  <a:moveTo>
                    <a:pt x="1523" y="2611"/>
                  </a:moveTo>
                  <a:lnTo>
                    <a:pt x="3698" y="2612"/>
                  </a:lnTo>
                  <a:lnTo>
                    <a:pt x="3698" y="2228"/>
                  </a:lnTo>
                  <a:lnTo>
                    <a:pt x="0" y="0"/>
                  </a:lnTo>
                  <a:lnTo>
                    <a:pt x="160" y="118"/>
                  </a:lnTo>
                  <a:lnTo>
                    <a:pt x="292" y="219"/>
                  </a:lnTo>
                  <a:lnTo>
                    <a:pt x="441" y="347"/>
                  </a:lnTo>
                  <a:lnTo>
                    <a:pt x="585" y="482"/>
                  </a:lnTo>
                  <a:lnTo>
                    <a:pt x="796" y="711"/>
                  </a:lnTo>
                  <a:lnTo>
                    <a:pt x="983" y="955"/>
                  </a:lnTo>
                  <a:lnTo>
                    <a:pt x="1119" y="1168"/>
                  </a:lnTo>
                  <a:lnTo>
                    <a:pt x="1238" y="1388"/>
                  </a:lnTo>
                  <a:lnTo>
                    <a:pt x="1331" y="1608"/>
                  </a:lnTo>
                  <a:lnTo>
                    <a:pt x="1400" y="1809"/>
                  </a:lnTo>
                  <a:lnTo>
                    <a:pt x="1447" y="1979"/>
                  </a:lnTo>
                  <a:lnTo>
                    <a:pt x="1490" y="2190"/>
                  </a:lnTo>
                  <a:lnTo>
                    <a:pt x="1511" y="2374"/>
                  </a:lnTo>
                  <a:lnTo>
                    <a:pt x="1523" y="2611"/>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6" name="Arc 4"/>
            <p:cNvSpPr>
              <a:spLocks/>
            </p:cNvSpPr>
            <p:nvPr/>
          </p:nvSpPr>
          <p:spPr bwMode="auto">
            <a:xfrm>
              <a:off x="-652" y="978"/>
              <a:ext cx="4237" cy="3342"/>
            </a:xfrm>
            <a:custGeom>
              <a:avLst/>
              <a:gdLst>
                <a:gd name="T0" fmla="*/ 0 w 21600"/>
                <a:gd name="T1" fmla="*/ 0 h 21231"/>
                <a:gd name="T2" fmla="*/ 0 w 21600"/>
                <a:gd name="T3" fmla="*/ 0 h 21231"/>
                <a:gd name="T4" fmla="*/ 0 w 21600"/>
                <a:gd name="T5" fmla="*/ 0 h 21231"/>
                <a:gd name="T6" fmla="*/ 0 60000 65536"/>
                <a:gd name="T7" fmla="*/ 0 60000 65536"/>
                <a:gd name="T8" fmla="*/ 0 60000 65536"/>
              </a:gdLst>
              <a:ahLst/>
              <a:cxnLst>
                <a:cxn ang="T6">
                  <a:pos x="T0" y="T1"/>
                </a:cxn>
                <a:cxn ang="T7">
                  <a:pos x="T2" y="T3"/>
                </a:cxn>
                <a:cxn ang="T8">
                  <a:pos x="T4" y="T5"/>
                </a:cxn>
              </a:cxnLst>
              <a:rect l="0" t="0" r="r" b="b"/>
              <a:pathLst>
                <a:path w="21600" h="21231" fill="none" extrusionOk="0">
                  <a:moveTo>
                    <a:pt x="3976" y="0"/>
                  </a:moveTo>
                  <a:cubicBezTo>
                    <a:pt x="14194" y="1914"/>
                    <a:pt x="21600" y="10835"/>
                    <a:pt x="21600" y="21231"/>
                  </a:cubicBezTo>
                </a:path>
                <a:path w="21600" h="21231" stroke="0" extrusionOk="0">
                  <a:moveTo>
                    <a:pt x="3976" y="0"/>
                  </a:moveTo>
                  <a:cubicBezTo>
                    <a:pt x="14194" y="1914"/>
                    <a:pt x="21600" y="10835"/>
                    <a:pt x="21600" y="21231"/>
                  </a:cubicBezTo>
                  <a:lnTo>
                    <a:pt x="0" y="21231"/>
                  </a:lnTo>
                  <a:lnTo>
                    <a:pt x="3976" y="0"/>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7173" name="Rectangle 5"/>
          <p:cNvSpPr>
            <a:spLocks noGrp="1" noChangeArrowheads="1"/>
          </p:cNvSpPr>
          <p:nvPr>
            <p:ph type="ctrTitle" sz="quarter"/>
          </p:nvPr>
        </p:nvSpPr>
        <p:spPr>
          <a:xfrm>
            <a:off x="1293813" y="762000"/>
            <a:ext cx="7772400" cy="1143000"/>
          </a:xfrm>
        </p:spPr>
        <p:txBody>
          <a:bodyPr anchor="b"/>
          <a:lstStyle>
            <a:lvl1pPr>
              <a:defRPr/>
            </a:lvl1pPr>
          </a:lstStyle>
          <a:p>
            <a:r>
              <a:rPr lang="en-US"/>
              <a:t>Click to edit Master title style</a:t>
            </a:r>
          </a:p>
        </p:txBody>
      </p:sp>
      <p:sp>
        <p:nvSpPr>
          <p:cNvPr id="7174" name="Rectangle 6"/>
          <p:cNvSpPr>
            <a:spLocks noGrp="1" noChangeArrowheads="1"/>
          </p:cNvSpPr>
          <p:nvPr>
            <p:ph type="subTitle" sz="quarter" idx="1"/>
          </p:nvPr>
        </p:nvSpPr>
        <p:spPr>
          <a:xfrm>
            <a:off x="685800" y="3429001"/>
            <a:ext cx="6400800" cy="1752600"/>
          </a:xfrm>
        </p:spPr>
        <p:txBody>
          <a:bodyPr lIns="91910" tIns="45956" rIns="91910" bIns="45956" anchor="ctr"/>
          <a:lstStyle>
            <a:lvl1pPr marL="0" indent="0" algn="ctr">
              <a:buFont typeface="Wingdings" pitchFamily="-108" charset="2"/>
              <a:buNone/>
              <a:defRPr/>
            </a:lvl1pPr>
          </a:lstStyle>
          <a:p>
            <a:r>
              <a:rPr lang="en-US"/>
              <a:t>Click to edit Master subtitle style</a:t>
            </a:r>
          </a:p>
        </p:txBody>
      </p:sp>
      <p:sp>
        <p:nvSpPr>
          <p:cNvPr id="7" name="Rectangle 7"/>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9" name="Rectangle 9"/>
          <p:cNvSpPr>
            <a:spLocks noGrp="1" noChangeArrowheads="1"/>
          </p:cNvSpPr>
          <p:nvPr>
            <p:ph type="sldNum" sz="quarter" idx="12"/>
          </p:nvPr>
        </p:nvSpPr>
        <p:spPr/>
        <p:txBody>
          <a:bodyPr/>
          <a:lstStyle>
            <a:lvl1pPr>
              <a:defRPr/>
            </a:lvl1pPr>
          </a:lstStyle>
          <a:p>
            <a:pPr>
              <a:defRPr/>
            </a:pPr>
            <a:fld id="{7335E267-0744-5545-A261-A53AAA964F6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75840243"/>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9ED7D-FC3B-F347-ADEC-003DF923474A}" type="slidenum">
              <a:rPr lang="en-US"/>
              <a:pPr>
                <a:defRPr/>
              </a:pPr>
              <a:t>‹#›</a:t>
            </a:fld>
            <a:endParaRPr lang="en-US"/>
          </a:p>
        </p:txBody>
      </p:sp>
    </p:spTree>
    <p:extLst>
      <p:ext uri="{BB962C8B-B14F-4D97-AF65-F5344CB8AC3E}">
        <p14:creationId xmlns:p14="http://schemas.microsoft.com/office/powerpoint/2010/main" val="2952251178"/>
      </p:ext>
    </p:extLst>
  </p:cSld>
  <p:clrMapOvr>
    <a:masterClrMapping/>
  </p:clrMapOvr>
  <p:transition spd="med">
    <p:randomBar dir="vert"/>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7E77D69-6A7D-0848-BBDE-D78ACC31AB18}" type="slidenum">
              <a:rPr lang="en-US"/>
              <a:pPr>
                <a:defRPr/>
              </a:pPr>
              <a:t>‹#›</a:t>
            </a:fld>
            <a:endParaRPr lang="en-US"/>
          </a:p>
        </p:txBody>
      </p:sp>
    </p:spTree>
    <p:extLst>
      <p:ext uri="{BB962C8B-B14F-4D97-AF65-F5344CB8AC3E}">
        <p14:creationId xmlns:p14="http://schemas.microsoft.com/office/powerpoint/2010/main" val="2047564594"/>
      </p:ext>
    </p:extLst>
  </p:cSld>
  <p:clrMapOvr>
    <a:masterClrMapping/>
  </p:clrMapOvr>
  <p:transition spd="med">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1C35FF7-FA3A-6E45-946F-E7491AD5DA3C}" type="slidenum">
              <a:rPr lang="en-US"/>
              <a:pPr>
                <a:defRPr/>
              </a:pPr>
              <a:t>‹#›</a:t>
            </a:fld>
            <a:endParaRPr lang="en-US"/>
          </a:p>
        </p:txBody>
      </p:sp>
    </p:spTree>
    <p:extLst>
      <p:ext uri="{BB962C8B-B14F-4D97-AF65-F5344CB8AC3E}">
        <p14:creationId xmlns:p14="http://schemas.microsoft.com/office/powerpoint/2010/main" val="39200608"/>
      </p:ext>
    </p:extLst>
  </p:cSld>
  <p:clrMapOvr>
    <a:masterClrMapping/>
  </p:clrMapOvr>
  <p:transition spd="med">
    <p:randomBar dir="vert"/>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7D9A4D-4BB7-E446-ADFD-3C3533448329}" type="slidenum">
              <a:rPr lang="en-US"/>
              <a:pPr>
                <a:defRPr/>
              </a:pPr>
              <a:t>‹#›</a:t>
            </a:fld>
            <a:endParaRPr lang="en-US"/>
          </a:p>
        </p:txBody>
      </p:sp>
    </p:spTree>
    <p:extLst>
      <p:ext uri="{BB962C8B-B14F-4D97-AF65-F5344CB8AC3E}">
        <p14:creationId xmlns:p14="http://schemas.microsoft.com/office/powerpoint/2010/main" val="1638031976"/>
      </p:ext>
    </p:extLst>
  </p:cSld>
  <p:clrMapOvr>
    <a:masterClrMapping/>
  </p:clrMapOvr>
  <p:transition spd="med">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E5C8C0-532A-0249-BA5B-26CB199E3E22}" type="slidenum">
              <a:rPr lang="en-US"/>
              <a:pPr>
                <a:defRPr/>
              </a:pPr>
              <a:t>‹#›</a:t>
            </a:fld>
            <a:endParaRPr lang="en-US"/>
          </a:p>
        </p:txBody>
      </p:sp>
    </p:spTree>
    <p:extLst>
      <p:ext uri="{BB962C8B-B14F-4D97-AF65-F5344CB8AC3E}">
        <p14:creationId xmlns:p14="http://schemas.microsoft.com/office/powerpoint/2010/main" val="502948943"/>
      </p:ext>
    </p:extLst>
  </p:cSld>
  <p:clrMapOvr>
    <a:masterClrMapping/>
  </p:clrMapOvr>
  <p:transition spd="med">
    <p:randomBar dir="vert"/>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7A3CD82-C626-F64A-A110-2D3DEF5FE65F}" type="slidenum">
              <a:rPr lang="en-US"/>
              <a:pPr>
                <a:defRPr/>
              </a:pPr>
              <a:t>‹#›</a:t>
            </a:fld>
            <a:endParaRPr lang="en-US"/>
          </a:p>
        </p:txBody>
      </p:sp>
    </p:spTree>
    <p:extLst>
      <p:ext uri="{BB962C8B-B14F-4D97-AF65-F5344CB8AC3E}">
        <p14:creationId xmlns:p14="http://schemas.microsoft.com/office/powerpoint/2010/main" val="3320672887"/>
      </p:ext>
    </p:extLst>
  </p:cSld>
  <p:clrMapOvr>
    <a:masterClrMapping/>
  </p:clrMapOvr>
  <p:transition spd="med">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D24420-24F4-5D48-AADB-6D3CE0EB0A33}" type="slidenum">
              <a:rPr lang="en-US"/>
              <a:pPr>
                <a:defRPr/>
              </a:pPr>
              <a:t>‹#›</a:t>
            </a:fld>
            <a:endParaRPr lang="en-US"/>
          </a:p>
        </p:txBody>
      </p:sp>
    </p:spTree>
    <p:extLst>
      <p:ext uri="{BB962C8B-B14F-4D97-AF65-F5344CB8AC3E}">
        <p14:creationId xmlns:p14="http://schemas.microsoft.com/office/powerpoint/2010/main" val="3415517464"/>
      </p:ext>
    </p:extLst>
  </p:cSld>
  <p:clrMapOvr>
    <a:masterClrMapping/>
  </p:clrMapOvr>
  <p:transition spd="med">
    <p:randomBar dir="vert"/>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C9B981B-E8B6-934E-B546-A425CDE9DB2F}" type="slidenum">
              <a:rPr lang="en-US"/>
              <a:pPr>
                <a:defRPr/>
              </a:pPr>
              <a:t>‹#›</a:t>
            </a:fld>
            <a:endParaRPr lang="en-US"/>
          </a:p>
        </p:txBody>
      </p:sp>
    </p:spTree>
    <p:extLst>
      <p:ext uri="{BB962C8B-B14F-4D97-AF65-F5344CB8AC3E}">
        <p14:creationId xmlns:p14="http://schemas.microsoft.com/office/powerpoint/2010/main" val="312013426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CD6AA08-8E6F-DB4D-97F9-DF6F98FCADE3}" type="slidenum">
              <a:rPr lang="en-US"/>
              <a:pPr>
                <a:defRPr/>
              </a:pPr>
              <a:t>‹#›</a:t>
            </a:fld>
            <a:endParaRPr lang="en-US"/>
          </a:p>
        </p:txBody>
      </p:sp>
    </p:spTree>
    <p:extLst>
      <p:ext uri="{BB962C8B-B14F-4D97-AF65-F5344CB8AC3E}">
        <p14:creationId xmlns:p14="http://schemas.microsoft.com/office/powerpoint/2010/main" val="1331264066"/>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861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861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C29BA9-5FEE-A447-B9CA-73E1D8812BC7}" type="slidenum">
              <a:rPr lang="en-US"/>
              <a:pPr>
                <a:defRPr/>
              </a:pPr>
              <a:t>‹#›</a:t>
            </a:fld>
            <a:endParaRPr lang="en-US"/>
          </a:p>
        </p:txBody>
      </p:sp>
    </p:spTree>
    <p:extLst>
      <p:ext uri="{BB962C8B-B14F-4D97-AF65-F5344CB8AC3E}">
        <p14:creationId xmlns:p14="http://schemas.microsoft.com/office/powerpoint/2010/main" val="36576570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5C75D92-1C10-CF4B-A27C-5224A049429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5913847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78123E-AA85-B849-AC4D-3F98D25C2DD1}" type="slidenum">
              <a:rPr lang="en-US"/>
              <a:pPr>
                <a:defRPr/>
              </a:pPr>
              <a:t>‹#›</a:t>
            </a:fld>
            <a:endParaRPr lang="en-US"/>
          </a:p>
        </p:txBody>
      </p:sp>
    </p:spTree>
    <p:extLst>
      <p:ext uri="{BB962C8B-B14F-4D97-AF65-F5344CB8AC3E}">
        <p14:creationId xmlns:p14="http://schemas.microsoft.com/office/powerpoint/2010/main" val="3861518481"/>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36833D-7888-264C-B5D7-B7CB52882ADD}" type="slidenum">
              <a:rPr lang="en-US"/>
              <a:pPr>
                <a:defRPr/>
              </a:pPr>
              <a:t>‹#›</a:t>
            </a:fld>
            <a:endParaRPr lang="en-US"/>
          </a:p>
        </p:txBody>
      </p:sp>
    </p:spTree>
    <p:extLst>
      <p:ext uri="{BB962C8B-B14F-4D97-AF65-F5344CB8AC3E}">
        <p14:creationId xmlns:p14="http://schemas.microsoft.com/office/powerpoint/2010/main" val="352602213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2D58CC-5ED0-3349-9808-37518804A006}" type="slidenum">
              <a:rPr lang="en-US"/>
              <a:pPr>
                <a:defRPr/>
              </a:pPr>
              <a:t>‹#›</a:t>
            </a:fld>
            <a:endParaRPr lang="en-US"/>
          </a:p>
        </p:txBody>
      </p:sp>
    </p:spTree>
    <p:extLst>
      <p:ext uri="{BB962C8B-B14F-4D97-AF65-F5344CB8AC3E}">
        <p14:creationId xmlns:p14="http://schemas.microsoft.com/office/powerpoint/2010/main" val="3894299456"/>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21049FE-03AB-864B-B922-696BA52A453B}" type="slidenum">
              <a:rPr lang="en-US"/>
              <a:pPr>
                <a:defRPr/>
              </a:pPr>
              <a:t>‹#›</a:t>
            </a:fld>
            <a:endParaRPr lang="en-US"/>
          </a:p>
        </p:txBody>
      </p:sp>
    </p:spTree>
    <p:extLst>
      <p:ext uri="{BB962C8B-B14F-4D97-AF65-F5344CB8AC3E}">
        <p14:creationId xmlns:p14="http://schemas.microsoft.com/office/powerpoint/2010/main" val="1755505266"/>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3242760-2C09-174B-A673-0791E66E7146}" type="slidenum">
              <a:rPr lang="en-US"/>
              <a:pPr>
                <a:defRPr/>
              </a:pPr>
              <a:t>‹#›</a:t>
            </a:fld>
            <a:endParaRPr lang="en-US"/>
          </a:p>
        </p:txBody>
      </p:sp>
    </p:spTree>
    <p:extLst>
      <p:ext uri="{BB962C8B-B14F-4D97-AF65-F5344CB8AC3E}">
        <p14:creationId xmlns:p14="http://schemas.microsoft.com/office/powerpoint/2010/main" val="3871566328"/>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974A648-7DD0-8247-B6B3-555B8EF0F0FB}" type="slidenum">
              <a:rPr lang="en-US"/>
              <a:pPr>
                <a:defRPr/>
              </a:pPr>
              <a:t>‹#›</a:t>
            </a:fld>
            <a:endParaRPr lang="en-US"/>
          </a:p>
        </p:txBody>
      </p:sp>
    </p:spTree>
    <p:extLst>
      <p:ext uri="{BB962C8B-B14F-4D97-AF65-F5344CB8AC3E}">
        <p14:creationId xmlns:p14="http://schemas.microsoft.com/office/powerpoint/2010/main" val="1095596900"/>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00521E-BC98-C74A-AEBE-C80C60F7FCC8}" type="slidenum">
              <a:rPr lang="en-US"/>
              <a:pPr>
                <a:defRPr/>
              </a:pPr>
              <a:t>‹#›</a:t>
            </a:fld>
            <a:endParaRPr lang="en-US"/>
          </a:p>
        </p:txBody>
      </p:sp>
    </p:spTree>
    <p:extLst>
      <p:ext uri="{BB962C8B-B14F-4D97-AF65-F5344CB8AC3E}">
        <p14:creationId xmlns:p14="http://schemas.microsoft.com/office/powerpoint/2010/main" val="4165599491"/>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58EB76-74E8-C84D-A918-5D3C4391D19E}" type="slidenum">
              <a:rPr lang="en-US"/>
              <a:pPr>
                <a:defRPr/>
              </a:pPr>
              <a:t>‹#›</a:t>
            </a:fld>
            <a:endParaRPr lang="en-US"/>
          </a:p>
        </p:txBody>
      </p:sp>
    </p:spTree>
    <p:extLst>
      <p:ext uri="{BB962C8B-B14F-4D97-AF65-F5344CB8AC3E}">
        <p14:creationId xmlns:p14="http://schemas.microsoft.com/office/powerpoint/2010/main" val="100312809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FF34B9-D3A6-DB4F-A401-890EA150232F}" type="slidenum">
              <a:rPr lang="en-US"/>
              <a:pPr>
                <a:defRPr/>
              </a:pPr>
              <a:t>‹#›</a:t>
            </a:fld>
            <a:endParaRPr lang="en-US"/>
          </a:p>
        </p:txBody>
      </p:sp>
    </p:spTree>
    <p:extLst>
      <p:ext uri="{BB962C8B-B14F-4D97-AF65-F5344CB8AC3E}">
        <p14:creationId xmlns:p14="http://schemas.microsoft.com/office/powerpoint/2010/main" val="325926195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83F754A-9CB6-FE43-8F8C-2093A4A332C9}" type="slidenum">
              <a:rPr lang="en-US"/>
              <a:pPr>
                <a:defRPr/>
              </a:pPr>
              <a:t>‹#›</a:t>
            </a:fld>
            <a:endParaRPr lang="en-US"/>
          </a:p>
        </p:txBody>
      </p:sp>
    </p:spTree>
    <p:extLst>
      <p:ext uri="{BB962C8B-B14F-4D97-AF65-F5344CB8AC3E}">
        <p14:creationId xmlns:p14="http://schemas.microsoft.com/office/powerpoint/2010/main" val="252827507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9D58A8FC-4D69-0F4F-80B7-30AA88BBA0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3203340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 preserve="1">
  <p:cSld name="Title Slide">
    <p:bg bwMode="invGray">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ctrTitle"/>
          </p:nvPr>
        </p:nvSpPr>
        <p:spPr>
          <a:xfrm>
            <a:off x="685800" y="1981200"/>
            <a:ext cx="7772400" cy="990600"/>
          </a:xfrm>
          <a:effectLst>
            <a:outerShdw blurRad="63500" dist="35915" dir="8100000" algn="ctr" rotWithShape="0">
              <a:srgbClr val="000000">
                <a:alpha val="75000"/>
              </a:srgbClr>
            </a:outerShdw>
          </a:effectLst>
        </p:spPr>
        <p:txBody>
          <a:bodyPr/>
          <a:lstStyle>
            <a:lvl1pPr algn="ctr">
              <a:defRPr/>
            </a:lvl1pPr>
          </a:lstStyle>
          <a:p>
            <a:pPr lvl="0"/>
            <a:r>
              <a:rPr lang="en-US" noProof="0"/>
              <a:t>Click to edit Master title style</a:t>
            </a:r>
          </a:p>
        </p:txBody>
      </p:sp>
      <p:sp>
        <p:nvSpPr>
          <p:cNvPr id="138243" name="Rectangle 3"/>
          <p:cNvSpPr>
            <a:spLocks noGrp="1" noChangeArrowheads="1"/>
          </p:cNvSpPr>
          <p:nvPr>
            <p:ph type="subTitle" idx="1"/>
          </p:nvPr>
        </p:nvSpPr>
        <p:spPr>
          <a:xfrm>
            <a:off x="685800" y="3048000"/>
            <a:ext cx="7772400" cy="1219200"/>
          </a:xfrm>
          <a:effectLst>
            <a:outerShdw blurRad="68580" dist="25399" dir="8100000" algn="ctr" rotWithShape="0">
              <a:srgbClr val="000000">
                <a:alpha val="75000"/>
              </a:srgbClr>
            </a:outerShdw>
          </a:effectLst>
        </p:spPr>
        <p:txBody>
          <a:bodyPr anchor="ctr"/>
          <a:lstStyle>
            <a:lvl1pPr marL="0" indent="0" algn="ctr">
              <a:buFont typeface="Wingdings" charset="0"/>
              <a:buNone/>
              <a:defRPr/>
            </a:lvl1pPr>
          </a:lstStyle>
          <a:p>
            <a:pPr lvl="0"/>
            <a:r>
              <a:rPr lang="en-US" noProof="0"/>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A2D4AAE-40B1-B040-89B7-37BAD9AC8A15}" type="slidenum">
              <a:rPr lang="en-US"/>
              <a:pPr>
                <a:defRPr/>
              </a:pPr>
              <a:t>‹#›</a:t>
            </a:fld>
            <a:endParaRPr lang="en-US"/>
          </a:p>
        </p:txBody>
      </p:sp>
    </p:spTree>
    <p:extLst>
      <p:ext uri="{BB962C8B-B14F-4D97-AF65-F5344CB8AC3E}">
        <p14:creationId xmlns:p14="http://schemas.microsoft.com/office/powerpoint/2010/main" val="771009754"/>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F1A388-146B-414A-830B-D86247F33CE6}" type="slidenum">
              <a:rPr lang="en-US"/>
              <a:pPr>
                <a:defRPr/>
              </a:pPr>
              <a:t>‹#›</a:t>
            </a:fld>
            <a:endParaRPr lang="en-US"/>
          </a:p>
        </p:txBody>
      </p:sp>
    </p:spTree>
    <p:extLst>
      <p:ext uri="{BB962C8B-B14F-4D97-AF65-F5344CB8AC3E}">
        <p14:creationId xmlns:p14="http://schemas.microsoft.com/office/powerpoint/2010/main" val="111899585"/>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2439C0A-1BC8-8241-ACB8-E6B741D485BA}" type="slidenum">
              <a:rPr lang="en-US"/>
              <a:pPr>
                <a:defRPr/>
              </a:pPr>
              <a:t>‹#›</a:t>
            </a:fld>
            <a:endParaRPr lang="en-US"/>
          </a:p>
        </p:txBody>
      </p:sp>
    </p:spTree>
    <p:extLst>
      <p:ext uri="{BB962C8B-B14F-4D97-AF65-F5344CB8AC3E}">
        <p14:creationId xmlns:p14="http://schemas.microsoft.com/office/powerpoint/2010/main" val="3217901495"/>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E9E11F-ED64-AB4A-BAB8-753F953B080D}" type="slidenum">
              <a:rPr lang="en-US"/>
              <a:pPr>
                <a:defRPr/>
              </a:pPr>
              <a:t>‹#›</a:t>
            </a:fld>
            <a:endParaRPr lang="en-US"/>
          </a:p>
        </p:txBody>
      </p:sp>
    </p:spTree>
    <p:extLst>
      <p:ext uri="{BB962C8B-B14F-4D97-AF65-F5344CB8AC3E}">
        <p14:creationId xmlns:p14="http://schemas.microsoft.com/office/powerpoint/2010/main" val="129173247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39311A1-09DE-8B40-8FAF-9AC5566318C6}" type="slidenum">
              <a:rPr lang="en-US"/>
              <a:pPr>
                <a:defRPr/>
              </a:pPr>
              <a:t>‹#›</a:t>
            </a:fld>
            <a:endParaRPr lang="en-US"/>
          </a:p>
        </p:txBody>
      </p:sp>
    </p:spTree>
    <p:extLst>
      <p:ext uri="{BB962C8B-B14F-4D97-AF65-F5344CB8AC3E}">
        <p14:creationId xmlns:p14="http://schemas.microsoft.com/office/powerpoint/2010/main" val="2952459486"/>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6B9A9EC-7365-CD4A-87A3-8C7E16E2CCCC}" type="slidenum">
              <a:rPr lang="en-US"/>
              <a:pPr>
                <a:defRPr/>
              </a:pPr>
              <a:t>‹#›</a:t>
            </a:fld>
            <a:endParaRPr lang="en-US"/>
          </a:p>
        </p:txBody>
      </p:sp>
    </p:spTree>
    <p:extLst>
      <p:ext uri="{BB962C8B-B14F-4D97-AF65-F5344CB8AC3E}">
        <p14:creationId xmlns:p14="http://schemas.microsoft.com/office/powerpoint/2010/main" val="3343418416"/>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5E62F41-A83E-6449-A572-7EA4E06AE1CB}" type="slidenum">
              <a:rPr lang="en-US"/>
              <a:pPr>
                <a:defRPr/>
              </a:pPr>
              <a:t>‹#›</a:t>
            </a:fld>
            <a:endParaRPr lang="en-US"/>
          </a:p>
        </p:txBody>
      </p:sp>
    </p:spTree>
    <p:extLst>
      <p:ext uri="{BB962C8B-B14F-4D97-AF65-F5344CB8AC3E}">
        <p14:creationId xmlns:p14="http://schemas.microsoft.com/office/powerpoint/2010/main" val="950024633"/>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88414A5-7EA7-C24A-8A14-3C72BFD112CB}" type="slidenum">
              <a:rPr lang="en-US"/>
              <a:pPr>
                <a:defRPr/>
              </a:pPr>
              <a:t>‹#›</a:t>
            </a:fld>
            <a:endParaRPr lang="en-US"/>
          </a:p>
        </p:txBody>
      </p:sp>
    </p:spTree>
    <p:extLst>
      <p:ext uri="{BB962C8B-B14F-4D97-AF65-F5344CB8AC3E}">
        <p14:creationId xmlns:p14="http://schemas.microsoft.com/office/powerpoint/2010/main" val="4177347348"/>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F7E17E-080B-5546-8D55-783FAEA9E787}" type="slidenum">
              <a:rPr lang="en-US"/>
              <a:pPr>
                <a:defRPr/>
              </a:pPr>
              <a:t>‹#›</a:t>
            </a:fld>
            <a:endParaRPr lang="en-US"/>
          </a:p>
        </p:txBody>
      </p:sp>
    </p:spTree>
    <p:extLst>
      <p:ext uri="{BB962C8B-B14F-4D97-AF65-F5344CB8AC3E}">
        <p14:creationId xmlns:p14="http://schemas.microsoft.com/office/powerpoint/2010/main" val="369945403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4DEFB7-EB4C-CC4C-94D2-325A0072823A}" type="slidenum">
              <a:rPr lang="en-US"/>
              <a:pPr>
                <a:defRPr/>
              </a:pPr>
              <a:t>‹#›</a:t>
            </a:fld>
            <a:endParaRPr lang="en-US"/>
          </a:p>
        </p:txBody>
      </p:sp>
    </p:spTree>
    <p:extLst>
      <p:ext uri="{BB962C8B-B14F-4D97-AF65-F5344CB8AC3E}">
        <p14:creationId xmlns:p14="http://schemas.microsoft.com/office/powerpoint/2010/main" val="206971801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9BCD9396-5D04-BA4A-B915-C6F4FD812AE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793946"/>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4418C3B-637C-D04D-801B-EC2B902F02CD}" type="slidenum">
              <a:rPr lang="en-US"/>
              <a:pPr>
                <a:defRPr/>
              </a:pPr>
              <a:t>‹#›</a:t>
            </a:fld>
            <a:endParaRPr lang="en-US"/>
          </a:p>
        </p:txBody>
      </p:sp>
    </p:spTree>
    <p:extLst>
      <p:ext uri="{BB962C8B-B14F-4D97-AF65-F5344CB8AC3E}">
        <p14:creationId xmlns:p14="http://schemas.microsoft.com/office/powerpoint/2010/main" val="2878943533"/>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39"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142340"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p>
        </p:txBody>
      </p:sp>
      <p:sp>
        <p:nvSpPr>
          <p:cNvPr id="6" name="Rectangle 6"/>
          <p:cNvSpPr>
            <a:spLocks noGrp="1" noChangeArrowheads="1"/>
          </p:cNvSpPr>
          <p:nvPr>
            <p:ph type="ftr" sz="quarter" idx="11"/>
          </p:nvPr>
        </p:nvSpPr>
        <p:spPr/>
        <p:txBody>
          <a:bodyPr/>
          <a:lstStyle>
            <a:lvl1pPr>
              <a:defRPr/>
            </a:lvl1pPr>
          </a:lstStyle>
          <a:p>
            <a:pPr>
              <a:defRPr/>
            </a:pPr>
            <a:endParaRPr lang="en-US"/>
          </a:p>
        </p:txBody>
      </p:sp>
      <p:sp>
        <p:nvSpPr>
          <p:cNvPr id="7" name="Rectangle 7"/>
          <p:cNvSpPr>
            <a:spLocks noGrp="1" noChangeArrowheads="1"/>
          </p:cNvSpPr>
          <p:nvPr>
            <p:ph type="sldNum" sz="quarter" idx="12"/>
          </p:nvPr>
        </p:nvSpPr>
        <p:spPr/>
        <p:txBody>
          <a:bodyPr/>
          <a:lstStyle>
            <a:lvl1pPr>
              <a:defRPr/>
            </a:lvl1pPr>
          </a:lstStyle>
          <a:p>
            <a:pPr>
              <a:defRPr/>
            </a:pPr>
            <a:fld id="{D883E69D-933E-A745-993A-4F7D0D1DA0D1}" type="slidenum">
              <a:rPr lang="en-US"/>
              <a:pPr>
                <a:defRPr/>
              </a:pPr>
              <a:t>‹#›</a:t>
            </a:fld>
            <a:endParaRPr lang="en-US"/>
          </a:p>
        </p:txBody>
      </p:sp>
    </p:spTree>
    <p:extLst>
      <p:ext uri="{BB962C8B-B14F-4D97-AF65-F5344CB8AC3E}">
        <p14:creationId xmlns:p14="http://schemas.microsoft.com/office/powerpoint/2010/main" val="2756436914"/>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D235562D-C6DF-FC49-B94F-B1ED5FAF9ED4}" type="slidenum">
              <a:rPr lang="en-US"/>
              <a:pPr>
                <a:defRPr/>
              </a:pPr>
              <a:t>‹#›</a:t>
            </a:fld>
            <a:endParaRPr lang="en-US"/>
          </a:p>
        </p:txBody>
      </p:sp>
    </p:spTree>
    <p:extLst>
      <p:ext uri="{BB962C8B-B14F-4D97-AF65-F5344CB8AC3E}">
        <p14:creationId xmlns:p14="http://schemas.microsoft.com/office/powerpoint/2010/main" val="345496639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420D3D5C-39F1-AD4B-93C1-B48126308239}" type="slidenum">
              <a:rPr lang="en-US"/>
              <a:pPr>
                <a:defRPr/>
              </a:pPr>
              <a:t>‹#›</a:t>
            </a:fld>
            <a:endParaRPr lang="en-US"/>
          </a:p>
        </p:txBody>
      </p:sp>
    </p:spTree>
    <p:extLst>
      <p:ext uri="{BB962C8B-B14F-4D97-AF65-F5344CB8AC3E}">
        <p14:creationId xmlns:p14="http://schemas.microsoft.com/office/powerpoint/2010/main" val="334087961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64417A4-8EC8-8F45-8EFC-9B9BED960E18}" type="slidenum">
              <a:rPr lang="en-US"/>
              <a:pPr>
                <a:defRPr/>
              </a:pPr>
              <a:t>‹#›</a:t>
            </a:fld>
            <a:endParaRPr lang="en-US"/>
          </a:p>
        </p:txBody>
      </p:sp>
    </p:spTree>
    <p:extLst>
      <p:ext uri="{BB962C8B-B14F-4D97-AF65-F5344CB8AC3E}">
        <p14:creationId xmlns:p14="http://schemas.microsoft.com/office/powerpoint/2010/main" val="744832342"/>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p>
        </p:txBody>
      </p:sp>
      <p:sp>
        <p:nvSpPr>
          <p:cNvPr id="8" name="Rectangle 6"/>
          <p:cNvSpPr>
            <a:spLocks noGrp="1" noChangeArrowheads="1"/>
          </p:cNvSpPr>
          <p:nvPr>
            <p:ph type="ftr" sz="quarter" idx="11"/>
          </p:nvPr>
        </p:nvSpPr>
        <p:spPr>
          <a:ln/>
        </p:spPr>
        <p:txBody>
          <a:bodyPr/>
          <a:lstStyle>
            <a:lvl1pPr>
              <a:defRPr/>
            </a:lvl1pPr>
          </a:lstStyle>
          <a:p>
            <a:pPr>
              <a:defRPr/>
            </a:pP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8C6EE17D-4D51-E448-A338-173EC2608833}" type="slidenum">
              <a:rPr lang="en-US"/>
              <a:pPr>
                <a:defRPr/>
              </a:pPr>
              <a:t>‹#›</a:t>
            </a:fld>
            <a:endParaRPr lang="en-US"/>
          </a:p>
        </p:txBody>
      </p:sp>
    </p:spTree>
    <p:extLst>
      <p:ext uri="{BB962C8B-B14F-4D97-AF65-F5344CB8AC3E}">
        <p14:creationId xmlns:p14="http://schemas.microsoft.com/office/powerpoint/2010/main" val="231025786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p>
        </p:txBody>
      </p:sp>
      <p:sp>
        <p:nvSpPr>
          <p:cNvPr id="4" name="Rectangle 6"/>
          <p:cNvSpPr>
            <a:spLocks noGrp="1" noChangeArrowheads="1"/>
          </p:cNvSpPr>
          <p:nvPr>
            <p:ph type="ftr" sz="quarter" idx="11"/>
          </p:nvPr>
        </p:nvSpPr>
        <p:spPr>
          <a:ln/>
        </p:spPr>
        <p:txBody>
          <a:bodyPr/>
          <a:lstStyle>
            <a:lvl1pPr>
              <a:defRPr/>
            </a:lvl1pPr>
          </a:lstStyle>
          <a:p>
            <a:pPr>
              <a:defRPr/>
            </a:pP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4514D5BB-1C3F-8C40-BEA3-D250E0ADAA7C}" type="slidenum">
              <a:rPr lang="en-US"/>
              <a:pPr>
                <a:defRPr/>
              </a:pPr>
              <a:t>‹#›</a:t>
            </a:fld>
            <a:endParaRPr lang="en-US"/>
          </a:p>
        </p:txBody>
      </p:sp>
    </p:spTree>
    <p:extLst>
      <p:ext uri="{BB962C8B-B14F-4D97-AF65-F5344CB8AC3E}">
        <p14:creationId xmlns:p14="http://schemas.microsoft.com/office/powerpoint/2010/main" val="3657737457"/>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p>
        </p:txBody>
      </p:sp>
      <p:sp>
        <p:nvSpPr>
          <p:cNvPr id="3" name="Rectangle 6"/>
          <p:cNvSpPr>
            <a:spLocks noGrp="1" noChangeArrowheads="1"/>
          </p:cNvSpPr>
          <p:nvPr>
            <p:ph type="ftr" sz="quarter" idx="11"/>
          </p:nvPr>
        </p:nvSpPr>
        <p:spPr>
          <a:ln/>
        </p:spPr>
        <p:txBody>
          <a:bodyPr/>
          <a:lstStyle>
            <a:lvl1pPr>
              <a:defRPr/>
            </a:lvl1pPr>
          </a:lstStyle>
          <a:p>
            <a:pPr>
              <a:defRPr/>
            </a:pPr>
            <a:endParaRPr lang="en-US"/>
          </a:p>
        </p:txBody>
      </p:sp>
      <p:sp>
        <p:nvSpPr>
          <p:cNvPr id="4" name="Rectangle 7"/>
          <p:cNvSpPr>
            <a:spLocks noGrp="1" noChangeArrowheads="1"/>
          </p:cNvSpPr>
          <p:nvPr>
            <p:ph type="sldNum" sz="quarter" idx="12"/>
          </p:nvPr>
        </p:nvSpPr>
        <p:spPr>
          <a:ln/>
        </p:spPr>
        <p:txBody>
          <a:bodyPr/>
          <a:lstStyle>
            <a:lvl1pPr>
              <a:defRPr/>
            </a:lvl1pPr>
          </a:lstStyle>
          <a:p>
            <a:pPr>
              <a:defRPr/>
            </a:pPr>
            <a:fld id="{DE9E71C8-FB45-8D48-97E6-7AC1D53AF118}" type="slidenum">
              <a:rPr lang="en-US"/>
              <a:pPr>
                <a:defRPr/>
              </a:pPr>
              <a:t>‹#›</a:t>
            </a:fld>
            <a:endParaRPr lang="en-US"/>
          </a:p>
        </p:txBody>
      </p:sp>
    </p:spTree>
    <p:extLst>
      <p:ext uri="{BB962C8B-B14F-4D97-AF65-F5344CB8AC3E}">
        <p14:creationId xmlns:p14="http://schemas.microsoft.com/office/powerpoint/2010/main" val="674776851"/>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1D7220E8-8CEF-3741-9B3F-1EBD4B58DFBB}" type="slidenum">
              <a:rPr lang="en-US"/>
              <a:pPr>
                <a:defRPr/>
              </a:pPr>
              <a:t>‹#›</a:t>
            </a:fld>
            <a:endParaRPr lang="en-US"/>
          </a:p>
        </p:txBody>
      </p:sp>
    </p:spTree>
    <p:extLst>
      <p:ext uri="{BB962C8B-B14F-4D97-AF65-F5344CB8AC3E}">
        <p14:creationId xmlns:p14="http://schemas.microsoft.com/office/powerpoint/2010/main" val="2145359811"/>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p>
        </p:txBody>
      </p:sp>
      <p:sp>
        <p:nvSpPr>
          <p:cNvPr id="6" name="Rectangle 6"/>
          <p:cNvSpPr>
            <a:spLocks noGrp="1" noChangeArrowheads="1"/>
          </p:cNvSpPr>
          <p:nvPr>
            <p:ph type="ftr" sz="quarter" idx="11"/>
          </p:nvPr>
        </p:nvSpPr>
        <p:spPr>
          <a:ln/>
        </p:spPr>
        <p:txBody>
          <a:bodyPr/>
          <a:lstStyle>
            <a:lvl1pPr>
              <a:defRPr/>
            </a:lvl1pPr>
          </a:lstStyle>
          <a:p>
            <a:pPr>
              <a:defRPr/>
            </a:pP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1CD7D48-3C63-E548-B04B-535C32C4E6E2}" type="slidenum">
              <a:rPr lang="en-US"/>
              <a:pPr>
                <a:defRPr/>
              </a:pPr>
              <a:t>‹#›</a:t>
            </a:fld>
            <a:endParaRPr lang="en-US"/>
          </a:p>
        </p:txBody>
      </p:sp>
    </p:spTree>
    <p:extLst>
      <p:ext uri="{BB962C8B-B14F-4D97-AF65-F5344CB8AC3E}">
        <p14:creationId xmlns:p14="http://schemas.microsoft.com/office/powerpoint/2010/main" val="1095626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8"/>
          <p:cNvSpPr>
            <a:spLocks noGrp="1" noChangeArrowheads="1"/>
          </p:cNvSpPr>
          <p:nvPr>
            <p:ph type="sldNum" sz="quarter" idx="12"/>
          </p:nvPr>
        </p:nvSpPr>
        <p:spPr>
          <a:ln/>
        </p:spPr>
        <p:txBody>
          <a:bodyPr/>
          <a:lstStyle>
            <a:lvl1pPr>
              <a:defRPr/>
            </a:lvl1pPr>
          </a:lstStyle>
          <a:p>
            <a:pPr>
              <a:defRPr/>
            </a:pPr>
            <a:fld id="{89AA3612-B84F-F940-88B0-1A42C92F03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3656297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0533443-3900-5A46-A9A8-DEEA5E6AD75D}" type="slidenum">
              <a:rPr lang="en-US"/>
              <a:pPr>
                <a:defRPr/>
              </a:pPr>
              <a:t>‹#›</a:t>
            </a:fld>
            <a:endParaRPr lang="en-US"/>
          </a:p>
        </p:txBody>
      </p:sp>
    </p:spTree>
    <p:extLst>
      <p:ext uri="{BB962C8B-B14F-4D97-AF65-F5344CB8AC3E}">
        <p14:creationId xmlns:p14="http://schemas.microsoft.com/office/powerpoint/2010/main" val="3970908042"/>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2FFC015-4E25-154A-8A46-930D9F62E103}" type="slidenum">
              <a:rPr lang="en-US"/>
              <a:pPr>
                <a:defRPr/>
              </a:pPr>
              <a:t>‹#›</a:t>
            </a:fld>
            <a:endParaRPr lang="en-US"/>
          </a:p>
        </p:txBody>
      </p:sp>
    </p:spTree>
    <p:extLst>
      <p:ext uri="{BB962C8B-B14F-4D97-AF65-F5344CB8AC3E}">
        <p14:creationId xmlns:p14="http://schemas.microsoft.com/office/powerpoint/2010/main" val="31382643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D548965-0019-074D-93E1-D8EE4692CF8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4905884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39B191-15A7-F54D-8460-5B3AB36ED9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28925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9113A62-6C76-8C46-8E44-0BAAF70FA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499608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A88877B-4161-5840-B36B-4FC0174133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5077502"/>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95C5934-2B03-024D-AE7E-D0B012D0FC0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810138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6D07A14-4D90-CB46-89D0-F37542729D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3739895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64F4F25-36A1-A04C-AD96-58EBB565EE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63598255"/>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62FC482-35BE-F644-B0F7-694CB34FC4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1233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D8855AC-62F8-E742-B6AC-25A42CE20AB2}" type="slidenum">
              <a:rPr lang="en-US"/>
              <a:pPr>
                <a:defRPr/>
              </a:pPr>
              <a:t>‹#›</a:t>
            </a:fld>
            <a:endParaRPr lang="en-US"/>
          </a:p>
        </p:txBody>
      </p:sp>
    </p:spTree>
    <p:extLst>
      <p:ext uri="{BB962C8B-B14F-4D97-AF65-F5344CB8AC3E}">
        <p14:creationId xmlns:p14="http://schemas.microsoft.com/office/powerpoint/2010/main" val="323158948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8"/>
          <p:cNvSpPr>
            <a:spLocks noGrp="1" noChangeArrowheads="1"/>
          </p:cNvSpPr>
          <p:nvPr>
            <p:ph type="sldNum" sz="quarter" idx="12"/>
          </p:nvPr>
        </p:nvSpPr>
        <p:spPr>
          <a:ln/>
        </p:spPr>
        <p:txBody>
          <a:bodyPr/>
          <a:lstStyle>
            <a:lvl1pPr>
              <a:defRPr/>
            </a:lvl1pPr>
          </a:lstStyle>
          <a:p>
            <a:pPr>
              <a:defRPr/>
            </a:pPr>
            <a:fld id="{3306BA26-5FAF-FE44-860E-AA49FDBF00D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798368361"/>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03828CC-B941-AF4F-8B00-F9D83860B47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674859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99BF26-9350-064F-A0F4-AAB9BB1A1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6897250"/>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F0E6264-4E55-7549-AB2C-46296E02868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04257255"/>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1B7A57D4-8265-714D-93A6-592395D900CA}"/>
              </a:ext>
            </a:extLst>
          </p:cNvPr>
          <p:cNvSpPr>
            <a:spLocks noGrp="1"/>
          </p:cNvSpPr>
          <p:nvPr>
            <p:ph type="dt" sz="half" idx="10"/>
          </p:nvPr>
        </p:nvSpPr>
        <p:spPr/>
        <p:txBody>
          <a:bodyPr/>
          <a:lstStyle>
            <a:lvl1pPr>
              <a:defRPr/>
            </a:lvl1pPr>
          </a:lstStyle>
          <a:p>
            <a:pPr>
              <a:defRPr/>
            </a:pPr>
            <a:fld id="{CA8A2300-3A92-734B-A81F-CE25364D1DE7}" type="datetimeFigureOut">
              <a:rPr lang="en-US" altLang="en-US"/>
              <a:pPr>
                <a:defRPr/>
              </a:pPr>
              <a:t>11/3/25</a:t>
            </a:fld>
            <a:endParaRPr lang="en-US" altLang="en-US"/>
          </a:p>
        </p:txBody>
      </p:sp>
      <p:sp>
        <p:nvSpPr>
          <p:cNvPr id="5" name="Footer Placeholder 4">
            <a:extLst>
              <a:ext uri="{FF2B5EF4-FFF2-40B4-BE49-F238E27FC236}">
                <a16:creationId xmlns:a16="http://schemas.microsoft.com/office/drawing/2014/main" id="{6C7AA8D6-6B53-CF44-BB03-6C8CD23D944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E01FFF7-DD0B-9046-9756-8F92F8D66986}"/>
              </a:ext>
            </a:extLst>
          </p:cNvPr>
          <p:cNvSpPr>
            <a:spLocks noGrp="1"/>
          </p:cNvSpPr>
          <p:nvPr>
            <p:ph type="sldNum" sz="quarter" idx="12"/>
          </p:nvPr>
        </p:nvSpPr>
        <p:spPr/>
        <p:txBody>
          <a:bodyPr/>
          <a:lstStyle>
            <a:lvl1pPr>
              <a:defRPr/>
            </a:lvl1pPr>
          </a:lstStyle>
          <a:p>
            <a:pPr>
              <a:defRPr/>
            </a:pPr>
            <a:fld id="{560830ED-55B5-ED4D-AB11-40FD42391AFD}" type="slidenum">
              <a:rPr lang="en-US" altLang="en-US"/>
              <a:pPr>
                <a:defRPr/>
              </a:pPr>
              <a:t>‹#›</a:t>
            </a:fld>
            <a:endParaRPr lang="en-US" altLang="en-US"/>
          </a:p>
        </p:txBody>
      </p:sp>
    </p:spTree>
    <p:extLst>
      <p:ext uri="{BB962C8B-B14F-4D97-AF65-F5344CB8AC3E}">
        <p14:creationId xmlns:p14="http://schemas.microsoft.com/office/powerpoint/2010/main" val="281850005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7914FD-5AFF-5C43-A05C-49E86994AD7C}"/>
              </a:ext>
            </a:extLst>
          </p:cNvPr>
          <p:cNvSpPr>
            <a:spLocks noGrp="1"/>
          </p:cNvSpPr>
          <p:nvPr>
            <p:ph type="dt" sz="half" idx="10"/>
          </p:nvPr>
        </p:nvSpPr>
        <p:spPr/>
        <p:txBody>
          <a:bodyPr/>
          <a:lstStyle>
            <a:lvl1pPr>
              <a:defRPr/>
            </a:lvl1pPr>
          </a:lstStyle>
          <a:p>
            <a:pPr>
              <a:defRPr/>
            </a:pPr>
            <a:fld id="{1A67A08C-1292-5D4E-BD1F-EC6F2ED4CA39}" type="datetimeFigureOut">
              <a:rPr lang="en-US" altLang="en-US"/>
              <a:pPr>
                <a:defRPr/>
              </a:pPr>
              <a:t>11/3/25</a:t>
            </a:fld>
            <a:endParaRPr lang="en-US" altLang="en-US"/>
          </a:p>
        </p:txBody>
      </p:sp>
      <p:sp>
        <p:nvSpPr>
          <p:cNvPr id="5" name="Footer Placeholder 4">
            <a:extLst>
              <a:ext uri="{FF2B5EF4-FFF2-40B4-BE49-F238E27FC236}">
                <a16:creationId xmlns:a16="http://schemas.microsoft.com/office/drawing/2014/main" id="{CD46FD34-3B3A-1B49-94D4-3EBEE1AD5CC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7F27B7E4-4041-A54C-9432-C4E9F128264B}"/>
              </a:ext>
            </a:extLst>
          </p:cNvPr>
          <p:cNvSpPr>
            <a:spLocks noGrp="1"/>
          </p:cNvSpPr>
          <p:nvPr>
            <p:ph type="sldNum" sz="quarter" idx="12"/>
          </p:nvPr>
        </p:nvSpPr>
        <p:spPr/>
        <p:txBody>
          <a:bodyPr/>
          <a:lstStyle>
            <a:lvl1pPr>
              <a:defRPr/>
            </a:lvl1pPr>
          </a:lstStyle>
          <a:p>
            <a:pPr>
              <a:defRPr/>
            </a:pPr>
            <a:fld id="{4F53873E-D96F-F441-8F56-2EA6431C4F7A}" type="slidenum">
              <a:rPr lang="en-US" altLang="en-US"/>
              <a:pPr>
                <a:defRPr/>
              </a:pPr>
              <a:t>‹#›</a:t>
            </a:fld>
            <a:endParaRPr lang="en-US" altLang="en-US"/>
          </a:p>
        </p:txBody>
      </p:sp>
    </p:spTree>
    <p:extLst>
      <p:ext uri="{BB962C8B-B14F-4D97-AF65-F5344CB8AC3E}">
        <p14:creationId xmlns:p14="http://schemas.microsoft.com/office/powerpoint/2010/main" val="364244676"/>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770572E-CE57-F349-B3B1-348AC82C6F1B}"/>
              </a:ext>
            </a:extLst>
          </p:cNvPr>
          <p:cNvSpPr>
            <a:spLocks noGrp="1"/>
          </p:cNvSpPr>
          <p:nvPr>
            <p:ph type="dt" sz="half" idx="10"/>
          </p:nvPr>
        </p:nvSpPr>
        <p:spPr/>
        <p:txBody>
          <a:bodyPr/>
          <a:lstStyle>
            <a:lvl1pPr>
              <a:defRPr/>
            </a:lvl1pPr>
          </a:lstStyle>
          <a:p>
            <a:pPr>
              <a:defRPr/>
            </a:pPr>
            <a:fld id="{980C47B9-BC65-1E43-A941-0F330871AF54}" type="datetimeFigureOut">
              <a:rPr lang="en-US" altLang="en-US"/>
              <a:pPr>
                <a:defRPr/>
              </a:pPr>
              <a:t>11/3/25</a:t>
            </a:fld>
            <a:endParaRPr lang="en-US" altLang="en-US"/>
          </a:p>
        </p:txBody>
      </p:sp>
      <p:sp>
        <p:nvSpPr>
          <p:cNvPr id="5" name="Footer Placeholder 4">
            <a:extLst>
              <a:ext uri="{FF2B5EF4-FFF2-40B4-BE49-F238E27FC236}">
                <a16:creationId xmlns:a16="http://schemas.microsoft.com/office/drawing/2014/main" id="{BD2EABBA-E70F-4E47-9C3C-A24CA78E2ED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E9A1D4A-7306-6040-83AA-D4215E0D2D80}"/>
              </a:ext>
            </a:extLst>
          </p:cNvPr>
          <p:cNvSpPr>
            <a:spLocks noGrp="1"/>
          </p:cNvSpPr>
          <p:nvPr>
            <p:ph type="sldNum" sz="quarter" idx="12"/>
          </p:nvPr>
        </p:nvSpPr>
        <p:spPr/>
        <p:txBody>
          <a:bodyPr/>
          <a:lstStyle>
            <a:lvl1pPr>
              <a:defRPr/>
            </a:lvl1pPr>
          </a:lstStyle>
          <a:p>
            <a:pPr>
              <a:defRPr/>
            </a:pPr>
            <a:fld id="{9523CE9D-5363-3142-B8CD-015BEEBA29C4}" type="slidenum">
              <a:rPr lang="en-US" altLang="en-US"/>
              <a:pPr>
                <a:defRPr/>
              </a:pPr>
              <a:t>‹#›</a:t>
            </a:fld>
            <a:endParaRPr lang="en-US" altLang="en-US"/>
          </a:p>
        </p:txBody>
      </p:sp>
    </p:spTree>
    <p:extLst>
      <p:ext uri="{BB962C8B-B14F-4D97-AF65-F5344CB8AC3E}">
        <p14:creationId xmlns:p14="http://schemas.microsoft.com/office/powerpoint/2010/main" val="4093140154"/>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E87E7F-99D8-7B41-BA34-A4F0A2F20414}"/>
              </a:ext>
            </a:extLst>
          </p:cNvPr>
          <p:cNvSpPr>
            <a:spLocks noGrp="1"/>
          </p:cNvSpPr>
          <p:nvPr>
            <p:ph type="dt" sz="half" idx="10"/>
          </p:nvPr>
        </p:nvSpPr>
        <p:spPr/>
        <p:txBody>
          <a:bodyPr/>
          <a:lstStyle>
            <a:lvl1pPr>
              <a:defRPr/>
            </a:lvl1pPr>
          </a:lstStyle>
          <a:p>
            <a:pPr>
              <a:defRPr/>
            </a:pPr>
            <a:fld id="{F2CFF151-C0E6-0241-8173-6BA95B7C94EC}" type="datetimeFigureOut">
              <a:rPr lang="en-US" altLang="en-US"/>
              <a:pPr>
                <a:defRPr/>
              </a:pPr>
              <a:t>11/3/25</a:t>
            </a:fld>
            <a:endParaRPr lang="en-US" altLang="en-US"/>
          </a:p>
        </p:txBody>
      </p:sp>
      <p:sp>
        <p:nvSpPr>
          <p:cNvPr id="6" name="Footer Placeholder 4">
            <a:extLst>
              <a:ext uri="{FF2B5EF4-FFF2-40B4-BE49-F238E27FC236}">
                <a16:creationId xmlns:a16="http://schemas.microsoft.com/office/drawing/2014/main" id="{098AEB9B-1135-3B40-8FFD-A7D21518CB9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AD436C6-3F28-4245-BA52-9037D32C0E9F}"/>
              </a:ext>
            </a:extLst>
          </p:cNvPr>
          <p:cNvSpPr>
            <a:spLocks noGrp="1"/>
          </p:cNvSpPr>
          <p:nvPr>
            <p:ph type="sldNum" sz="quarter" idx="12"/>
          </p:nvPr>
        </p:nvSpPr>
        <p:spPr/>
        <p:txBody>
          <a:bodyPr/>
          <a:lstStyle>
            <a:lvl1pPr>
              <a:defRPr/>
            </a:lvl1pPr>
          </a:lstStyle>
          <a:p>
            <a:pPr>
              <a:defRPr/>
            </a:pPr>
            <a:fld id="{30E6F0ED-BD8A-814F-A66C-BF331B79B151}" type="slidenum">
              <a:rPr lang="en-US" altLang="en-US"/>
              <a:pPr>
                <a:defRPr/>
              </a:pPr>
              <a:t>‹#›</a:t>
            </a:fld>
            <a:endParaRPr lang="en-US" altLang="en-US"/>
          </a:p>
        </p:txBody>
      </p:sp>
    </p:spTree>
    <p:extLst>
      <p:ext uri="{BB962C8B-B14F-4D97-AF65-F5344CB8AC3E}">
        <p14:creationId xmlns:p14="http://schemas.microsoft.com/office/powerpoint/2010/main" val="18994546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49993F0-1D39-B647-AD2B-415926788900}"/>
              </a:ext>
            </a:extLst>
          </p:cNvPr>
          <p:cNvSpPr>
            <a:spLocks noGrp="1"/>
          </p:cNvSpPr>
          <p:nvPr>
            <p:ph type="dt" sz="half" idx="10"/>
          </p:nvPr>
        </p:nvSpPr>
        <p:spPr/>
        <p:txBody>
          <a:bodyPr/>
          <a:lstStyle>
            <a:lvl1pPr>
              <a:defRPr/>
            </a:lvl1pPr>
          </a:lstStyle>
          <a:p>
            <a:pPr>
              <a:defRPr/>
            </a:pPr>
            <a:fld id="{AF7B3CBC-5D6B-EE40-A78D-B804E641857B}" type="datetimeFigureOut">
              <a:rPr lang="en-US" altLang="en-US"/>
              <a:pPr>
                <a:defRPr/>
              </a:pPr>
              <a:t>11/3/25</a:t>
            </a:fld>
            <a:endParaRPr lang="en-US" altLang="en-US"/>
          </a:p>
        </p:txBody>
      </p:sp>
      <p:sp>
        <p:nvSpPr>
          <p:cNvPr id="8" name="Footer Placeholder 4">
            <a:extLst>
              <a:ext uri="{FF2B5EF4-FFF2-40B4-BE49-F238E27FC236}">
                <a16:creationId xmlns:a16="http://schemas.microsoft.com/office/drawing/2014/main" id="{65836A08-7975-8C48-9C49-FA0FE66BB3C3}"/>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B4B788-1AD4-1648-9D81-7FA91D36B59B}"/>
              </a:ext>
            </a:extLst>
          </p:cNvPr>
          <p:cNvSpPr>
            <a:spLocks noGrp="1"/>
          </p:cNvSpPr>
          <p:nvPr>
            <p:ph type="sldNum" sz="quarter" idx="12"/>
          </p:nvPr>
        </p:nvSpPr>
        <p:spPr/>
        <p:txBody>
          <a:bodyPr/>
          <a:lstStyle>
            <a:lvl1pPr>
              <a:defRPr/>
            </a:lvl1pPr>
          </a:lstStyle>
          <a:p>
            <a:pPr>
              <a:defRPr/>
            </a:pPr>
            <a:fld id="{4494EEA8-209B-CE41-A43C-73BAF858BBAF}" type="slidenum">
              <a:rPr lang="en-US" altLang="en-US"/>
              <a:pPr>
                <a:defRPr/>
              </a:pPr>
              <a:t>‹#›</a:t>
            </a:fld>
            <a:endParaRPr lang="en-US" altLang="en-US"/>
          </a:p>
        </p:txBody>
      </p:sp>
    </p:spTree>
    <p:extLst>
      <p:ext uri="{BB962C8B-B14F-4D97-AF65-F5344CB8AC3E}">
        <p14:creationId xmlns:p14="http://schemas.microsoft.com/office/powerpoint/2010/main" val="3812670861"/>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86CD7DC8-6D7E-484E-9BF7-691E5EAE97CD}"/>
              </a:ext>
            </a:extLst>
          </p:cNvPr>
          <p:cNvSpPr>
            <a:spLocks noGrp="1"/>
          </p:cNvSpPr>
          <p:nvPr>
            <p:ph type="dt" sz="half" idx="10"/>
          </p:nvPr>
        </p:nvSpPr>
        <p:spPr/>
        <p:txBody>
          <a:bodyPr/>
          <a:lstStyle>
            <a:lvl1pPr>
              <a:defRPr/>
            </a:lvl1pPr>
          </a:lstStyle>
          <a:p>
            <a:pPr>
              <a:defRPr/>
            </a:pPr>
            <a:fld id="{76D73B4D-0192-1B4B-B475-609750ED4D88}" type="datetimeFigureOut">
              <a:rPr lang="en-US" altLang="en-US"/>
              <a:pPr>
                <a:defRPr/>
              </a:pPr>
              <a:t>11/3/25</a:t>
            </a:fld>
            <a:endParaRPr lang="en-US" altLang="en-US"/>
          </a:p>
        </p:txBody>
      </p:sp>
      <p:sp>
        <p:nvSpPr>
          <p:cNvPr id="4" name="Footer Placeholder 4">
            <a:extLst>
              <a:ext uri="{FF2B5EF4-FFF2-40B4-BE49-F238E27FC236}">
                <a16:creationId xmlns:a16="http://schemas.microsoft.com/office/drawing/2014/main" id="{872AE47F-34B6-0148-9A63-A52A026438FD}"/>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A48FC4A-2E65-FB4B-AD9D-7857734001D8}"/>
              </a:ext>
            </a:extLst>
          </p:cNvPr>
          <p:cNvSpPr>
            <a:spLocks noGrp="1"/>
          </p:cNvSpPr>
          <p:nvPr>
            <p:ph type="sldNum" sz="quarter" idx="12"/>
          </p:nvPr>
        </p:nvSpPr>
        <p:spPr/>
        <p:txBody>
          <a:bodyPr/>
          <a:lstStyle>
            <a:lvl1pPr>
              <a:defRPr/>
            </a:lvl1pPr>
          </a:lstStyle>
          <a:p>
            <a:pPr>
              <a:defRPr/>
            </a:pPr>
            <a:fld id="{1AA70230-29C7-D241-9172-1B7A517F0C7D}" type="slidenum">
              <a:rPr lang="en-US" altLang="en-US"/>
              <a:pPr>
                <a:defRPr/>
              </a:pPr>
              <a:t>‹#›</a:t>
            </a:fld>
            <a:endParaRPr lang="en-US" altLang="en-US"/>
          </a:p>
        </p:txBody>
      </p:sp>
    </p:spTree>
    <p:extLst>
      <p:ext uri="{BB962C8B-B14F-4D97-AF65-F5344CB8AC3E}">
        <p14:creationId xmlns:p14="http://schemas.microsoft.com/office/powerpoint/2010/main" val="233024789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14678A93-AA92-D94A-88EE-860DD50478BA}"/>
              </a:ext>
            </a:extLst>
          </p:cNvPr>
          <p:cNvSpPr>
            <a:spLocks noGrp="1"/>
          </p:cNvSpPr>
          <p:nvPr>
            <p:ph type="dt" sz="half" idx="10"/>
          </p:nvPr>
        </p:nvSpPr>
        <p:spPr/>
        <p:txBody>
          <a:bodyPr/>
          <a:lstStyle>
            <a:lvl1pPr>
              <a:defRPr/>
            </a:lvl1pPr>
          </a:lstStyle>
          <a:p>
            <a:pPr>
              <a:defRPr/>
            </a:pPr>
            <a:fld id="{3588649B-F577-6146-AAB0-6563DC3777E4}" type="datetimeFigureOut">
              <a:rPr lang="en-US" altLang="en-US"/>
              <a:pPr>
                <a:defRPr/>
              </a:pPr>
              <a:t>11/3/25</a:t>
            </a:fld>
            <a:endParaRPr lang="en-US" altLang="en-US"/>
          </a:p>
        </p:txBody>
      </p:sp>
      <p:sp>
        <p:nvSpPr>
          <p:cNvPr id="3" name="Footer Placeholder 4">
            <a:extLst>
              <a:ext uri="{FF2B5EF4-FFF2-40B4-BE49-F238E27FC236}">
                <a16:creationId xmlns:a16="http://schemas.microsoft.com/office/drawing/2014/main" id="{C7742E7E-1072-FD40-955D-A1128BEDFF1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B5B9849C-554E-EA4C-846B-0FB9B8E1F651}"/>
              </a:ext>
            </a:extLst>
          </p:cNvPr>
          <p:cNvSpPr>
            <a:spLocks noGrp="1"/>
          </p:cNvSpPr>
          <p:nvPr>
            <p:ph type="sldNum" sz="quarter" idx="12"/>
          </p:nvPr>
        </p:nvSpPr>
        <p:spPr/>
        <p:txBody>
          <a:bodyPr/>
          <a:lstStyle>
            <a:lvl1pPr>
              <a:defRPr/>
            </a:lvl1pPr>
          </a:lstStyle>
          <a:p>
            <a:pPr>
              <a:defRPr/>
            </a:pPr>
            <a:fld id="{B26FA49D-CA58-C840-BA95-E787703558FE}" type="slidenum">
              <a:rPr lang="en-US" altLang="en-US"/>
              <a:pPr>
                <a:defRPr/>
              </a:pPr>
              <a:t>‹#›</a:t>
            </a:fld>
            <a:endParaRPr lang="en-US" altLang="en-US"/>
          </a:p>
        </p:txBody>
      </p:sp>
    </p:spTree>
    <p:extLst>
      <p:ext uri="{BB962C8B-B14F-4D97-AF65-F5344CB8AC3E}">
        <p14:creationId xmlns:p14="http://schemas.microsoft.com/office/powerpoint/2010/main" val="1872304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8"/>
          <p:cNvSpPr>
            <a:spLocks noGrp="1" noChangeArrowheads="1"/>
          </p:cNvSpPr>
          <p:nvPr>
            <p:ph type="sldNum" sz="quarter" idx="12"/>
          </p:nvPr>
        </p:nvSpPr>
        <p:spPr>
          <a:ln/>
        </p:spPr>
        <p:txBody>
          <a:bodyPr/>
          <a:lstStyle>
            <a:lvl1pPr>
              <a:defRPr/>
            </a:lvl1pPr>
          </a:lstStyle>
          <a:p>
            <a:pPr>
              <a:defRPr/>
            </a:pPr>
            <a:fld id="{A2119F1F-A5F2-0844-8502-0234C5EA49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25536030"/>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F4DCB8C-3FC6-E04A-B648-BDA8B319272B}"/>
              </a:ext>
            </a:extLst>
          </p:cNvPr>
          <p:cNvSpPr>
            <a:spLocks noGrp="1"/>
          </p:cNvSpPr>
          <p:nvPr>
            <p:ph type="dt" sz="half" idx="10"/>
          </p:nvPr>
        </p:nvSpPr>
        <p:spPr/>
        <p:txBody>
          <a:bodyPr/>
          <a:lstStyle>
            <a:lvl1pPr>
              <a:defRPr/>
            </a:lvl1pPr>
          </a:lstStyle>
          <a:p>
            <a:pPr>
              <a:defRPr/>
            </a:pPr>
            <a:fld id="{48D76BD4-02FF-484B-BD92-0586E238EE32}" type="datetimeFigureOut">
              <a:rPr lang="en-US" altLang="en-US"/>
              <a:pPr>
                <a:defRPr/>
              </a:pPr>
              <a:t>11/3/25</a:t>
            </a:fld>
            <a:endParaRPr lang="en-US" altLang="en-US"/>
          </a:p>
        </p:txBody>
      </p:sp>
      <p:sp>
        <p:nvSpPr>
          <p:cNvPr id="6" name="Footer Placeholder 4">
            <a:extLst>
              <a:ext uri="{FF2B5EF4-FFF2-40B4-BE49-F238E27FC236}">
                <a16:creationId xmlns:a16="http://schemas.microsoft.com/office/drawing/2014/main" id="{44FA99EC-E153-1C42-B374-C0EAC916ECB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D78E4B6-E2A2-0F45-8A21-1C02071A426B}"/>
              </a:ext>
            </a:extLst>
          </p:cNvPr>
          <p:cNvSpPr>
            <a:spLocks noGrp="1"/>
          </p:cNvSpPr>
          <p:nvPr>
            <p:ph type="sldNum" sz="quarter" idx="12"/>
          </p:nvPr>
        </p:nvSpPr>
        <p:spPr/>
        <p:txBody>
          <a:bodyPr/>
          <a:lstStyle>
            <a:lvl1pPr>
              <a:defRPr/>
            </a:lvl1pPr>
          </a:lstStyle>
          <a:p>
            <a:pPr>
              <a:defRPr/>
            </a:pPr>
            <a:fld id="{CC7C0622-1883-F74B-95C5-D6A480E59694}" type="slidenum">
              <a:rPr lang="en-US" altLang="en-US"/>
              <a:pPr>
                <a:defRPr/>
              </a:pPr>
              <a:t>‹#›</a:t>
            </a:fld>
            <a:endParaRPr lang="en-US" altLang="en-US"/>
          </a:p>
        </p:txBody>
      </p:sp>
    </p:spTree>
    <p:extLst>
      <p:ext uri="{BB962C8B-B14F-4D97-AF65-F5344CB8AC3E}">
        <p14:creationId xmlns:p14="http://schemas.microsoft.com/office/powerpoint/2010/main" val="3007593844"/>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2555612-AF21-4641-9107-32BE683BBB79}"/>
              </a:ext>
            </a:extLst>
          </p:cNvPr>
          <p:cNvSpPr>
            <a:spLocks noGrp="1"/>
          </p:cNvSpPr>
          <p:nvPr>
            <p:ph type="dt" sz="half" idx="10"/>
          </p:nvPr>
        </p:nvSpPr>
        <p:spPr/>
        <p:txBody>
          <a:bodyPr/>
          <a:lstStyle>
            <a:lvl1pPr>
              <a:defRPr/>
            </a:lvl1pPr>
          </a:lstStyle>
          <a:p>
            <a:pPr>
              <a:defRPr/>
            </a:pPr>
            <a:fld id="{61FF8E46-8401-8C48-8E79-CE91AC3CA8A1}" type="datetimeFigureOut">
              <a:rPr lang="en-US" altLang="en-US"/>
              <a:pPr>
                <a:defRPr/>
              </a:pPr>
              <a:t>11/3/25</a:t>
            </a:fld>
            <a:endParaRPr lang="en-US" altLang="en-US"/>
          </a:p>
        </p:txBody>
      </p:sp>
      <p:sp>
        <p:nvSpPr>
          <p:cNvPr id="6" name="Footer Placeholder 4">
            <a:extLst>
              <a:ext uri="{FF2B5EF4-FFF2-40B4-BE49-F238E27FC236}">
                <a16:creationId xmlns:a16="http://schemas.microsoft.com/office/drawing/2014/main" id="{299E146E-4241-E84B-B567-0ED246E10D61}"/>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FA42225-1468-7244-A2C4-0F31C27F5F99}"/>
              </a:ext>
            </a:extLst>
          </p:cNvPr>
          <p:cNvSpPr>
            <a:spLocks noGrp="1"/>
          </p:cNvSpPr>
          <p:nvPr>
            <p:ph type="sldNum" sz="quarter" idx="12"/>
          </p:nvPr>
        </p:nvSpPr>
        <p:spPr/>
        <p:txBody>
          <a:bodyPr/>
          <a:lstStyle>
            <a:lvl1pPr>
              <a:defRPr/>
            </a:lvl1pPr>
          </a:lstStyle>
          <a:p>
            <a:pPr>
              <a:defRPr/>
            </a:pPr>
            <a:fld id="{AA128A42-4E92-7C40-90DE-98232A6047BC}" type="slidenum">
              <a:rPr lang="en-US" altLang="en-US"/>
              <a:pPr>
                <a:defRPr/>
              </a:pPr>
              <a:t>‹#›</a:t>
            </a:fld>
            <a:endParaRPr lang="en-US" altLang="en-US"/>
          </a:p>
        </p:txBody>
      </p:sp>
    </p:spTree>
    <p:extLst>
      <p:ext uri="{BB962C8B-B14F-4D97-AF65-F5344CB8AC3E}">
        <p14:creationId xmlns:p14="http://schemas.microsoft.com/office/powerpoint/2010/main" val="201412340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71135-3A8A-F444-89AD-92CB0F1932F9}"/>
              </a:ext>
            </a:extLst>
          </p:cNvPr>
          <p:cNvSpPr>
            <a:spLocks noGrp="1"/>
          </p:cNvSpPr>
          <p:nvPr>
            <p:ph type="dt" sz="half" idx="10"/>
          </p:nvPr>
        </p:nvSpPr>
        <p:spPr/>
        <p:txBody>
          <a:bodyPr/>
          <a:lstStyle>
            <a:lvl1pPr>
              <a:defRPr/>
            </a:lvl1pPr>
          </a:lstStyle>
          <a:p>
            <a:pPr>
              <a:defRPr/>
            </a:pPr>
            <a:fld id="{5A5E42C6-F609-6A4A-AB06-F7FA74D2D07D}" type="datetimeFigureOut">
              <a:rPr lang="en-US" altLang="en-US"/>
              <a:pPr>
                <a:defRPr/>
              </a:pPr>
              <a:t>11/3/25</a:t>
            </a:fld>
            <a:endParaRPr lang="en-US" altLang="en-US"/>
          </a:p>
        </p:txBody>
      </p:sp>
      <p:sp>
        <p:nvSpPr>
          <p:cNvPr id="5" name="Footer Placeholder 4">
            <a:extLst>
              <a:ext uri="{FF2B5EF4-FFF2-40B4-BE49-F238E27FC236}">
                <a16:creationId xmlns:a16="http://schemas.microsoft.com/office/drawing/2014/main" id="{F485B898-5FC8-7646-898D-060F15CCFA84}"/>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8599C991-AF5E-AB4E-AE67-4940F2C4A423}"/>
              </a:ext>
            </a:extLst>
          </p:cNvPr>
          <p:cNvSpPr>
            <a:spLocks noGrp="1"/>
          </p:cNvSpPr>
          <p:nvPr>
            <p:ph type="sldNum" sz="quarter" idx="12"/>
          </p:nvPr>
        </p:nvSpPr>
        <p:spPr/>
        <p:txBody>
          <a:bodyPr/>
          <a:lstStyle>
            <a:lvl1pPr>
              <a:defRPr/>
            </a:lvl1pPr>
          </a:lstStyle>
          <a:p>
            <a:pPr>
              <a:defRPr/>
            </a:pPr>
            <a:fld id="{B9B5EBCC-0E0A-804B-B404-A7BAECBC5351}" type="slidenum">
              <a:rPr lang="en-US" altLang="en-US"/>
              <a:pPr>
                <a:defRPr/>
              </a:pPr>
              <a:t>‹#›</a:t>
            </a:fld>
            <a:endParaRPr lang="en-US" altLang="en-US"/>
          </a:p>
        </p:txBody>
      </p:sp>
    </p:spTree>
    <p:extLst>
      <p:ext uri="{BB962C8B-B14F-4D97-AF65-F5344CB8AC3E}">
        <p14:creationId xmlns:p14="http://schemas.microsoft.com/office/powerpoint/2010/main" val="1707862289"/>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9C6127-57A0-9E48-BDD3-CF498839BE07}"/>
              </a:ext>
            </a:extLst>
          </p:cNvPr>
          <p:cNvSpPr>
            <a:spLocks noGrp="1"/>
          </p:cNvSpPr>
          <p:nvPr>
            <p:ph type="dt" sz="half" idx="10"/>
          </p:nvPr>
        </p:nvSpPr>
        <p:spPr/>
        <p:txBody>
          <a:bodyPr/>
          <a:lstStyle>
            <a:lvl1pPr>
              <a:defRPr/>
            </a:lvl1pPr>
          </a:lstStyle>
          <a:p>
            <a:pPr>
              <a:defRPr/>
            </a:pPr>
            <a:fld id="{0BF39F22-AF47-5F44-B62F-BF74A8A6C11C}" type="datetimeFigureOut">
              <a:rPr lang="en-US" altLang="en-US"/>
              <a:pPr>
                <a:defRPr/>
              </a:pPr>
              <a:t>11/3/25</a:t>
            </a:fld>
            <a:endParaRPr lang="en-US" altLang="en-US"/>
          </a:p>
        </p:txBody>
      </p:sp>
      <p:sp>
        <p:nvSpPr>
          <p:cNvPr id="5" name="Footer Placeholder 4">
            <a:extLst>
              <a:ext uri="{FF2B5EF4-FFF2-40B4-BE49-F238E27FC236}">
                <a16:creationId xmlns:a16="http://schemas.microsoft.com/office/drawing/2014/main" id="{0E5A238C-E723-414F-9E62-3AA2EE7456C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3329D91-7277-0049-ACDD-E2BC379B5E90}"/>
              </a:ext>
            </a:extLst>
          </p:cNvPr>
          <p:cNvSpPr>
            <a:spLocks noGrp="1"/>
          </p:cNvSpPr>
          <p:nvPr>
            <p:ph type="sldNum" sz="quarter" idx="12"/>
          </p:nvPr>
        </p:nvSpPr>
        <p:spPr/>
        <p:txBody>
          <a:bodyPr/>
          <a:lstStyle>
            <a:lvl1pPr>
              <a:defRPr/>
            </a:lvl1pPr>
          </a:lstStyle>
          <a:p>
            <a:pPr>
              <a:defRPr/>
            </a:pPr>
            <a:fld id="{27E2EF69-A070-1C4D-BEF4-85BDD35D33EB}" type="slidenum">
              <a:rPr lang="en-US" altLang="en-US"/>
              <a:pPr>
                <a:defRPr/>
              </a:pPr>
              <a:t>‹#›</a:t>
            </a:fld>
            <a:endParaRPr lang="en-US" altLang="en-US"/>
          </a:p>
        </p:txBody>
      </p:sp>
    </p:spTree>
    <p:extLst>
      <p:ext uri="{BB962C8B-B14F-4D97-AF65-F5344CB8AC3E}">
        <p14:creationId xmlns:p14="http://schemas.microsoft.com/office/powerpoint/2010/main" val="90219188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57FC573-509E-4D4F-AFA2-54313FEAB751}" type="slidenum">
              <a:rPr lang="en-US"/>
              <a:pPr>
                <a:defRPr/>
              </a:pPr>
              <a:t>‹#›</a:t>
            </a:fld>
            <a:endParaRPr lang="en-US"/>
          </a:p>
        </p:txBody>
      </p:sp>
    </p:spTree>
    <p:extLst>
      <p:ext uri="{BB962C8B-B14F-4D97-AF65-F5344CB8AC3E}">
        <p14:creationId xmlns:p14="http://schemas.microsoft.com/office/powerpoint/2010/main" val="3625007128"/>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2DDF801-4450-0341-A061-7022117509AD}" type="slidenum">
              <a:rPr lang="en-US"/>
              <a:pPr>
                <a:defRPr/>
              </a:pPr>
              <a:t>‹#›</a:t>
            </a:fld>
            <a:endParaRPr lang="en-US"/>
          </a:p>
        </p:txBody>
      </p:sp>
    </p:spTree>
    <p:extLst>
      <p:ext uri="{BB962C8B-B14F-4D97-AF65-F5344CB8AC3E}">
        <p14:creationId xmlns:p14="http://schemas.microsoft.com/office/powerpoint/2010/main" val="1420737443"/>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25D7F43-FCA7-0244-9EE2-E6F612317E14}" type="slidenum">
              <a:rPr lang="en-US"/>
              <a:pPr>
                <a:defRPr/>
              </a:pPr>
              <a:t>‹#›</a:t>
            </a:fld>
            <a:endParaRPr lang="en-US"/>
          </a:p>
        </p:txBody>
      </p:sp>
    </p:spTree>
    <p:extLst>
      <p:ext uri="{BB962C8B-B14F-4D97-AF65-F5344CB8AC3E}">
        <p14:creationId xmlns:p14="http://schemas.microsoft.com/office/powerpoint/2010/main" val="239989055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738CB7-459B-C74C-958C-7510F9F77567}" type="slidenum">
              <a:rPr lang="en-US"/>
              <a:pPr>
                <a:defRPr/>
              </a:pPr>
              <a:t>‹#›</a:t>
            </a:fld>
            <a:endParaRPr lang="en-US"/>
          </a:p>
        </p:txBody>
      </p:sp>
    </p:spTree>
    <p:extLst>
      <p:ext uri="{BB962C8B-B14F-4D97-AF65-F5344CB8AC3E}">
        <p14:creationId xmlns:p14="http://schemas.microsoft.com/office/powerpoint/2010/main" val="203439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C198155-3131-C646-944C-F64979839A4C}" type="slidenum">
              <a:rPr lang="en-US"/>
              <a:pPr>
                <a:defRPr/>
              </a:pPr>
              <a:t>‹#›</a:t>
            </a:fld>
            <a:endParaRPr lang="en-US"/>
          </a:p>
        </p:txBody>
      </p:sp>
    </p:spTree>
    <p:extLst>
      <p:ext uri="{BB962C8B-B14F-4D97-AF65-F5344CB8AC3E}">
        <p14:creationId xmlns:p14="http://schemas.microsoft.com/office/powerpoint/2010/main" val="867309645"/>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E7CCBD-B7E9-814C-BB5B-05542743C8D3}" type="slidenum">
              <a:rPr lang="en-US"/>
              <a:pPr>
                <a:defRPr/>
              </a:pPr>
              <a:t>‹#›</a:t>
            </a:fld>
            <a:endParaRPr lang="en-US"/>
          </a:p>
        </p:txBody>
      </p:sp>
    </p:spTree>
    <p:extLst>
      <p:ext uri="{BB962C8B-B14F-4D97-AF65-F5344CB8AC3E}">
        <p14:creationId xmlns:p14="http://schemas.microsoft.com/office/powerpoint/2010/main" val="251898591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864E02AC-C9FE-2244-A82B-1434294C81A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6118769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BF23B3-4463-6C4C-8341-B652361D310E}" type="slidenum">
              <a:rPr lang="en-US"/>
              <a:pPr>
                <a:defRPr/>
              </a:pPr>
              <a:t>‹#›</a:t>
            </a:fld>
            <a:endParaRPr lang="en-US"/>
          </a:p>
        </p:txBody>
      </p:sp>
    </p:spTree>
    <p:extLst>
      <p:ext uri="{BB962C8B-B14F-4D97-AF65-F5344CB8AC3E}">
        <p14:creationId xmlns:p14="http://schemas.microsoft.com/office/powerpoint/2010/main" val="80654465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987CB71-7D36-1A4B-B864-17FB81FFA0C0}" type="slidenum">
              <a:rPr lang="en-US"/>
              <a:pPr>
                <a:defRPr/>
              </a:pPr>
              <a:t>‹#›</a:t>
            </a:fld>
            <a:endParaRPr lang="en-US"/>
          </a:p>
        </p:txBody>
      </p:sp>
    </p:spTree>
    <p:extLst>
      <p:ext uri="{BB962C8B-B14F-4D97-AF65-F5344CB8AC3E}">
        <p14:creationId xmlns:p14="http://schemas.microsoft.com/office/powerpoint/2010/main" val="20663457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890764-C28D-5845-A640-6491FC2F7A88}" type="slidenum">
              <a:rPr lang="en-US"/>
              <a:pPr>
                <a:defRPr/>
              </a:pPr>
              <a:t>‹#›</a:t>
            </a:fld>
            <a:endParaRPr lang="en-US"/>
          </a:p>
        </p:txBody>
      </p:sp>
    </p:spTree>
    <p:extLst>
      <p:ext uri="{BB962C8B-B14F-4D97-AF65-F5344CB8AC3E}">
        <p14:creationId xmlns:p14="http://schemas.microsoft.com/office/powerpoint/2010/main" val="399729632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7152AE5-55A4-2746-983D-B92983603205}" type="slidenum">
              <a:rPr lang="en-US"/>
              <a:pPr>
                <a:defRPr/>
              </a:pPr>
              <a:t>‹#›</a:t>
            </a:fld>
            <a:endParaRPr lang="en-US"/>
          </a:p>
        </p:txBody>
      </p:sp>
    </p:spTree>
    <p:extLst>
      <p:ext uri="{BB962C8B-B14F-4D97-AF65-F5344CB8AC3E}">
        <p14:creationId xmlns:p14="http://schemas.microsoft.com/office/powerpoint/2010/main" val="115647748"/>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BDC20F7-8A1F-BE41-A1E8-BFC84C9C077A}" type="slidenum">
              <a:rPr lang="en-US"/>
              <a:pPr>
                <a:defRPr/>
              </a:pPr>
              <a:t>‹#›</a:t>
            </a:fld>
            <a:endParaRPr lang="en-US"/>
          </a:p>
        </p:txBody>
      </p:sp>
    </p:spTree>
    <p:extLst>
      <p:ext uri="{BB962C8B-B14F-4D97-AF65-F5344CB8AC3E}">
        <p14:creationId xmlns:p14="http://schemas.microsoft.com/office/powerpoint/2010/main" val="383927337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solidFill>
                  <a:srgbClr val="898989"/>
                </a:solidFill>
                <a:latin typeface="Calibri" pitchFamily="34" charset="0"/>
              </a:defRPr>
            </a:lvl1pPr>
          </a:lstStyle>
          <a:p>
            <a:fld id="{15AC3A39-1E92-45FB-BB5A-983AA510AE79}" type="datetime1">
              <a:rPr lang="en-US" altLang="en-US"/>
              <a:pPr/>
              <a:t>11/3/25</a:t>
            </a:fld>
            <a:endParaRPr lang="en-US" altLang="en-US"/>
          </a:p>
        </p:txBody>
      </p:sp>
      <p:sp>
        <p:nvSpPr>
          <p:cNvPr id="8" name="Rectangle 7"/>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8"/>
          <p:cNvSpPr>
            <a:spLocks noGrp="1" noChangeArrowheads="1"/>
          </p:cNvSpPr>
          <p:nvPr>
            <p:ph type="sldNum" sz="quarter" idx="12"/>
          </p:nvPr>
        </p:nvSpPr>
        <p:spPr/>
        <p:txBody>
          <a:bodyPr/>
          <a:lstStyle>
            <a:lvl1pPr>
              <a:defRPr>
                <a:solidFill>
                  <a:srgbClr val="898989"/>
                </a:solidFill>
                <a:latin typeface="Calibri" pitchFamily="34" charset="0"/>
              </a:defRPr>
            </a:lvl1pPr>
          </a:lstStyle>
          <a:p>
            <a:fld id="{5D314802-BA3D-4D38-A0B4-1B43219842CB}" type="slidenum">
              <a:rPr lang="en-US" altLang="en-US"/>
              <a:pPr/>
              <a:t>‹#›</a:t>
            </a:fld>
            <a:endParaRPr lang="en-US" altLang="en-US"/>
          </a:p>
        </p:txBody>
      </p:sp>
    </p:spTree>
    <p:extLst>
      <p:ext uri="{BB962C8B-B14F-4D97-AF65-F5344CB8AC3E}">
        <p14:creationId xmlns:p14="http://schemas.microsoft.com/office/powerpoint/2010/main" val="2741129173"/>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011B7A07-BFDB-4F39-935B-CD6725ABFDB9}" type="datetime1">
              <a:rPr lang="en-US" altLang="en-US"/>
              <a:pPr/>
              <a:t>11/3/25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D0FA8EF-A608-4378-810A-2AEDA717E925}" type="slidenum">
              <a:rPr lang="en-US" altLang="en-US"/>
              <a:pPr/>
              <a:t>‹#›</a:t>
            </a:fld>
            <a:endParaRPr lang="en-US" altLang="en-US"/>
          </a:p>
        </p:txBody>
      </p:sp>
    </p:spTree>
    <p:extLst>
      <p:ext uri="{BB962C8B-B14F-4D97-AF65-F5344CB8AC3E}">
        <p14:creationId xmlns:p14="http://schemas.microsoft.com/office/powerpoint/2010/main" val="366094063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535A4FF6-B7F9-477C-84E6-8108626B0E75}" type="datetime1">
              <a:rPr lang="en-US" altLang="en-US"/>
              <a:pPr/>
              <a:t>11/3/25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C21F853C-01D4-4D16-80F0-4F0EAB15CDC7}" type="slidenum">
              <a:rPr lang="en-US" altLang="en-US"/>
              <a:pPr/>
              <a:t>‹#›</a:t>
            </a:fld>
            <a:endParaRPr lang="en-US" altLang="en-US"/>
          </a:p>
        </p:txBody>
      </p:sp>
    </p:spTree>
    <p:extLst>
      <p:ext uri="{BB962C8B-B14F-4D97-AF65-F5344CB8AC3E}">
        <p14:creationId xmlns:p14="http://schemas.microsoft.com/office/powerpoint/2010/main" val="1756066182"/>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EE50E8D2-DBBD-473B-9665-95C539DC02CD}" type="datetime1">
              <a:rPr lang="en-US" altLang="en-US"/>
              <a:pPr/>
              <a:t>11/3/25</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DAA1175-7FC8-49F4-904A-ECCBD214B174}" type="slidenum">
              <a:rPr lang="en-US" altLang="en-US"/>
              <a:pPr/>
              <a:t>‹#›</a:t>
            </a:fld>
            <a:endParaRPr lang="en-US" altLang="en-US"/>
          </a:p>
        </p:txBody>
      </p:sp>
    </p:spTree>
    <p:extLst>
      <p:ext uri="{BB962C8B-B14F-4D97-AF65-F5344CB8AC3E}">
        <p14:creationId xmlns:p14="http://schemas.microsoft.com/office/powerpoint/2010/main" val="1637648063"/>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C031ED4-8CED-48F7-A7C5-0FA4CAB03742}" type="datetime1">
              <a:rPr lang="en-US" altLang="en-US"/>
              <a:pPr/>
              <a:t>11/3/25</a:t>
            </a:fld>
            <a:endParaRPr lang="en-US" altLang="en-US"/>
          </a:p>
        </p:txBody>
      </p:sp>
      <p:sp>
        <p:nvSpPr>
          <p:cNvPr id="8"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E85F460-0929-4F88-B2C9-3009A2129A6A}" type="slidenum">
              <a:rPr lang="en-US" altLang="en-US"/>
              <a:pPr/>
              <a:t>‹#›</a:t>
            </a:fld>
            <a:endParaRPr lang="en-US" altLang="en-US"/>
          </a:p>
        </p:txBody>
      </p:sp>
    </p:spTree>
    <p:extLst>
      <p:ext uri="{BB962C8B-B14F-4D97-AF65-F5344CB8AC3E}">
        <p14:creationId xmlns:p14="http://schemas.microsoft.com/office/powerpoint/2010/main" val="850343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8"/>
          <p:cNvSpPr>
            <a:spLocks noGrp="1" noChangeArrowheads="1"/>
          </p:cNvSpPr>
          <p:nvPr>
            <p:ph type="sldNum" sz="quarter" idx="12"/>
          </p:nvPr>
        </p:nvSpPr>
        <p:spPr>
          <a:ln/>
        </p:spPr>
        <p:txBody>
          <a:bodyPr/>
          <a:lstStyle>
            <a:lvl1pPr>
              <a:defRPr/>
            </a:lvl1pPr>
          </a:lstStyle>
          <a:p>
            <a:pPr>
              <a:defRPr/>
            </a:pPr>
            <a:fld id="{0FB39229-0EBD-BA49-A0B1-F4778E24FF6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579010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E6961-E5C9-4A86-83B3-DF2749B28EEC}" type="datetime1">
              <a:rPr lang="en-US" altLang="en-US"/>
              <a:pPr/>
              <a:t>11/3/25</a:t>
            </a:fld>
            <a:endParaRPr lang="en-US" altLang="en-US"/>
          </a:p>
        </p:txBody>
      </p:sp>
      <p:sp>
        <p:nvSpPr>
          <p:cNvPr id="4"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5"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A74A9397-EE81-4F72-A915-926E2596C9D3}" type="slidenum">
              <a:rPr lang="en-US" altLang="en-US"/>
              <a:pPr/>
              <a:t>‹#›</a:t>
            </a:fld>
            <a:endParaRPr lang="en-US" altLang="en-US"/>
          </a:p>
        </p:txBody>
      </p:sp>
    </p:spTree>
    <p:extLst>
      <p:ext uri="{BB962C8B-B14F-4D97-AF65-F5344CB8AC3E}">
        <p14:creationId xmlns:p14="http://schemas.microsoft.com/office/powerpoint/2010/main" val="300344262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CC0666A3-1EC1-400D-BB9A-D65BD102798E}" type="datetime1">
              <a:rPr lang="en-US" altLang="en-US"/>
              <a:pPr/>
              <a:t>11/3/25</a:t>
            </a:fld>
            <a:endParaRPr lang="en-US" altLang="en-US"/>
          </a:p>
        </p:txBody>
      </p:sp>
      <p:sp>
        <p:nvSpPr>
          <p:cNvPr id="3"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4"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920E269D-38AD-493B-A211-032776FFA209}" type="slidenum">
              <a:rPr lang="en-US" altLang="en-US"/>
              <a:pPr/>
              <a:t>‹#›</a:t>
            </a:fld>
            <a:endParaRPr lang="en-US" altLang="en-US"/>
          </a:p>
        </p:txBody>
      </p:sp>
    </p:spTree>
    <p:extLst>
      <p:ext uri="{BB962C8B-B14F-4D97-AF65-F5344CB8AC3E}">
        <p14:creationId xmlns:p14="http://schemas.microsoft.com/office/powerpoint/2010/main" val="330704223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3B7EBCDE-827D-43E7-85DF-D733B4C107BB}" type="datetime1">
              <a:rPr lang="en-US" altLang="en-US"/>
              <a:pPr/>
              <a:t>11/3/25</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963DB05-F6D5-40DD-8802-7A145BC64736}" type="slidenum">
              <a:rPr lang="en-US" altLang="en-US"/>
              <a:pPr/>
              <a:t>‹#›</a:t>
            </a:fld>
            <a:endParaRPr lang="en-US" altLang="en-US"/>
          </a:p>
        </p:txBody>
      </p:sp>
    </p:spTree>
    <p:extLst>
      <p:ext uri="{BB962C8B-B14F-4D97-AF65-F5344CB8AC3E}">
        <p14:creationId xmlns:p14="http://schemas.microsoft.com/office/powerpoint/2010/main" val="2272057338"/>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B191BC4C-0010-4608-9EB7-B9DA9C7BA93C}" type="datetime1">
              <a:rPr lang="en-US" altLang="en-US"/>
              <a:pPr/>
              <a:t>11/3/25</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3D84829-8389-4F58-9DB5-959ABF679E72}" type="slidenum">
              <a:rPr lang="en-US" altLang="en-US"/>
              <a:pPr/>
              <a:t>‹#›</a:t>
            </a:fld>
            <a:endParaRPr lang="en-US" altLang="en-US"/>
          </a:p>
        </p:txBody>
      </p:sp>
    </p:spTree>
    <p:extLst>
      <p:ext uri="{BB962C8B-B14F-4D97-AF65-F5344CB8AC3E}">
        <p14:creationId xmlns:p14="http://schemas.microsoft.com/office/powerpoint/2010/main" val="1654489645"/>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D29FA71C-6BBA-4F2C-8AFB-A3CE22578AC6}" type="datetime1">
              <a:rPr lang="en-US" altLang="en-US"/>
              <a:pPr/>
              <a:t>11/3/25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3D708A1-8A68-41C9-A463-0C6960FC8C35}" type="slidenum">
              <a:rPr lang="en-US" altLang="en-US"/>
              <a:pPr/>
              <a:t>‹#›</a:t>
            </a:fld>
            <a:endParaRPr lang="en-US" altLang="en-US"/>
          </a:p>
        </p:txBody>
      </p:sp>
    </p:spTree>
    <p:extLst>
      <p:ext uri="{BB962C8B-B14F-4D97-AF65-F5344CB8AC3E}">
        <p14:creationId xmlns:p14="http://schemas.microsoft.com/office/powerpoint/2010/main" val="3197760739"/>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0A3A7-AFDF-4E5B-AB48-DD15DFC2068B}" type="datetime1">
              <a:rPr lang="en-US" altLang="en-US"/>
              <a:pPr/>
              <a:t>11/3/25</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B6AAF131-2101-4382-B759-6399D67742B1}" type="slidenum">
              <a:rPr lang="en-US" altLang="en-US"/>
              <a:pPr/>
              <a:t>‹#›</a:t>
            </a:fld>
            <a:endParaRPr lang="en-US" altLang="en-US"/>
          </a:p>
        </p:txBody>
      </p:sp>
    </p:spTree>
    <p:extLst>
      <p:ext uri="{BB962C8B-B14F-4D97-AF65-F5344CB8AC3E}">
        <p14:creationId xmlns:p14="http://schemas.microsoft.com/office/powerpoint/2010/main" val="540927959"/>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CDDD0A4-2D28-4548-B035-F2240FA95BC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55489359"/>
      </p:ext>
    </p:extLst>
  </p:cSld>
  <p:clrMapOvr>
    <a:masterClrMapping/>
  </p:clrMapOvr>
  <p:transition spd="med">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1C9DE1E-81A9-BE4E-8A90-54EA92CA49D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01994080"/>
      </p:ext>
    </p:extLst>
  </p:cSld>
  <p:clrMapOvr>
    <a:masterClrMapping/>
  </p:clrMapOvr>
  <p:transition spd="med">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1036D2FA-AF5D-004D-95BE-CB229887D5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41124076"/>
      </p:ext>
    </p:extLst>
  </p:cSld>
  <p:clrMapOvr>
    <a:masterClrMapping/>
  </p:clrMapOvr>
  <p:transition spd="med">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501082C-B02A-A448-8BFE-F74FA432DBA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15996117"/>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00F872BE-84B3-F644-A099-40F652A9EC5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2936314"/>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44788AB1-7443-1E41-9E23-E0258E3F95D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5730485"/>
      </p:ext>
    </p:extLst>
  </p:cSld>
  <p:clrMapOvr>
    <a:masterClrMapping/>
  </p:clrMapOvr>
  <p:transition spd="med">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518FACF0-9C2F-0342-A5B2-5801C1A9F55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24909819"/>
      </p:ext>
    </p:extLst>
  </p:cSld>
  <p:clrMapOvr>
    <a:masterClrMapping/>
  </p:clrMapOvr>
  <p:transition spd="med">
    <p:randomBar dir="vert"/>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226EB25-7AB2-4A43-AEE1-ABEADDA968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0380079"/>
      </p:ext>
    </p:extLst>
  </p:cSld>
  <p:clrMapOvr>
    <a:masterClrMapping/>
  </p:clrMapOvr>
  <p:transition spd="med">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86A549DB-6392-1D42-9FB6-34959A39BCB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7435740"/>
      </p:ext>
    </p:extLst>
  </p:cSld>
  <p:clrMapOvr>
    <a:masterClrMapping/>
  </p:clrMapOvr>
  <p:transition spd="med">
    <p:randomBar dir="vert"/>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DC8E13B0-FB3D-4248-AD4D-A99BF1CF71B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78286045"/>
      </p:ext>
    </p:extLst>
  </p:cSld>
  <p:clrMapOvr>
    <a:masterClrMapping/>
  </p:clrMapOvr>
  <p:transition spd="med">
    <p:randomBar dir="vert"/>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A5CD2A9-5785-4E4F-A418-C0A247BF5D0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12108603"/>
      </p:ext>
    </p:extLst>
  </p:cSld>
  <p:clrMapOvr>
    <a:masterClrMapping/>
  </p:clrMapOvr>
  <p:transition spd="med">
    <p:randomBar dir="vert"/>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B9AD23AB-5CDC-6D44-9C42-AED35BD8DD6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1167139"/>
      </p:ext>
    </p:extLst>
  </p:cSld>
  <p:clrMapOvr>
    <a:masterClrMapping/>
  </p:clrMapOvr>
  <p:transition spd="med">
    <p:randomBar dir="vert"/>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FF02F86-F0D1-D148-8E71-029D43C64BA0}" type="slidenum">
              <a:rPr lang="en-US"/>
              <a:pPr/>
              <a:t>‹#›</a:t>
            </a:fld>
            <a:endParaRPr lang="en-US"/>
          </a:p>
        </p:txBody>
      </p:sp>
    </p:spTree>
    <p:extLst>
      <p:ext uri="{BB962C8B-B14F-4D97-AF65-F5344CB8AC3E}">
        <p14:creationId xmlns:p14="http://schemas.microsoft.com/office/powerpoint/2010/main" val="388693318"/>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E70F8E9B-E471-F446-B2DA-B18EF30943BB}" type="slidenum">
              <a:rPr lang="en-US"/>
              <a:pPr/>
              <a:t>‹#›</a:t>
            </a:fld>
            <a:endParaRPr lang="en-US"/>
          </a:p>
        </p:txBody>
      </p:sp>
    </p:spTree>
    <p:extLst>
      <p:ext uri="{BB962C8B-B14F-4D97-AF65-F5344CB8AC3E}">
        <p14:creationId xmlns:p14="http://schemas.microsoft.com/office/powerpoint/2010/main" val="355918995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8E3684AA-747A-F34E-9AB6-A8F75F43F76E}" type="slidenum">
              <a:rPr lang="en-US"/>
              <a:pPr/>
              <a:t>‹#›</a:t>
            </a:fld>
            <a:endParaRPr lang="en-US"/>
          </a:p>
        </p:txBody>
      </p:sp>
    </p:spTree>
    <p:extLst>
      <p:ext uri="{BB962C8B-B14F-4D97-AF65-F5344CB8AC3E}">
        <p14:creationId xmlns:p14="http://schemas.microsoft.com/office/powerpoint/2010/main" val="34628789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C9F90741-A848-2341-83A8-045A96CCA97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52348057"/>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3B81A6F9-A58C-4544-AE01-883D7FB34475}" type="slidenum">
              <a:rPr lang="en-US"/>
              <a:pPr/>
              <a:t>‹#›</a:t>
            </a:fld>
            <a:endParaRPr lang="en-US"/>
          </a:p>
        </p:txBody>
      </p:sp>
    </p:spTree>
    <p:extLst>
      <p:ext uri="{BB962C8B-B14F-4D97-AF65-F5344CB8AC3E}">
        <p14:creationId xmlns:p14="http://schemas.microsoft.com/office/powerpoint/2010/main" val="1856070866"/>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E6CB433B-B211-5F48-A3A6-93DF062A72F1}" type="slidenum">
              <a:rPr lang="en-US"/>
              <a:pPr/>
              <a:t>‹#›</a:t>
            </a:fld>
            <a:endParaRPr lang="en-US"/>
          </a:p>
        </p:txBody>
      </p:sp>
    </p:spTree>
    <p:extLst>
      <p:ext uri="{BB962C8B-B14F-4D97-AF65-F5344CB8AC3E}">
        <p14:creationId xmlns:p14="http://schemas.microsoft.com/office/powerpoint/2010/main" val="23650967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BAD18714-DCC4-A54E-8617-E59C8BC596C1}" type="slidenum">
              <a:rPr lang="en-US"/>
              <a:pPr/>
              <a:t>‹#›</a:t>
            </a:fld>
            <a:endParaRPr lang="en-US"/>
          </a:p>
        </p:txBody>
      </p:sp>
    </p:spTree>
    <p:extLst>
      <p:ext uri="{BB962C8B-B14F-4D97-AF65-F5344CB8AC3E}">
        <p14:creationId xmlns:p14="http://schemas.microsoft.com/office/powerpoint/2010/main" val="188004936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D9D389D7-8313-9248-AC3D-1CBCFB2AD466}" type="slidenum">
              <a:rPr lang="en-US"/>
              <a:pPr/>
              <a:t>‹#›</a:t>
            </a:fld>
            <a:endParaRPr lang="en-US"/>
          </a:p>
        </p:txBody>
      </p:sp>
    </p:spTree>
    <p:extLst>
      <p:ext uri="{BB962C8B-B14F-4D97-AF65-F5344CB8AC3E}">
        <p14:creationId xmlns:p14="http://schemas.microsoft.com/office/powerpoint/2010/main" val="1555877419"/>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8AE8EDFA-EF51-1244-9BDF-15D6EB397CF7}" type="slidenum">
              <a:rPr lang="en-US"/>
              <a:pPr/>
              <a:t>‹#›</a:t>
            </a:fld>
            <a:endParaRPr lang="en-US"/>
          </a:p>
        </p:txBody>
      </p:sp>
    </p:spTree>
    <p:extLst>
      <p:ext uri="{BB962C8B-B14F-4D97-AF65-F5344CB8AC3E}">
        <p14:creationId xmlns:p14="http://schemas.microsoft.com/office/powerpoint/2010/main" val="217611413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C2F44DCB-E444-6949-9F48-6DF817B198B3}" type="slidenum">
              <a:rPr lang="en-US"/>
              <a:pPr/>
              <a:t>‹#›</a:t>
            </a:fld>
            <a:endParaRPr lang="en-US"/>
          </a:p>
        </p:txBody>
      </p:sp>
    </p:spTree>
    <p:extLst>
      <p:ext uri="{BB962C8B-B14F-4D97-AF65-F5344CB8AC3E}">
        <p14:creationId xmlns:p14="http://schemas.microsoft.com/office/powerpoint/2010/main" val="141911377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9D2D043-21EC-EB4B-9CB2-15CA99403EDC}" type="slidenum">
              <a:rPr lang="en-US"/>
              <a:pPr/>
              <a:t>‹#›</a:t>
            </a:fld>
            <a:endParaRPr lang="en-US"/>
          </a:p>
        </p:txBody>
      </p:sp>
    </p:spTree>
    <p:extLst>
      <p:ext uri="{BB962C8B-B14F-4D97-AF65-F5344CB8AC3E}">
        <p14:creationId xmlns:p14="http://schemas.microsoft.com/office/powerpoint/2010/main" val="2733565435"/>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F0164CA6-8770-BF4D-898A-B43DDFF46069}" type="slidenum">
              <a:rPr lang="en-US"/>
              <a:pPr/>
              <a:t>‹#›</a:t>
            </a:fld>
            <a:endParaRPr lang="en-US"/>
          </a:p>
        </p:txBody>
      </p:sp>
    </p:spTree>
    <p:extLst>
      <p:ext uri="{BB962C8B-B14F-4D97-AF65-F5344CB8AC3E}">
        <p14:creationId xmlns:p14="http://schemas.microsoft.com/office/powerpoint/2010/main" val="384633538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6"/>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7"/>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8"/>
          <p:cNvSpPr>
            <a:spLocks noGrp="1" noChangeArrowheads="1"/>
          </p:cNvSpPr>
          <p:nvPr>
            <p:ph type="sldNum" sz="quarter" idx="12"/>
          </p:nvPr>
        </p:nvSpPr>
        <p:spPr>
          <a:ln/>
        </p:spPr>
        <p:txBody>
          <a:bodyPr/>
          <a:lstStyle>
            <a:lvl1pPr>
              <a:defRPr/>
            </a:lvl1pPr>
          </a:lstStyle>
          <a:p>
            <a:pPr>
              <a:defRPr/>
            </a:pPr>
            <a:fld id="{31ED6456-469E-EE41-9064-F19ECE8C3FD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537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646A40A2-1A7F-E940-B3C0-3EBC633C484F}" type="datetimeFigureOut">
              <a:rPr lang="en-US"/>
              <a:pPr>
                <a:defRPr/>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BAA0363-EC63-3549-938F-CD967291874B}" type="slidenum">
              <a:rPr lang="en-US"/>
              <a:pPr>
                <a:defRPr/>
              </a:pPr>
              <a:t>‹#›</a:t>
            </a:fld>
            <a:endParaRPr lang="en-US"/>
          </a:p>
        </p:txBody>
      </p:sp>
    </p:spTree>
    <p:extLst>
      <p:ext uri="{BB962C8B-B14F-4D97-AF65-F5344CB8AC3E}">
        <p14:creationId xmlns:p14="http://schemas.microsoft.com/office/powerpoint/2010/main" val="2673682324"/>
      </p:ext>
    </p:extLst>
  </p:cSld>
  <p:clrMapOvr>
    <a:masterClrMapping/>
  </p:clrMapOvr>
  <p:transition spd="slow">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E91C3765-EC3A-2347-BAB9-9B69B56968D8}" type="datetimeFigureOut">
              <a:rPr lang="en-US"/>
              <a:pPr>
                <a:defRPr/>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EB8F9F3-AB66-1248-BBAE-3E2DA3D67267}" type="slidenum">
              <a:rPr lang="en-US"/>
              <a:pPr>
                <a:defRPr/>
              </a:pPr>
              <a:t>‹#›</a:t>
            </a:fld>
            <a:endParaRPr lang="en-US"/>
          </a:p>
        </p:txBody>
      </p:sp>
    </p:spTree>
    <p:extLst>
      <p:ext uri="{BB962C8B-B14F-4D97-AF65-F5344CB8AC3E}">
        <p14:creationId xmlns:p14="http://schemas.microsoft.com/office/powerpoint/2010/main" val="3821821052"/>
      </p:ext>
    </p:extLst>
  </p:cSld>
  <p:clrMapOvr>
    <a:masterClrMapping/>
  </p:clrMapOvr>
  <p:transition spd="slow">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C4D3D4C4-556A-D34E-BDCA-93F872896B58}" type="datetimeFigureOut">
              <a:rPr lang="en-US"/>
              <a:pPr>
                <a:defRPr/>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D07D65C-B28C-A749-B69E-9FC4C4A07737}" type="slidenum">
              <a:rPr lang="en-US"/>
              <a:pPr>
                <a:defRPr/>
              </a:pPr>
              <a:t>‹#›</a:t>
            </a:fld>
            <a:endParaRPr lang="en-US"/>
          </a:p>
        </p:txBody>
      </p:sp>
    </p:spTree>
    <p:extLst>
      <p:ext uri="{BB962C8B-B14F-4D97-AF65-F5344CB8AC3E}">
        <p14:creationId xmlns:p14="http://schemas.microsoft.com/office/powerpoint/2010/main" val="301465194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A758C95-5938-FA4B-9321-B5650158C39D}" type="slidenum">
              <a:rPr lang="en-US"/>
              <a:pPr>
                <a:defRPr/>
              </a:pPr>
              <a:t>‹#›</a:t>
            </a:fld>
            <a:endParaRPr lang="en-US"/>
          </a:p>
        </p:txBody>
      </p:sp>
    </p:spTree>
    <p:extLst>
      <p:ext uri="{BB962C8B-B14F-4D97-AF65-F5344CB8AC3E}">
        <p14:creationId xmlns:p14="http://schemas.microsoft.com/office/powerpoint/2010/main" val="309393679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8EF78977-24D1-644C-ADF9-B176C6ACB4C0}" type="datetimeFigureOut">
              <a:rPr lang="en-US"/>
              <a:pPr>
                <a:defRPr/>
              </a:pPr>
              <a:t>11/3/25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DF54A800-37CF-CA43-AACF-BFF560A711F6}" type="slidenum">
              <a:rPr lang="en-US"/>
              <a:pPr>
                <a:defRPr/>
              </a:pPr>
              <a:t>‹#›</a:t>
            </a:fld>
            <a:endParaRPr lang="en-US"/>
          </a:p>
        </p:txBody>
      </p:sp>
    </p:spTree>
    <p:extLst>
      <p:ext uri="{BB962C8B-B14F-4D97-AF65-F5344CB8AC3E}">
        <p14:creationId xmlns:p14="http://schemas.microsoft.com/office/powerpoint/2010/main" val="1181318866"/>
      </p:ext>
    </p:extLst>
  </p:cSld>
  <p:clrMapOvr>
    <a:masterClrMapping/>
  </p:clrMapOvr>
  <p:transition spd="slow">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cs typeface="ＭＳ Ｐゴシック" charset="0"/>
              </a:defRPr>
            </a:lvl1pPr>
          </a:lstStyle>
          <a:p>
            <a:pPr>
              <a:defRPr/>
            </a:pPr>
            <a:fld id="{062F881D-6380-EC4B-B791-38A1AE037F1F}" type="datetimeFigureOut">
              <a:rPr lang="en-US"/>
              <a:pPr>
                <a:defRPr/>
              </a:pPr>
              <a:t>11/3/25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cs typeface="ＭＳ Ｐゴシック" charset="0"/>
              </a:defRPr>
            </a:lvl1pPr>
          </a:lstStyle>
          <a:p>
            <a:pPr>
              <a:defRPr/>
            </a:pPr>
            <a:fld id="{AA8D3C49-1839-AD49-8A83-7753871E11C5}" type="slidenum">
              <a:rPr lang="en-US"/>
              <a:pPr>
                <a:defRPr/>
              </a:pPr>
              <a:t>‹#›</a:t>
            </a:fld>
            <a:endParaRPr lang="en-US"/>
          </a:p>
        </p:txBody>
      </p:sp>
    </p:spTree>
    <p:extLst>
      <p:ext uri="{BB962C8B-B14F-4D97-AF65-F5344CB8AC3E}">
        <p14:creationId xmlns:p14="http://schemas.microsoft.com/office/powerpoint/2010/main" val="4250159897"/>
      </p:ext>
    </p:extLst>
  </p:cSld>
  <p:clrMapOvr>
    <a:masterClrMapping/>
  </p:clrMapOvr>
  <p:transition spd="slow">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cs typeface="ＭＳ Ｐゴシック" charset="0"/>
              </a:defRPr>
            </a:lvl1pPr>
          </a:lstStyle>
          <a:p>
            <a:pPr>
              <a:defRPr/>
            </a:pPr>
            <a:fld id="{9B85D139-EB19-7848-A807-642B58AAA95C}" type="datetimeFigureOut">
              <a:rPr lang="en-US"/>
              <a:pPr>
                <a:defRPr/>
              </a:pPr>
              <a:t>11/3/25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cs typeface="ＭＳ Ｐゴシック" charset="0"/>
              </a:defRPr>
            </a:lvl1pPr>
          </a:lstStyle>
          <a:p>
            <a:pPr>
              <a:defRPr/>
            </a:pPr>
            <a:fld id="{825F643F-9749-5341-97A0-E08EB257D311}" type="slidenum">
              <a:rPr lang="en-US"/>
              <a:pPr>
                <a:defRPr/>
              </a:pPr>
              <a:t>‹#›</a:t>
            </a:fld>
            <a:endParaRPr lang="en-US"/>
          </a:p>
        </p:txBody>
      </p:sp>
    </p:spTree>
    <p:extLst>
      <p:ext uri="{BB962C8B-B14F-4D97-AF65-F5344CB8AC3E}">
        <p14:creationId xmlns:p14="http://schemas.microsoft.com/office/powerpoint/2010/main" val="1462714401"/>
      </p:ext>
    </p:extLst>
  </p:cSld>
  <p:clrMapOvr>
    <a:masterClrMapping/>
  </p:clrMapOvr>
  <p:transition spd="slow">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cs typeface="ＭＳ Ｐゴシック" charset="0"/>
              </a:defRPr>
            </a:lvl1pPr>
          </a:lstStyle>
          <a:p>
            <a:pPr>
              <a:defRPr/>
            </a:pPr>
            <a:fld id="{5F74A13B-266A-5A45-B46D-A7077A76E94F}" type="datetimeFigureOut">
              <a:rPr lang="en-US"/>
              <a:pPr>
                <a:defRPr/>
              </a:pPr>
              <a:t>11/3/25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cs typeface="ＭＳ Ｐゴシック" charset="0"/>
              </a:defRPr>
            </a:lvl1pPr>
          </a:lstStyle>
          <a:p>
            <a:pPr>
              <a:defRPr/>
            </a:pPr>
            <a:fld id="{9D269A5B-139F-E045-8E9F-D9CC8CC8BF3E}" type="slidenum">
              <a:rPr lang="en-US"/>
              <a:pPr>
                <a:defRPr/>
              </a:pPr>
              <a:t>‹#›</a:t>
            </a:fld>
            <a:endParaRPr lang="en-US"/>
          </a:p>
        </p:txBody>
      </p:sp>
    </p:spTree>
    <p:extLst>
      <p:ext uri="{BB962C8B-B14F-4D97-AF65-F5344CB8AC3E}">
        <p14:creationId xmlns:p14="http://schemas.microsoft.com/office/powerpoint/2010/main" val="2964183809"/>
      </p:ext>
    </p:extLst>
  </p:cSld>
  <p:clrMapOvr>
    <a:masterClrMapping/>
  </p:clrMapOvr>
  <p:transition spd="slow">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FEB1CE5F-7C25-B14A-BB0C-8AF491016EC9}" type="datetimeFigureOut">
              <a:rPr lang="en-US"/>
              <a:pPr>
                <a:defRPr/>
              </a:pPr>
              <a:t>11/3/25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E58EB510-8261-6749-9A6D-8DD2D1C1F5E4}" type="slidenum">
              <a:rPr lang="en-US"/>
              <a:pPr>
                <a:defRPr/>
              </a:pPr>
              <a:t>‹#›</a:t>
            </a:fld>
            <a:endParaRPr lang="en-US"/>
          </a:p>
        </p:txBody>
      </p:sp>
    </p:spTree>
    <p:extLst>
      <p:ext uri="{BB962C8B-B14F-4D97-AF65-F5344CB8AC3E}">
        <p14:creationId xmlns:p14="http://schemas.microsoft.com/office/powerpoint/2010/main" val="1652064174"/>
      </p:ext>
    </p:extLst>
  </p:cSld>
  <p:clrMapOvr>
    <a:masterClrMapping/>
  </p:clrMapOvr>
  <p:transition spd="slow">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cs typeface="ＭＳ Ｐゴシック" charset="0"/>
              </a:defRPr>
            </a:lvl1pPr>
          </a:lstStyle>
          <a:p>
            <a:pPr>
              <a:defRPr/>
            </a:pPr>
            <a:fld id="{18CD8591-41C9-EA46-BE7B-640F2C3387DF}" type="datetimeFigureOut">
              <a:rPr lang="en-US"/>
              <a:pPr>
                <a:defRPr/>
              </a:pPr>
              <a:t>11/3/25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cs typeface="ＭＳ Ｐゴシック" charset="0"/>
              </a:defRPr>
            </a:lvl1pPr>
          </a:lstStyle>
          <a:p>
            <a:pPr>
              <a:defRPr/>
            </a:pPr>
            <a:fld id="{737906C4-1D80-9E4C-B839-15503D8DDCCF}" type="slidenum">
              <a:rPr lang="en-US"/>
              <a:pPr>
                <a:defRPr/>
              </a:pPr>
              <a:t>‹#›</a:t>
            </a:fld>
            <a:endParaRPr lang="en-US"/>
          </a:p>
        </p:txBody>
      </p:sp>
    </p:spTree>
    <p:extLst>
      <p:ext uri="{BB962C8B-B14F-4D97-AF65-F5344CB8AC3E}">
        <p14:creationId xmlns:p14="http://schemas.microsoft.com/office/powerpoint/2010/main" val="2826822787"/>
      </p:ext>
    </p:extLst>
  </p:cSld>
  <p:clrMapOvr>
    <a:masterClrMapping/>
  </p:clrMapOvr>
  <p:transition spd="slow">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2FECAC3E-E8AE-4B46-BB27-94FFBFDA18A4}" type="datetimeFigureOut">
              <a:rPr lang="en-US"/>
              <a:pPr>
                <a:defRPr/>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8631DF8-08A7-394C-A4B4-CFB7A7830FE9}" type="slidenum">
              <a:rPr lang="en-US"/>
              <a:pPr>
                <a:defRPr/>
              </a:pPr>
              <a:t>‹#›</a:t>
            </a:fld>
            <a:endParaRPr lang="en-US"/>
          </a:p>
        </p:txBody>
      </p:sp>
    </p:spTree>
    <p:extLst>
      <p:ext uri="{BB962C8B-B14F-4D97-AF65-F5344CB8AC3E}">
        <p14:creationId xmlns:p14="http://schemas.microsoft.com/office/powerpoint/2010/main" val="4245120619"/>
      </p:ext>
    </p:extLst>
  </p:cSld>
  <p:clrMapOvr>
    <a:masterClrMapping/>
  </p:clrMapOvr>
  <p:transition spd="slow">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fld id="{0DF1B041-0579-E14B-902B-E71AA5B7A609}" type="datetimeFigureOut">
              <a:rPr lang="en-US"/>
              <a:pPr>
                <a:defRPr/>
              </a:pPr>
              <a:t>11/3/25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79E738E6-A3F0-464A-95A2-542682B5D3DB}" type="slidenum">
              <a:rPr lang="en-US"/>
              <a:pPr>
                <a:defRPr/>
              </a:pPr>
              <a:t>‹#›</a:t>
            </a:fld>
            <a:endParaRPr lang="en-US"/>
          </a:p>
        </p:txBody>
      </p:sp>
    </p:spTree>
    <p:extLst>
      <p:ext uri="{BB962C8B-B14F-4D97-AF65-F5344CB8AC3E}">
        <p14:creationId xmlns:p14="http://schemas.microsoft.com/office/powerpoint/2010/main" val="1778400723"/>
      </p:ext>
    </p:extLst>
  </p:cSld>
  <p:clrMapOvr>
    <a:masterClrMapping/>
  </p:clrMapOvr>
  <p:transition spd="slow">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6411" indent="0" algn="ctr">
              <a:buNone/>
              <a:defRPr/>
            </a:lvl2pPr>
            <a:lvl3pPr marL="912825" indent="0" algn="ctr">
              <a:buNone/>
              <a:defRPr/>
            </a:lvl3pPr>
            <a:lvl4pPr marL="1369220" indent="0" algn="ctr">
              <a:buNone/>
              <a:defRPr/>
            </a:lvl4pPr>
            <a:lvl5pPr marL="1825644" indent="0" algn="ctr">
              <a:buNone/>
              <a:defRPr/>
            </a:lvl5pPr>
            <a:lvl6pPr marL="2282036" indent="0" algn="ctr">
              <a:buNone/>
              <a:defRPr/>
            </a:lvl6pPr>
            <a:lvl7pPr marL="2738440" indent="0" algn="ctr">
              <a:buNone/>
              <a:defRPr/>
            </a:lvl7pPr>
            <a:lvl8pPr marL="3194844" indent="0" algn="ctr">
              <a:buNone/>
              <a:defRPr/>
            </a:lvl8pPr>
            <a:lvl9pPr marL="365125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ACA4D80C-0D75-0048-B48C-9FDD94801E5C}" type="slidenum">
              <a:rPr lang="en-US"/>
              <a:pPr>
                <a:defRPr/>
              </a:pPr>
              <a:t>‹#›</a:t>
            </a:fld>
            <a:endParaRPr lang="en-US"/>
          </a:p>
        </p:txBody>
      </p:sp>
    </p:spTree>
    <p:extLst>
      <p:ext uri="{BB962C8B-B14F-4D97-AF65-F5344CB8AC3E}">
        <p14:creationId xmlns:p14="http://schemas.microsoft.com/office/powerpoint/2010/main" val="163948759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B3757B8-8805-DD47-AEC3-23FC10CF6580}" type="slidenum">
              <a:rPr lang="en-US"/>
              <a:pPr>
                <a:defRPr/>
              </a:pPr>
              <a:t>‹#›</a:t>
            </a:fld>
            <a:endParaRPr lang="en-US"/>
          </a:p>
        </p:txBody>
      </p:sp>
    </p:spTree>
    <p:extLst>
      <p:ext uri="{BB962C8B-B14F-4D97-AF65-F5344CB8AC3E}">
        <p14:creationId xmlns:p14="http://schemas.microsoft.com/office/powerpoint/2010/main" val="37102725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A0401BF-86C3-5C42-8276-64C1199C9276}" type="slidenum">
              <a:rPr lang="en-US"/>
              <a:pPr>
                <a:defRPr/>
              </a:pPr>
              <a:t>‹#›</a:t>
            </a:fld>
            <a:endParaRPr lang="en-US"/>
          </a:p>
        </p:txBody>
      </p:sp>
    </p:spTree>
    <p:extLst>
      <p:ext uri="{BB962C8B-B14F-4D97-AF65-F5344CB8AC3E}">
        <p14:creationId xmlns:p14="http://schemas.microsoft.com/office/powerpoint/2010/main" val="22586456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411" indent="0">
              <a:buNone/>
              <a:defRPr sz="1800"/>
            </a:lvl2pPr>
            <a:lvl3pPr marL="912825" indent="0">
              <a:buNone/>
              <a:defRPr sz="1600"/>
            </a:lvl3pPr>
            <a:lvl4pPr marL="1369220" indent="0">
              <a:buNone/>
              <a:defRPr sz="1400"/>
            </a:lvl4pPr>
            <a:lvl5pPr marL="1825644" indent="0">
              <a:buNone/>
              <a:defRPr sz="1400"/>
            </a:lvl5pPr>
            <a:lvl6pPr marL="2282036" indent="0">
              <a:buNone/>
              <a:defRPr sz="1400"/>
            </a:lvl6pPr>
            <a:lvl7pPr marL="2738440" indent="0">
              <a:buNone/>
              <a:defRPr sz="1400"/>
            </a:lvl7pPr>
            <a:lvl8pPr marL="3194844" indent="0">
              <a:buNone/>
              <a:defRPr sz="1400"/>
            </a:lvl8pPr>
            <a:lvl9pPr marL="365125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90C79943-D0C7-FC4A-9005-0BC5A4B8266C}" type="slidenum">
              <a:rPr lang="en-US"/>
              <a:pPr>
                <a:defRPr/>
              </a:pPr>
              <a:t>‹#›</a:t>
            </a:fld>
            <a:endParaRPr lang="en-US"/>
          </a:p>
        </p:txBody>
      </p:sp>
    </p:spTree>
    <p:extLst>
      <p:ext uri="{BB962C8B-B14F-4D97-AF65-F5344CB8AC3E}">
        <p14:creationId xmlns:p14="http://schemas.microsoft.com/office/powerpoint/2010/main" val="121674202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07F66B4F-EB2E-684B-831D-54976BEE31B7}" type="slidenum">
              <a:rPr lang="en-US"/>
              <a:pPr>
                <a:defRPr/>
              </a:pPr>
              <a:t>‹#›</a:t>
            </a:fld>
            <a:endParaRPr lang="en-US"/>
          </a:p>
        </p:txBody>
      </p:sp>
    </p:spTree>
    <p:extLst>
      <p:ext uri="{BB962C8B-B14F-4D97-AF65-F5344CB8AC3E}">
        <p14:creationId xmlns:p14="http://schemas.microsoft.com/office/powerpoint/2010/main" val="40382741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p:spPr>
        <p:txBody>
          <a:bodyPr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7BC2D604-E0AC-B247-84CA-EE5374A6A2BC}" type="slidenum">
              <a:rPr lang="en-US"/>
              <a:pPr>
                <a:defRPr/>
              </a:pPr>
              <a:t>‹#›</a:t>
            </a:fld>
            <a:endParaRPr lang="en-US"/>
          </a:p>
        </p:txBody>
      </p:sp>
    </p:spTree>
    <p:extLst>
      <p:ext uri="{BB962C8B-B14F-4D97-AF65-F5344CB8AC3E}">
        <p14:creationId xmlns:p14="http://schemas.microsoft.com/office/powerpoint/2010/main" val="423865712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D2276A8F-6834-2E41-BBA8-1F1B3424E67A}" type="slidenum">
              <a:rPr lang="en-US"/>
              <a:pPr>
                <a:defRPr/>
              </a:pPr>
              <a:t>‹#›</a:t>
            </a:fld>
            <a:endParaRPr lang="en-US"/>
          </a:p>
        </p:txBody>
      </p:sp>
    </p:spTree>
    <p:extLst>
      <p:ext uri="{BB962C8B-B14F-4D97-AF65-F5344CB8AC3E}">
        <p14:creationId xmlns:p14="http://schemas.microsoft.com/office/powerpoint/2010/main" val="21589631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AD9B3D62-4FAF-C24B-B806-2F231165A40C}" type="slidenum">
              <a:rPr lang="en-US"/>
              <a:pPr>
                <a:defRPr/>
              </a:pPr>
              <a:t>‹#›</a:t>
            </a:fld>
            <a:endParaRPr lang="en-US"/>
          </a:p>
        </p:txBody>
      </p:sp>
    </p:spTree>
    <p:extLst>
      <p:ext uri="{BB962C8B-B14F-4D97-AF65-F5344CB8AC3E}">
        <p14:creationId xmlns:p14="http://schemas.microsoft.com/office/powerpoint/2010/main" val="164405056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40DBAB71-8D2F-C949-B956-33CDDFBA9942}" type="slidenum">
              <a:rPr lang="en-US"/>
              <a:pPr>
                <a:defRPr/>
              </a:pPr>
              <a:t>‹#›</a:t>
            </a:fld>
            <a:endParaRPr lang="en-US"/>
          </a:p>
        </p:txBody>
      </p:sp>
    </p:spTree>
    <p:extLst>
      <p:ext uri="{BB962C8B-B14F-4D97-AF65-F5344CB8AC3E}">
        <p14:creationId xmlns:p14="http://schemas.microsoft.com/office/powerpoint/2010/main" val="73826770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76332BDA-A585-D445-A4F3-A6048E9A3C2F}" type="slidenum">
              <a:rPr lang="en-US"/>
              <a:pPr>
                <a:defRPr/>
              </a:pPr>
              <a:t>‹#›</a:t>
            </a:fld>
            <a:endParaRPr lang="en-US"/>
          </a:p>
        </p:txBody>
      </p:sp>
    </p:spTree>
    <p:extLst>
      <p:ext uri="{BB962C8B-B14F-4D97-AF65-F5344CB8AC3E}">
        <p14:creationId xmlns:p14="http://schemas.microsoft.com/office/powerpoint/2010/main" val="161175151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2ECBA6E-16CA-2944-A8C4-7DBA212CD683}" type="slidenum">
              <a:rPr lang="en-US"/>
              <a:pPr>
                <a:defRPr/>
              </a:pPr>
              <a:t>‹#›</a:t>
            </a:fld>
            <a:endParaRPr lang="en-US"/>
          </a:p>
        </p:txBody>
      </p:sp>
    </p:spTree>
    <p:extLst>
      <p:ext uri="{BB962C8B-B14F-4D97-AF65-F5344CB8AC3E}">
        <p14:creationId xmlns:p14="http://schemas.microsoft.com/office/powerpoint/2010/main" val="206557704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75E767-B16A-124A-9F11-18189882B843}" type="slidenum">
              <a:rPr lang="en-US"/>
              <a:pPr>
                <a:defRPr/>
              </a:pPr>
              <a:t>‹#›</a:t>
            </a:fld>
            <a:endParaRPr lang="en-US"/>
          </a:p>
        </p:txBody>
      </p:sp>
    </p:spTree>
    <p:extLst>
      <p:ext uri="{BB962C8B-B14F-4D97-AF65-F5344CB8AC3E}">
        <p14:creationId xmlns:p14="http://schemas.microsoft.com/office/powerpoint/2010/main" val="65206792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05FD239-B145-104F-BC30-2563D3F27A38}" type="slidenum">
              <a:rPr lang="en-US"/>
              <a:pPr>
                <a:defRPr/>
              </a:pPr>
              <a:t>‹#›</a:t>
            </a:fld>
            <a:endParaRPr lang="en-US"/>
          </a:p>
        </p:txBody>
      </p:sp>
    </p:spTree>
    <p:extLst>
      <p:ext uri="{BB962C8B-B14F-4D97-AF65-F5344CB8AC3E}">
        <p14:creationId xmlns:p14="http://schemas.microsoft.com/office/powerpoint/2010/main" val="3247451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20BB768-E1B2-0841-9DE4-E42D3F5224F0}" type="slidenum">
              <a:rPr lang="en-US"/>
              <a:pPr>
                <a:defRPr/>
              </a:pPr>
              <a:t>‹#›</a:t>
            </a:fld>
            <a:endParaRPr lang="en-US"/>
          </a:p>
        </p:txBody>
      </p:sp>
    </p:spTree>
    <p:extLst>
      <p:ext uri="{BB962C8B-B14F-4D97-AF65-F5344CB8AC3E}">
        <p14:creationId xmlns:p14="http://schemas.microsoft.com/office/powerpoint/2010/main" val="24834950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F8528C7D-18D7-CE49-9980-B6012DFCDD2B}" type="slidenum">
              <a:rPr lang="en-US"/>
              <a:pPr>
                <a:defRPr/>
              </a:pPr>
              <a:t>‹#›</a:t>
            </a:fld>
            <a:endParaRPr lang="en-US"/>
          </a:p>
        </p:txBody>
      </p:sp>
    </p:spTree>
    <p:extLst>
      <p:ext uri="{BB962C8B-B14F-4D97-AF65-F5344CB8AC3E}">
        <p14:creationId xmlns:p14="http://schemas.microsoft.com/office/powerpoint/2010/main" val="124731060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a:prstGeom prst="rect">
            <a:avLst/>
          </a:prstGeom>
        </p:spPr>
        <p:txBody>
          <a:bodyPr lIns="91275" tIns="45638" rIns="91275" bIns="45638"/>
          <a:lstStyle>
            <a:lvl1pPr marL="0" indent="0" algn="ctr">
              <a:buNone/>
              <a:defRPr>
                <a:solidFill>
                  <a:schemeClr val="tx1">
                    <a:tint val="75000"/>
                  </a:schemeClr>
                </a:solidFill>
              </a:defRPr>
            </a:lvl1pPr>
            <a:lvl2pPr marL="456411" indent="0" algn="ctr">
              <a:buNone/>
              <a:defRPr>
                <a:solidFill>
                  <a:schemeClr val="tx1">
                    <a:tint val="75000"/>
                  </a:schemeClr>
                </a:solidFill>
              </a:defRPr>
            </a:lvl2pPr>
            <a:lvl3pPr marL="912825" indent="0" algn="ctr">
              <a:buNone/>
              <a:defRPr>
                <a:solidFill>
                  <a:schemeClr val="tx1">
                    <a:tint val="75000"/>
                  </a:schemeClr>
                </a:solidFill>
              </a:defRPr>
            </a:lvl3pPr>
            <a:lvl4pPr marL="1369220" indent="0" algn="ctr">
              <a:buNone/>
              <a:defRPr>
                <a:solidFill>
                  <a:schemeClr val="tx1">
                    <a:tint val="75000"/>
                  </a:schemeClr>
                </a:solidFill>
              </a:defRPr>
            </a:lvl4pPr>
            <a:lvl5pPr marL="1825644" indent="0" algn="ctr">
              <a:buNone/>
              <a:defRPr>
                <a:solidFill>
                  <a:schemeClr val="tx1">
                    <a:tint val="75000"/>
                  </a:schemeClr>
                </a:solidFill>
              </a:defRPr>
            </a:lvl5pPr>
            <a:lvl6pPr marL="2282036" indent="0" algn="ctr">
              <a:buNone/>
              <a:defRPr>
                <a:solidFill>
                  <a:schemeClr val="tx1">
                    <a:tint val="75000"/>
                  </a:schemeClr>
                </a:solidFill>
              </a:defRPr>
            </a:lvl6pPr>
            <a:lvl7pPr marL="2738440" indent="0" algn="ctr">
              <a:buNone/>
              <a:defRPr>
                <a:solidFill>
                  <a:schemeClr val="tx1">
                    <a:tint val="75000"/>
                  </a:schemeClr>
                </a:solidFill>
              </a:defRPr>
            </a:lvl7pPr>
            <a:lvl8pPr marL="3194844" indent="0" algn="ctr">
              <a:buNone/>
              <a:defRPr>
                <a:solidFill>
                  <a:schemeClr val="tx1">
                    <a:tint val="75000"/>
                  </a:schemeClr>
                </a:solidFill>
              </a:defRPr>
            </a:lvl8pPr>
            <a:lvl9pPr marL="3651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3BED68A-7E4A-A74B-8308-E904635887AB}" type="slidenum">
              <a:rPr lang="en-US"/>
              <a:pPr>
                <a:defRPr/>
              </a:pPr>
              <a:t>‹#›</a:t>
            </a:fld>
            <a:endParaRPr lang="en-US"/>
          </a:p>
        </p:txBody>
      </p:sp>
    </p:spTree>
    <p:extLst>
      <p:ext uri="{BB962C8B-B14F-4D97-AF65-F5344CB8AC3E}">
        <p14:creationId xmlns:p14="http://schemas.microsoft.com/office/powerpoint/2010/main" val="5170464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804CCD5-4C85-0A48-9035-FC3F29CA55BF}" type="slidenum">
              <a:rPr lang="en-US"/>
              <a:pPr>
                <a:defRPr/>
              </a:pPr>
              <a:t>‹#›</a:t>
            </a:fld>
            <a:endParaRPr lang="en-US"/>
          </a:p>
        </p:txBody>
      </p:sp>
    </p:spTree>
    <p:extLst>
      <p:ext uri="{BB962C8B-B14F-4D97-AF65-F5344CB8AC3E}">
        <p14:creationId xmlns:p14="http://schemas.microsoft.com/office/powerpoint/2010/main" val="39750826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4"/>
            <a:ext cx="7772400" cy="1500187"/>
          </a:xfrm>
          <a:prstGeom prst="rect">
            <a:avLst/>
          </a:prstGeom>
        </p:spPr>
        <p:txBody>
          <a:bodyPr lIns="91275" tIns="45638" rIns="91275" bIns="45638" anchor="b"/>
          <a:lstStyle>
            <a:lvl1pPr marL="0" indent="0">
              <a:buNone/>
              <a:defRPr sz="2000">
                <a:solidFill>
                  <a:schemeClr val="tx1">
                    <a:tint val="75000"/>
                  </a:schemeClr>
                </a:solidFill>
              </a:defRPr>
            </a:lvl1pPr>
            <a:lvl2pPr marL="456411" indent="0">
              <a:buNone/>
              <a:defRPr sz="1800">
                <a:solidFill>
                  <a:schemeClr val="tx1">
                    <a:tint val="75000"/>
                  </a:schemeClr>
                </a:solidFill>
              </a:defRPr>
            </a:lvl2pPr>
            <a:lvl3pPr marL="912825" indent="0">
              <a:buNone/>
              <a:defRPr sz="1600">
                <a:solidFill>
                  <a:schemeClr val="tx1">
                    <a:tint val="75000"/>
                  </a:schemeClr>
                </a:solidFill>
              </a:defRPr>
            </a:lvl3pPr>
            <a:lvl4pPr marL="1369220" indent="0">
              <a:buNone/>
              <a:defRPr sz="1400">
                <a:solidFill>
                  <a:schemeClr val="tx1">
                    <a:tint val="75000"/>
                  </a:schemeClr>
                </a:solidFill>
              </a:defRPr>
            </a:lvl4pPr>
            <a:lvl5pPr marL="1825644" indent="0">
              <a:buNone/>
              <a:defRPr sz="1400">
                <a:solidFill>
                  <a:schemeClr val="tx1">
                    <a:tint val="75000"/>
                  </a:schemeClr>
                </a:solidFill>
              </a:defRPr>
            </a:lvl5pPr>
            <a:lvl6pPr marL="2282036" indent="0">
              <a:buNone/>
              <a:defRPr sz="1400">
                <a:solidFill>
                  <a:schemeClr val="tx1">
                    <a:tint val="75000"/>
                  </a:schemeClr>
                </a:solidFill>
              </a:defRPr>
            </a:lvl6pPr>
            <a:lvl7pPr marL="2738440" indent="0">
              <a:buNone/>
              <a:defRPr sz="1400">
                <a:solidFill>
                  <a:schemeClr val="tx1">
                    <a:tint val="75000"/>
                  </a:schemeClr>
                </a:solidFill>
              </a:defRPr>
            </a:lvl7pPr>
            <a:lvl8pPr marL="3194844" indent="0">
              <a:buNone/>
              <a:defRPr sz="1400">
                <a:solidFill>
                  <a:schemeClr val="tx1">
                    <a:tint val="75000"/>
                  </a:schemeClr>
                </a:solidFill>
              </a:defRPr>
            </a:lvl8pPr>
            <a:lvl9pPr marL="3651255"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03D999EB-A07E-9346-9379-76F9CA33A8E6}" type="slidenum">
              <a:rPr lang="en-US"/>
              <a:pPr>
                <a:defRPr/>
              </a:pPr>
              <a:t>‹#›</a:t>
            </a:fld>
            <a:endParaRPr lang="en-US"/>
          </a:p>
        </p:txBody>
      </p:sp>
    </p:spTree>
    <p:extLst>
      <p:ext uri="{BB962C8B-B14F-4D97-AF65-F5344CB8AC3E}">
        <p14:creationId xmlns:p14="http://schemas.microsoft.com/office/powerpoint/2010/main" val="180807696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lIns="91275" tIns="45638" rIns="91275" bIns="45638"/>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22D5D8F8-322A-B843-8661-CC58B8ED9651}" type="slidenum">
              <a:rPr lang="en-US"/>
              <a:pPr>
                <a:defRPr/>
              </a:pPr>
              <a:t>‹#›</a:t>
            </a:fld>
            <a:endParaRPr lang="en-US"/>
          </a:p>
        </p:txBody>
      </p:sp>
    </p:spTree>
    <p:extLst>
      <p:ext uri="{BB962C8B-B14F-4D97-AF65-F5344CB8AC3E}">
        <p14:creationId xmlns:p14="http://schemas.microsoft.com/office/powerpoint/2010/main" val="332312998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0" y="1535113"/>
            <a:ext cx="4041775" cy="639762"/>
          </a:xfrm>
          <a:prstGeom prst="rect">
            <a:avLst/>
          </a:prstGeom>
        </p:spPr>
        <p:txBody>
          <a:bodyPr lIns="91275" tIns="45638" rIns="91275" bIns="45638" anchor="b"/>
          <a:lstStyle>
            <a:lvl1pPr marL="0" indent="0">
              <a:buNone/>
              <a:defRPr sz="2400" b="1"/>
            </a:lvl1pPr>
            <a:lvl2pPr marL="456411" indent="0">
              <a:buNone/>
              <a:defRPr sz="2000" b="1"/>
            </a:lvl2pPr>
            <a:lvl3pPr marL="912825" indent="0">
              <a:buNone/>
              <a:defRPr sz="1800" b="1"/>
            </a:lvl3pPr>
            <a:lvl4pPr marL="1369220" indent="0">
              <a:buNone/>
              <a:defRPr sz="1600" b="1"/>
            </a:lvl4pPr>
            <a:lvl5pPr marL="1825644" indent="0">
              <a:buNone/>
              <a:defRPr sz="1600" b="1"/>
            </a:lvl5pPr>
            <a:lvl6pPr marL="2282036" indent="0">
              <a:buNone/>
              <a:defRPr sz="1600" b="1"/>
            </a:lvl6pPr>
            <a:lvl7pPr marL="2738440" indent="0">
              <a:buNone/>
              <a:defRPr sz="1600" b="1"/>
            </a:lvl7pPr>
            <a:lvl8pPr marL="3194844" indent="0">
              <a:buNone/>
              <a:defRPr sz="1600" b="1"/>
            </a:lvl8pPr>
            <a:lvl9pPr marL="365125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0" y="2174875"/>
            <a:ext cx="4041775" cy="3951288"/>
          </a:xfrm>
          <a:prstGeom prst="rect">
            <a:avLst/>
          </a:prstGeom>
        </p:spPr>
        <p:txBody>
          <a:bodyPr lIns="91275" tIns="45638" rIns="91275" bIns="45638"/>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8" name="Footer Placeholder 7"/>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9" name="Slide Number Placeholder 8"/>
          <p:cNvSpPr>
            <a:spLocks noGrp="1"/>
          </p:cNvSpPr>
          <p:nvPr>
            <p:ph type="sldNum" sz="quarter" idx="12"/>
          </p:nvPr>
        </p:nvSpPr>
        <p:spPr/>
        <p:txBody>
          <a:bodyPr/>
          <a:lstStyle>
            <a:lvl1pPr defTabSz="912825" fontAlgn="base">
              <a:spcBef>
                <a:spcPct val="0"/>
              </a:spcBef>
              <a:spcAft>
                <a:spcPct val="0"/>
              </a:spcAft>
              <a:defRPr/>
            </a:lvl1pPr>
          </a:lstStyle>
          <a:p>
            <a:pPr>
              <a:defRPr/>
            </a:pPr>
            <a:fld id="{145E1127-5F96-C440-8FEF-4DF2DE5DB534}" type="slidenum">
              <a:rPr lang="en-US"/>
              <a:pPr>
                <a:defRPr/>
              </a:pPr>
              <a:t>‹#›</a:t>
            </a:fld>
            <a:endParaRPr lang="en-US"/>
          </a:p>
        </p:txBody>
      </p:sp>
    </p:spTree>
    <p:extLst>
      <p:ext uri="{BB962C8B-B14F-4D97-AF65-F5344CB8AC3E}">
        <p14:creationId xmlns:p14="http://schemas.microsoft.com/office/powerpoint/2010/main" val="418233429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4" name="Footer Placeholder 3"/>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5" name="Slide Number Placeholder 4"/>
          <p:cNvSpPr>
            <a:spLocks noGrp="1"/>
          </p:cNvSpPr>
          <p:nvPr>
            <p:ph type="sldNum" sz="quarter" idx="12"/>
          </p:nvPr>
        </p:nvSpPr>
        <p:spPr/>
        <p:txBody>
          <a:bodyPr/>
          <a:lstStyle>
            <a:lvl1pPr defTabSz="912825" fontAlgn="base">
              <a:spcBef>
                <a:spcPct val="0"/>
              </a:spcBef>
              <a:spcAft>
                <a:spcPct val="0"/>
              </a:spcAft>
              <a:defRPr/>
            </a:lvl1pPr>
          </a:lstStyle>
          <a:p>
            <a:pPr>
              <a:defRPr/>
            </a:pPr>
            <a:fld id="{C0A37437-DC1A-8345-981A-38D0C87AF218}" type="slidenum">
              <a:rPr lang="en-US"/>
              <a:pPr>
                <a:defRPr/>
              </a:pPr>
              <a:t>‹#›</a:t>
            </a:fld>
            <a:endParaRPr lang="en-US"/>
          </a:p>
        </p:txBody>
      </p:sp>
    </p:spTree>
    <p:extLst>
      <p:ext uri="{BB962C8B-B14F-4D97-AF65-F5344CB8AC3E}">
        <p14:creationId xmlns:p14="http://schemas.microsoft.com/office/powerpoint/2010/main" val="36701986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3" name="Footer Placeholder 2"/>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4" name="Slide Number Placeholder 3"/>
          <p:cNvSpPr>
            <a:spLocks noGrp="1"/>
          </p:cNvSpPr>
          <p:nvPr>
            <p:ph type="sldNum" sz="quarter" idx="12"/>
          </p:nvPr>
        </p:nvSpPr>
        <p:spPr/>
        <p:txBody>
          <a:bodyPr/>
          <a:lstStyle>
            <a:lvl1pPr defTabSz="912825" fontAlgn="base">
              <a:spcBef>
                <a:spcPct val="0"/>
              </a:spcBef>
              <a:spcAft>
                <a:spcPct val="0"/>
              </a:spcAft>
              <a:defRPr/>
            </a:lvl1pPr>
          </a:lstStyle>
          <a:p>
            <a:pPr>
              <a:defRPr/>
            </a:pPr>
            <a:fld id="{3A4DEAFF-A280-6E42-BEAE-64E92F10130A}" type="slidenum">
              <a:rPr lang="en-US"/>
              <a:pPr>
                <a:defRPr/>
              </a:pPr>
              <a:t>‹#›</a:t>
            </a:fld>
            <a:endParaRPr lang="en-US"/>
          </a:p>
        </p:txBody>
      </p:sp>
    </p:spTree>
    <p:extLst>
      <p:ext uri="{BB962C8B-B14F-4D97-AF65-F5344CB8AC3E}">
        <p14:creationId xmlns:p14="http://schemas.microsoft.com/office/powerpoint/2010/main" val="172133673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5"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85"/>
            <a:ext cx="5111750" cy="5853113"/>
          </a:xfrm>
          <a:prstGeom prst="rect">
            <a:avLst/>
          </a:prstGeom>
        </p:spPr>
        <p:txBody>
          <a:bodyPr lIns="91275" tIns="45638" rIns="91275" bIns="45638"/>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5" y="1435101"/>
            <a:ext cx="3008313" cy="4691063"/>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81020365-7404-1743-881A-CBEA801DCEF2}" type="slidenum">
              <a:rPr lang="en-US"/>
              <a:pPr>
                <a:defRPr/>
              </a:pPr>
              <a:t>‹#›</a:t>
            </a:fld>
            <a:endParaRPr lang="en-US"/>
          </a:p>
        </p:txBody>
      </p:sp>
    </p:spTree>
    <p:extLst>
      <p:ext uri="{BB962C8B-B14F-4D97-AF65-F5344CB8AC3E}">
        <p14:creationId xmlns:p14="http://schemas.microsoft.com/office/powerpoint/2010/main" val="31360891"/>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lIns="91275" tIns="45638" rIns="91275" bIns="45638"/>
          <a:lstStyle>
            <a:lvl1pPr marL="0" indent="0">
              <a:buNone/>
              <a:defRPr sz="3200"/>
            </a:lvl1pPr>
            <a:lvl2pPr marL="456411" indent="0">
              <a:buNone/>
              <a:defRPr sz="2800"/>
            </a:lvl2pPr>
            <a:lvl3pPr marL="912825" indent="0">
              <a:buNone/>
              <a:defRPr sz="2400"/>
            </a:lvl3pPr>
            <a:lvl4pPr marL="1369220" indent="0">
              <a:buNone/>
              <a:defRPr sz="2000"/>
            </a:lvl4pPr>
            <a:lvl5pPr marL="1825644" indent="0">
              <a:buNone/>
              <a:defRPr sz="2000"/>
            </a:lvl5pPr>
            <a:lvl6pPr marL="2282036" indent="0">
              <a:buNone/>
              <a:defRPr sz="2000"/>
            </a:lvl6pPr>
            <a:lvl7pPr marL="2738440" indent="0">
              <a:buNone/>
              <a:defRPr sz="2000"/>
            </a:lvl7pPr>
            <a:lvl8pPr marL="3194844" indent="0">
              <a:buNone/>
              <a:defRPr sz="2000"/>
            </a:lvl8pPr>
            <a:lvl9pPr marL="365125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lIns="91275" tIns="45638" rIns="91275" bIns="45638"/>
          <a:lstStyle>
            <a:lvl1pPr marL="0" indent="0">
              <a:buNone/>
              <a:defRPr sz="1400"/>
            </a:lvl1pPr>
            <a:lvl2pPr marL="456411" indent="0">
              <a:buNone/>
              <a:defRPr sz="1200"/>
            </a:lvl2pPr>
            <a:lvl3pPr marL="912825" indent="0">
              <a:buNone/>
              <a:defRPr sz="1000"/>
            </a:lvl3pPr>
            <a:lvl4pPr marL="1369220" indent="0">
              <a:buNone/>
              <a:defRPr sz="900"/>
            </a:lvl4pPr>
            <a:lvl5pPr marL="1825644" indent="0">
              <a:buNone/>
              <a:defRPr sz="900"/>
            </a:lvl5pPr>
            <a:lvl6pPr marL="2282036" indent="0">
              <a:buNone/>
              <a:defRPr sz="900"/>
            </a:lvl6pPr>
            <a:lvl7pPr marL="2738440" indent="0">
              <a:buNone/>
              <a:defRPr sz="900"/>
            </a:lvl7pPr>
            <a:lvl8pPr marL="3194844" indent="0">
              <a:buNone/>
              <a:defRPr sz="900"/>
            </a:lvl8pPr>
            <a:lvl9pPr marL="365125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6" name="Footer Placeholder 5"/>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7" name="Slide Number Placeholder 6"/>
          <p:cNvSpPr>
            <a:spLocks noGrp="1"/>
          </p:cNvSpPr>
          <p:nvPr>
            <p:ph type="sldNum" sz="quarter" idx="12"/>
          </p:nvPr>
        </p:nvSpPr>
        <p:spPr/>
        <p:txBody>
          <a:bodyPr/>
          <a:lstStyle>
            <a:lvl1pPr defTabSz="912825" fontAlgn="base">
              <a:spcBef>
                <a:spcPct val="0"/>
              </a:spcBef>
              <a:spcAft>
                <a:spcPct val="0"/>
              </a:spcAft>
              <a:defRPr/>
            </a:lvl1pPr>
          </a:lstStyle>
          <a:p>
            <a:pPr>
              <a:defRPr/>
            </a:pPr>
            <a:fld id="{DFBD42EA-7D34-EC40-A917-1512ECC1FFAE}" type="slidenum">
              <a:rPr lang="en-US"/>
              <a:pPr>
                <a:defRPr/>
              </a:pPr>
              <a:t>‹#›</a:t>
            </a:fld>
            <a:endParaRPr lang="en-US"/>
          </a:p>
        </p:txBody>
      </p:sp>
    </p:spTree>
    <p:extLst>
      <p:ext uri="{BB962C8B-B14F-4D97-AF65-F5344CB8AC3E}">
        <p14:creationId xmlns:p14="http://schemas.microsoft.com/office/powerpoint/2010/main" val="41069618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B754BA-DC0A-8E43-93FC-6DBA2B4A9715}" type="slidenum">
              <a:rPr lang="en-US"/>
              <a:pPr>
                <a:defRPr/>
              </a:pPr>
              <a:t>‹#›</a:t>
            </a:fld>
            <a:endParaRPr lang="en-US"/>
          </a:p>
        </p:txBody>
      </p:sp>
    </p:spTree>
    <p:extLst>
      <p:ext uri="{BB962C8B-B14F-4D97-AF65-F5344CB8AC3E}">
        <p14:creationId xmlns:p14="http://schemas.microsoft.com/office/powerpoint/2010/main" val="316217901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FF910A23-886B-BC41-B230-9EE69A13E860}" type="slidenum">
              <a:rPr lang="en-US"/>
              <a:pPr>
                <a:defRPr/>
              </a:pPr>
              <a:t>‹#›</a:t>
            </a:fld>
            <a:endParaRPr lang="en-US"/>
          </a:p>
        </p:txBody>
      </p:sp>
    </p:spTree>
    <p:extLst>
      <p:ext uri="{BB962C8B-B14F-4D97-AF65-F5344CB8AC3E}">
        <p14:creationId xmlns:p14="http://schemas.microsoft.com/office/powerpoint/2010/main" val="253491583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73"/>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73"/>
            <a:ext cx="6019800" cy="5851525"/>
          </a:xfrm>
          <a:prstGeom prst="rect">
            <a:avLst/>
          </a:prstGeom>
        </p:spPr>
        <p:txBody>
          <a:bodyPr vert="eaVert" lIns="91275" tIns="45638" rIns="91275" bIns="4563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2825" fontAlgn="base">
              <a:spcBef>
                <a:spcPct val="0"/>
              </a:spcBef>
              <a:spcAft>
                <a:spcPct val="0"/>
              </a:spcAft>
              <a:defRPr/>
            </a:lvl1pPr>
          </a:lstStyle>
          <a:p>
            <a:pPr>
              <a:defRPr/>
            </a:pPr>
            <a:fld id="{F0921CE0-09F0-C844-9567-91EE901B4A6D}" type="datetimeFigureOut">
              <a:rPr lang="en-US"/>
              <a:pPr>
                <a:defRPr/>
              </a:pPr>
              <a:t>11/3/25</a:t>
            </a:fld>
            <a:endParaRPr lang="en-US"/>
          </a:p>
        </p:txBody>
      </p:sp>
      <p:sp>
        <p:nvSpPr>
          <p:cNvPr id="5" name="Footer Placeholder 4"/>
          <p:cNvSpPr>
            <a:spLocks noGrp="1"/>
          </p:cNvSpPr>
          <p:nvPr>
            <p:ph type="ftr" sz="quarter" idx="11"/>
          </p:nvPr>
        </p:nvSpPr>
        <p:spPr/>
        <p:txBody>
          <a:bodyPr/>
          <a:lstStyle>
            <a:lvl1pPr defTabSz="912825" fontAlgn="base">
              <a:spcBef>
                <a:spcPct val="0"/>
              </a:spcBef>
              <a:spcAft>
                <a:spcPct val="0"/>
              </a:spcAft>
              <a:defRPr/>
            </a:lvl1pPr>
          </a:lstStyle>
          <a:p>
            <a:pPr>
              <a:defRPr/>
            </a:pPr>
            <a:endParaRPr lang="en-US"/>
          </a:p>
        </p:txBody>
      </p:sp>
      <p:sp>
        <p:nvSpPr>
          <p:cNvPr id="6" name="Slide Number Placeholder 5"/>
          <p:cNvSpPr>
            <a:spLocks noGrp="1"/>
          </p:cNvSpPr>
          <p:nvPr>
            <p:ph type="sldNum" sz="quarter" idx="12"/>
          </p:nvPr>
        </p:nvSpPr>
        <p:spPr/>
        <p:txBody>
          <a:bodyPr/>
          <a:lstStyle>
            <a:lvl1pPr defTabSz="912825" fontAlgn="base">
              <a:spcBef>
                <a:spcPct val="0"/>
              </a:spcBef>
              <a:spcAft>
                <a:spcPct val="0"/>
              </a:spcAft>
              <a:defRPr/>
            </a:lvl1pPr>
          </a:lstStyle>
          <a:p>
            <a:pPr>
              <a:defRPr/>
            </a:pPr>
            <a:fld id="{8E05FCFD-6B77-AF4F-9EAC-21864BAF7843}" type="slidenum">
              <a:rPr lang="en-US"/>
              <a:pPr>
                <a:defRPr/>
              </a:pPr>
              <a:t>‹#›</a:t>
            </a:fld>
            <a:endParaRPr lang="en-US"/>
          </a:p>
        </p:txBody>
      </p:sp>
    </p:spTree>
    <p:extLst>
      <p:ext uri="{BB962C8B-B14F-4D97-AF65-F5344CB8AC3E}">
        <p14:creationId xmlns:p14="http://schemas.microsoft.com/office/powerpoint/2010/main" val="69555577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457200" y="274672"/>
            <a:ext cx="8229600" cy="5851525"/>
          </a:xfrm>
          <a:prstGeom prst="rect">
            <a:avLst/>
          </a:prstGeom>
          <a:noFill/>
          <a:ln>
            <a:noFill/>
          </a:ln>
        </p:spPr>
        <p:txBody>
          <a:bodyPr lIns="91258" tIns="91258" rIns="91258" bIns="91258" anchor="t" anchorCtr="0"/>
          <a:lstStyle>
            <a:lvl1pPr marL="342305" indent="-88735" algn="ctr" rtl="0">
              <a:spcBef>
                <a:spcPts val="800"/>
              </a:spcBef>
              <a:spcAft>
                <a:spcPts val="0"/>
              </a:spcAft>
              <a:buClr>
                <a:srgbClr val="FAFAFA"/>
              </a:buClr>
              <a:buFont typeface="Calibri"/>
              <a:buChar char="•"/>
              <a:defRPr sz="4000" b="1">
                <a:solidFill>
                  <a:srgbClr val="FAFAFA"/>
                </a:solidFill>
                <a:latin typeface="Calibri"/>
                <a:ea typeface="Calibri"/>
                <a:cs typeface="Calibri"/>
                <a:sym typeface="Calibri"/>
              </a:defRPr>
            </a:lvl1pPr>
            <a:lvl2pPr marL="741657" indent="-31690"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2pPr>
            <a:lvl3pPr marL="114101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3pPr>
            <a:lvl4pPr marL="1597431"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4pPr>
            <a:lvl5pPr marL="2053830" indent="25359" algn="ctr" rtl="0">
              <a:spcBef>
                <a:spcPts val="800"/>
              </a:spcBef>
              <a:spcAft>
                <a:spcPts val="0"/>
              </a:spcAft>
              <a:buClr>
                <a:srgbClr val="FFFFFF"/>
              </a:buClr>
              <a:buFont typeface="Calibri"/>
              <a:buChar char="»"/>
              <a:defRPr sz="4000">
                <a:solidFill>
                  <a:srgbClr val="FFFFFF"/>
                </a:solidFill>
                <a:latin typeface="Calibri"/>
                <a:ea typeface="Calibri"/>
                <a:cs typeface="Calibri"/>
                <a:sym typeface="Calibri"/>
              </a:defRPr>
            </a:lvl5pPr>
            <a:lvl6pPr marL="2510238" indent="-101425" algn="l" rtl="0">
              <a:spcBef>
                <a:spcPts val="400"/>
              </a:spcBef>
              <a:buClr>
                <a:schemeClr val="dk1"/>
              </a:buClr>
              <a:buFont typeface="Calibri"/>
              <a:buChar char="•"/>
              <a:defRPr sz="2000">
                <a:solidFill>
                  <a:schemeClr val="dk1"/>
                </a:solidFill>
                <a:latin typeface="Calibri"/>
                <a:ea typeface="Calibri"/>
                <a:cs typeface="Calibri"/>
                <a:sym typeface="Calibri"/>
              </a:defRPr>
            </a:lvl6pPr>
            <a:lvl7pPr marL="2966653" indent="-101425" algn="l" rtl="0">
              <a:spcBef>
                <a:spcPts val="400"/>
              </a:spcBef>
              <a:buClr>
                <a:schemeClr val="dk1"/>
              </a:buClr>
              <a:buFont typeface="Calibri"/>
              <a:buChar char="•"/>
              <a:defRPr sz="2000">
                <a:solidFill>
                  <a:schemeClr val="dk1"/>
                </a:solidFill>
                <a:latin typeface="Calibri"/>
                <a:ea typeface="Calibri"/>
                <a:cs typeface="Calibri"/>
                <a:sym typeface="Calibri"/>
              </a:defRPr>
            </a:lvl7pPr>
            <a:lvl8pPr marL="3423050" indent="-101425" algn="l" rtl="0">
              <a:spcBef>
                <a:spcPts val="400"/>
              </a:spcBef>
              <a:buClr>
                <a:schemeClr val="dk1"/>
              </a:buClr>
              <a:buFont typeface="Calibri"/>
              <a:buChar char="•"/>
              <a:defRPr sz="2000">
                <a:solidFill>
                  <a:schemeClr val="dk1"/>
                </a:solidFill>
                <a:latin typeface="Calibri"/>
                <a:ea typeface="Calibri"/>
                <a:cs typeface="Calibri"/>
                <a:sym typeface="Calibri"/>
              </a:defRPr>
            </a:lvl8pPr>
            <a:lvl9pPr marL="3879469" indent="-101425" algn="l" rtl="0">
              <a:spcBef>
                <a:spcPts val="400"/>
              </a:spcBef>
              <a:buClr>
                <a:schemeClr val="dk1"/>
              </a:buClr>
              <a:buFont typeface="Calibri"/>
              <a:buChar char="•"/>
              <a:defRPr sz="2000">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98852803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102"/>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103" indent="0" algn="ctr">
              <a:buNone/>
              <a:defRPr/>
            </a:lvl2pPr>
            <a:lvl3pPr marL="642206" indent="0" algn="ctr">
              <a:buNone/>
              <a:defRPr/>
            </a:lvl3pPr>
            <a:lvl4pPr marL="963311" indent="0" algn="ctr">
              <a:buNone/>
              <a:defRPr/>
            </a:lvl4pPr>
            <a:lvl5pPr marL="1284412" indent="0" algn="ctr">
              <a:buNone/>
              <a:defRPr/>
            </a:lvl5pPr>
            <a:lvl6pPr marL="1605523" indent="0" algn="ctr">
              <a:buNone/>
              <a:defRPr/>
            </a:lvl6pPr>
            <a:lvl7pPr marL="1926627" indent="0" algn="ctr">
              <a:buNone/>
              <a:defRPr/>
            </a:lvl7pPr>
            <a:lvl8pPr marL="2247737" indent="0" algn="ctr">
              <a:buNone/>
              <a:defRPr/>
            </a:lvl8pPr>
            <a:lvl9pPr marL="2568825"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A12AF6EC-3247-BB4F-989D-6C704377776F}" type="slidenum">
              <a:rPr lang="en-US"/>
              <a:pPr/>
              <a:t>‹#›</a:t>
            </a:fld>
            <a:endParaRPr lang="en-US"/>
          </a:p>
        </p:txBody>
      </p:sp>
    </p:spTree>
    <p:extLst>
      <p:ext uri="{BB962C8B-B14F-4D97-AF65-F5344CB8AC3E}">
        <p14:creationId xmlns:p14="http://schemas.microsoft.com/office/powerpoint/2010/main" val="47880539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214DA236-2DFC-8249-826F-4C49F458D955}" type="slidenum">
              <a:rPr lang="en-US"/>
              <a:pPr/>
              <a:t>‹#›</a:t>
            </a:fld>
            <a:endParaRPr lang="en-US"/>
          </a:p>
        </p:txBody>
      </p:sp>
    </p:spTree>
    <p:extLst>
      <p:ext uri="{BB962C8B-B14F-4D97-AF65-F5344CB8AC3E}">
        <p14:creationId xmlns:p14="http://schemas.microsoft.com/office/powerpoint/2010/main" val="388594188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02" y="4406427"/>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302" y="2907086"/>
            <a:ext cx="7772009" cy="1499316"/>
          </a:xfrm>
        </p:spPr>
        <p:txBody>
          <a:bodyPr anchor="b"/>
          <a:lstStyle>
            <a:lvl1pPr marL="0" indent="0">
              <a:buNone/>
              <a:defRPr sz="1400"/>
            </a:lvl1pPr>
            <a:lvl2pPr marL="321103" indent="0">
              <a:buNone/>
              <a:defRPr sz="1300"/>
            </a:lvl2pPr>
            <a:lvl3pPr marL="642206" indent="0">
              <a:buNone/>
              <a:defRPr sz="1100"/>
            </a:lvl3pPr>
            <a:lvl4pPr marL="963311" indent="0">
              <a:buNone/>
              <a:defRPr sz="1000"/>
            </a:lvl4pPr>
            <a:lvl5pPr marL="1284412" indent="0">
              <a:buNone/>
              <a:defRPr sz="1000"/>
            </a:lvl5pPr>
            <a:lvl6pPr marL="1605523" indent="0">
              <a:buNone/>
              <a:defRPr sz="1000"/>
            </a:lvl6pPr>
            <a:lvl7pPr marL="1926627" indent="0">
              <a:buNone/>
              <a:defRPr sz="1000"/>
            </a:lvl7pPr>
            <a:lvl8pPr marL="2247737" indent="0">
              <a:buNone/>
              <a:defRPr sz="1000"/>
            </a:lvl8pPr>
            <a:lvl9pPr marL="2568825"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94B93A-18C2-1542-91F9-E98FF0214EC0}" type="slidenum">
              <a:rPr lang="en-US"/>
              <a:pPr/>
              <a:t>‹#›</a:t>
            </a:fld>
            <a:endParaRPr lang="en-US"/>
          </a:p>
        </p:txBody>
      </p:sp>
    </p:spTree>
    <p:extLst>
      <p:ext uri="{BB962C8B-B14F-4D97-AF65-F5344CB8AC3E}">
        <p14:creationId xmlns:p14="http://schemas.microsoft.com/office/powerpoint/2010/main" val="296404702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33" y="1125349"/>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49"/>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E91F785B-04C0-CA44-9B77-FB99ADEA8BD7}" type="slidenum">
              <a:rPr lang="en-US"/>
              <a:pPr/>
              <a:t>‹#›</a:t>
            </a:fld>
            <a:endParaRPr lang="en-US"/>
          </a:p>
        </p:txBody>
      </p:sp>
    </p:spTree>
    <p:extLst>
      <p:ext uri="{BB962C8B-B14F-4D97-AF65-F5344CB8AC3E}">
        <p14:creationId xmlns:p14="http://schemas.microsoft.com/office/powerpoint/2010/main" val="36706711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28"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28" y="1535040"/>
            <a:ext cx="4040061"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28"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103" indent="0">
              <a:buNone/>
              <a:defRPr sz="1400" b="1"/>
            </a:lvl2pPr>
            <a:lvl3pPr marL="642206" indent="0">
              <a:buNone/>
              <a:defRPr sz="1300" b="1"/>
            </a:lvl3pPr>
            <a:lvl4pPr marL="963311" indent="0">
              <a:buNone/>
              <a:defRPr sz="1100" b="1"/>
            </a:lvl4pPr>
            <a:lvl5pPr marL="1284412" indent="0">
              <a:buNone/>
              <a:defRPr sz="1100" b="1"/>
            </a:lvl5pPr>
            <a:lvl6pPr marL="1605523" indent="0">
              <a:buNone/>
              <a:defRPr sz="1100" b="1"/>
            </a:lvl6pPr>
            <a:lvl7pPr marL="1926627" indent="0">
              <a:buNone/>
              <a:defRPr sz="1100" b="1"/>
            </a:lvl7pPr>
            <a:lvl8pPr marL="2247737" indent="0">
              <a:buNone/>
              <a:defRPr sz="1100" b="1"/>
            </a:lvl8pPr>
            <a:lvl9pPr marL="2568825"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CE37D75B-D99F-7047-AB69-E8FC0FE6E932}" type="slidenum">
              <a:rPr lang="en-US"/>
              <a:pPr/>
              <a:t>‹#›</a:t>
            </a:fld>
            <a:endParaRPr lang="en-US"/>
          </a:p>
        </p:txBody>
      </p:sp>
    </p:spTree>
    <p:extLst>
      <p:ext uri="{BB962C8B-B14F-4D97-AF65-F5344CB8AC3E}">
        <p14:creationId xmlns:p14="http://schemas.microsoft.com/office/powerpoint/2010/main" val="256003209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7BBC3D53-28E4-3C4C-AC49-1FBCFD756FC5}" type="slidenum">
              <a:rPr lang="en-US"/>
              <a:pPr/>
              <a:t>‹#›</a:t>
            </a:fld>
            <a:endParaRPr lang="en-US"/>
          </a:p>
        </p:txBody>
      </p:sp>
    </p:spTree>
    <p:extLst>
      <p:ext uri="{BB962C8B-B14F-4D97-AF65-F5344CB8AC3E}">
        <p14:creationId xmlns:p14="http://schemas.microsoft.com/office/powerpoint/2010/main" val="2410794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69B55EEA-ACCC-B84E-8549-81E93C4C8218}" type="slidenum">
              <a:rPr lang="en-US"/>
              <a:pPr/>
              <a:t>‹#›</a:t>
            </a:fld>
            <a:endParaRPr lang="en-US"/>
          </a:p>
        </p:txBody>
      </p:sp>
    </p:spTree>
    <p:extLst>
      <p:ext uri="{BB962C8B-B14F-4D97-AF65-F5344CB8AC3E}">
        <p14:creationId xmlns:p14="http://schemas.microsoft.com/office/powerpoint/2010/main" val="1440373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10.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7.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11.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slideLayout" Target="../slideLayouts/slideLayout80.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slideLayout" Target="../slideLayouts/slideLayout79.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theme" Target="../theme/theme1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11.xml"/><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5.xml"/><Relationship Id="rId2" Type="http://schemas.openxmlformats.org/officeDocument/2006/relationships/slideLayout" Target="../slideLayouts/slideLayout105.xml"/><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6.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theme" Target="../theme/theme17.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8.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57.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9.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4.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theme" Target="../theme/theme20.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80.xml"/><Relationship Id="rId3" Type="http://schemas.openxmlformats.org/officeDocument/2006/relationships/slideLayout" Target="../slideLayouts/slideLayout175.xml"/><Relationship Id="rId7" Type="http://schemas.openxmlformats.org/officeDocument/2006/relationships/slideLayout" Target="../slideLayouts/slideLayout179.xml"/><Relationship Id="rId12" Type="http://schemas.openxmlformats.org/officeDocument/2006/relationships/theme" Target="../theme/theme21.xml"/><Relationship Id="rId2" Type="http://schemas.openxmlformats.org/officeDocument/2006/relationships/slideLayout" Target="../slideLayouts/slideLayout174.xml"/><Relationship Id="rId1" Type="http://schemas.openxmlformats.org/officeDocument/2006/relationships/slideLayout" Target="../slideLayouts/slideLayout173.xml"/><Relationship Id="rId6" Type="http://schemas.openxmlformats.org/officeDocument/2006/relationships/slideLayout" Target="../slideLayouts/slideLayout178.xml"/><Relationship Id="rId11" Type="http://schemas.openxmlformats.org/officeDocument/2006/relationships/slideLayout" Target="../slideLayouts/slideLayout183.xml"/><Relationship Id="rId5" Type="http://schemas.openxmlformats.org/officeDocument/2006/relationships/slideLayout" Target="../slideLayouts/slideLayout177.xml"/><Relationship Id="rId10" Type="http://schemas.openxmlformats.org/officeDocument/2006/relationships/slideLayout" Target="../slideLayouts/slideLayout182.xml"/><Relationship Id="rId4" Type="http://schemas.openxmlformats.org/officeDocument/2006/relationships/slideLayout" Target="../slideLayouts/slideLayout176.xml"/><Relationship Id="rId9" Type="http://schemas.openxmlformats.org/officeDocument/2006/relationships/slideLayout" Target="../slideLayouts/slideLayout18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1.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theme" Target="../theme/theme22.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9.pn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23.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24.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11.jpe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5.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6.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7.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theme" Target="../theme/theme28.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slideLayout" Target="../slideLayouts/slideLayout260.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68.xml"/><Relationship Id="rId3" Type="http://schemas.openxmlformats.org/officeDocument/2006/relationships/slideLayout" Target="../slideLayouts/slideLayout263.xml"/><Relationship Id="rId7" Type="http://schemas.openxmlformats.org/officeDocument/2006/relationships/slideLayout" Target="../slideLayouts/slideLayout267.xml"/><Relationship Id="rId12" Type="http://schemas.openxmlformats.org/officeDocument/2006/relationships/theme" Target="../theme/theme29.xml"/><Relationship Id="rId2" Type="http://schemas.openxmlformats.org/officeDocument/2006/relationships/slideLayout" Target="../slideLayouts/slideLayout262.xml"/><Relationship Id="rId1" Type="http://schemas.openxmlformats.org/officeDocument/2006/relationships/slideLayout" Target="../slideLayouts/slideLayout261.xml"/><Relationship Id="rId6" Type="http://schemas.openxmlformats.org/officeDocument/2006/relationships/slideLayout" Target="../slideLayouts/slideLayout266.xml"/><Relationship Id="rId11" Type="http://schemas.openxmlformats.org/officeDocument/2006/relationships/slideLayout" Target="../slideLayouts/slideLayout271.xml"/><Relationship Id="rId5" Type="http://schemas.openxmlformats.org/officeDocument/2006/relationships/slideLayout" Target="../slideLayouts/slideLayout265.xml"/><Relationship Id="rId10" Type="http://schemas.openxmlformats.org/officeDocument/2006/relationships/slideLayout" Target="../slideLayouts/slideLayout270.xml"/><Relationship Id="rId4" Type="http://schemas.openxmlformats.org/officeDocument/2006/relationships/slideLayout" Target="../slideLayouts/slideLayout264.xml"/><Relationship Id="rId9" Type="http://schemas.openxmlformats.org/officeDocument/2006/relationships/slideLayout" Target="../slideLayouts/slideLayout26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wmf"/><Relationship Id="rId7" Type="http://schemas.openxmlformats.org/officeDocument/2006/relationships/image" Target="../media/image5.png"/><Relationship Id="rId2" Type="http://schemas.openxmlformats.org/officeDocument/2006/relationships/theme" Target="../theme/theme3.xml"/><Relationship Id="rId1" Type="http://schemas.openxmlformats.org/officeDocument/2006/relationships/slideLayout" Target="../slideLayouts/slideLayout1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79.xml"/><Relationship Id="rId3" Type="http://schemas.openxmlformats.org/officeDocument/2006/relationships/slideLayout" Target="../slideLayouts/slideLayout274.xml"/><Relationship Id="rId7" Type="http://schemas.openxmlformats.org/officeDocument/2006/relationships/slideLayout" Target="../slideLayouts/slideLayout278.xml"/><Relationship Id="rId12" Type="http://schemas.openxmlformats.org/officeDocument/2006/relationships/theme" Target="../theme/theme30.xml"/><Relationship Id="rId2" Type="http://schemas.openxmlformats.org/officeDocument/2006/relationships/slideLayout" Target="../slideLayouts/slideLayout273.xml"/><Relationship Id="rId1" Type="http://schemas.openxmlformats.org/officeDocument/2006/relationships/slideLayout" Target="../slideLayouts/slideLayout272.xml"/><Relationship Id="rId6" Type="http://schemas.openxmlformats.org/officeDocument/2006/relationships/slideLayout" Target="../slideLayouts/slideLayout277.xml"/><Relationship Id="rId11" Type="http://schemas.openxmlformats.org/officeDocument/2006/relationships/slideLayout" Target="../slideLayouts/slideLayout282.xml"/><Relationship Id="rId5" Type="http://schemas.openxmlformats.org/officeDocument/2006/relationships/slideLayout" Target="../slideLayouts/slideLayout276.xml"/><Relationship Id="rId10" Type="http://schemas.openxmlformats.org/officeDocument/2006/relationships/slideLayout" Target="../slideLayouts/slideLayout281.xml"/><Relationship Id="rId4" Type="http://schemas.openxmlformats.org/officeDocument/2006/relationships/slideLayout" Target="../slideLayouts/slideLayout275.xml"/><Relationship Id="rId9" Type="http://schemas.openxmlformats.org/officeDocument/2006/relationships/slideLayout" Target="../slideLayouts/slideLayout280.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0.xml"/><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1.xml"/><Relationship Id="rId2" Type="http://schemas.openxmlformats.org/officeDocument/2006/relationships/slideLayout" Target="../slideLayouts/slideLayout284.xml"/><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2.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3.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23.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theme" Target="../theme/theme34.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34.xml"/><Relationship Id="rId3" Type="http://schemas.openxmlformats.org/officeDocument/2006/relationships/slideLayout" Target="../slideLayouts/slideLayout329.xml"/><Relationship Id="rId7" Type="http://schemas.openxmlformats.org/officeDocument/2006/relationships/slideLayout" Target="../slideLayouts/slideLayout333.xml"/><Relationship Id="rId12" Type="http://schemas.openxmlformats.org/officeDocument/2006/relationships/theme" Target="../theme/theme35.xml"/><Relationship Id="rId2" Type="http://schemas.openxmlformats.org/officeDocument/2006/relationships/slideLayout" Target="../slideLayouts/slideLayout328.xml"/><Relationship Id="rId1" Type="http://schemas.openxmlformats.org/officeDocument/2006/relationships/slideLayout" Target="../slideLayouts/slideLayout327.xml"/><Relationship Id="rId6" Type="http://schemas.openxmlformats.org/officeDocument/2006/relationships/slideLayout" Target="../slideLayouts/slideLayout332.xml"/><Relationship Id="rId11" Type="http://schemas.openxmlformats.org/officeDocument/2006/relationships/slideLayout" Target="../slideLayouts/slideLayout337.xml"/><Relationship Id="rId5" Type="http://schemas.openxmlformats.org/officeDocument/2006/relationships/slideLayout" Target="../slideLayouts/slideLayout331.xml"/><Relationship Id="rId10" Type="http://schemas.openxmlformats.org/officeDocument/2006/relationships/slideLayout" Target="../slideLayouts/slideLayout336.xml"/><Relationship Id="rId4" Type="http://schemas.openxmlformats.org/officeDocument/2006/relationships/slideLayout" Target="../slideLayouts/slideLayout330.xml"/><Relationship Id="rId9" Type="http://schemas.openxmlformats.org/officeDocument/2006/relationships/slideLayout" Target="../slideLayouts/slideLayout3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45.xml"/><Relationship Id="rId13" Type="http://schemas.openxmlformats.org/officeDocument/2006/relationships/slideLayout" Target="../slideLayouts/slideLayout350.xml"/><Relationship Id="rId18" Type="http://schemas.openxmlformats.org/officeDocument/2006/relationships/slideLayout" Target="../slideLayouts/slideLayout355.xml"/><Relationship Id="rId3" Type="http://schemas.openxmlformats.org/officeDocument/2006/relationships/slideLayout" Target="../slideLayouts/slideLayout340.xml"/><Relationship Id="rId21" Type="http://schemas.openxmlformats.org/officeDocument/2006/relationships/slideLayout" Target="../slideLayouts/slideLayout358.xml"/><Relationship Id="rId7" Type="http://schemas.openxmlformats.org/officeDocument/2006/relationships/slideLayout" Target="../slideLayouts/slideLayout344.xml"/><Relationship Id="rId12" Type="http://schemas.openxmlformats.org/officeDocument/2006/relationships/slideLayout" Target="../slideLayouts/slideLayout349.xml"/><Relationship Id="rId17" Type="http://schemas.openxmlformats.org/officeDocument/2006/relationships/slideLayout" Target="../slideLayouts/slideLayout354.xml"/><Relationship Id="rId2" Type="http://schemas.openxmlformats.org/officeDocument/2006/relationships/slideLayout" Target="../slideLayouts/slideLayout339.xml"/><Relationship Id="rId16" Type="http://schemas.openxmlformats.org/officeDocument/2006/relationships/slideLayout" Target="../slideLayouts/slideLayout353.xml"/><Relationship Id="rId20" Type="http://schemas.openxmlformats.org/officeDocument/2006/relationships/slideLayout" Target="../slideLayouts/slideLayout357.xml"/><Relationship Id="rId1" Type="http://schemas.openxmlformats.org/officeDocument/2006/relationships/slideLayout" Target="../slideLayouts/slideLayout338.xml"/><Relationship Id="rId6" Type="http://schemas.openxmlformats.org/officeDocument/2006/relationships/slideLayout" Target="../slideLayouts/slideLayout343.xml"/><Relationship Id="rId11" Type="http://schemas.openxmlformats.org/officeDocument/2006/relationships/slideLayout" Target="../slideLayouts/slideLayout348.xml"/><Relationship Id="rId5" Type="http://schemas.openxmlformats.org/officeDocument/2006/relationships/slideLayout" Target="../slideLayouts/slideLayout342.xml"/><Relationship Id="rId15" Type="http://schemas.openxmlformats.org/officeDocument/2006/relationships/slideLayout" Target="../slideLayouts/slideLayout352.xml"/><Relationship Id="rId23" Type="http://schemas.openxmlformats.org/officeDocument/2006/relationships/theme" Target="../theme/theme36.xml"/><Relationship Id="rId10" Type="http://schemas.openxmlformats.org/officeDocument/2006/relationships/slideLayout" Target="../slideLayouts/slideLayout347.xml"/><Relationship Id="rId19" Type="http://schemas.openxmlformats.org/officeDocument/2006/relationships/slideLayout" Target="../slideLayouts/slideLayout356.xml"/><Relationship Id="rId4" Type="http://schemas.openxmlformats.org/officeDocument/2006/relationships/slideLayout" Target="../slideLayouts/slideLayout341.xml"/><Relationship Id="rId9" Type="http://schemas.openxmlformats.org/officeDocument/2006/relationships/slideLayout" Target="../slideLayouts/slideLayout346.xml"/><Relationship Id="rId14" Type="http://schemas.openxmlformats.org/officeDocument/2006/relationships/slideLayout" Target="../slideLayouts/slideLayout351.xml"/><Relationship Id="rId22" Type="http://schemas.openxmlformats.org/officeDocument/2006/relationships/slideLayout" Target="../slideLayouts/slideLayout35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7.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theme" Target="../theme/theme37.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8.xml"/><Relationship Id="rId13" Type="http://schemas.openxmlformats.org/officeDocument/2006/relationships/image" Target="../media/image7.jpeg"/><Relationship Id="rId3" Type="http://schemas.openxmlformats.org/officeDocument/2006/relationships/slideLayout" Target="../slideLayouts/slideLayout373.xml"/><Relationship Id="rId7" Type="http://schemas.openxmlformats.org/officeDocument/2006/relationships/slideLayout" Target="../slideLayouts/slideLayout377.xml"/><Relationship Id="rId12" Type="http://schemas.openxmlformats.org/officeDocument/2006/relationships/theme" Target="../theme/theme38.xml"/><Relationship Id="rId2" Type="http://schemas.openxmlformats.org/officeDocument/2006/relationships/slideLayout" Target="../slideLayouts/slideLayout372.xml"/><Relationship Id="rId1" Type="http://schemas.openxmlformats.org/officeDocument/2006/relationships/slideLayout" Target="../slideLayouts/slideLayout371.xml"/><Relationship Id="rId6" Type="http://schemas.openxmlformats.org/officeDocument/2006/relationships/slideLayout" Target="../slideLayouts/slideLayout376.xml"/><Relationship Id="rId11" Type="http://schemas.openxmlformats.org/officeDocument/2006/relationships/slideLayout" Target="../slideLayouts/slideLayout381.xml"/><Relationship Id="rId5" Type="http://schemas.openxmlformats.org/officeDocument/2006/relationships/slideLayout" Target="../slideLayouts/slideLayout375.xml"/><Relationship Id="rId10" Type="http://schemas.openxmlformats.org/officeDocument/2006/relationships/slideLayout" Target="../slideLayouts/slideLayout380.xml"/><Relationship Id="rId4" Type="http://schemas.openxmlformats.org/officeDocument/2006/relationships/slideLayout" Target="../slideLayouts/slideLayout374.xml"/><Relationship Id="rId9" Type="http://schemas.openxmlformats.org/officeDocument/2006/relationships/slideLayout" Target="../slideLayouts/slideLayout379.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89.xml"/><Relationship Id="rId13" Type="http://schemas.openxmlformats.org/officeDocument/2006/relationships/slideLayout" Target="../slideLayouts/slideLayout394.xml"/><Relationship Id="rId3" Type="http://schemas.openxmlformats.org/officeDocument/2006/relationships/slideLayout" Target="../slideLayouts/slideLayout384.xml"/><Relationship Id="rId7" Type="http://schemas.openxmlformats.org/officeDocument/2006/relationships/slideLayout" Target="../slideLayouts/slideLayout388.xml"/><Relationship Id="rId12" Type="http://schemas.openxmlformats.org/officeDocument/2006/relationships/slideLayout" Target="../slideLayouts/slideLayout393.xml"/><Relationship Id="rId2" Type="http://schemas.openxmlformats.org/officeDocument/2006/relationships/slideLayout" Target="../slideLayouts/slideLayout383.xml"/><Relationship Id="rId1" Type="http://schemas.openxmlformats.org/officeDocument/2006/relationships/slideLayout" Target="../slideLayouts/slideLayout382.xml"/><Relationship Id="rId6" Type="http://schemas.openxmlformats.org/officeDocument/2006/relationships/slideLayout" Target="../slideLayouts/slideLayout387.xml"/><Relationship Id="rId11" Type="http://schemas.openxmlformats.org/officeDocument/2006/relationships/slideLayout" Target="../slideLayouts/slideLayout392.xml"/><Relationship Id="rId5" Type="http://schemas.openxmlformats.org/officeDocument/2006/relationships/slideLayout" Target="../slideLayouts/slideLayout386.xml"/><Relationship Id="rId10" Type="http://schemas.openxmlformats.org/officeDocument/2006/relationships/slideLayout" Target="../slideLayouts/slideLayout391.xml"/><Relationship Id="rId4" Type="http://schemas.openxmlformats.org/officeDocument/2006/relationships/slideLayout" Target="../slideLayouts/slideLayout385.xml"/><Relationship Id="rId9" Type="http://schemas.openxmlformats.org/officeDocument/2006/relationships/slideLayout" Target="../slideLayouts/slideLayout390.xml"/><Relationship Id="rId14" Type="http://schemas.openxmlformats.org/officeDocument/2006/relationships/theme" Target="../theme/theme39.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6.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2.xml"/><Relationship Id="rId13" Type="http://schemas.openxmlformats.org/officeDocument/2006/relationships/theme" Target="../theme/theme40.xml"/><Relationship Id="rId3" Type="http://schemas.openxmlformats.org/officeDocument/2006/relationships/slideLayout" Target="../slideLayouts/slideLayout397.xml"/><Relationship Id="rId7" Type="http://schemas.openxmlformats.org/officeDocument/2006/relationships/slideLayout" Target="../slideLayouts/slideLayout401.xml"/><Relationship Id="rId12" Type="http://schemas.openxmlformats.org/officeDocument/2006/relationships/slideLayout" Target="../slideLayouts/slideLayout406.xml"/><Relationship Id="rId2" Type="http://schemas.openxmlformats.org/officeDocument/2006/relationships/slideLayout" Target="../slideLayouts/slideLayout396.xml"/><Relationship Id="rId1" Type="http://schemas.openxmlformats.org/officeDocument/2006/relationships/slideLayout" Target="../slideLayouts/slideLayout395.xml"/><Relationship Id="rId6" Type="http://schemas.openxmlformats.org/officeDocument/2006/relationships/slideLayout" Target="../slideLayouts/slideLayout400.xml"/><Relationship Id="rId11" Type="http://schemas.openxmlformats.org/officeDocument/2006/relationships/slideLayout" Target="../slideLayouts/slideLayout405.xml"/><Relationship Id="rId5" Type="http://schemas.openxmlformats.org/officeDocument/2006/relationships/slideLayout" Target="../slideLayouts/slideLayout399.xml"/><Relationship Id="rId10" Type="http://schemas.openxmlformats.org/officeDocument/2006/relationships/slideLayout" Target="../slideLayouts/slideLayout404.xml"/><Relationship Id="rId4" Type="http://schemas.openxmlformats.org/officeDocument/2006/relationships/slideLayout" Target="../slideLayouts/slideLayout398.xml"/><Relationship Id="rId9" Type="http://schemas.openxmlformats.org/officeDocument/2006/relationships/slideLayout" Target="../slideLayouts/slideLayout403.xml"/><Relationship Id="rId14" Type="http://schemas.openxmlformats.org/officeDocument/2006/relationships/image" Target="../media/image8.png"/></Relationships>
</file>

<file path=ppt/slideMasters/_rels/slideMaster41.xml.rels><?xml version="1.0" encoding="UTF-8" standalone="yes"?>
<Relationships xmlns="http://schemas.openxmlformats.org/package/2006/relationships"><Relationship Id="rId3" Type="http://schemas.openxmlformats.org/officeDocument/2006/relationships/theme" Target="../theme/theme41.xml"/><Relationship Id="rId2" Type="http://schemas.openxmlformats.org/officeDocument/2006/relationships/slideLayout" Target="../slideLayouts/slideLayout408.xml"/><Relationship Id="rId1" Type="http://schemas.openxmlformats.org/officeDocument/2006/relationships/slideLayout" Target="../slideLayouts/slideLayout407.xml"/><Relationship Id="rId4" Type="http://schemas.openxmlformats.org/officeDocument/2006/relationships/image" Target="../media/image12.jpeg"/></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09.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theme" Target="../theme/theme43.xml"/><Relationship Id="rId1" Type="http://schemas.openxmlformats.org/officeDocument/2006/relationships/slideLayout" Target="../slideLayouts/slideLayout410.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slideLayout" Target="../slideLayouts/slideLayout423.xml"/><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slideLayout" Target="../slideLayouts/slideLayout422.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6.jpe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5.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2.xml"/><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6.xml"/><Relationship Id="rId2" Type="http://schemas.openxmlformats.org/officeDocument/2006/relationships/slideLayout" Target="../slideLayouts/slideLayout436.xml"/><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7.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8.xml.rels><?xml version="1.0" encoding="UTF-8" standalone="yes"?>
<Relationships xmlns="http://schemas.openxmlformats.org/package/2006/relationships"><Relationship Id="rId3" Type="http://schemas.openxmlformats.org/officeDocument/2006/relationships/theme" Target="../theme/theme48.xml"/><Relationship Id="rId2" Type="http://schemas.openxmlformats.org/officeDocument/2006/relationships/slideLayout" Target="../slideLayouts/slideLayout458.xml"/><Relationship Id="rId1" Type="http://schemas.openxmlformats.org/officeDocument/2006/relationships/slideLayout" Target="../slideLayouts/slideLayout457.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66.xml"/><Relationship Id="rId13" Type="http://schemas.openxmlformats.org/officeDocument/2006/relationships/image" Target="../media/image15.jpeg"/><Relationship Id="rId3" Type="http://schemas.openxmlformats.org/officeDocument/2006/relationships/slideLayout" Target="../slideLayouts/slideLayout461.xml"/><Relationship Id="rId7" Type="http://schemas.openxmlformats.org/officeDocument/2006/relationships/slideLayout" Target="../slideLayouts/slideLayout465.xml"/><Relationship Id="rId12" Type="http://schemas.openxmlformats.org/officeDocument/2006/relationships/theme" Target="../theme/theme49.xml"/><Relationship Id="rId2" Type="http://schemas.openxmlformats.org/officeDocument/2006/relationships/slideLayout" Target="../slideLayouts/slideLayout460.xml"/><Relationship Id="rId1" Type="http://schemas.openxmlformats.org/officeDocument/2006/relationships/slideLayout" Target="../slideLayouts/slideLayout459.xml"/><Relationship Id="rId6" Type="http://schemas.openxmlformats.org/officeDocument/2006/relationships/slideLayout" Target="../slideLayouts/slideLayout464.xml"/><Relationship Id="rId11" Type="http://schemas.openxmlformats.org/officeDocument/2006/relationships/slideLayout" Target="../slideLayouts/slideLayout469.xml"/><Relationship Id="rId5" Type="http://schemas.openxmlformats.org/officeDocument/2006/relationships/slideLayout" Target="../slideLayouts/slideLayout463.xml"/><Relationship Id="rId10" Type="http://schemas.openxmlformats.org/officeDocument/2006/relationships/slideLayout" Target="../slideLayouts/slideLayout468.xml"/><Relationship Id="rId4" Type="http://schemas.openxmlformats.org/officeDocument/2006/relationships/slideLayout" Target="../slideLayouts/slideLayout462.xml"/><Relationship Id="rId9" Type="http://schemas.openxmlformats.org/officeDocument/2006/relationships/slideLayout" Target="../slideLayouts/slideLayout467.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theme" Target="../theme/theme5.xml"/><Relationship Id="rId1" Type="http://schemas.openxmlformats.org/officeDocument/2006/relationships/slideLayout" Target="../slideLayouts/slideLayout17.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77.xml"/><Relationship Id="rId13" Type="http://schemas.openxmlformats.org/officeDocument/2006/relationships/image" Target="../media/image16.jpeg"/><Relationship Id="rId3" Type="http://schemas.openxmlformats.org/officeDocument/2006/relationships/slideLayout" Target="../slideLayouts/slideLayout472.xml"/><Relationship Id="rId7" Type="http://schemas.openxmlformats.org/officeDocument/2006/relationships/slideLayout" Target="../slideLayouts/slideLayout476.xml"/><Relationship Id="rId12" Type="http://schemas.openxmlformats.org/officeDocument/2006/relationships/theme" Target="../theme/theme50.xml"/><Relationship Id="rId2" Type="http://schemas.openxmlformats.org/officeDocument/2006/relationships/slideLayout" Target="../slideLayouts/slideLayout471.xml"/><Relationship Id="rId1" Type="http://schemas.openxmlformats.org/officeDocument/2006/relationships/slideLayout" Target="../slideLayouts/slideLayout470.xml"/><Relationship Id="rId6" Type="http://schemas.openxmlformats.org/officeDocument/2006/relationships/slideLayout" Target="../slideLayouts/slideLayout475.xml"/><Relationship Id="rId11" Type="http://schemas.openxmlformats.org/officeDocument/2006/relationships/slideLayout" Target="../slideLayouts/slideLayout480.xml"/><Relationship Id="rId5" Type="http://schemas.openxmlformats.org/officeDocument/2006/relationships/slideLayout" Target="../slideLayouts/slideLayout474.xml"/><Relationship Id="rId10" Type="http://schemas.openxmlformats.org/officeDocument/2006/relationships/slideLayout" Target="../slideLayouts/slideLayout479.xml"/><Relationship Id="rId4" Type="http://schemas.openxmlformats.org/officeDocument/2006/relationships/slideLayout" Target="../slideLayouts/slideLayout473.xml"/><Relationship Id="rId9" Type="http://schemas.openxmlformats.org/officeDocument/2006/relationships/slideLayout" Target="../slideLayouts/slideLayout47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488.xml"/><Relationship Id="rId13" Type="http://schemas.openxmlformats.org/officeDocument/2006/relationships/image" Target="../media/image18.jpeg"/><Relationship Id="rId3" Type="http://schemas.openxmlformats.org/officeDocument/2006/relationships/slideLayout" Target="../slideLayouts/slideLayout483.xml"/><Relationship Id="rId7" Type="http://schemas.openxmlformats.org/officeDocument/2006/relationships/slideLayout" Target="../slideLayouts/slideLayout487.xml"/><Relationship Id="rId12" Type="http://schemas.openxmlformats.org/officeDocument/2006/relationships/theme" Target="../theme/theme51.xml"/><Relationship Id="rId2" Type="http://schemas.openxmlformats.org/officeDocument/2006/relationships/slideLayout" Target="../slideLayouts/slideLayout482.xml"/><Relationship Id="rId1" Type="http://schemas.openxmlformats.org/officeDocument/2006/relationships/slideLayout" Target="../slideLayouts/slideLayout481.xml"/><Relationship Id="rId6" Type="http://schemas.openxmlformats.org/officeDocument/2006/relationships/slideLayout" Target="../slideLayouts/slideLayout486.xml"/><Relationship Id="rId11" Type="http://schemas.openxmlformats.org/officeDocument/2006/relationships/slideLayout" Target="../slideLayouts/slideLayout491.xml"/><Relationship Id="rId5" Type="http://schemas.openxmlformats.org/officeDocument/2006/relationships/slideLayout" Target="../slideLayouts/slideLayout485.xml"/><Relationship Id="rId15" Type="http://schemas.openxmlformats.org/officeDocument/2006/relationships/image" Target="../media/image20.jpeg"/><Relationship Id="rId10" Type="http://schemas.openxmlformats.org/officeDocument/2006/relationships/slideLayout" Target="../slideLayouts/slideLayout490.xml"/><Relationship Id="rId4" Type="http://schemas.openxmlformats.org/officeDocument/2006/relationships/slideLayout" Target="../slideLayouts/slideLayout484.xml"/><Relationship Id="rId9" Type="http://schemas.openxmlformats.org/officeDocument/2006/relationships/slideLayout" Target="../slideLayouts/slideLayout489.xml"/><Relationship Id="rId14" Type="http://schemas.openxmlformats.org/officeDocument/2006/relationships/image" Target="../media/image19.jpe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499.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theme" Target="../theme/theme52.xml"/><Relationship Id="rId2" Type="http://schemas.openxmlformats.org/officeDocument/2006/relationships/slideLayout" Target="../slideLayouts/slideLayout493.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10.xml"/><Relationship Id="rId3" Type="http://schemas.openxmlformats.org/officeDocument/2006/relationships/slideLayout" Target="../slideLayouts/slideLayout505.xml"/><Relationship Id="rId7" Type="http://schemas.openxmlformats.org/officeDocument/2006/relationships/slideLayout" Target="../slideLayouts/slideLayout509.xml"/><Relationship Id="rId12" Type="http://schemas.openxmlformats.org/officeDocument/2006/relationships/theme" Target="../theme/theme53.xml"/><Relationship Id="rId2" Type="http://schemas.openxmlformats.org/officeDocument/2006/relationships/slideLayout" Target="../slideLayouts/slideLayout504.xml"/><Relationship Id="rId1" Type="http://schemas.openxmlformats.org/officeDocument/2006/relationships/slideLayout" Target="../slideLayouts/slideLayout503.xml"/><Relationship Id="rId6" Type="http://schemas.openxmlformats.org/officeDocument/2006/relationships/slideLayout" Target="../slideLayouts/slideLayout508.xml"/><Relationship Id="rId11" Type="http://schemas.openxmlformats.org/officeDocument/2006/relationships/slideLayout" Target="../slideLayouts/slideLayout513.xml"/><Relationship Id="rId5" Type="http://schemas.openxmlformats.org/officeDocument/2006/relationships/slideLayout" Target="../slideLayouts/slideLayout507.xml"/><Relationship Id="rId10" Type="http://schemas.openxmlformats.org/officeDocument/2006/relationships/slideLayout" Target="../slideLayouts/slideLayout512.xml"/><Relationship Id="rId4" Type="http://schemas.openxmlformats.org/officeDocument/2006/relationships/slideLayout" Target="../slideLayouts/slideLayout506.xml"/><Relationship Id="rId9" Type="http://schemas.openxmlformats.org/officeDocument/2006/relationships/slideLayout" Target="../slideLayouts/slideLayout511.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21.xml"/><Relationship Id="rId3" Type="http://schemas.openxmlformats.org/officeDocument/2006/relationships/slideLayout" Target="../slideLayouts/slideLayout516.xml"/><Relationship Id="rId7" Type="http://schemas.openxmlformats.org/officeDocument/2006/relationships/slideLayout" Target="../slideLayouts/slideLayout520.xml"/><Relationship Id="rId12" Type="http://schemas.openxmlformats.org/officeDocument/2006/relationships/theme" Target="../theme/theme54.xml"/><Relationship Id="rId2" Type="http://schemas.openxmlformats.org/officeDocument/2006/relationships/slideLayout" Target="../slideLayouts/slideLayout515.xml"/><Relationship Id="rId1" Type="http://schemas.openxmlformats.org/officeDocument/2006/relationships/slideLayout" Target="../slideLayouts/slideLayout514.xml"/><Relationship Id="rId6" Type="http://schemas.openxmlformats.org/officeDocument/2006/relationships/slideLayout" Target="../slideLayouts/slideLayout519.xml"/><Relationship Id="rId11" Type="http://schemas.openxmlformats.org/officeDocument/2006/relationships/slideLayout" Target="../slideLayouts/slideLayout524.xml"/><Relationship Id="rId5" Type="http://schemas.openxmlformats.org/officeDocument/2006/relationships/slideLayout" Target="../slideLayouts/slideLayout518.xml"/><Relationship Id="rId10" Type="http://schemas.openxmlformats.org/officeDocument/2006/relationships/slideLayout" Target="../slideLayouts/slideLayout523.xml"/><Relationship Id="rId4" Type="http://schemas.openxmlformats.org/officeDocument/2006/relationships/slideLayout" Target="../slideLayouts/slideLayout517.xml"/><Relationship Id="rId9" Type="http://schemas.openxmlformats.org/officeDocument/2006/relationships/slideLayout" Target="../slideLayouts/slideLayout52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32.xml"/><Relationship Id="rId3" Type="http://schemas.openxmlformats.org/officeDocument/2006/relationships/slideLayout" Target="../slideLayouts/slideLayout527.xml"/><Relationship Id="rId7" Type="http://schemas.openxmlformats.org/officeDocument/2006/relationships/slideLayout" Target="../slideLayouts/slideLayout531.xml"/><Relationship Id="rId12" Type="http://schemas.openxmlformats.org/officeDocument/2006/relationships/theme" Target="../theme/theme55.xml"/><Relationship Id="rId2" Type="http://schemas.openxmlformats.org/officeDocument/2006/relationships/slideLayout" Target="../slideLayouts/slideLayout526.xml"/><Relationship Id="rId1" Type="http://schemas.openxmlformats.org/officeDocument/2006/relationships/slideLayout" Target="../slideLayouts/slideLayout525.xml"/><Relationship Id="rId6" Type="http://schemas.openxmlformats.org/officeDocument/2006/relationships/slideLayout" Target="../slideLayouts/slideLayout530.xml"/><Relationship Id="rId11" Type="http://schemas.openxmlformats.org/officeDocument/2006/relationships/slideLayout" Target="../slideLayouts/slideLayout535.xml"/><Relationship Id="rId5" Type="http://schemas.openxmlformats.org/officeDocument/2006/relationships/slideLayout" Target="../slideLayouts/slideLayout529.xml"/><Relationship Id="rId10" Type="http://schemas.openxmlformats.org/officeDocument/2006/relationships/slideLayout" Target="../slideLayouts/slideLayout534.xml"/><Relationship Id="rId4" Type="http://schemas.openxmlformats.org/officeDocument/2006/relationships/slideLayout" Target="../slideLayouts/slideLayout528.xml"/><Relationship Id="rId9" Type="http://schemas.openxmlformats.org/officeDocument/2006/relationships/slideLayout" Target="../slideLayouts/slideLayout533.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543.xml"/><Relationship Id="rId3" Type="http://schemas.openxmlformats.org/officeDocument/2006/relationships/slideLayout" Target="../slideLayouts/slideLayout538.xml"/><Relationship Id="rId7" Type="http://schemas.openxmlformats.org/officeDocument/2006/relationships/slideLayout" Target="../slideLayouts/slideLayout542.xml"/><Relationship Id="rId12" Type="http://schemas.openxmlformats.org/officeDocument/2006/relationships/theme" Target="../theme/theme56.xml"/><Relationship Id="rId2" Type="http://schemas.openxmlformats.org/officeDocument/2006/relationships/slideLayout" Target="../slideLayouts/slideLayout537.xml"/><Relationship Id="rId1" Type="http://schemas.openxmlformats.org/officeDocument/2006/relationships/slideLayout" Target="../slideLayouts/slideLayout536.xml"/><Relationship Id="rId6" Type="http://schemas.openxmlformats.org/officeDocument/2006/relationships/slideLayout" Target="../slideLayouts/slideLayout541.xml"/><Relationship Id="rId11" Type="http://schemas.openxmlformats.org/officeDocument/2006/relationships/slideLayout" Target="../slideLayouts/slideLayout546.xml"/><Relationship Id="rId5" Type="http://schemas.openxmlformats.org/officeDocument/2006/relationships/slideLayout" Target="../slideLayouts/slideLayout540.xml"/><Relationship Id="rId10" Type="http://schemas.openxmlformats.org/officeDocument/2006/relationships/slideLayout" Target="../slideLayouts/slideLayout545.xml"/><Relationship Id="rId4" Type="http://schemas.openxmlformats.org/officeDocument/2006/relationships/slideLayout" Target="../slideLayouts/slideLayout539.xml"/><Relationship Id="rId9" Type="http://schemas.openxmlformats.org/officeDocument/2006/relationships/slideLayout" Target="../slideLayouts/slideLayout544.xml"/></Relationships>
</file>

<file path=ppt/slideMasters/_rels/slideMaster57.xml.rels><?xml version="1.0" encoding="UTF-8" standalone="yes"?>
<Relationships xmlns="http://schemas.openxmlformats.org/package/2006/relationships"><Relationship Id="rId8" Type="http://schemas.openxmlformats.org/officeDocument/2006/relationships/slideLayout" Target="../slideLayouts/slideLayout554.xml"/><Relationship Id="rId3" Type="http://schemas.openxmlformats.org/officeDocument/2006/relationships/slideLayout" Target="../slideLayouts/slideLayout549.xml"/><Relationship Id="rId7" Type="http://schemas.openxmlformats.org/officeDocument/2006/relationships/slideLayout" Target="../slideLayouts/slideLayout553.xml"/><Relationship Id="rId12" Type="http://schemas.openxmlformats.org/officeDocument/2006/relationships/theme" Target="../theme/theme57.xml"/><Relationship Id="rId2" Type="http://schemas.openxmlformats.org/officeDocument/2006/relationships/slideLayout" Target="../slideLayouts/slideLayout548.xml"/><Relationship Id="rId1" Type="http://schemas.openxmlformats.org/officeDocument/2006/relationships/slideLayout" Target="../slideLayouts/slideLayout547.xml"/><Relationship Id="rId6" Type="http://schemas.openxmlformats.org/officeDocument/2006/relationships/slideLayout" Target="../slideLayouts/slideLayout552.xml"/><Relationship Id="rId11" Type="http://schemas.openxmlformats.org/officeDocument/2006/relationships/slideLayout" Target="../slideLayouts/slideLayout557.xml"/><Relationship Id="rId5" Type="http://schemas.openxmlformats.org/officeDocument/2006/relationships/slideLayout" Target="../slideLayouts/slideLayout551.xml"/><Relationship Id="rId10" Type="http://schemas.openxmlformats.org/officeDocument/2006/relationships/slideLayout" Target="../slideLayouts/slideLayout556.xml"/><Relationship Id="rId4" Type="http://schemas.openxmlformats.org/officeDocument/2006/relationships/slideLayout" Target="../slideLayouts/slideLayout550.xml"/><Relationship Id="rId9" Type="http://schemas.openxmlformats.org/officeDocument/2006/relationships/slideLayout" Target="../slideLayouts/slideLayout5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6.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31.xml"/><Relationship Id="rId1" Type="http://schemas.openxmlformats.org/officeDocument/2006/relationships/slideLayout" Target="../slideLayouts/slideLayout30.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theme" Target="../theme/theme9.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4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ea typeface="ＭＳ Ｐゴシック" charset="-128"/>
                <a:cs typeface="ＭＳ Ｐゴシック" charset="-128"/>
              </a:defRPr>
            </a:lvl1pPr>
          </a:lstStyle>
          <a:p>
            <a:pPr fontAlgn="base">
              <a:spcBef>
                <a:spcPct val="0"/>
              </a:spcBef>
              <a:spcAft>
                <a:spcPct val="0"/>
              </a:spcAft>
              <a:defRPr/>
            </a:pPr>
            <a:endParaRPr lang="en-US">
              <a:latin typeface="Times New Roman"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defRPr>
            </a:lvl1pPr>
          </a:lstStyle>
          <a:p>
            <a:pPr fontAlgn="base">
              <a:spcBef>
                <a:spcPct val="0"/>
              </a:spcBef>
              <a:spcAft>
                <a:spcPct val="0"/>
              </a:spcAft>
              <a:defRPr/>
            </a:pPr>
            <a:fld id="{B3B5A3FF-14F9-154B-86EE-005E44F03221}"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3060497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charset="-128"/>
          <a:cs typeface="ＭＳ Ｐゴシック"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fontAlgn="base">
              <a:spcBef>
                <a:spcPct val="0"/>
              </a:spcBef>
              <a:spcAft>
                <a:spcPct val="0"/>
              </a:spcAft>
              <a:defRPr/>
            </a:pPr>
            <a:fld id="{D294187F-00A1-6040-B8D4-6AA4296BE230}"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3390538"/>
      </p:ext>
    </p:extLst>
  </p:cSld>
  <p:clrMap bg1="dk2" tx1="lt1" bg2="dk1" tx2="lt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43714"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3715"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43716" name="Text Placeholder 2"/>
          <p:cNvSpPr>
            <a:spLocks noGrp="1"/>
          </p:cNvSpPr>
          <p:nvPr>
            <p:ph type="body" idx="1"/>
          </p:nvPr>
        </p:nvSpPr>
        <p:spPr bwMode="auto">
          <a:xfrm>
            <a:off x="457200" y="1371635"/>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75" tIns="45638" rIns="91275" bIns="45638" numCol="1" anchor="ctr" anchorCtr="0" compatLnSpc="1">
            <a:prstTxWarp prst="textNoShape">
              <a:avLst/>
            </a:prstTxWarp>
          </a:bodyPr>
          <a:lstStyle>
            <a:lvl1pPr>
              <a:defRPr sz="1200">
                <a:solidFill>
                  <a:srgbClr val="898989"/>
                </a:solidFill>
                <a:latin typeface="Calibri" charset="0"/>
                <a:cs typeface="Arial" charset="0"/>
              </a:defRPr>
            </a:lvl1pPr>
          </a:lstStyle>
          <a:p>
            <a:pPr fontAlgn="base">
              <a:spcBef>
                <a:spcPct val="0"/>
              </a:spcBef>
              <a:spcAft>
                <a:spcPct val="0"/>
              </a:spcAft>
              <a:defRPr/>
            </a:pPr>
            <a:fld id="{3BA4472C-6186-C244-8827-F0E01B42753D}" type="datetimeFigureOut">
              <a:rPr lang="en-US">
                <a:ea typeface="ＭＳ Ｐゴシック" charset="0"/>
              </a:rPr>
              <a:pPr fontAlgn="base">
                <a:spcBef>
                  <a:spcPct val="0"/>
                </a:spcBef>
                <a:spcAft>
                  <a:spcPct val="0"/>
                </a:spcAft>
                <a:defRPr/>
              </a:pPr>
              <a:t>11/3/25</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75" tIns="45638" rIns="91275" bIns="45638" numCol="1" anchor="ctr" anchorCtr="0" compatLnSpc="1">
            <a:prstTxWarp prst="textNoShape">
              <a:avLst/>
            </a:prstTxWarp>
          </a:bodyPr>
          <a:lstStyle>
            <a:lvl1pPr algn="r">
              <a:defRPr sz="1200">
                <a:solidFill>
                  <a:srgbClr val="898989"/>
                </a:solidFill>
                <a:latin typeface="Calibri" charset="0"/>
                <a:cs typeface="Arial" charset="0"/>
              </a:defRPr>
            </a:lvl1pPr>
          </a:lstStyle>
          <a:p>
            <a:pPr fontAlgn="base">
              <a:spcBef>
                <a:spcPct val="0"/>
              </a:spcBef>
              <a:spcAft>
                <a:spcPct val="0"/>
              </a:spcAft>
              <a:defRPr/>
            </a:pPr>
            <a:fld id="{43353A87-E10E-E14E-9B6D-4F639F137B5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230759038"/>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ransition spd="slow">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6411" algn="ctr" rtl="0" fontAlgn="base">
        <a:spcBef>
          <a:spcPct val="0"/>
        </a:spcBef>
        <a:spcAft>
          <a:spcPct val="0"/>
        </a:spcAft>
        <a:defRPr sz="4400">
          <a:solidFill>
            <a:schemeClr val="tx1"/>
          </a:solidFill>
          <a:latin typeface="Calibri" charset="0"/>
          <a:ea typeface="ＭＳ Ｐゴシック" charset="0"/>
        </a:defRPr>
      </a:lvl6pPr>
      <a:lvl7pPr marL="912825" algn="ctr" rtl="0" fontAlgn="base">
        <a:spcBef>
          <a:spcPct val="0"/>
        </a:spcBef>
        <a:spcAft>
          <a:spcPct val="0"/>
        </a:spcAft>
        <a:defRPr sz="4400">
          <a:solidFill>
            <a:schemeClr val="tx1"/>
          </a:solidFill>
          <a:latin typeface="Calibri" charset="0"/>
          <a:ea typeface="ＭＳ Ｐゴシック" charset="0"/>
        </a:defRPr>
      </a:lvl7pPr>
      <a:lvl8pPr marL="1369220" algn="ctr" rtl="0" fontAlgn="base">
        <a:spcBef>
          <a:spcPct val="0"/>
        </a:spcBef>
        <a:spcAft>
          <a:spcPct val="0"/>
        </a:spcAft>
        <a:defRPr sz="4400">
          <a:solidFill>
            <a:schemeClr val="tx1"/>
          </a:solidFill>
          <a:latin typeface="Calibri" charset="0"/>
          <a:ea typeface="ＭＳ Ｐゴシック" charset="0"/>
        </a:defRPr>
      </a:lvl8pPr>
      <a:lvl9pPr marL="1825644" algn="ctr" rtl="0" fontAlgn="base">
        <a:spcBef>
          <a:spcPct val="0"/>
        </a:spcBef>
        <a:spcAft>
          <a:spcPct val="0"/>
        </a:spcAft>
        <a:defRPr sz="4400">
          <a:solidFill>
            <a:schemeClr val="tx1"/>
          </a:solidFill>
          <a:latin typeface="Calibri" charset="0"/>
          <a:ea typeface="ＭＳ Ｐゴシック" charset="0"/>
        </a:defRPr>
      </a:lvl9pPr>
    </p:titleStyle>
    <p:bodyStyle>
      <a:lvl1pPr marL="342305" indent="-342305"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rtl="0" eaLnBrk="0" fontAlgn="base" hangingPunct="0">
        <a:spcBef>
          <a:spcPct val="20000"/>
        </a:spcBef>
        <a:spcAft>
          <a:spcPct val="0"/>
        </a:spcAft>
        <a:buFont typeface="Arial" charset="0"/>
        <a:defRPr sz="2000" kern="1200">
          <a:solidFill>
            <a:schemeClr val="tx1"/>
          </a:solidFill>
          <a:latin typeface="+mn-lt"/>
          <a:ea typeface="ＭＳ Ｐゴシック" charset="0"/>
          <a:cs typeface="+mn-cs"/>
        </a:defRPr>
      </a:lvl5pPr>
      <a:lvl6pPr marL="2510238"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653"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3050"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9469" indent="-228206" algn="l" defTabSz="91282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825" rtl="0" eaLnBrk="1" latinLnBrk="0" hangingPunct="1">
        <a:defRPr sz="1800" kern="1200">
          <a:solidFill>
            <a:schemeClr val="tx1"/>
          </a:solidFill>
          <a:latin typeface="+mn-lt"/>
          <a:ea typeface="+mn-ea"/>
          <a:cs typeface="+mn-cs"/>
        </a:defRPr>
      </a:lvl1pPr>
      <a:lvl2pPr marL="456411" algn="l" defTabSz="912825" rtl="0" eaLnBrk="1" latinLnBrk="0" hangingPunct="1">
        <a:defRPr sz="1800" kern="1200">
          <a:solidFill>
            <a:schemeClr val="tx1"/>
          </a:solidFill>
          <a:latin typeface="+mn-lt"/>
          <a:ea typeface="+mn-ea"/>
          <a:cs typeface="+mn-cs"/>
        </a:defRPr>
      </a:lvl2pPr>
      <a:lvl3pPr marL="912825" algn="l" defTabSz="912825" rtl="0" eaLnBrk="1" latinLnBrk="0" hangingPunct="1">
        <a:defRPr sz="1800" kern="1200">
          <a:solidFill>
            <a:schemeClr val="tx1"/>
          </a:solidFill>
          <a:latin typeface="+mn-lt"/>
          <a:ea typeface="+mn-ea"/>
          <a:cs typeface="+mn-cs"/>
        </a:defRPr>
      </a:lvl3pPr>
      <a:lvl4pPr marL="1369220" algn="l" defTabSz="912825" rtl="0" eaLnBrk="1" latinLnBrk="0" hangingPunct="1">
        <a:defRPr sz="1800" kern="1200">
          <a:solidFill>
            <a:schemeClr val="tx1"/>
          </a:solidFill>
          <a:latin typeface="+mn-lt"/>
          <a:ea typeface="+mn-ea"/>
          <a:cs typeface="+mn-cs"/>
        </a:defRPr>
      </a:lvl4pPr>
      <a:lvl5pPr marL="1825644" algn="l" defTabSz="912825" rtl="0" eaLnBrk="1" latinLnBrk="0" hangingPunct="1">
        <a:defRPr sz="1800" kern="1200">
          <a:solidFill>
            <a:schemeClr val="tx1"/>
          </a:solidFill>
          <a:latin typeface="+mn-lt"/>
          <a:ea typeface="+mn-ea"/>
          <a:cs typeface="+mn-cs"/>
        </a:defRPr>
      </a:lvl5pPr>
      <a:lvl6pPr marL="2282036" algn="l" defTabSz="912825" rtl="0" eaLnBrk="1" latinLnBrk="0" hangingPunct="1">
        <a:defRPr sz="1800" kern="1200">
          <a:solidFill>
            <a:schemeClr val="tx1"/>
          </a:solidFill>
          <a:latin typeface="+mn-lt"/>
          <a:ea typeface="+mn-ea"/>
          <a:cs typeface="+mn-cs"/>
        </a:defRPr>
      </a:lvl6pPr>
      <a:lvl7pPr marL="2738440" algn="l" defTabSz="912825" rtl="0" eaLnBrk="1" latinLnBrk="0" hangingPunct="1">
        <a:defRPr sz="1800" kern="1200">
          <a:solidFill>
            <a:schemeClr val="tx1"/>
          </a:solidFill>
          <a:latin typeface="+mn-lt"/>
          <a:ea typeface="+mn-ea"/>
          <a:cs typeface="+mn-cs"/>
        </a:defRPr>
      </a:lvl7pPr>
      <a:lvl8pPr marL="3194844" algn="l" defTabSz="912825" rtl="0" eaLnBrk="1" latinLnBrk="0" hangingPunct="1">
        <a:defRPr sz="1800" kern="1200">
          <a:solidFill>
            <a:schemeClr val="tx1"/>
          </a:solidFill>
          <a:latin typeface="+mn-lt"/>
          <a:ea typeface="+mn-ea"/>
          <a:cs typeface="+mn-cs"/>
        </a:defRPr>
      </a:lvl8pPr>
      <a:lvl9pPr marL="3651255" algn="l" defTabSz="912825"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2560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D558F6BC-7273-6849-9CC7-727657FD277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58823349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411" algn="ctr" rtl="0" eaLnBrk="0" fontAlgn="base" hangingPunct="0">
        <a:spcBef>
          <a:spcPct val="0"/>
        </a:spcBef>
        <a:spcAft>
          <a:spcPct val="0"/>
        </a:spcAft>
        <a:defRPr sz="4400">
          <a:solidFill>
            <a:schemeClr val="tx2"/>
          </a:solidFill>
          <a:latin typeface="Times New Roman" pitchFamily="-112" charset="0"/>
        </a:defRPr>
      </a:lvl6pPr>
      <a:lvl7pPr marL="912825" algn="ctr" rtl="0" eaLnBrk="0" fontAlgn="base" hangingPunct="0">
        <a:spcBef>
          <a:spcPct val="0"/>
        </a:spcBef>
        <a:spcAft>
          <a:spcPct val="0"/>
        </a:spcAft>
        <a:defRPr sz="4400">
          <a:solidFill>
            <a:schemeClr val="tx2"/>
          </a:solidFill>
          <a:latin typeface="Times New Roman" pitchFamily="-112" charset="0"/>
        </a:defRPr>
      </a:lvl7pPr>
      <a:lvl8pPr marL="1369220" algn="ctr" rtl="0" eaLnBrk="0" fontAlgn="base" hangingPunct="0">
        <a:spcBef>
          <a:spcPct val="0"/>
        </a:spcBef>
        <a:spcAft>
          <a:spcPct val="0"/>
        </a:spcAft>
        <a:defRPr sz="4400">
          <a:solidFill>
            <a:schemeClr val="tx2"/>
          </a:solidFill>
          <a:latin typeface="Times New Roman" pitchFamily="-112" charset="0"/>
        </a:defRPr>
      </a:lvl8pPr>
      <a:lvl9pPr marL="1825644" algn="ctr" rtl="0" eaLnBrk="0" fontAlgn="base" hangingPunct="0">
        <a:spcBef>
          <a:spcPct val="0"/>
        </a:spcBef>
        <a:spcAft>
          <a:spcPct val="0"/>
        </a:spcAft>
        <a:defRPr sz="4400">
          <a:solidFill>
            <a:schemeClr val="tx2"/>
          </a:solidFill>
          <a:latin typeface="Times New Roman" pitchFamily="-112" charset="0"/>
        </a:defRPr>
      </a:lvl9pPr>
    </p:titleStyle>
    <p:bodyStyle>
      <a:lvl1pPr marL="342305" indent="-342305"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657" indent="-28526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1010" indent="-228206"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431" indent="-228206"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830" indent="-228206"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0238"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653"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3050"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9469" indent="-228206"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75" tIns="45638" rIns="91275" bIns="45638"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75" tIns="45638" rIns="91275" bIns="45638" rtlCol="0" anchor="ctr"/>
          <a:lstStyle>
            <a:lvl1pPr algn="l" defTabSz="456411" fontAlgn="auto">
              <a:spcBef>
                <a:spcPts val="0"/>
              </a:spcBef>
              <a:spcAft>
                <a:spcPts val="0"/>
              </a:spcAft>
              <a:defRPr sz="1200">
                <a:solidFill>
                  <a:prstClr val="black">
                    <a:tint val="75000"/>
                  </a:prstClr>
                </a:solidFill>
                <a:latin typeface="Arial"/>
              </a:defRPr>
            </a:lvl1pPr>
          </a:lstStyle>
          <a:p>
            <a:pPr>
              <a:defRPr/>
            </a:pPr>
            <a:fld id="{F0921CE0-09F0-C844-9567-91EE901B4A6D}" type="datetimeFigureOut">
              <a:rPr lang="en-US">
                <a:ea typeface="ＭＳ Ｐゴシック" charset="0"/>
              </a:rPr>
              <a:pPr>
                <a:defRPr/>
              </a:pPr>
              <a:t>11/3/25</a:t>
            </a:fld>
            <a:endParaRPr lang="en-US">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75" tIns="45638" rIns="91275" bIns="45638" rtlCol="0" anchor="ctr"/>
          <a:lstStyle>
            <a:lvl1pPr algn="ctr" defTabSz="456411" fontAlgn="auto">
              <a:spcBef>
                <a:spcPts val="0"/>
              </a:spcBef>
              <a:spcAft>
                <a:spcPts val="0"/>
              </a:spcAft>
              <a:defRPr sz="1200">
                <a:solidFill>
                  <a:prstClr val="black">
                    <a:tint val="75000"/>
                  </a:prstClr>
                </a:solidFill>
                <a:latin typeface="Arial"/>
              </a:defRPr>
            </a:lvl1pPr>
          </a:lstStyle>
          <a:p>
            <a:pPr>
              <a:defRPr/>
            </a:pPr>
            <a:endParaRPr lang="en-US">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75" tIns="45638" rIns="91275" bIns="45638" rtlCol="0" anchor="ctr"/>
          <a:lstStyle>
            <a:lvl1pPr algn="r" defTabSz="456411" fontAlgn="auto">
              <a:spcBef>
                <a:spcPts val="0"/>
              </a:spcBef>
              <a:spcAft>
                <a:spcPts val="0"/>
              </a:spcAft>
              <a:defRPr sz="1200">
                <a:solidFill>
                  <a:prstClr val="black">
                    <a:tint val="75000"/>
                  </a:prstClr>
                </a:solidFill>
                <a:latin typeface="Arial"/>
              </a:defRPr>
            </a:lvl1pPr>
          </a:lstStyle>
          <a:p>
            <a:pPr>
              <a:defRPr/>
            </a:pPr>
            <a:fld id="{2547E049-FAE0-F94B-A4A9-2B6502DAD48E}" type="slidenum">
              <a:rPr lang="en-US">
                <a:ea typeface="ＭＳ Ｐゴシック" charset="0"/>
              </a:rPr>
              <a:pPr>
                <a:defRPr/>
              </a:pPr>
              <a:t>‹#›</a:t>
            </a:fld>
            <a:endParaRPr lang="en-US">
              <a:ea typeface="ＭＳ Ｐゴシック" charset="0"/>
            </a:endParaRPr>
          </a:p>
        </p:txBody>
      </p:sp>
    </p:spTree>
    <p:extLst>
      <p:ext uri="{BB962C8B-B14F-4D97-AF65-F5344CB8AC3E}">
        <p14:creationId xmlns:p14="http://schemas.microsoft.com/office/powerpoint/2010/main" val="4202748794"/>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txStyles>
    <p:titleStyle>
      <a:lvl1pPr algn="ctr" defTabSz="456411" rtl="0" eaLnBrk="0" fontAlgn="base" hangingPunct="0">
        <a:spcBef>
          <a:spcPct val="0"/>
        </a:spcBef>
        <a:spcAft>
          <a:spcPct val="0"/>
        </a:spcAft>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ＭＳ Ｐゴシック" charset="0"/>
          <a:cs typeface="ＭＳ Ｐゴシック" charset="0"/>
        </a:defRPr>
      </a:lvl1pPr>
      <a:lvl2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2pPr>
      <a:lvl3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3pPr>
      <a:lvl4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4pPr>
      <a:lvl5pPr algn="ctr" defTabSz="456411" rtl="0" eaLnBrk="0" fontAlgn="base" hangingPunct="0">
        <a:spcBef>
          <a:spcPct val="0"/>
        </a:spcBef>
        <a:spcAft>
          <a:spcPct val="0"/>
        </a:spcAft>
        <a:defRPr sz="3600" b="1">
          <a:solidFill>
            <a:schemeClr val="bg1"/>
          </a:solidFill>
          <a:latin typeface="Arial" charset="0"/>
          <a:ea typeface="ＭＳ Ｐゴシック" charset="0"/>
          <a:cs typeface="ＭＳ Ｐゴシック" charset="0"/>
        </a:defRPr>
      </a:lvl5pPr>
      <a:lvl6pPr marL="456411"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6pPr>
      <a:lvl7pPr marL="912825"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7pPr>
      <a:lvl8pPr marL="1369220"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8pPr>
      <a:lvl9pPr marL="1825644" algn="ctr" defTabSz="456411" rtl="0" fontAlgn="base">
        <a:spcBef>
          <a:spcPct val="0"/>
        </a:spcBef>
        <a:spcAft>
          <a:spcPct val="0"/>
        </a:spcAft>
        <a:defRPr sz="3600" b="1">
          <a:solidFill>
            <a:schemeClr val="bg1"/>
          </a:solidFill>
          <a:latin typeface="Arial" charset="0"/>
          <a:ea typeface="ＭＳ Ｐゴシック" charset="0"/>
          <a:cs typeface="ＭＳ Ｐゴシック" charset="0"/>
        </a:defRPr>
      </a:lvl9pPr>
    </p:titleStyle>
    <p:bodyStyle>
      <a:lvl1pPr marL="342305" indent="-342305" algn="l" defTabSz="456411"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1657" indent="-285260" algn="l" defTabSz="456411"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1010" indent="-228206" algn="l" defTabSz="456411"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431"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830" indent="-228206" algn="l" defTabSz="456411"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0238" indent="-228206" algn="l" defTabSz="456411" rtl="0" eaLnBrk="1" latinLnBrk="0" hangingPunct="1">
        <a:spcBef>
          <a:spcPct val="20000"/>
        </a:spcBef>
        <a:buFont typeface="Arial"/>
        <a:buChar char="•"/>
        <a:defRPr sz="2000" kern="1200">
          <a:solidFill>
            <a:schemeClr val="tx1"/>
          </a:solidFill>
          <a:latin typeface="+mn-lt"/>
          <a:ea typeface="+mn-ea"/>
          <a:cs typeface="+mn-cs"/>
        </a:defRPr>
      </a:lvl6pPr>
      <a:lvl7pPr marL="2966653" indent="-228206" algn="l" defTabSz="456411" rtl="0" eaLnBrk="1" latinLnBrk="0" hangingPunct="1">
        <a:spcBef>
          <a:spcPct val="20000"/>
        </a:spcBef>
        <a:buFont typeface="Arial"/>
        <a:buChar char="•"/>
        <a:defRPr sz="2000" kern="1200">
          <a:solidFill>
            <a:schemeClr val="tx1"/>
          </a:solidFill>
          <a:latin typeface="+mn-lt"/>
          <a:ea typeface="+mn-ea"/>
          <a:cs typeface="+mn-cs"/>
        </a:defRPr>
      </a:lvl7pPr>
      <a:lvl8pPr marL="3423050" indent="-228206" algn="l" defTabSz="456411" rtl="0" eaLnBrk="1" latinLnBrk="0" hangingPunct="1">
        <a:spcBef>
          <a:spcPct val="20000"/>
        </a:spcBef>
        <a:buFont typeface="Arial"/>
        <a:buChar char="•"/>
        <a:defRPr sz="2000" kern="1200">
          <a:solidFill>
            <a:schemeClr val="tx1"/>
          </a:solidFill>
          <a:latin typeface="+mn-lt"/>
          <a:ea typeface="+mn-ea"/>
          <a:cs typeface="+mn-cs"/>
        </a:defRPr>
      </a:lvl8pPr>
      <a:lvl9pPr marL="3879469" indent="-228206" algn="l" defTabSz="456411"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fld id="{12737187-998D-C145-BAF2-CB6526813A35}" type="slidenum">
              <a:rPr lang="en-US" smtClean="0"/>
              <a:pPr defTabSz="3211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716905102"/>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699581752"/>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fld id="{12737187-998D-C145-BAF2-CB6526813A35}" type="slidenum">
              <a:rPr lang="en-US" smtClean="0"/>
              <a:pPr defTabSz="3211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2913824688"/>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fontAlgn="base">
              <a:spcBef>
                <a:spcPct val="0"/>
              </a:spcBef>
              <a:spcAft>
                <a:spcPct val="0"/>
              </a:spcAft>
              <a:defRPr/>
            </a:pPr>
            <a:fld id="{D294187F-00A1-6040-B8D4-6AA4296BE230}"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7308417"/>
      </p:ext>
    </p:extLst>
  </p:cSld>
  <p:clrMap bg1="dk2" tx1="lt1" bg2="dk1" tx2="lt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 id="214748389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910" tIns="45956" rIns="91910" bIns="45956" numCol="1" anchor="ctr" anchorCtr="0" compatLnSpc="1">
            <a:prstTxWarp prst="textNoShape">
              <a:avLst/>
            </a:prstTxWarp>
          </a:bodyPr>
          <a:lstStyle>
            <a:lvl1pPr algn="r">
              <a:defRPr sz="1400"/>
            </a:lvl1pPr>
          </a:lstStyle>
          <a:p>
            <a:pPr fontAlgn="base">
              <a:spcBef>
                <a:spcPct val="0"/>
              </a:spcBef>
              <a:spcAft>
                <a:spcPct val="0"/>
              </a:spcAft>
              <a:defRPr/>
            </a:pPr>
            <a:fld id="{D294187F-00A1-6040-B8D4-6AA4296BE230}"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4221024"/>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 id="2147483904" r:id="rId6"/>
    <p:sldLayoutId id="2147483905" r:id="rId7"/>
    <p:sldLayoutId id="2147483906" r:id="rId8"/>
    <p:sldLayoutId id="2147483907" r:id="rId9"/>
    <p:sldLayoutId id="2147483908" r:id="rId10"/>
    <p:sldLayoutId id="2147483909" r:id="rId11"/>
    <p:sldLayoutId id="21474839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41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82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922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64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305" indent="-342305"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657" indent="-28526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1010" indent="-228206"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431" indent="-228206"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830" indent="-228206"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0238"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653"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3050"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9469" indent="-228206"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49"/>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97"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13" tIns="32866" rIns="63213" bIns="32866" numCol="1" anchor="t" anchorCtr="0" compatLnSpc="1">
            <a:prstTxWarp prst="textNoShape">
              <a:avLst/>
            </a:prstTxWarp>
          </a:bodyPr>
          <a:lstStyle>
            <a:lvl1pPr>
              <a:buClrTx/>
              <a:buFontTx/>
              <a:buNone/>
              <a:tabLst>
                <a:tab pos="0" algn="l"/>
                <a:tab pos="642206" algn="l"/>
                <a:tab pos="1284412" algn="l"/>
                <a:tab pos="1926627" algn="l"/>
                <a:tab pos="2568825" algn="l"/>
                <a:tab pos="3211051" algn="l"/>
                <a:tab pos="3853253" algn="l"/>
                <a:tab pos="4495468" algn="l"/>
                <a:tab pos="5137674" algn="l"/>
                <a:tab pos="5779883" algn="l"/>
                <a:tab pos="6422092" algn="l"/>
                <a:tab pos="7064299" algn="l"/>
              </a:tabLst>
              <a:defRPr>
                <a:solidFill>
                  <a:srgbClr val="000000"/>
                </a:solidFill>
              </a:defRPr>
            </a:lvl1pPr>
          </a:lstStyle>
          <a:p>
            <a:pPr defTabSz="321103" eaLnBrk="0" fontAlgn="base" hangingPunct="0">
              <a:spcBef>
                <a:spcPct val="0"/>
              </a:spcBef>
              <a:spcAft>
                <a:spcPct val="0"/>
              </a:spcAft>
              <a:buSzPct val="100000"/>
            </a:pPr>
            <a:fld id="{12737187-998D-C145-BAF2-CB6526813A35}" type="slidenum">
              <a:rPr lang="en-US" smtClean="0"/>
              <a:pPr defTabSz="3211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927728217"/>
      </p:ext>
    </p:extLst>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xStyles>
    <p:titleStyle>
      <a:lvl1pPr algn="ctr" defTabSz="3211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1792" indent="-200689"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2759"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3865"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497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6076"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7174"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828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29398" indent="-160552" algn="ctr" defTabSz="3211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827" indent="-240827" algn="l" defTabSz="3211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1792" indent="-200689" algn="l" defTabSz="3211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2759" indent="-160552" algn="l" defTabSz="3211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3865"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497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6076"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7174"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828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29398" indent="-160552" algn="l" defTabSz="3211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103" rtl="0" eaLnBrk="1" latinLnBrk="0" hangingPunct="1">
        <a:defRPr sz="1300" kern="1200">
          <a:solidFill>
            <a:schemeClr val="tx1"/>
          </a:solidFill>
          <a:latin typeface="+mn-lt"/>
          <a:ea typeface="+mn-ea"/>
          <a:cs typeface="+mn-cs"/>
        </a:defRPr>
      </a:lvl1pPr>
      <a:lvl2pPr marL="321103" algn="l" defTabSz="321103" rtl="0" eaLnBrk="1" latinLnBrk="0" hangingPunct="1">
        <a:defRPr sz="1300" kern="1200">
          <a:solidFill>
            <a:schemeClr val="tx1"/>
          </a:solidFill>
          <a:latin typeface="+mn-lt"/>
          <a:ea typeface="+mn-ea"/>
          <a:cs typeface="+mn-cs"/>
        </a:defRPr>
      </a:lvl2pPr>
      <a:lvl3pPr marL="642206" algn="l" defTabSz="321103" rtl="0" eaLnBrk="1" latinLnBrk="0" hangingPunct="1">
        <a:defRPr sz="1300" kern="1200">
          <a:solidFill>
            <a:schemeClr val="tx1"/>
          </a:solidFill>
          <a:latin typeface="+mn-lt"/>
          <a:ea typeface="+mn-ea"/>
          <a:cs typeface="+mn-cs"/>
        </a:defRPr>
      </a:lvl3pPr>
      <a:lvl4pPr marL="963311" algn="l" defTabSz="321103" rtl="0" eaLnBrk="1" latinLnBrk="0" hangingPunct="1">
        <a:defRPr sz="1300" kern="1200">
          <a:solidFill>
            <a:schemeClr val="tx1"/>
          </a:solidFill>
          <a:latin typeface="+mn-lt"/>
          <a:ea typeface="+mn-ea"/>
          <a:cs typeface="+mn-cs"/>
        </a:defRPr>
      </a:lvl4pPr>
      <a:lvl5pPr marL="1284412" algn="l" defTabSz="321103" rtl="0" eaLnBrk="1" latinLnBrk="0" hangingPunct="1">
        <a:defRPr sz="1300" kern="1200">
          <a:solidFill>
            <a:schemeClr val="tx1"/>
          </a:solidFill>
          <a:latin typeface="+mn-lt"/>
          <a:ea typeface="+mn-ea"/>
          <a:cs typeface="+mn-cs"/>
        </a:defRPr>
      </a:lvl5pPr>
      <a:lvl6pPr marL="1605523" algn="l" defTabSz="321103" rtl="0" eaLnBrk="1" latinLnBrk="0" hangingPunct="1">
        <a:defRPr sz="1300" kern="1200">
          <a:solidFill>
            <a:schemeClr val="tx1"/>
          </a:solidFill>
          <a:latin typeface="+mn-lt"/>
          <a:ea typeface="+mn-ea"/>
          <a:cs typeface="+mn-cs"/>
        </a:defRPr>
      </a:lvl6pPr>
      <a:lvl7pPr marL="1926627" algn="l" defTabSz="321103" rtl="0" eaLnBrk="1" latinLnBrk="0" hangingPunct="1">
        <a:defRPr sz="1300" kern="1200">
          <a:solidFill>
            <a:schemeClr val="tx1"/>
          </a:solidFill>
          <a:latin typeface="+mn-lt"/>
          <a:ea typeface="+mn-ea"/>
          <a:cs typeface="+mn-cs"/>
        </a:defRPr>
      </a:lvl7pPr>
      <a:lvl8pPr marL="2247737" algn="l" defTabSz="321103" rtl="0" eaLnBrk="1" latinLnBrk="0" hangingPunct="1">
        <a:defRPr sz="1300" kern="1200">
          <a:solidFill>
            <a:schemeClr val="tx1"/>
          </a:solidFill>
          <a:latin typeface="+mn-lt"/>
          <a:ea typeface="+mn-ea"/>
          <a:cs typeface="+mn-cs"/>
        </a:defRPr>
      </a:lvl8pPr>
      <a:lvl9pPr marL="2568825" algn="l" defTabSz="321103" rtl="0" eaLnBrk="1" latinLnBrk="0" hangingPunct="1">
        <a:defRPr sz="13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137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Arial" charset="0"/>
              </a:defRPr>
            </a:lvl1pPr>
          </a:lstStyle>
          <a:p>
            <a:pPr fontAlgn="base">
              <a:spcBef>
                <a:spcPct val="0"/>
              </a:spcBef>
              <a:spcAft>
                <a:spcPct val="0"/>
              </a:spcAft>
              <a:defRPr/>
            </a:pPr>
            <a:fld id="{2CF40760-7F23-A545-8896-2D6004A6E73F}"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645452486"/>
      </p:ext>
    </p:extLst>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402"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2409" name="Arc 4"/>
            <p:cNvSpPr>
              <a:spLocks/>
            </p:cNvSpPr>
            <p:nvPr/>
          </p:nvSpPr>
          <p:spPr bwMode="auto">
            <a:xfrm>
              <a:off x="0" y="1"/>
              <a:ext cx="5298" cy="4312"/>
            </a:xfrm>
            <a:custGeom>
              <a:avLst/>
              <a:gdLst>
                <a:gd name="T0" fmla="*/ 0 w 21600"/>
                <a:gd name="T1" fmla="*/ 0 h 21600"/>
                <a:gd name="T2" fmla="*/ 0 w 21600"/>
                <a:gd name="T3" fmla="*/ 0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eaLnBrk="0" fontAlgn="base" hangingPunct="0">
                <a:spcBef>
                  <a:spcPct val="0"/>
                </a:spcBef>
                <a:spcAft>
                  <a:spcPct val="0"/>
                </a:spcAft>
              </a:pPr>
              <a:endParaRPr lang="en-US" sz="2400">
                <a:solidFill>
                  <a:srgbClr val="FFFFFF"/>
                </a:solidFill>
                <a:latin typeface="Arial" charset="0"/>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ctr" eaLnBrk="1" hangingPunct="1">
              <a:defRPr sz="1400">
                <a:solidFill>
                  <a:srgbClr val="FFFFFF"/>
                </a:solidFill>
                <a:latin typeface="Times New Roman" charset="0"/>
                <a:ea typeface="ＭＳ Ｐゴシック" charset="-128"/>
                <a:cs typeface="ＭＳ Ｐゴシック" charset="-128"/>
              </a:defRPr>
            </a:lvl1pPr>
          </a:lstStyle>
          <a:p>
            <a:pPr fontAlgn="base">
              <a:spcBef>
                <a:spcPct val="0"/>
              </a:spcBef>
              <a:spcAft>
                <a:spcPct val="0"/>
              </a:spcAft>
              <a:defRPr/>
            </a:pPr>
            <a:endParaRPr lang="en-US"/>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891" tIns="45946" rIns="91891" bIns="45946" numCol="1" anchor="ctr" anchorCtr="0" compatLnSpc="1">
            <a:prstTxWarp prst="textNoShape">
              <a:avLst/>
            </a:prstTxWarp>
          </a:bodyPr>
          <a:lstStyle>
            <a:lvl1pPr algn="r" eaLnBrk="1" hangingPunct="1">
              <a:defRPr sz="1400">
                <a:solidFill>
                  <a:srgbClr val="FFFFFF"/>
                </a:solidFill>
                <a:latin typeface="Times New Roman" charset="0"/>
              </a:defRPr>
            </a:lvl1pPr>
          </a:lstStyle>
          <a:p>
            <a:pPr fontAlgn="base">
              <a:spcBef>
                <a:spcPct val="0"/>
              </a:spcBef>
              <a:spcAft>
                <a:spcPct val="0"/>
              </a:spcAft>
              <a:defRPr/>
            </a:pPr>
            <a:fld id="{E6A1BD09-D8B1-0649-ADFB-F8FE5DE36C7F}"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02407"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56" tIns="45629" rIns="91256" bIns="4562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78845167"/>
      </p:ext>
    </p:extLst>
  </p:cSld>
  <p:clrMap bg1="dk2" tx1="lt1" bg2="dk1" tx2="lt2" accent1="accent1" accent2="accent2" accent3="accent3" accent4="accent4" accent5="accent5" accent6="accent6" hlink="hlink" folHlink="folHlink"/>
  <p:sldLayoutIdLst>
    <p:sldLayoutId id="2147483936" r:id="rId1"/>
    <p:sldLayoutId id="2147483937" r:id="rId2"/>
    <p:sldLayoutId id="2147483938" r:id="rId3"/>
    <p:sldLayoutId id="2147483939" r:id="rId4"/>
    <p:sldLayoutId id="2147483940" r:id="rId5"/>
    <p:sldLayoutId id="2147483941" r:id="rId6"/>
    <p:sldLayoutId id="2147483942" r:id="rId7"/>
    <p:sldLayoutId id="2147483943" r:id="rId8"/>
    <p:sldLayoutId id="2147483944" r:id="rId9"/>
    <p:sldLayoutId id="2147483945" r:id="rId10"/>
    <p:sldLayoutId id="2147483946" r:id="rId11"/>
    <p:sldLayoutId id="214748394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6321"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2645"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68948"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5284"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237" indent="-342237"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1509" indent="-285204"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0782" indent="-228161"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597115" indent="-228161"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3422" indent="-228161"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09740"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66065"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237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78701" indent="-228161"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6321" rtl="0" eaLnBrk="1" latinLnBrk="0" hangingPunct="1">
        <a:defRPr sz="1800" kern="1200">
          <a:solidFill>
            <a:schemeClr val="tx1"/>
          </a:solidFill>
          <a:latin typeface="+mn-lt"/>
          <a:ea typeface="+mn-ea"/>
          <a:cs typeface="+mn-cs"/>
        </a:defRPr>
      </a:lvl1pPr>
      <a:lvl2pPr marL="456321" algn="l" defTabSz="456321" rtl="0" eaLnBrk="1" latinLnBrk="0" hangingPunct="1">
        <a:defRPr sz="1800" kern="1200">
          <a:solidFill>
            <a:schemeClr val="tx1"/>
          </a:solidFill>
          <a:latin typeface="+mn-lt"/>
          <a:ea typeface="+mn-ea"/>
          <a:cs typeface="+mn-cs"/>
        </a:defRPr>
      </a:lvl2pPr>
      <a:lvl3pPr marL="912645" algn="l" defTabSz="456321" rtl="0" eaLnBrk="1" latinLnBrk="0" hangingPunct="1">
        <a:defRPr sz="1800" kern="1200">
          <a:solidFill>
            <a:schemeClr val="tx1"/>
          </a:solidFill>
          <a:latin typeface="+mn-lt"/>
          <a:ea typeface="+mn-ea"/>
          <a:cs typeface="+mn-cs"/>
        </a:defRPr>
      </a:lvl3pPr>
      <a:lvl4pPr marL="1368948" algn="l" defTabSz="456321" rtl="0" eaLnBrk="1" latinLnBrk="0" hangingPunct="1">
        <a:defRPr sz="1800" kern="1200">
          <a:solidFill>
            <a:schemeClr val="tx1"/>
          </a:solidFill>
          <a:latin typeface="+mn-lt"/>
          <a:ea typeface="+mn-ea"/>
          <a:cs typeface="+mn-cs"/>
        </a:defRPr>
      </a:lvl4pPr>
      <a:lvl5pPr marL="1825284" algn="l" defTabSz="456321" rtl="0" eaLnBrk="1" latinLnBrk="0" hangingPunct="1">
        <a:defRPr sz="1800" kern="1200">
          <a:solidFill>
            <a:schemeClr val="tx1"/>
          </a:solidFill>
          <a:latin typeface="+mn-lt"/>
          <a:ea typeface="+mn-ea"/>
          <a:cs typeface="+mn-cs"/>
        </a:defRPr>
      </a:lvl5pPr>
      <a:lvl6pPr marL="2281584" algn="l" defTabSz="456321" rtl="0" eaLnBrk="1" latinLnBrk="0" hangingPunct="1">
        <a:defRPr sz="1800" kern="1200">
          <a:solidFill>
            <a:schemeClr val="tx1"/>
          </a:solidFill>
          <a:latin typeface="+mn-lt"/>
          <a:ea typeface="+mn-ea"/>
          <a:cs typeface="+mn-cs"/>
        </a:defRPr>
      </a:lvl6pPr>
      <a:lvl7pPr marL="2737897" algn="l" defTabSz="456321" rtl="0" eaLnBrk="1" latinLnBrk="0" hangingPunct="1">
        <a:defRPr sz="1800" kern="1200">
          <a:solidFill>
            <a:schemeClr val="tx1"/>
          </a:solidFill>
          <a:latin typeface="+mn-lt"/>
          <a:ea typeface="+mn-ea"/>
          <a:cs typeface="+mn-cs"/>
        </a:defRPr>
      </a:lvl7pPr>
      <a:lvl8pPr marL="3194209" algn="l" defTabSz="456321" rtl="0" eaLnBrk="1" latinLnBrk="0" hangingPunct="1">
        <a:defRPr sz="1800" kern="1200">
          <a:solidFill>
            <a:schemeClr val="tx1"/>
          </a:solidFill>
          <a:latin typeface="+mn-lt"/>
          <a:ea typeface="+mn-ea"/>
          <a:cs typeface="+mn-cs"/>
        </a:defRPr>
      </a:lvl8pPr>
      <a:lvl9pPr marL="3650531" algn="l" defTabSz="456321"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1086159"/>
      </p:ext>
    </p:extLst>
  </p:cSld>
  <p:clrMap bg1="lt1" tx1="dk1" bg2="lt2" tx2="dk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6411"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2825"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6922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5644"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mn-ea"/>
          <a:cs typeface="+mn-cs"/>
        </a:defRPr>
      </a:lvl1pPr>
      <a:lvl2pPr marL="741657" indent="-285260" algn="l" rtl="0" eaLnBrk="0" fontAlgn="base" hangingPunct="0">
        <a:spcBef>
          <a:spcPct val="20000"/>
        </a:spcBef>
        <a:spcAft>
          <a:spcPct val="0"/>
        </a:spcAft>
        <a:buChar char="–"/>
        <a:defRPr sz="2800">
          <a:solidFill>
            <a:schemeClr val="tx1"/>
          </a:solidFill>
          <a:latin typeface="+mn-lt"/>
          <a:ea typeface="+mn-ea"/>
          <a:cs typeface="+mn-cs"/>
        </a:defRPr>
      </a:lvl2pPr>
      <a:lvl3pPr marL="1141010" indent="-228206" algn="l" rtl="0" eaLnBrk="0" fontAlgn="base" hangingPunct="0">
        <a:spcBef>
          <a:spcPct val="20000"/>
        </a:spcBef>
        <a:spcAft>
          <a:spcPct val="0"/>
        </a:spcAft>
        <a:buChar char="•"/>
        <a:defRPr sz="2400">
          <a:solidFill>
            <a:schemeClr val="tx1"/>
          </a:solidFill>
          <a:latin typeface="+mn-lt"/>
          <a:ea typeface="+mn-ea"/>
          <a:cs typeface="+mn-cs"/>
        </a:defRPr>
      </a:lvl3pPr>
      <a:lvl4pPr marL="1597431" indent="-228206" algn="l" rtl="0" eaLnBrk="0" fontAlgn="base" hangingPunct="0">
        <a:spcBef>
          <a:spcPct val="20000"/>
        </a:spcBef>
        <a:spcAft>
          <a:spcPct val="0"/>
        </a:spcAft>
        <a:buChar char="–"/>
        <a:defRPr sz="2000">
          <a:solidFill>
            <a:schemeClr val="tx1"/>
          </a:solidFill>
          <a:latin typeface="+mn-lt"/>
          <a:ea typeface="+mn-ea"/>
          <a:cs typeface="+mn-cs"/>
        </a:defRPr>
      </a:lvl4pPr>
      <a:lvl5pPr marL="2053830" indent="-228206" algn="l" rtl="0" eaLnBrk="0" fontAlgn="base" hangingPunct="0">
        <a:spcBef>
          <a:spcPct val="20000"/>
        </a:spcBef>
        <a:spcAft>
          <a:spcPct val="0"/>
        </a:spcAft>
        <a:buChar char="»"/>
        <a:defRPr sz="2000">
          <a:solidFill>
            <a:schemeClr val="tx1"/>
          </a:solidFill>
          <a:latin typeface="+mn-lt"/>
          <a:ea typeface="+mn-ea"/>
          <a:cs typeface="+mn-cs"/>
        </a:defRPr>
      </a:lvl5pPr>
      <a:lvl6pPr marL="2510238" indent="-228206" algn="l" rtl="0" fontAlgn="base">
        <a:spcBef>
          <a:spcPct val="20000"/>
        </a:spcBef>
        <a:spcAft>
          <a:spcPct val="0"/>
        </a:spcAft>
        <a:buChar char="»"/>
        <a:defRPr sz="2000">
          <a:solidFill>
            <a:schemeClr val="tx1"/>
          </a:solidFill>
          <a:latin typeface="+mn-lt"/>
          <a:ea typeface="+mn-ea"/>
          <a:cs typeface="+mn-cs"/>
        </a:defRPr>
      </a:lvl6pPr>
      <a:lvl7pPr marL="2966653" indent="-228206" algn="l" rtl="0" fontAlgn="base">
        <a:spcBef>
          <a:spcPct val="20000"/>
        </a:spcBef>
        <a:spcAft>
          <a:spcPct val="0"/>
        </a:spcAft>
        <a:buChar char="»"/>
        <a:defRPr sz="2000">
          <a:solidFill>
            <a:schemeClr val="tx1"/>
          </a:solidFill>
          <a:latin typeface="+mn-lt"/>
          <a:ea typeface="+mn-ea"/>
          <a:cs typeface="+mn-cs"/>
        </a:defRPr>
      </a:lvl7pPr>
      <a:lvl8pPr marL="3423050" indent="-228206" algn="l" rtl="0" fontAlgn="base">
        <a:spcBef>
          <a:spcPct val="20000"/>
        </a:spcBef>
        <a:spcAft>
          <a:spcPct val="0"/>
        </a:spcAft>
        <a:buChar char="»"/>
        <a:defRPr sz="2000">
          <a:solidFill>
            <a:schemeClr val="tx1"/>
          </a:solidFill>
          <a:latin typeface="+mn-lt"/>
          <a:ea typeface="+mn-ea"/>
          <a:cs typeface="+mn-cs"/>
        </a:defRPr>
      </a:lvl8pPr>
      <a:lvl9pPr marL="3879469" indent="-228206"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fontAlgn="base">
              <a:spcBef>
                <a:spcPct val="0"/>
              </a:spcBef>
              <a:spcAft>
                <a:spcPct val="0"/>
              </a:spcAft>
              <a:defRPr/>
            </a:pPr>
            <a:fld id="{61F442D0-A11F-2640-8129-5D1BEF7A3C1E}"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492057270"/>
      </p:ext>
    </p:extLst>
  </p:cSld>
  <p:clrMap bg1="dk2" tx1="lt1" bg2="dk1" tx2="lt2" accent1="accent1" accent2="accent2" accent3="accent3" accent4="accent4" accent5="accent5" accent6="accent6" hlink="hlink" folHlink="folHlink"/>
  <p:sldLayoutIdLst>
    <p:sldLayoutId id="2147484001" r:id="rId1"/>
    <p:sldLayoutId id="2147484002" r:id="rId2"/>
    <p:sldLayoutId id="2147484003" r:id="rId3"/>
    <p:sldLayoutId id="2147484004" r:id="rId4"/>
    <p:sldLayoutId id="2147484005" r:id="rId5"/>
    <p:sldLayoutId id="2147484006" r:id="rId6"/>
    <p:sldLayoutId id="2147484007" r:id="rId7"/>
    <p:sldLayoutId id="2147484008" r:id="rId8"/>
    <p:sldLayoutId id="2147484009" r:id="rId9"/>
    <p:sldLayoutId id="2147484010"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91"/>
          <p:cNvGrpSpPr>
            <a:grpSpLocks/>
          </p:cNvGrpSpPr>
          <p:nvPr/>
        </p:nvGrpSpPr>
        <p:grpSpPr bwMode="auto">
          <a:xfrm>
            <a:off x="215900" y="76200"/>
            <a:ext cx="8686800" cy="6781800"/>
            <a:chOff x="136" y="48"/>
            <a:chExt cx="5472" cy="4272"/>
          </a:xfrm>
        </p:grpSpPr>
        <p:grpSp>
          <p:nvGrpSpPr>
            <p:cNvPr id="1032" name="Group 201"/>
            <p:cNvGrpSpPr>
              <a:grpSpLocks/>
            </p:cNvGrpSpPr>
            <p:nvPr userDrawn="1"/>
          </p:nvGrpSpPr>
          <p:grpSpPr bwMode="auto">
            <a:xfrm>
              <a:off x="136" y="48"/>
              <a:ext cx="5472" cy="212"/>
              <a:chOff x="136" y="48"/>
              <a:chExt cx="5472" cy="212"/>
            </a:xfrm>
          </p:grpSpPr>
          <p:grpSp>
            <p:nvGrpSpPr>
              <p:cNvPr id="1058" name="Group 202"/>
              <p:cNvGrpSpPr>
                <a:grpSpLocks/>
              </p:cNvGrpSpPr>
              <p:nvPr/>
            </p:nvGrpSpPr>
            <p:grpSpPr bwMode="auto">
              <a:xfrm>
                <a:off x="136" y="48"/>
                <a:ext cx="1056" cy="212"/>
                <a:chOff x="2544" y="2160"/>
                <a:chExt cx="1920" cy="384"/>
              </a:xfrm>
            </p:grpSpPr>
            <p:sp>
              <p:nvSpPr>
                <p:cNvPr id="1083" name="Rectangle 203"/>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4" name="Rectangle 204"/>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5" name="Rectangle 205"/>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6" name="Rectangle 206"/>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7" name="Rectangle 207"/>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59" name="Group 208"/>
              <p:cNvGrpSpPr>
                <a:grpSpLocks/>
              </p:cNvGrpSpPr>
              <p:nvPr/>
            </p:nvGrpSpPr>
            <p:grpSpPr bwMode="auto">
              <a:xfrm>
                <a:off x="1240" y="48"/>
                <a:ext cx="1056" cy="212"/>
                <a:chOff x="2544" y="2160"/>
                <a:chExt cx="1920" cy="384"/>
              </a:xfrm>
            </p:grpSpPr>
            <p:sp>
              <p:nvSpPr>
                <p:cNvPr id="1078" name="Rectangle 209"/>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9" name="Rectangle 210"/>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0" name="Rectangle 211"/>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1" name="Rectangle 212"/>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82" name="Rectangle 213"/>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0" name="Group 214"/>
              <p:cNvGrpSpPr>
                <a:grpSpLocks/>
              </p:cNvGrpSpPr>
              <p:nvPr/>
            </p:nvGrpSpPr>
            <p:grpSpPr bwMode="auto">
              <a:xfrm>
                <a:off x="2344" y="48"/>
                <a:ext cx="1056" cy="212"/>
                <a:chOff x="2544" y="2160"/>
                <a:chExt cx="1920" cy="384"/>
              </a:xfrm>
            </p:grpSpPr>
            <p:sp>
              <p:nvSpPr>
                <p:cNvPr id="1073" name="Rectangle 215"/>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4" name="Rectangle 216"/>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5" name="Rectangle 217"/>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6" name="Rectangle 218"/>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7" name="Rectangle 219"/>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1" name="Group 220"/>
              <p:cNvGrpSpPr>
                <a:grpSpLocks/>
              </p:cNvGrpSpPr>
              <p:nvPr/>
            </p:nvGrpSpPr>
            <p:grpSpPr bwMode="auto">
              <a:xfrm>
                <a:off x="3448" y="48"/>
                <a:ext cx="1056" cy="212"/>
                <a:chOff x="2544" y="2160"/>
                <a:chExt cx="1920" cy="384"/>
              </a:xfrm>
            </p:grpSpPr>
            <p:sp>
              <p:nvSpPr>
                <p:cNvPr id="1068" name="Rectangle 221"/>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9" name="Rectangle 222"/>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0" name="Rectangle 223"/>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1" name="Rectangle 224"/>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72" name="Rectangle 225"/>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62" name="Group 226"/>
              <p:cNvGrpSpPr>
                <a:grpSpLocks/>
              </p:cNvGrpSpPr>
              <p:nvPr/>
            </p:nvGrpSpPr>
            <p:grpSpPr bwMode="auto">
              <a:xfrm>
                <a:off x="4552" y="48"/>
                <a:ext cx="1056" cy="212"/>
                <a:chOff x="2544" y="2160"/>
                <a:chExt cx="1920" cy="384"/>
              </a:xfrm>
            </p:grpSpPr>
            <p:sp>
              <p:nvSpPr>
                <p:cNvPr id="1063" name="Rectangle 227"/>
                <p:cNvSpPr>
                  <a:spLocks noChangeArrowheads="1"/>
                </p:cNvSpPr>
                <p:nvPr/>
              </p:nvSpPr>
              <p:spPr bwMode="auto">
                <a:xfrm>
                  <a:off x="3504" y="2160"/>
                  <a:ext cx="960" cy="192"/>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4" name="Rectangle 228"/>
                <p:cNvSpPr>
                  <a:spLocks noChangeArrowheads="1"/>
                </p:cNvSpPr>
                <p:nvPr/>
              </p:nvSpPr>
              <p:spPr bwMode="auto">
                <a:xfrm>
                  <a:off x="3504" y="2352"/>
                  <a:ext cx="960" cy="192"/>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5" name="Rectangle 229"/>
                <p:cNvSpPr>
                  <a:spLocks noChangeArrowheads="1"/>
                </p:cNvSpPr>
                <p:nvPr/>
              </p:nvSpPr>
              <p:spPr bwMode="auto">
                <a:xfrm>
                  <a:off x="2544" y="2352"/>
                  <a:ext cx="960" cy="192"/>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6" name="Rectangle 230"/>
                <p:cNvSpPr>
                  <a:spLocks noChangeArrowheads="1"/>
                </p:cNvSpPr>
                <p:nvPr/>
              </p:nvSpPr>
              <p:spPr bwMode="auto">
                <a:xfrm>
                  <a:off x="2544" y="2160"/>
                  <a:ext cx="960" cy="192"/>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67" name="Rectangle 231"/>
                <p:cNvSpPr>
                  <a:spLocks noChangeArrowheads="1"/>
                </p:cNvSpPr>
                <p:nvPr/>
              </p:nvSpPr>
              <p:spPr bwMode="auto">
                <a:xfrm>
                  <a:off x="2640" y="2256"/>
                  <a:ext cx="1727" cy="192"/>
                </a:xfrm>
                <a:prstGeom prst="rect">
                  <a:avLst/>
                </a:prstGeom>
                <a:solidFill>
                  <a:schemeClr val="bg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nvGrpSpPr>
            <p:cNvPr id="1033" name="Group 289"/>
            <p:cNvGrpSpPr>
              <a:grpSpLocks/>
            </p:cNvGrpSpPr>
            <p:nvPr userDrawn="1"/>
          </p:nvGrpSpPr>
          <p:grpSpPr bwMode="auto">
            <a:xfrm>
              <a:off x="192" y="4273"/>
              <a:ext cx="5328" cy="47"/>
              <a:chOff x="192" y="3840"/>
              <a:chExt cx="5328" cy="47"/>
            </a:xfrm>
          </p:grpSpPr>
          <p:grpSp>
            <p:nvGrpSpPr>
              <p:cNvPr id="1034" name="Group 265"/>
              <p:cNvGrpSpPr>
                <a:grpSpLocks/>
              </p:cNvGrpSpPr>
              <p:nvPr userDrawn="1"/>
            </p:nvGrpSpPr>
            <p:grpSpPr bwMode="auto">
              <a:xfrm>
                <a:off x="192" y="3840"/>
                <a:ext cx="624" cy="47"/>
                <a:chOff x="624" y="3706"/>
                <a:chExt cx="1056" cy="106"/>
              </a:xfrm>
            </p:grpSpPr>
            <p:sp>
              <p:nvSpPr>
                <p:cNvPr id="1056" name="Rectangle 266"/>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7" name="Rectangle 267"/>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5" name="Group 268"/>
              <p:cNvGrpSpPr>
                <a:grpSpLocks/>
              </p:cNvGrpSpPr>
              <p:nvPr userDrawn="1"/>
            </p:nvGrpSpPr>
            <p:grpSpPr bwMode="auto">
              <a:xfrm>
                <a:off x="864" y="3840"/>
                <a:ext cx="624" cy="47"/>
                <a:chOff x="624" y="3600"/>
                <a:chExt cx="1056" cy="106"/>
              </a:xfrm>
            </p:grpSpPr>
            <p:sp>
              <p:nvSpPr>
                <p:cNvPr id="1054" name="Rectangle 269"/>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5" name="Rectangle 270"/>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6" name="Group 271"/>
              <p:cNvGrpSpPr>
                <a:grpSpLocks/>
              </p:cNvGrpSpPr>
              <p:nvPr userDrawn="1"/>
            </p:nvGrpSpPr>
            <p:grpSpPr bwMode="auto">
              <a:xfrm>
                <a:off x="1536" y="3840"/>
                <a:ext cx="624" cy="47"/>
                <a:chOff x="624" y="3706"/>
                <a:chExt cx="1056" cy="106"/>
              </a:xfrm>
            </p:grpSpPr>
            <p:sp>
              <p:nvSpPr>
                <p:cNvPr id="1052" name="Rectangle 272"/>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3" name="Rectangle 273"/>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7" name="Group 274"/>
              <p:cNvGrpSpPr>
                <a:grpSpLocks/>
              </p:cNvGrpSpPr>
              <p:nvPr userDrawn="1"/>
            </p:nvGrpSpPr>
            <p:grpSpPr bwMode="auto">
              <a:xfrm>
                <a:off x="2208" y="3840"/>
                <a:ext cx="624" cy="47"/>
                <a:chOff x="624" y="3600"/>
                <a:chExt cx="1056" cy="106"/>
              </a:xfrm>
            </p:grpSpPr>
            <p:sp>
              <p:nvSpPr>
                <p:cNvPr id="1050" name="Rectangle 275"/>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51" name="Rectangle 276"/>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8" name="Group 277"/>
              <p:cNvGrpSpPr>
                <a:grpSpLocks/>
              </p:cNvGrpSpPr>
              <p:nvPr userDrawn="1"/>
            </p:nvGrpSpPr>
            <p:grpSpPr bwMode="auto">
              <a:xfrm>
                <a:off x="2880" y="3840"/>
                <a:ext cx="624" cy="47"/>
                <a:chOff x="624" y="3706"/>
                <a:chExt cx="1056" cy="106"/>
              </a:xfrm>
            </p:grpSpPr>
            <p:sp>
              <p:nvSpPr>
                <p:cNvPr id="1048" name="Rectangle 278"/>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9" name="Rectangle 279"/>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39" name="Group 280"/>
              <p:cNvGrpSpPr>
                <a:grpSpLocks/>
              </p:cNvGrpSpPr>
              <p:nvPr userDrawn="1"/>
            </p:nvGrpSpPr>
            <p:grpSpPr bwMode="auto">
              <a:xfrm>
                <a:off x="3552" y="3840"/>
                <a:ext cx="624" cy="47"/>
                <a:chOff x="624" y="3600"/>
                <a:chExt cx="1056" cy="106"/>
              </a:xfrm>
            </p:grpSpPr>
            <p:sp>
              <p:nvSpPr>
                <p:cNvPr id="1046" name="Rectangle 281"/>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7" name="Rectangle 282"/>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0" name="Group 283"/>
              <p:cNvGrpSpPr>
                <a:grpSpLocks/>
              </p:cNvGrpSpPr>
              <p:nvPr userDrawn="1"/>
            </p:nvGrpSpPr>
            <p:grpSpPr bwMode="auto">
              <a:xfrm>
                <a:off x="4224" y="3840"/>
                <a:ext cx="624" cy="47"/>
                <a:chOff x="624" y="3706"/>
                <a:chExt cx="1056" cy="106"/>
              </a:xfrm>
            </p:grpSpPr>
            <p:sp>
              <p:nvSpPr>
                <p:cNvPr id="1044" name="Rectangle 284"/>
                <p:cNvSpPr>
                  <a:spLocks noChangeArrowheads="1"/>
                </p:cNvSpPr>
                <p:nvPr userDrawn="1"/>
              </p:nvSpPr>
              <p:spPr bwMode="ltGray">
                <a:xfrm>
                  <a:off x="1152" y="3706"/>
                  <a:ext cx="528" cy="1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5" name="Rectangle 285"/>
                <p:cNvSpPr>
                  <a:spLocks noChangeArrowheads="1"/>
                </p:cNvSpPr>
                <p:nvPr userDrawn="1"/>
              </p:nvSpPr>
              <p:spPr bwMode="ltGray">
                <a:xfrm>
                  <a:off x="624" y="3706"/>
                  <a:ext cx="528" cy="106"/>
                </a:xfrm>
                <a:prstGeom prst="rect">
                  <a:avLst/>
                </a:prstGeom>
                <a:solidFill>
                  <a:schemeClr val="fo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nvGrpSpPr>
              <p:cNvPr id="1041" name="Group 286"/>
              <p:cNvGrpSpPr>
                <a:grpSpLocks/>
              </p:cNvGrpSpPr>
              <p:nvPr userDrawn="1"/>
            </p:nvGrpSpPr>
            <p:grpSpPr bwMode="auto">
              <a:xfrm>
                <a:off x="4896" y="3840"/>
                <a:ext cx="624" cy="47"/>
                <a:chOff x="624" y="3600"/>
                <a:chExt cx="1056" cy="106"/>
              </a:xfrm>
            </p:grpSpPr>
            <p:sp>
              <p:nvSpPr>
                <p:cNvPr id="1042" name="Rectangle 287"/>
                <p:cNvSpPr>
                  <a:spLocks noChangeArrowheads="1"/>
                </p:cNvSpPr>
                <p:nvPr userDrawn="1"/>
              </p:nvSpPr>
              <p:spPr bwMode="ltGray">
                <a:xfrm>
                  <a:off x="1152" y="3600"/>
                  <a:ext cx="528" cy="106"/>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sp>
              <p:nvSpPr>
                <p:cNvPr id="1043" name="Rectangle 288"/>
                <p:cNvSpPr>
                  <a:spLocks noChangeArrowheads="1"/>
                </p:cNvSpPr>
                <p:nvPr userDrawn="1"/>
              </p:nvSpPr>
              <p:spPr bwMode="ltGray">
                <a:xfrm>
                  <a:off x="624" y="3600"/>
                  <a:ext cx="528" cy="106"/>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fontAlgn="base">
                    <a:spcBef>
                      <a:spcPct val="0"/>
                    </a:spcBef>
                    <a:spcAft>
                      <a:spcPct val="0"/>
                    </a:spcAft>
                  </a:pPr>
                  <a:endParaRPr lang="en-US" sz="2400">
                    <a:solidFill>
                      <a:srgbClr val="8383AD"/>
                    </a:solidFill>
                    <a:latin typeface="Times New Roman" charset="0"/>
                    <a:ea typeface="ＭＳ Ｐゴシック" charset="0"/>
                  </a:endParaRPr>
                </a:p>
              </p:txBody>
            </p:sp>
          </p:grpSp>
        </p:grpSp>
      </p:grpSp>
      <p:sp>
        <p:nvSpPr>
          <p:cNvPr id="1027" name="Rectangle 2"/>
          <p:cNvSpPr>
            <a:spLocks noGrp="1" noChangeArrowheads="1"/>
          </p:cNvSpPr>
          <p:nvPr>
            <p:ph type="title"/>
          </p:nvPr>
        </p:nvSpPr>
        <p:spPr bwMode="auto">
          <a:xfrm>
            <a:off x="685800" y="609600"/>
            <a:ext cx="7772400" cy="11430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Rectangle 4"/>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29" name="Rectangle 5"/>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ctr">
              <a:defRPr sz="1400">
                <a:solidFill>
                  <a:schemeClr val="tx2"/>
                </a:solidFill>
                <a:latin typeface="Arial Narrow" pitchFamily="-110" charset="0"/>
                <a:ea typeface="+mn-ea"/>
                <a:cs typeface="+mn-cs"/>
              </a:defRPr>
            </a:lvl1pPr>
          </a:lstStyle>
          <a:p>
            <a:pPr fontAlgn="base">
              <a:spcBef>
                <a:spcPct val="0"/>
              </a:spcBef>
              <a:spcAft>
                <a:spcPct val="0"/>
              </a:spcAft>
              <a:defRPr/>
            </a:pPr>
            <a:endParaRPr lang="en-US">
              <a:solidFill>
                <a:srgbClr val="404176"/>
              </a:solidFill>
            </a:endParaRPr>
          </a:p>
        </p:txBody>
      </p:sp>
      <p:sp>
        <p:nvSpPr>
          <p:cNvPr id="1030" name="Rectangle 6"/>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square" lIns="91261" tIns="45631" rIns="91261" bIns="45631" numCol="1" anchor="b" anchorCtr="0" compatLnSpc="1">
            <a:prstTxWarp prst="textNoShape">
              <a:avLst/>
            </a:prstTxWarp>
          </a:bodyPr>
          <a:lstStyle>
            <a:lvl1pPr algn="r">
              <a:defRPr sz="1400">
                <a:solidFill>
                  <a:schemeClr val="tx2"/>
                </a:solidFill>
                <a:latin typeface="Arial Narrow" charset="0"/>
              </a:defRPr>
            </a:lvl1pPr>
          </a:lstStyle>
          <a:p>
            <a:pPr fontAlgn="base">
              <a:spcBef>
                <a:spcPct val="0"/>
              </a:spcBef>
              <a:spcAft>
                <a:spcPct val="0"/>
              </a:spcAft>
              <a:defRPr/>
            </a:pPr>
            <a:fld id="{4E8B1DE4-3FC0-E944-8D88-AF65AF6A5926}" type="slidenum">
              <a:rPr lang="en-US">
                <a:solidFill>
                  <a:srgbClr val="404176"/>
                </a:solidFill>
                <a:ea typeface="ＭＳ Ｐゴシック" charset="0"/>
              </a:rPr>
              <a:pPr fontAlgn="base">
                <a:spcBef>
                  <a:spcPct val="0"/>
                </a:spcBef>
                <a:spcAft>
                  <a:spcPct val="0"/>
                </a:spcAft>
                <a:defRPr/>
              </a:pPr>
              <a:t>‹#›</a:t>
            </a:fld>
            <a:endParaRPr lang="en-US">
              <a:solidFill>
                <a:srgbClr val="404176"/>
              </a:solidFill>
              <a:ea typeface="ＭＳ Ｐゴシック" charset="0"/>
            </a:endParaRPr>
          </a:p>
        </p:txBody>
      </p:sp>
    </p:spTree>
    <p:extLst>
      <p:ext uri="{BB962C8B-B14F-4D97-AF65-F5344CB8AC3E}">
        <p14:creationId xmlns:p14="http://schemas.microsoft.com/office/powerpoint/2010/main" val="566796776"/>
      </p:ext>
    </p:extLst>
  </p:cSld>
  <p:clrMap bg1="lt1" tx1="dk1" bg2="lt2" tx2="dk2" accent1="accent1" accent2="accent2" accent3="accent3" accent4="accent4" accent5="accent5" accent6="accent6" hlink="hlink" folHlink="folHlink"/>
  <p:sldLayoutIdLst>
    <p:sldLayoutId id="2147484013" r:id="rId1"/>
    <p:sldLayoutId id="2147484014" r:id="rId2"/>
    <p:sldLayoutId id="2147484015" r:id="rId3"/>
    <p:sldLayoutId id="2147484016" r:id="rId4"/>
    <p:sldLayoutId id="2147484017" r:id="rId5"/>
    <p:sldLayoutId id="2147484018" r:id="rId6"/>
    <p:sldLayoutId id="2147484019" r:id="rId7"/>
    <p:sldLayoutId id="2147484020" r:id="rId8"/>
    <p:sldLayoutId id="2147484021" r:id="rId9"/>
    <p:sldLayoutId id="2147484022" r:id="rId10"/>
    <p:sldLayoutId id="2147484023" r:id="rId11"/>
  </p:sldLayoutIdLst>
  <p:txStyles>
    <p:titleStyle>
      <a:lvl1pPr algn="ctr" rtl="0" eaLnBrk="0" fontAlgn="base" hangingPunct="0">
        <a:spcBef>
          <a:spcPct val="0"/>
        </a:spcBef>
        <a:spcAft>
          <a:spcPct val="0"/>
        </a:spcAft>
        <a:defRPr sz="2800" b="1">
          <a:solidFill>
            <a:srgbClr val="FFFFFF"/>
          </a:solidFill>
          <a:latin typeface="+mj-lt"/>
          <a:ea typeface="ＭＳ Ｐゴシック" pitchFamily="-110" charset="-128"/>
          <a:cs typeface="ＭＳ Ｐゴシック" pitchFamily="-110" charset="-128"/>
        </a:defRPr>
      </a:lvl1pPr>
      <a:lvl2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2pPr>
      <a:lvl3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3pPr>
      <a:lvl4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4pPr>
      <a:lvl5pPr algn="ctr" rtl="0" eaLnBrk="0" fontAlgn="base" hangingPunct="0">
        <a:spcBef>
          <a:spcPct val="0"/>
        </a:spcBef>
        <a:spcAft>
          <a:spcPct val="0"/>
        </a:spcAft>
        <a:defRPr sz="2800" b="1">
          <a:solidFill>
            <a:srgbClr val="FFFFFF"/>
          </a:solidFill>
          <a:latin typeface="Arial" pitchFamily="-108" charset="0"/>
          <a:ea typeface="ＭＳ Ｐゴシック" pitchFamily="-110" charset="-128"/>
          <a:cs typeface="ＭＳ Ｐゴシック" pitchFamily="-110" charset="-128"/>
        </a:defRPr>
      </a:lvl5pPr>
      <a:lvl6pPr marL="456343" algn="ctr" rtl="0" fontAlgn="base">
        <a:spcBef>
          <a:spcPct val="0"/>
        </a:spcBef>
        <a:spcAft>
          <a:spcPct val="0"/>
        </a:spcAft>
        <a:defRPr sz="4400">
          <a:solidFill>
            <a:schemeClr val="tx2"/>
          </a:solidFill>
          <a:latin typeface="Arial" pitchFamily="-108" charset="0"/>
        </a:defRPr>
      </a:lvl6pPr>
      <a:lvl7pPr marL="912690" algn="ctr" rtl="0" fontAlgn="base">
        <a:spcBef>
          <a:spcPct val="0"/>
        </a:spcBef>
        <a:spcAft>
          <a:spcPct val="0"/>
        </a:spcAft>
        <a:defRPr sz="4400">
          <a:solidFill>
            <a:schemeClr val="tx2"/>
          </a:solidFill>
          <a:latin typeface="Arial" pitchFamily="-108" charset="0"/>
        </a:defRPr>
      </a:lvl7pPr>
      <a:lvl8pPr marL="1369016" algn="ctr" rtl="0" fontAlgn="base">
        <a:spcBef>
          <a:spcPct val="0"/>
        </a:spcBef>
        <a:spcAft>
          <a:spcPct val="0"/>
        </a:spcAft>
        <a:defRPr sz="4400">
          <a:solidFill>
            <a:schemeClr val="tx2"/>
          </a:solidFill>
          <a:latin typeface="Arial" pitchFamily="-108" charset="0"/>
        </a:defRPr>
      </a:lvl8pPr>
      <a:lvl9pPr marL="1825374" algn="ctr" rtl="0" fontAlgn="base">
        <a:spcBef>
          <a:spcPct val="0"/>
        </a:spcBef>
        <a:spcAft>
          <a:spcPct val="0"/>
        </a:spcAft>
        <a:defRPr sz="4400">
          <a:solidFill>
            <a:schemeClr val="tx2"/>
          </a:solidFill>
          <a:latin typeface="Arial" pitchFamily="-108" charset="0"/>
        </a:defRPr>
      </a:lvl9pPr>
    </p:titleStyle>
    <p:bodyStyle>
      <a:lvl1pPr marL="342254" indent="-342254" algn="l" rtl="0" eaLnBrk="0" fontAlgn="base" hangingPunct="0">
        <a:spcBef>
          <a:spcPct val="20000"/>
        </a:spcBef>
        <a:spcAft>
          <a:spcPct val="0"/>
        </a:spcAft>
        <a:buSzPct val="80000"/>
        <a:buBlip>
          <a:blip r:embed="rId13"/>
        </a:buBlip>
        <a:defRPr sz="3200">
          <a:solidFill>
            <a:schemeClr val="tx1"/>
          </a:solidFill>
          <a:latin typeface="+mn-lt"/>
          <a:ea typeface="ＭＳ Ｐゴシック" pitchFamily="-110" charset="-128"/>
          <a:cs typeface="ＭＳ Ｐゴシック" pitchFamily="-110" charset="-128"/>
        </a:defRPr>
      </a:lvl1pPr>
      <a:lvl2pPr marL="741546" indent="-285218" algn="l" rtl="0" eaLnBrk="0" fontAlgn="base" hangingPunct="0">
        <a:spcBef>
          <a:spcPct val="20000"/>
        </a:spcBef>
        <a:spcAft>
          <a:spcPct val="0"/>
        </a:spcAft>
        <a:buClr>
          <a:schemeClr val="hlink"/>
        </a:buClr>
        <a:buSzPct val="70000"/>
        <a:buFont typeface="Wingdings" charset="0"/>
        <a:buChar char="l"/>
        <a:defRPr sz="2800">
          <a:solidFill>
            <a:schemeClr val="tx1"/>
          </a:solidFill>
          <a:latin typeface="+mn-lt"/>
          <a:ea typeface="ＭＳ Ｐゴシック" pitchFamily="-108" charset="-128"/>
          <a:cs typeface="ＭＳ Ｐゴシック" pitchFamily="-110" charset="-128"/>
        </a:defRPr>
      </a:lvl2pPr>
      <a:lvl3pPr marL="1140839" indent="-228172" algn="l" rtl="0" eaLnBrk="0" fontAlgn="base" hangingPunct="0">
        <a:spcBef>
          <a:spcPct val="20000"/>
        </a:spcBef>
        <a:spcAft>
          <a:spcPct val="0"/>
        </a:spcAft>
        <a:buClr>
          <a:schemeClr val="accent2"/>
        </a:buClr>
        <a:buSzPct val="65000"/>
        <a:buFont typeface="Wingdings" charset="0"/>
        <a:buChar char="l"/>
        <a:defRPr sz="2400">
          <a:solidFill>
            <a:schemeClr val="tx1"/>
          </a:solidFill>
          <a:latin typeface="+mn-lt"/>
          <a:ea typeface="ＭＳ Ｐゴシック" pitchFamily="-108" charset="-128"/>
          <a:cs typeface="ＭＳ Ｐゴシック" pitchFamily="-110" charset="-128"/>
        </a:defRPr>
      </a:lvl3pPr>
      <a:lvl4pPr marL="1597194" indent="-228172" algn="l" rtl="0" eaLnBrk="0" fontAlgn="base" hangingPunct="0">
        <a:spcBef>
          <a:spcPct val="20000"/>
        </a:spcBef>
        <a:spcAft>
          <a:spcPct val="0"/>
        </a:spcAft>
        <a:buClr>
          <a:schemeClr val="folHlink"/>
        </a:buClr>
        <a:buSzPct val="65000"/>
        <a:buFont typeface="Wingdings" charset="0"/>
        <a:buChar char="l"/>
        <a:defRPr sz="2000">
          <a:solidFill>
            <a:schemeClr val="tx1"/>
          </a:solidFill>
          <a:latin typeface="+mn-lt"/>
          <a:ea typeface="ＭＳ Ｐゴシック" pitchFamily="-108" charset="-128"/>
          <a:cs typeface="ＭＳ Ｐゴシック" pitchFamily="-110" charset="-128"/>
        </a:defRPr>
      </a:lvl4pPr>
      <a:lvl5pPr marL="2053524" indent="-228172" algn="l" rtl="0" eaLnBrk="0" fontAlgn="base" hangingPunct="0">
        <a:spcBef>
          <a:spcPct val="20000"/>
        </a:spcBef>
        <a:spcAft>
          <a:spcPct val="0"/>
        </a:spcAft>
        <a:buChar char="•"/>
        <a:defRPr sz="2000">
          <a:solidFill>
            <a:schemeClr val="tx1"/>
          </a:solidFill>
          <a:latin typeface="+mn-lt"/>
          <a:ea typeface="ＭＳ Ｐゴシック" pitchFamily="-108" charset="-128"/>
          <a:cs typeface="ＭＳ Ｐゴシック" pitchFamily="-110" charset="-128"/>
        </a:defRPr>
      </a:lvl5pPr>
      <a:lvl6pPr marL="2509864" indent="-228172" algn="l" rtl="0" fontAlgn="base">
        <a:spcBef>
          <a:spcPct val="20000"/>
        </a:spcBef>
        <a:spcAft>
          <a:spcPct val="0"/>
        </a:spcAft>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0" y="1"/>
            <a:ext cx="9144000" cy="938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p>
            <a:pPr lvl="0"/>
            <a:r>
              <a:rPr lang="en-GB" dirty="0"/>
              <a:t>Click to edit Master title style</a:t>
            </a:r>
            <a:endParaRPr lang="en-US" dirty="0"/>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E04F5C45-2DFD-4843-AC59-9C9C9659DEAB}" type="datetimeFigureOut">
              <a:rPr lang="en-US"/>
              <a:pPr>
                <a:defRPr/>
              </a:pPr>
              <a:t>11/3/25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0B192F90-7658-1245-9D05-40B1E48B3974}" type="slidenum">
              <a:rPr lang="en-US"/>
              <a:pPr>
                <a:defRPr/>
              </a:pPr>
              <a:t>‹#›</a:t>
            </a:fld>
            <a:endParaRPr lang="en-US"/>
          </a:p>
        </p:txBody>
      </p:sp>
    </p:spTree>
    <p:extLst>
      <p:ext uri="{BB962C8B-B14F-4D97-AF65-F5344CB8AC3E}">
        <p14:creationId xmlns:p14="http://schemas.microsoft.com/office/powerpoint/2010/main" val="161251457"/>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defTabSz="457020" rtl="0" eaLnBrk="0" fontAlgn="base" hangingPunct="0">
        <a:spcBef>
          <a:spcPct val="0"/>
        </a:spcBef>
        <a:spcAft>
          <a:spcPct val="0"/>
        </a:spcAft>
        <a:defRPr sz="3600" b="1" kern="1200">
          <a:solidFill>
            <a:srgbClr val="FFFFFF"/>
          </a:solidFill>
          <a:effectLst>
            <a:glow rad="127000">
              <a:schemeClr val="tx1"/>
            </a:glow>
          </a:effectLst>
          <a:latin typeface="Arial"/>
          <a:ea typeface="ＭＳ Ｐゴシック" charset="0"/>
          <a:cs typeface="Arial"/>
        </a:defRPr>
      </a:lvl1pPr>
      <a:lvl2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2pPr>
      <a:lvl3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3pPr>
      <a:lvl4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4pPr>
      <a:lvl5pPr algn="ctr" defTabSz="457020" rtl="0" eaLnBrk="0" fontAlgn="base" hangingPunct="0">
        <a:spcBef>
          <a:spcPct val="0"/>
        </a:spcBef>
        <a:spcAft>
          <a:spcPct val="0"/>
        </a:spcAft>
        <a:defRPr sz="3600" b="1">
          <a:solidFill>
            <a:srgbClr val="FFFFFF"/>
          </a:solidFill>
          <a:latin typeface="Arial"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b="1" kern="1200">
          <a:solidFill>
            <a:schemeClr val="tx1"/>
          </a:solidFill>
          <a:latin typeface="Arial"/>
          <a:ea typeface="ＭＳ Ｐゴシック" charset="0"/>
          <a:cs typeface="Arial"/>
        </a:defRPr>
      </a:lvl1pPr>
      <a:lvl2pPr marL="742654" indent="-285638" algn="l" defTabSz="457020" rtl="0" eaLnBrk="0" fontAlgn="base" hangingPunct="0">
        <a:spcBef>
          <a:spcPct val="20000"/>
        </a:spcBef>
        <a:spcAft>
          <a:spcPct val="0"/>
        </a:spcAft>
        <a:buFont typeface="Arial" charset="0"/>
        <a:buChar char="–"/>
        <a:defRPr sz="2800" b="1" kern="1200">
          <a:solidFill>
            <a:schemeClr val="tx1"/>
          </a:solidFill>
          <a:latin typeface="Arial"/>
          <a:ea typeface="ＭＳ Ｐゴシック" charset="0"/>
          <a:cs typeface="Arial"/>
        </a:defRPr>
      </a:lvl2pPr>
      <a:lvl3pPr marL="1142545" indent="-228510" algn="l" defTabSz="457020" rtl="0" eaLnBrk="0" fontAlgn="base" hangingPunct="0">
        <a:spcBef>
          <a:spcPct val="20000"/>
        </a:spcBef>
        <a:spcAft>
          <a:spcPct val="0"/>
        </a:spcAft>
        <a:buFont typeface="Arial" charset="0"/>
        <a:buChar char="•"/>
        <a:defRPr sz="2400" b="1" kern="1200">
          <a:solidFill>
            <a:schemeClr val="tx1"/>
          </a:solidFill>
          <a:latin typeface="Arial"/>
          <a:ea typeface="ＭＳ Ｐゴシック" charset="0"/>
          <a:cs typeface="Arial"/>
        </a:defRPr>
      </a:lvl3pPr>
      <a:lvl4pPr marL="1599566"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4pPr>
      <a:lvl5pPr marL="2056584" indent="-228510" algn="l" defTabSz="457020" rtl="0" eaLnBrk="0" fontAlgn="base" hangingPunct="0">
        <a:spcBef>
          <a:spcPct val="20000"/>
        </a:spcBef>
        <a:spcAft>
          <a:spcPct val="0"/>
        </a:spcAft>
        <a:buFont typeface="Arial" charset="0"/>
        <a:buChar char="»"/>
        <a:defRPr sz="2000" b="1" kern="1200">
          <a:solidFill>
            <a:schemeClr val="tx1"/>
          </a:solidFill>
          <a:latin typeface="Arial"/>
          <a:ea typeface="ＭＳ Ｐゴシック" charset="0"/>
          <a:cs typeface="Arial"/>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37891"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1028"/>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7" name="Rectangle 1029"/>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18438" name="Rectangle 1030"/>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1" hangingPunct="1">
              <a:defRPr sz="1400"/>
            </a:lvl1pPr>
          </a:lstStyle>
          <a:p>
            <a:pPr fontAlgn="base">
              <a:spcBef>
                <a:spcPct val="0"/>
              </a:spcBef>
              <a:spcAft>
                <a:spcPct val="0"/>
              </a:spcAft>
              <a:defRPr/>
            </a:pPr>
            <a:fld id="{A0981002-86FE-214D-8B30-F269491C0431}"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910945296"/>
      </p:ext>
    </p:extLst>
  </p:cSld>
  <p:clrMap bg1="lt1" tx1="dk1" bg2="lt2" tx2="dk2" accent1="accent1" accent2="accent2" accent3="accent3" accent4="accent4" accent5="accent5" accent6="accent6" hlink="hlink" folHlink="folHlink"/>
  <p:sldLayoutIdLst>
    <p:sldLayoutId id="2147484037" r:id="rId1"/>
    <p:sldLayoutId id="2147484038" r:id="rId2"/>
    <p:sldLayoutId id="2147484039" r:id="rId3"/>
    <p:sldLayoutId id="2147484040" r:id="rId4"/>
    <p:sldLayoutId id="2147484041" r:id="rId5"/>
    <p:sldLayoutId id="2147484042" r:id="rId6"/>
    <p:sldLayoutId id="2147484043" r:id="rId7"/>
    <p:sldLayoutId id="2147484044" r:id="rId8"/>
    <p:sldLayoutId id="2147484045" r:id="rId9"/>
    <p:sldLayoutId id="2147484046" r:id="rId10"/>
    <p:sldLayoutId id="2147484047" r:id="rId11"/>
  </p:sldLayoutIdLst>
  <p:txStyles>
    <p:titleStyle>
      <a:lvl1pPr algn="ctr" rtl="0" eaLnBrk="0" fontAlgn="base" hangingPunct="0">
        <a:spcBef>
          <a:spcPct val="0"/>
        </a:spcBef>
        <a:spcAft>
          <a:spcPct val="0"/>
        </a:spcAft>
        <a:defRPr sz="4400">
          <a:solidFill>
            <a:srgbClr val="FFFFFF"/>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cs typeface="ＭＳ Ｐゴシック" charset="0"/>
        </a:defRPr>
      </a:lvl5pPr>
      <a:lvl6pPr marL="456343" algn="ctr" rtl="0" fontAlgn="base">
        <a:spcBef>
          <a:spcPct val="0"/>
        </a:spcBef>
        <a:spcAft>
          <a:spcPct val="0"/>
        </a:spcAft>
        <a:defRPr sz="4400">
          <a:solidFill>
            <a:schemeClr val="tx2"/>
          </a:solidFill>
          <a:latin typeface="Arial" charset="0"/>
        </a:defRPr>
      </a:lvl6pPr>
      <a:lvl7pPr marL="912690" algn="ctr" rtl="0" fontAlgn="base">
        <a:spcBef>
          <a:spcPct val="0"/>
        </a:spcBef>
        <a:spcAft>
          <a:spcPct val="0"/>
        </a:spcAft>
        <a:defRPr sz="4400">
          <a:solidFill>
            <a:schemeClr val="tx2"/>
          </a:solidFill>
          <a:latin typeface="Arial" charset="0"/>
        </a:defRPr>
      </a:lvl7pPr>
      <a:lvl8pPr marL="1369016" algn="ctr" rtl="0" fontAlgn="base">
        <a:spcBef>
          <a:spcPct val="0"/>
        </a:spcBef>
        <a:spcAft>
          <a:spcPct val="0"/>
        </a:spcAft>
        <a:defRPr sz="4400">
          <a:solidFill>
            <a:schemeClr val="tx2"/>
          </a:solidFill>
          <a:latin typeface="Arial" charset="0"/>
        </a:defRPr>
      </a:lvl8pPr>
      <a:lvl9pPr marL="1825374" algn="ctr" rtl="0" fontAlgn="base">
        <a:spcBef>
          <a:spcPct val="0"/>
        </a:spcBef>
        <a:spcAft>
          <a:spcPct val="0"/>
        </a:spcAft>
        <a:defRPr sz="4400">
          <a:solidFill>
            <a:schemeClr val="tx2"/>
          </a:solidFill>
          <a:latin typeface="Arial" charset="0"/>
        </a:defRPr>
      </a:lvl9pPr>
    </p:titleStyle>
    <p:bodyStyle>
      <a:lvl1pPr marL="342254" indent="-342254" algn="l" rtl="0" eaLnBrk="0" fontAlgn="base" hangingPunct="0">
        <a:spcBef>
          <a:spcPct val="20000"/>
        </a:spcBef>
        <a:spcAft>
          <a:spcPct val="0"/>
        </a:spcAft>
        <a:buChar char="•"/>
        <a:defRPr sz="3200">
          <a:solidFill>
            <a:srgbClr val="FFFFFF"/>
          </a:solidFill>
          <a:latin typeface="+mn-lt"/>
          <a:ea typeface="ＭＳ Ｐゴシック" charset="0"/>
          <a:cs typeface="ＭＳ Ｐゴシック" charset="0"/>
        </a:defRPr>
      </a:lvl1pPr>
      <a:lvl2pPr marL="741546" indent="-285218" algn="l" rtl="0" eaLnBrk="0" fontAlgn="base" hangingPunct="0">
        <a:spcBef>
          <a:spcPct val="20000"/>
        </a:spcBef>
        <a:spcAft>
          <a:spcPct val="0"/>
        </a:spcAft>
        <a:buChar char="–"/>
        <a:defRPr sz="2800">
          <a:solidFill>
            <a:srgbClr val="FFFFFF"/>
          </a:solidFill>
          <a:latin typeface="+mn-lt"/>
          <a:ea typeface="ＭＳ Ｐゴシック" charset="-128"/>
        </a:defRPr>
      </a:lvl2pPr>
      <a:lvl3pPr marL="1140839" indent="-228172" algn="l" rtl="0" eaLnBrk="0" fontAlgn="base" hangingPunct="0">
        <a:spcBef>
          <a:spcPct val="20000"/>
        </a:spcBef>
        <a:spcAft>
          <a:spcPct val="0"/>
        </a:spcAft>
        <a:buChar char="•"/>
        <a:defRPr sz="2400">
          <a:solidFill>
            <a:srgbClr val="FFFFFF"/>
          </a:solidFill>
          <a:latin typeface="+mn-lt"/>
          <a:ea typeface="ＭＳ Ｐゴシック" charset="-128"/>
        </a:defRPr>
      </a:lvl3pPr>
      <a:lvl4pPr marL="1597194" indent="-228172" algn="l" rtl="0" eaLnBrk="0" fontAlgn="base" hangingPunct="0">
        <a:spcBef>
          <a:spcPct val="20000"/>
        </a:spcBef>
        <a:spcAft>
          <a:spcPct val="0"/>
        </a:spcAft>
        <a:buChar char="–"/>
        <a:defRPr sz="2000">
          <a:solidFill>
            <a:srgbClr val="FFFFFF"/>
          </a:solidFill>
          <a:latin typeface="+mn-lt"/>
          <a:ea typeface="ＭＳ Ｐゴシック" charset="-128"/>
        </a:defRPr>
      </a:lvl4pPr>
      <a:lvl5pPr marL="2053524" indent="-228172" algn="l" rtl="0" eaLnBrk="0" fontAlgn="base" hangingPunct="0">
        <a:spcBef>
          <a:spcPct val="20000"/>
        </a:spcBef>
        <a:spcAft>
          <a:spcPct val="0"/>
        </a:spcAft>
        <a:buChar char="»"/>
        <a:defRPr sz="2000">
          <a:solidFill>
            <a:srgbClr val="FFFFFF"/>
          </a:solidFill>
          <a:latin typeface="+mn-lt"/>
          <a:ea typeface="ＭＳ Ｐゴシック" charset="-128"/>
        </a:defRPr>
      </a:lvl5pPr>
      <a:lvl6pPr marL="2509864" indent="-228172" algn="l" rtl="0" fontAlgn="base">
        <a:spcBef>
          <a:spcPct val="20000"/>
        </a:spcBef>
        <a:spcAft>
          <a:spcPct val="0"/>
        </a:spcAft>
        <a:buChar char="»"/>
        <a:defRPr sz="2000">
          <a:solidFill>
            <a:schemeClr val="tx1"/>
          </a:solidFill>
          <a:latin typeface="+mn-lt"/>
          <a:ea typeface="ＭＳ Ｐゴシック" charset="-128"/>
        </a:defRPr>
      </a:lvl6pPr>
      <a:lvl7pPr marL="2966212" indent="-228172" algn="l" rtl="0" fontAlgn="base">
        <a:spcBef>
          <a:spcPct val="20000"/>
        </a:spcBef>
        <a:spcAft>
          <a:spcPct val="0"/>
        </a:spcAft>
        <a:buChar char="»"/>
        <a:defRPr sz="2000">
          <a:solidFill>
            <a:schemeClr val="tx1"/>
          </a:solidFill>
          <a:latin typeface="+mn-lt"/>
          <a:ea typeface="ＭＳ Ｐゴシック" charset="-128"/>
        </a:defRPr>
      </a:lvl7pPr>
      <a:lvl8pPr marL="3422541" indent="-228172" algn="l" rtl="0" fontAlgn="base">
        <a:spcBef>
          <a:spcPct val="20000"/>
        </a:spcBef>
        <a:spcAft>
          <a:spcPct val="0"/>
        </a:spcAft>
        <a:buChar char="»"/>
        <a:defRPr sz="2000">
          <a:solidFill>
            <a:schemeClr val="tx1"/>
          </a:solidFill>
          <a:latin typeface="+mn-lt"/>
          <a:ea typeface="ＭＳ Ｐゴシック" charset="-128"/>
        </a:defRPr>
      </a:lvl8pPr>
      <a:lvl9pPr marL="3878893" indent="-228172"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8" name="Rectangle 4"/>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endParaRPr lang="en-US"/>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88" tIns="32910" rIns="63288" bIns="3291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defRPr>
            </a:lvl1pPr>
          </a:lstStyle>
          <a:p>
            <a:pPr defTabSz="321503" eaLnBrk="0" fontAlgn="base" hangingPunct="0">
              <a:spcBef>
                <a:spcPct val="0"/>
              </a:spcBef>
              <a:spcAft>
                <a:spcPct val="0"/>
              </a:spcAft>
              <a:buSzPct val="100000"/>
            </a:pPr>
            <a:fld id="{4370C4B8-28FD-CA45-96DB-445CE5F9BEB5}" type="slidenum">
              <a:rPr lang="en-US" smtClean="0"/>
              <a:pPr defTabSz="321503" eaLnBrk="0" fontAlgn="base" hangingPunct="0">
                <a:spcBef>
                  <a:spcPct val="0"/>
                </a:spcBef>
                <a:spcAft>
                  <a:spcPct val="0"/>
                </a:spcAft>
                <a:buSzPct val="100000"/>
              </a:pPr>
              <a:t>‹#›</a:t>
            </a:fld>
            <a:endParaRPr lang="en-US"/>
          </a:p>
        </p:txBody>
      </p:sp>
    </p:spTree>
    <p:extLst>
      <p:ext uri="{BB962C8B-B14F-4D97-AF65-F5344CB8AC3E}">
        <p14:creationId xmlns:p14="http://schemas.microsoft.com/office/powerpoint/2010/main" val="823556379"/>
      </p:ext>
    </p:extLst>
  </p:cSld>
  <p:clrMap bg1="lt1" tx1="dk1" bg2="lt2" tx2="dk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Lst>
  <p:txStyles>
    <p:titleStyle>
      <a:lvl1pPr algn="ctr" defTabSz="321503"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758"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5261"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6764"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8267"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9770"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11273"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2776" indent="-160752" algn="ctr" defTabSz="321503"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8267"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9770"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11273"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2776" indent="-160752" algn="l" defTabSz="321503"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503" rtl="0" eaLnBrk="1" latinLnBrk="0" hangingPunct="1">
        <a:defRPr sz="1300" kern="1200">
          <a:solidFill>
            <a:schemeClr val="tx1"/>
          </a:solidFill>
          <a:latin typeface="+mn-lt"/>
          <a:ea typeface="+mn-ea"/>
          <a:cs typeface="+mn-cs"/>
        </a:defRPr>
      </a:lvl1pPr>
      <a:lvl2pPr marL="321503" algn="l" defTabSz="321503" rtl="0" eaLnBrk="1" latinLnBrk="0" hangingPunct="1">
        <a:defRPr sz="1300" kern="1200">
          <a:solidFill>
            <a:schemeClr val="tx1"/>
          </a:solidFill>
          <a:latin typeface="+mn-lt"/>
          <a:ea typeface="+mn-ea"/>
          <a:cs typeface="+mn-cs"/>
        </a:defRPr>
      </a:lvl2pPr>
      <a:lvl3pPr marL="643006" algn="l" defTabSz="321503" rtl="0" eaLnBrk="1" latinLnBrk="0" hangingPunct="1">
        <a:defRPr sz="1300" kern="1200">
          <a:solidFill>
            <a:schemeClr val="tx1"/>
          </a:solidFill>
          <a:latin typeface="+mn-lt"/>
          <a:ea typeface="+mn-ea"/>
          <a:cs typeface="+mn-cs"/>
        </a:defRPr>
      </a:lvl3pPr>
      <a:lvl4pPr marL="964509" algn="l" defTabSz="321503" rtl="0" eaLnBrk="1" latinLnBrk="0" hangingPunct="1">
        <a:defRPr sz="1300" kern="1200">
          <a:solidFill>
            <a:schemeClr val="tx1"/>
          </a:solidFill>
          <a:latin typeface="+mn-lt"/>
          <a:ea typeface="+mn-ea"/>
          <a:cs typeface="+mn-cs"/>
        </a:defRPr>
      </a:lvl4pPr>
      <a:lvl5pPr marL="1286012" algn="l" defTabSz="321503" rtl="0" eaLnBrk="1" latinLnBrk="0" hangingPunct="1">
        <a:defRPr sz="1300" kern="1200">
          <a:solidFill>
            <a:schemeClr val="tx1"/>
          </a:solidFill>
          <a:latin typeface="+mn-lt"/>
          <a:ea typeface="+mn-ea"/>
          <a:cs typeface="+mn-cs"/>
        </a:defRPr>
      </a:lvl5pPr>
      <a:lvl6pPr marL="1607515" algn="l" defTabSz="321503" rtl="0" eaLnBrk="1" latinLnBrk="0" hangingPunct="1">
        <a:defRPr sz="1300" kern="1200">
          <a:solidFill>
            <a:schemeClr val="tx1"/>
          </a:solidFill>
          <a:latin typeface="+mn-lt"/>
          <a:ea typeface="+mn-ea"/>
          <a:cs typeface="+mn-cs"/>
        </a:defRPr>
      </a:lvl6pPr>
      <a:lvl7pPr marL="1929018" algn="l" defTabSz="321503" rtl="0" eaLnBrk="1" latinLnBrk="0" hangingPunct="1">
        <a:defRPr sz="1300" kern="1200">
          <a:solidFill>
            <a:schemeClr val="tx1"/>
          </a:solidFill>
          <a:latin typeface="+mn-lt"/>
          <a:ea typeface="+mn-ea"/>
          <a:cs typeface="+mn-cs"/>
        </a:defRPr>
      </a:lvl7pPr>
      <a:lvl8pPr marL="2250521" algn="l" defTabSz="321503" rtl="0" eaLnBrk="1" latinLnBrk="0" hangingPunct="1">
        <a:defRPr sz="1300" kern="1200">
          <a:solidFill>
            <a:schemeClr val="tx1"/>
          </a:solidFill>
          <a:latin typeface="+mn-lt"/>
          <a:ea typeface="+mn-ea"/>
          <a:cs typeface="+mn-cs"/>
        </a:defRPr>
      </a:lvl8pPr>
      <a:lvl9pPr marL="2572024" algn="l" defTabSz="321503" rtl="0" eaLnBrk="1" latinLnBrk="0" hangingPunct="1">
        <a:defRPr sz="13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448386184"/>
      </p:ext>
    </p:extLst>
  </p:cSld>
  <p:clrMap bg1="lt1" tx1="dk1" bg2="lt2" tx2="dk2" accent1="accent1" accent2="accent2" accent3="accent3" accent4="accent4" accent5="accent5" accent6="accent6" hlink="hlink" folHlink="folHlink"/>
  <p:sldLayoutIdLst>
    <p:sldLayoutId id="2147484061" r:id="rId1"/>
    <p:sldLayoutId id="2147484062" r:id="rId2"/>
    <p:sldLayoutId id="2147484063" r:id="rId3"/>
    <p:sldLayoutId id="2147484064" r:id="rId4"/>
    <p:sldLayoutId id="2147484065" r:id="rId5"/>
    <p:sldLayoutId id="2147484066" r:id="rId6"/>
    <p:sldLayoutId id="2147484067" r:id="rId7"/>
    <p:sldLayoutId id="2147484068" r:id="rId8"/>
    <p:sldLayoutId id="2147484069" r:id="rId9"/>
    <p:sldLayoutId id="2147484070" r:id="rId10"/>
    <p:sldLayoutId id="214748407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fontAlgn="base">
              <a:spcBef>
                <a:spcPct val="0"/>
              </a:spcBef>
              <a:spcAft>
                <a:spcPct val="0"/>
              </a:spcAft>
              <a:defRPr/>
            </a:pPr>
            <a:endParaRPr lang="en-US">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fontAlgn="base">
              <a:spcBef>
                <a:spcPct val="0"/>
              </a:spcBef>
              <a:spcAft>
                <a:spcPct val="0"/>
              </a:spcAft>
              <a:defRPr/>
            </a:pPr>
            <a:fld id="{40DB43A0-EC8F-0B4A-ACD4-6B792E57F4DC}" type="slidenum">
              <a:rPr lang="en-US">
                <a:solidFill>
                  <a:srgbClr val="000000"/>
                </a:solidFill>
                <a:ea typeface="ＭＳ Ｐゴシック" charset="0"/>
              </a:rPr>
              <a:pPr fontAlgn="base">
                <a:spcBef>
                  <a:spcPct val="0"/>
                </a:spcBef>
                <a:spcAft>
                  <a:spcPct val="0"/>
                </a:spcAft>
                <a:defRPr/>
              </a:pPr>
              <a:t>‹#›</a:t>
            </a:fld>
            <a:endParaRPr lang="en-US">
              <a:solidFill>
                <a:srgbClr val="000000"/>
              </a:solidFill>
              <a:ea typeface="ＭＳ Ｐゴシック" charset="0"/>
            </a:endParaRPr>
          </a:p>
        </p:txBody>
      </p:sp>
    </p:spTree>
    <p:extLst>
      <p:ext uri="{BB962C8B-B14F-4D97-AF65-F5344CB8AC3E}">
        <p14:creationId xmlns:p14="http://schemas.microsoft.com/office/powerpoint/2010/main" val="524514854"/>
      </p:ext>
    </p:extLst>
  </p:cSld>
  <p:clrMap bg1="lt1" tx1="dk1" bg2="lt2" tx2="dk2" accent1="accent1" accent2="accent2" accent3="accent3" accent4="accent4" accent5="accent5" accent6="accent6" hlink="hlink" folHlink="folHlink"/>
  <p:sldLayoutIdLst>
    <p:sldLayoutId id="2147484073" r:id="rId1"/>
    <p:sldLayoutId id="2147484074" r:id="rId2"/>
    <p:sldLayoutId id="2147484075" r:id="rId3"/>
    <p:sldLayoutId id="2147484076" r:id="rId4"/>
    <p:sldLayoutId id="2147484077" r:id="rId5"/>
    <p:sldLayoutId id="2147484078" r:id="rId6"/>
    <p:sldLayoutId id="2147484079" r:id="rId7"/>
    <p:sldLayoutId id="2147484080" r:id="rId8"/>
    <p:sldLayoutId id="2147484081" r:id="rId9"/>
    <p:sldLayoutId id="2147484082" r:id="rId10"/>
    <p:sldLayoutId id="2147484083" r:id="rId11"/>
    <p:sldLayoutId id="2147484084"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925734386"/>
      </p:ext>
    </p:extLst>
  </p:cSld>
  <p:clrMap bg1="lt1" tx1="dk1" bg2="lt2" tx2="dk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5714" name="Group 1026"/>
          <p:cNvGrpSpPr>
            <a:grpSpLocks/>
          </p:cNvGrpSpPr>
          <p:nvPr/>
        </p:nvGrpSpPr>
        <p:grpSpPr bwMode="auto">
          <a:xfrm>
            <a:off x="0" y="0"/>
            <a:ext cx="9159875" cy="6870700"/>
            <a:chOff x="0" y="0"/>
            <a:chExt cx="5770" cy="4328"/>
          </a:xfrm>
        </p:grpSpPr>
        <p:sp>
          <p:nvSpPr>
            <p:cNvPr id="115720" name="Rectangle 1027"/>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15721" name="Rectangle 1028"/>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485" name="Rectangle 1029"/>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lgn="ctr" fontAlgn="base">
                <a:spcBef>
                  <a:spcPct val="0"/>
                </a:spcBef>
                <a:spcAft>
                  <a:spcPct val="0"/>
                </a:spcAft>
                <a:defRPr/>
              </a:pPr>
              <a:endParaRPr kumimoji="1" lang="en-US">
                <a:solidFill>
                  <a:srgbClr val="2F1311"/>
                </a:solidFill>
                <a:ea typeface="ＭＳ Ｐゴシック" charset="-128"/>
                <a:cs typeface="ＭＳ Ｐゴシック" charset="-128"/>
              </a:endParaRPr>
            </a:p>
          </p:txBody>
        </p:sp>
        <p:grpSp>
          <p:nvGrpSpPr>
            <p:cNvPr id="115723" name="Group 1030"/>
            <p:cNvGrpSpPr>
              <a:grpSpLocks/>
            </p:cNvGrpSpPr>
            <p:nvPr/>
          </p:nvGrpSpPr>
          <p:grpSpPr bwMode="auto">
            <a:xfrm>
              <a:off x="4944" y="1"/>
              <a:ext cx="816" cy="3974"/>
              <a:chOff x="4944" y="1"/>
              <a:chExt cx="816" cy="3974"/>
            </a:xfrm>
          </p:grpSpPr>
          <p:grpSp>
            <p:nvGrpSpPr>
              <p:cNvPr id="115735" name="Group 1031"/>
              <p:cNvGrpSpPr>
                <a:grpSpLocks/>
              </p:cNvGrpSpPr>
              <p:nvPr userDrawn="1"/>
            </p:nvGrpSpPr>
            <p:grpSpPr bwMode="auto">
              <a:xfrm>
                <a:off x="5280" y="1"/>
                <a:ext cx="480" cy="1430"/>
                <a:chOff x="5280" y="1"/>
                <a:chExt cx="480" cy="1430"/>
              </a:xfrm>
            </p:grpSpPr>
            <p:grpSp>
              <p:nvGrpSpPr>
                <p:cNvPr id="115756" name="Group 1032"/>
                <p:cNvGrpSpPr>
                  <a:grpSpLocks/>
                </p:cNvGrpSpPr>
                <p:nvPr userDrawn="1"/>
              </p:nvGrpSpPr>
              <p:grpSpPr bwMode="auto">
                <a:xfrm rot="-5400000">
                  <a:off x="5484" y="0"/>
                  <a:ext cx="174" cy="176"/>
                  <a:chOff x="1657" y="323"/>
                  <a:chExt cx="1691" cy="2560"/>
                </a:xfrm>
              </p:grpSpPr>
              <p:grpSp>
                <p:nvGrpSpPr>
                  <p:cNvPr id="115765" name="Group 1033"/>
                  <p:cNvGrpSpPr>
                    <a:grpSpLocks/>
                  </p:cNvGrpSpPr>
                  <p:nvPr/>
                </p:nvGrpSpPr>
                <p:grpSpPr bwMode="auto">
                  <a:xfrm>
                    <a:off x="1657" y="323"/>
                    <a:ext cx="1691" cy="2560"/>
                    <a:chOff x="1657" y="323"/>
                    <a:chExt cx="1691" cy="2560"/>
                  </a:xfrm>
                </p:grpSpPr>
                <p:sp>
                  <p:nvSpPr>
                    <p:cNvPr id="115772" name="Freeform 1034"/>
                    <p:cNvSpPr>
                      <a:spLocks/>
                    </p:cNvSpPr>
                    <p:nvPr/>
                  </p:nvSpPr>
                  <p:spPr bwMode="auto">
                    <a:xfrm>
                      <a:off x="2745" y="323"/>
                      <a:ext cx="1234" cy="2560"/>
                    </a:xfrm>
                    <a:custGeom>
                      <a:avLst/>
                      <a:gdLst>
                        <a:gd name="T0" fmla="*/ 339 w 1231"/>
                        <a:gd name="T1" fmla="*/ 283 h 2560"/>
                        <a:gd name="T2" fmla="*/ 417 w 1231"/>
                        <a:gd name="T3" fmla="*/ 115 h 2560"/>
                        <a:gd name="T4" fmla="*/ 585 w 1231"/>
                        <a:gd name="T5" fmla="*/ 7 h 2560"/>
                        <a:gd name="T6" fmla="*/ 899 w 1231"/>
                        <a:gd name="T7" fmla="*/ 61 h 2560"/>
                        <a:gd name="T8" fmla="*/ 1057 w 1231"/>
                        <a:gd name="T9" fmla="*/ 349 h 2560"/>
                        <a:gd name="T10" fmla="*/ 983 w 1231"/>
                        <a:gd name="T11" fmla="*/ 769 h 2560"/>
                        <a:gd name="T12" fmla="*/ 947 w 1231"/>
                        <a:gd name="T13" fmla="*/ 943 h 2560"/>
                        <a:gd name="T14" fmla="*/ 1111 w 1231"/>
                        <a:gd name="T15" fmla="*/ 1075 h 2560"/>
                        <a:gd name="T16" fmla="*/ 1237 w 1231"/>
                        <a:gd name="T17" fmla="*/ 1525 h 2560"/>
                        <a:gd name="T18" fmla="*/ 1129 w 1231"/>
                        <a:gd name="T19" fmla="*/ 1969 h 2560"/>
                        <a:gd name="T20" fmla="*/ 911 w 1231"/>
                        <a:gd name="T21" fmla="*/ 2077 h 2560"/>
                        <a:gd name="T22" fmla="*/ 725 w 1231"/>
                        <a:gd name="T23" fmla="*/ 2059 h 2560"/>
                        <a:gd name="T24" fmla="*/ 659 w 1231"/>
                        <a:gd name="T25" fmla="*/ 2251 h 2560"/>
                        <a:gd name="T26" fmla="*/ 531 w 1231"/>
                        <a:gd name="T27" fmla="*/ 2527 h 2560"/>
                        <a:gd name="T28" fmla="*/ 213 w 1231"/>
                        <a:gd name="T29" fmla="*/ 2509 h 2560"/>
                        <a:gd name="T30" fmla="*/ 31 w 1231"/>
                        <a:gd name="T31" fmla="*/ 2227 h 2560"/>
                        <a:gd name="T32" fmla="*/ 25 w 1231"/>
                        <a:gd name="T33" fmla="*/ 1969 h 2560"/>
                        <a:gd name="T34" fmla="*/ 145 w 1231"/>
                        <a:gd name="T35" fmla="*/ 1651 h 2560"/>
                        <a:gd name="T36" fmla="*/ 261 w 1231"/>
                        <a:gd name="T37" fmla="*/ 1513 h 2560"/>
                        <a:gd name="T38" fmla="*/ 219 w 1231"/>
                        <a:gd name="T39" fmla="*/ 1729 h 2560"/>
                        <a:gd name="T40" fmla="*/ 73 w 1231"/>
                        <a:gd name="T41" fmla="*/ 2023 h 2560"/>
                        <a:gd name="T42" fmla="*/ 169 w 1231"/>
                        <a:gd name="T43" fmla="*/ 2323 h 2560"/>
                        <a:gd name="T44" fmla="*/ 441 w 1231"/>
                        <a:gd name="T45" fmla="*/ 2431 h 2560"/>
                        <a:gd name="T46" fmla="*/ 597 w 1231"/>
                        <a:gd name="T47" fmla="*/ 2227 h 2560"/>
                        <a:gd name="T48" fmla="*/ 579 w 1231"/>
                        <a:gd name="T49" fmla="*/ 1807 h 2560"/>
                        <a:gd name="T50" fmla="*/ 495 w 1231"/>
                        <a:gd name="T51" fmla="*/ 1531 h 2560"/>
                        <a:gd name="T52" fmla="*/ 537 w 1231"/>
                        <a:gd name="T53" fmla="*/ 1459 h 2560"/>
                        <a:gd name="T54" fmla="*/ 629 w 1231"/>
                        <a:gd name="T55" fmla="*/ 1633 h 2560"/>
                        <a:gd name="T56" fmla="*/ 725 w 1231"/>
                        <a:gd name="T57" fmla="*/ 1933 h 2560"/>
                        <a:gd name="T58" fmla="*/ 971 w 1231"/>
                        <a:gd name="T59" fmla="*/ 1963 h 2560"/>
                        <a:gd name="T60" fmla="*/ 1141 w 1231"/>
                        <a:gd name="T61" fmla="*/ 1687 h 2560"/>
                        <a:gd name="T62" fmla="*/ 1123 w 1231"/>
                        <a:gd name="T63" fmla="*/ 1273 h 2560"/>
                        <a:gd name="T64" fmla="*/ 887 w 1231"/>
                        <a:gd name="T65" fmla="*/ 1057 h 2560"/>
                        <a:gd name="T66" fmla="*/ 683 w 1231"/>
                        <a:gd name="T67" fmla="*/ 1129 h 2560"/>
                        <a:gd name="T68" fmla="*/ 579 w 1231"/>
                        <a:gd name="T69" fmla="*/ 1117 h 2560"/>
                        <a:gd name="T70" fmla="*/ 623 w 1231"/>
                        <a:gd name="T71" fmla="*/ 1033 h 2560"/>
                        <a:gd name="T72" fmla="*/ 815 w 1231"/>
                        <a:gd name="T73" fmla="*/ 937 h 2560"/>
                        <a:gd name="T74" fmla="*/ 953 w 1231"/>
                        <a:gd name="T75" fmla="*/ 613 h 2560"/>
                        <a:gd name="T76" fmla="*/ 887 w 1231"/>
                        <a:gd name="T77" fmla="*/ 175 h 2560"/>
                        <a:gd name="T78" fmla="*/ 623 w 1231"/>
                        <a:gd name="T79" fmla="*/ 103 h 2560"/>
                        <a:gd name="T80" fmla="*/ 393 w 1231"/>
                        <a:gd name="T81" fmla="*/ 355 h 2560"/>
                        <a:gd name="T82" fmla="*/ 405 w 1231"/>
                        <a:gd name="T83" fmla="*/ 763 h 2560"/>
                        <a:gd name="T84" fmla="*/ 345 w 1231"/>
                        <a:gd name="T85" fmla="*/ 949 h 2560"/>
                        <a:gd name="T86" fmla="*/ 291 w 1231"/>
                        <a:gd name="T87" fmla="*/ 685 h 2560"/>
                        <a:gd name="T88" fmla="*/ 309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73" name="Freeform 1035"/>
                    <p:cNvSpPr>
                      <a:spLocks/>
                    </p:cNvSpPr>
                    <p:nvPr/>
                  </p:nvSpPr>
                  <p:spPr bwMode="auto">
                    <a:xfrm>
                      <a:off x="1978" y="-84"/>
                      <a:ext cx="865" cy="2065"/>
                    </a:xfrm>
                    <a:custGeom>
                      <a:avLst/>
                      <a:gdLst>
                        <a:gd name="T0" fmla="*/ 785 w 865"/>
                        <a:gd name="T1" fmla="*/ 526 h 2071"/>
                        <a:gd name="T2" fmla="*/ 797 w 865"/>
                        <a:gd name="T3" fmla="*/ 348 h 2071"/>
                        <a:gd name="T4" fmla="*/ 863 w 865"/>
                        <a:gd name="T5" fmla="*/ 204 h 2071"/>
                        <a:gd name="T6" fmla="*/ 809 w 865"/>
                        <a:gd name="T7" fmla="*/ 216 h 2071"/>
                        <a:gd name="T8" fmla="*/ 749 w 865"/>
                        <a:gd name="T9" fmla="*/ 216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4 h 2071"/>
                        <a:gd name="T22" fmla="*/ 119 w 865"/>
                        <a:gd name="T23" fmla="*/ 402 h 2071"/>
                        <a:gd name="T24" fmla="*/ 131 w 865"/>
                        <a:gd name="T25" fmla="*/ 586 h 2071"/>
                        <a:gd name="T26" fmla="*/ 173 w 865"/>
                        <a:gd name="T27" fmla="*/ 778 h 2071"/>
                        <a:gd name="T28" fmla="*/ 197 w 865"/>
                        <a:gd name="T29" fmla="*/ 878 h 2071"/>
                        <a:gd name="T30" fmla="*/ 167 w 865"/>
                        <a:gd name="T31" fmla="*/ 980 h 2071"/>
                        <a:gd name="T32" fmla="*/ 65 w 865"/>
                        <a:gd name="T33" fmla="*/ 1118 h 2071"/>
                        <a:gd name="T34" fmla="*/ 17 w 865"/>
                        <a:gd name="T35" fmla="*/ 1290 h 2071"/>
                        <a:gd name="T36" fmla="*/ 5 w 865"/>
                        <a:gd name="T37" fmla="*/ 1542 h 2071"/>
                        <a:gd name="T38" fmla="*/ 47 w 865"/>
                        <a:gd name="T39" fmla="*/ 1738 h 2071"/>
                        <a:gd name="T40" fmla="*/ 131 w 865"/>
                        <a:gd name="T41" fmla="*/ 1888 h 2071"/>
                        <a:gd name="T42" fmla="*/ 299 w 865"/>
                        <a:gd name="T43" fmla="*/ 1976 h 2071"/>
                        <a:gd name="T44" fmla="*/ 425 w 865"/>
                        <a:gd name="T45" fmla="*/ 1970 h 2071"/>
                        <a:gd name="T46" fmla="*/ 467 w 865"/>
                        <a:gd name="T47" fmla="*/ 1982 h 2071"/>
                        <a:gd name="T48" fmla="*/ 497 w 865"/>
                        <a:gd name="T49" fmla="*/ 2054 h 2071"/>
                        <a:gd name="T50" fmla="*/ 497 w 865"/>
                        <a:gd name="T51" fmla="*/ 1952 h 2071"/>
                        <a:gd name="T52" fmla="*/ 557 w 865"/>
                        <a:gd name="T53" fmla="*/ 1768 h 2071"/>
                        <a:gd name="T54" fmla="*/ 617 w 865"/>
                        <a:gd name="T55" fmla="*/ 1648 h 2071"/>
                        <a:gd name="T56" fmla="*/ 581 w 865"/>
                        <a:gd name="T57" fmla="*/ 1690 h 2071"/>
                        <a:gd name="T58" fmla="*/ 515 w 865"/>
                        <a:gd name="T59" fmla="*/ 1810 h 2071"/>
                        <a:gd name="T60" fmla="*/ 407 w 865"/>
                        <a:gd name="T61" fmla="*/ 1893 h 2071"/>
                        <a:gd name="T62" fmla="*/ 269 w 865"/>
                        <a:gd name="T63" fmla="*/ 1888 h 2071"/>
                        <a:gd name="T64" fmla="*/ 179 w 865"/>
                        <a:gd name="T65" fmla="*/ 1804 h 2071"/>
                        <a:gd name="T66" fmla="*/ 113 w 865"/>
                        <a:gd name="T67" fmla="*/ 1630 h 2071"/>
                        <a:gd name="T68" fmla="*/ 107 w 865"/>
                        <a:gd name="T69" fmla="*/ 1386 h 2071"/>
                        <a:gd name="T70" fmla="*/ 137 w 865"/>
                        <a:gd name="T71" fmla="*/ 1184 h 2071"/>
                        <a:gd name="T72" fmla="*/ 203 w 865"/>
                        <a:gd name="T73" fmla="*/ 1064 h 2071"/>
                        <a:gd name="T74" fmla="*/ 323 w 865"/>
                        <a:gd name="T75" fmla="*/ 1016 h 2071"/>
                        <a:gd name="T76" fmla="*/ 509 w 865"/>
                        <a:gd name="T77" fmla="*/ 1070 h 2071"/>
                        <a:gd name="T78" fmla="*/ 611 w 865"/>
                        <a:gd name="T79" fmla="*/ 1118 h 2071"/>
                        <a:gd name="T80" fmla="*/ 665 w 865"/>
                        <a:gd name="T81" fmla="*/ 1094 h 2071"/>
                        <a:gd name="T82" fmla="*/ 659 w 865"/>
                        <a:gd name="T83" fmla="*/ 1040 h 2071"/>
                        <a:gd name="T84" fmla="*/ 611 w 865"/>
                        <a:gd name="T85" fmla="*/ 998 h 2071"/>
                        <a:gd name="T86" fmla="*/ 497 w 865"/>
                        <a:gd name="T87" fmla="*/ 974 h 2071"/>
                        <a:gd name="T88" fmla="*/ 323 w 865"/>
                        <a:gd name="T89" fmla="*/ 890 h 2071"/>
                        <a:gd name="T90" fmla="*/ 233 w 865"/>
                        <a:gd name="T91" fmla="*/ 676 h 2071"/>
                        <a:gd name="T92" fmla="*/ 209 w 865"/>
                        <a:gd name="T93" fmla="*/ 414 h 2071"/>
                        <a:gd name="T94" fmla="*/ 317 w 865"/>
                        <a:gd name="T95" fmla="*/ 170 h 2071"/>
                        <a:gd name="T96" fmla="*/ 485 w 865"/>
                        <a:gd name="T97" fmla="*/ 110 h 2071"/>
                        <a:gd name="T98" fmla="*/ 617 w 865"/>
                        <a:gd name="T99" fmla="*/ 164 h 2071"/>
                        <a:gd name="T100" fmla="*/ 707 w 865"/>
                        <a:gd name="T101" fmla="*/ 288 h 2071"/>
                        <a:gd name="T102" fmla="*/ 737 w 865"/>
                        <a:gd name="T103" fmla="*/ 426 h 2071"/>
                        <a:gd name="T104" fmla="*/ 773 w 865"/>
                        <a:gd name="T105" fmla="*/ 598 h 2071"/>
                        <a:gd name="T106" fmla="*/ 809 w 865"/>
                        <a:gd name="T107" fmla="*/ 580 h 2071"/>
                        <a:gd name="T108" fmla="*/ 785 w 865"/>
                        <a:gd name="T109" fmla="*/ 526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grpSp>
              <p:sp>
                <p:nvSpPr>
                  <p:cNvPr id="115766" name="Oval 1036"/>
                  <p:cNvSpPr>
                    <a:spLocks noChangeArrowheads="1"/>
                  </p:cNvSpPr>
                  <p:nvPr/>
                </p:nvSpPr>
                <p:spPr bwMode="auto">
                  <a:xfrm>
                    <a:off x="2512" y="963"/>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fontAlgn="base" hangingPunct="0">
                      <a:spcBef>
                        <a:spcPct val="0"/>
                      </a:spcBef>
                      <a:spcAft>
                        <a:spcPct val="0"/>
                      </a:spcAft>
                    </a:pPr>
                    <a:endParaRPr lang="en-US">
                      <a:solidFill>
                        <a:srgbClr val="2F1311"/>
                      </a:solidFill>
                      <a:latin typeface="Tahoma" charset="0"/>
                      <a:ea typeface="ＭＳ Ｐゴシック" charset="0"/>
                    </a:endParaRPr>
                  </a:p>
                </p:txBody>
              </p:sp>
              <p:sp>
                <p:nvSpPr>
                  <p:cNvPr id="115767" name="Freeform 1037"/>
                  <p:cNvSpPr>
                    <a:spLocks/>
                  </p:cNvSpPr>
                  <p:nvPr/>
                </p:nvSpPr>
                <p:spPr bwMode="auto">
                  <a:xfrm>
                    <a:off x="3231" y="279"/>
                    <a:ext cx="262" cy="524"/>
                  </a:xfrm>
                  <a:custGeom>
                    <a:avLst/>
                    <a:gdLst>
                      <a:gd name="T0" fmla="*/ 3 w 266"/>
                      <a:gd name="T1" fmla="*/ 489 h 521"/>
                      <a:gd name="T2" fmla="*/ 27 w 266"/>
                      <a:gd name="T3" fmla="*/ 277 h 521"/>
                      <a:gd name="T4" fmla="*/ 107 w 266"/>
                      <a:gd name="T5" fmla="*/ 45 h 521"/>
                      <a:gd name="T6" fmla="*/ 177 w 266"/>
                      <a:gd name="T7" fmla="*/ 3 h 521"/>
                      <a:gd name="T8" fmla="*/ 229 w 266"/>
                      <a:gd name="T9" fmla="*/ 39 h 521"/>
                      <a:gd name="T10" fmla="*/ 253 w 266"/>
                      <a:gd name="T11" fmla="*/ 131 h 521"/>
                      <a:gd name="T12" fmla="*/ 201 w 266"/>
                      <a:gd name="T13" fmla="*/ 277 h 521"/>
                      <a:gd name="T14" fmla="*/ 101 w 266"/>
                      <a:gd name="T15" fmla="*/ 483 h 521"/>
                      <a:gd name="T16" fmla="*/ 43 w 266"/>
                      <a:gd name="T17" fmla="*/ 507 h 521"/>
                      <a:gd name="T18" fmla="*/ 3 w 266"/>
                      <a:gd name="T19" fmla="*/ 489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68" name="Freeform 1038"/>
                  <p:cNvSpPr>
                    <a:spLocks/>
                  </p:cNvSpPr>
                  <p:nvPr/>
                </p:nvSpPr>
                <p:spPr bwMode="auto">
                  <a:xfrm>
                    <a:off x="3299" y="1588"/>
                    <a:ext cx="398" cy="349"/>
                  </a:xfrm>
                  <a:custGeom>
                    <a:avLst/>
                    <a:gdLst>
                      <a:gd name="T0" fmla="*/ 104 w 392"/>
                      <a:gd name="T1" fmla="*/ 211 h 340"/>
                      <a:gd name="T2" fmla="*/ 16 w 392"/>
                      <a:gd name="T3" fmla="*/ 91 h 340"/>
                      <a:gd name="T4" fmla="*/ 4 w 392"/>
                      <a:gd name="T5" fmla="*/ 47 h 340"/>
                      <a:gd name="T6" fmla="*/ 28 w 392"/>
                      <a:gd name="T7" fmla="*/ 3 h 340"/>
                      <a:gd name="T8" fmla="*/ 134 w 392"/>
                      <a:gd name="T9" fmla="*/ 29 h 340"/>
                      <a:gd name="T10" fmla="*/ 258 w 392"/>
                      <a:gd name="T11" fmla="*/ 79 h 340"/>
                      <a:gd name="T12" fmla="*/ 376 w 392"/>
                      <a:gd name="T13" fmla="*/ 167 h 340"/>
                      <a:gd name="T14" fmla="*/ 400 w 392"/>
                      <a:gd name="T15" fmla="*/ 287 h 340"/>
                      <a:gd name="T16" fmla="*/ 350 w 392"/>
                      <a:gd name="T17" fmla="*/ 351 h 340"/>
                      <a:gd name="T18" fmla="*/ 252 w 392"/>
                      <a:gd name="T19" fmla="*/ 332 h 340"/>
                      <a:gd name="T20" fmla="*/ 104 w 392"/>
                      <a:gd name="T21" fmla="*/ 21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69" name="Freeform 1039"/>
                  <p:cNvSpPr>
                    <a:spLocks/>
                  </p:cNvSpPr>
                  <p:nvPr/>
                </p:nvSpPr>
                <p:spPr bwMode="auto">
                  <a:xfrm>
                    <a:off x="2998" y="1923"/>
                    <a:ext cx="146" cy="567"/>
                  </a:xfrm>
                  <a:custGeom>
                    <a:avLst/>
                    <a:gdLst>
                      <a:gd name="T0" fmla="*/ 16 w 151"/>
                      <a:gd name="T1" fmla="*/ 171 h 558"/>
                      <a:gd name="T2" fmla="*/ 40 w 151"/>
                      <a:gd name="T3" fmla="*/ 41 h 558"/>
                      <a:gd name="T4" fmla="*/ 62 w 151"/>
                      <a:gd name="T5" fmla="*/ 3 h 558"/>
                      <a:gd name="T6" fmla="*/ 101 w 151"/>
                      <a:gd name="T7" fmla="*/ 27 h 558"/>
                      <a:gd name="T8" fmla="*/ 129 w 151"/>
                      <a:gd name="T9" fmla="*/ 171 h 558"/>
                      <a:gd name="T10" fmla="*/ 134 w 151"/>
                      <a:gd name="T11" fmla="*/ 437 h 558"/>
                      <a:gd name="T12" fmla="*/ 90 w 151"/>
                      <a:gd name="T13" fmla="*/ 561 h 558"/>
                      <a:gd name="T14" fmla="*/ 22 w 151"/>
                      <a:gd name="T15" fmla="*/ 529 h 558"/>
                      <a:gd name="T16" fmla="*/ 0 w 151"/>
                      <a:gd name="T17" fmla="*/ 325 h 558"/>
                      <a:gd name="T18" fmla="*/ 16 w 151"/>
                      <a:gd name="T19" fmla="*/ 171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70" name="Freeform 1040"/>
                  <p:cNvSpPr>
                    <a:spLocks/>
                  </p:cNvSpPr>
                  <p:nvPr/>
                </p:nvSpPr>
                <p:spPr bwMode="auto">
                  <a:xfrm>
                    <a:off x="1910" y="1588"/>
                    <a:ext cx="389" cy="247"/>
                  </a:xfrm>
                  <a:custGeom>
                    <a:avLst/>
                    <a:gdLst>
                      <a:gd name="T0" fmla="*/ 173 w 392"/>
                      <a:gd name="T1" fmla="*/ 59 h 253"/>
                      <a:gd name="T2" fmla="*/ 303 w 392"/>
                      <a:gd name="T3" fmla="*/ 19 h 253"/>
                      <a:gd name="T4" fmla="*/ 361 w 392"/>
                      <a:gd name="T5" fmla="*/ 7 h 253"/>
                      <a:gd name="T6" fmla="*/ 379 w 392"/>
                      <a:gd name="T7" fmla="*/ 59 h 253"/>
                      <a:gd name="T8" fmla="*/ 321 w 392"/>
                      <a:gd name="T9" fmla="*/ 127 h 253"/>
                      <a:gd name="T10" fmla="*/ 191 w 392"/>
                      <a:gd name="T11" fmla="*/ 213 h 253"/>
                      <a:gd name="T12" fmla="*/ 37 w 392"/>
                      <a:gd name="T13" fmla="*/ 235 h 253"/>
                      <a:gd name="T14" fmla="*/ 1 w 392"/>
                      <a:gd name="T15" fmla="*/ 179 h 253"/>
                      <a:gd name="T16" fmla="*/ 43 w 392"/>
                      <a:gd name="T17" fmla="*/ 109 h 253"/>
                      <a:gd name="T18" fmla="*/ 173 w 392"/>
                      <a:gd name="T19" fmla="*/ 59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71" name="Freeform 1041"/>
                  <p:cNvSpPr>
                    <a:spLocks/>
                  </p:cNvSpPr>
                  <p:nvPr/>
                </p:nvSpPr>
                <p:spPr bwMode="auto">
                  <a:xfrm>
                    <a:off x="2094" y="468"/>
                    <a:ext cx="233" cy="378"/>
                  </a:xfrm>
                  <a:custGeom>
                    <a:avLst/>
                    <a:gdLst>
                      <a:gd name="T0" fmla="*/ 74 w 238"/>
                      <a:gd name="T1" fmla="*/ 259 h 386"/>
                      <a:gd name="T2" fmla="*/ 23 w 238"/>
                      <a:gd name="T3" fmla="*/ 184 h 386"/>
                      <a:gd name="T4" fmla="*/ 0 w 238"/>
                      <a:gd name="T5" fmla="*/ 92 h 386"/>
                      <a:gd name="T6" fmla="*/ 23 w 238"/>
                      <a:gd name="T7" fmla="*/ 12 h 386"/>
                      <a:gd name="T8" fmla="*/ 115 w 238"/>
                      <a:gd name="T9" fmla="*/ 24 h 386"/>
                      <a:gd name="T10" fmla="*/ 172 w 238"/>
                      <a:gd name="T11" fmla="*/ 126 h 386"/>
                      <a:gd name="T12" fmla="*/ 224 w 238"/>
                      <a:gd name="T13" fmla="*/ 294 h 386"/>
                      <a:gd name="T14" fmla="*/ 196 w 238"/>
                      <a:gd name="T15" fmla="*/ 362 h 386"/>
                      <a:gd name="T16" fmla="*/ 161 w 238"/>
                      <a:gd name="T17" fmla="*/ 340 h 386"/>
                      <a:gd name="T18" fmla="*/ 74 w 238"/>
                      <a:gd name="T19" fmla="*/ 259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grpSp>
            <p:pic>
              <p:nvPicPr>
                <p:cNvPr id="115757" name="Picture 104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8" name="Picture 104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9" name="Picture 104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0" name="Picture 104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1" name="Picture 1046"/>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2" name="Picture 104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3" name="Picture 104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64" name="Picture 104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115736" name="Group 1050"/>
              <p:cNvGrpSpPr>
                <a:grpSpLocks/>
              </p:cNvGrpSpPr>
              <p:nvPr userDrawn="1"/>
            </p:nvGrpSpPr>
            <p:grpSpPr bwMode="auto">
              <a:xfrm>
                <a:off x="4944" y="1008"/>
                <a:ext cx="522" cy="2967"/>
                <a:chOff x="4944" y="1008"/>
                <a:chExt cx="522" cy="2967"/>
              </a:xfrm>
            </p:grpSpPr>
            <p:pic>
              <p:nvPicPr>
                <p:cNvPr id="115737" name="Picture 105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38" name="Picture 105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39" name="Picture 105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0" name="Picture 105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1" name="Picture 105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2" name="Picture 1056"/>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3" name="Picture 105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4" name="Picture 105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5" name="Picture 105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6" name="Picture 1060"/>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7" name="Picture 1061"/>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8" name="Picture 1062"/>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49" name="Picture 1063"/>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0" name="Picture 1064"/>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1" name="Picture 1065"/>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2" name="Picture 1066"/>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3" name="Picture 1067"/>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4" name="Picture 1068"/>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5755" name="Picture 1069"/>
                <p:cNvPicPr>
                  <a:picLocks noChangeAspect="1" noChangeArrowheads="1"/>
                </p:cNvPicPr>
                <p:nvPr userDrawn="1"/>
              </p:nvPicPr>
              <p:blipFill>
                <a:blip r:embed="rId3" cstate="screen">
                  <a:extLst>
                    <a:ext uri="{28A0092B-C50C-407E-A947-70E740481C1C}">
                      <a14:useLocalDpi xmlns:a14="http://schemas.microsoft.com/office/drawing/2010/main" val="0"/>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115724" name="Freeform 1070"/>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48527" name="Freeform 1071"/>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148528" name="Freeform 1072"/>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115727" name="Freeform 1073"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17"/>
                <a:gd name="T40" fmla="*/ 0 h 1376"/>
                <a:gd name="T41" fmla="*/ 617 w 617"/>
                <a:gd name="T42" fmla="*/ 1376 h 137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28" name="Freeform 1074"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576"/>
                <a:gd name="T34" fmla="*/ 0 h 3180"/>
                <a:gd name="T35" fmla="*/ 576 w 576"/>
                <a:gd name="T36" fmla="*/ 3180 h 318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4"/>
              <a:srcRect/>
              <a:tile tx="0" ty="0" sx="100000" sy="100000" flip="none" algn="tl"/>
            </a:blip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29" name="Freeform 1075"/>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15730" name="Freeform 1076"/>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sp>
          <p:nvSpPr>
            <p:cNvPr id="148533" name="Freeform 1077"/>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115732" name="Rectangle 1078"/>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fontAlgn="base">
                <a:spcBef>
                  <a:spcPct val="0"/>
                </a:spcBef>
                <a:spcAft>
                  <a:spcPct val="0"/>
                </a:spcAft>
              </a:pPr>
              <a:endParaRPr kumimoji="1" lang="en-US">
                <a:solidFill>
                  <a:srgbClr val="2F1311"/>
                </a:solidFill>
                <a:ea typeface="ＭＳ Ｐゴシック" charset="0"/>
              </a:endParaRPr>
            </a:p>
          </p:txBody>
        </p:sp>
        <p:sp>
          <p:nvSpPr>
            <p:cNvPr id="148535" name="Freeform 1079"/>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115734" name="AutoShape 1080"/>
            <p:cNvSpPr>
              <a:spLocks noChangeArrowheads="1"/>
            </p:cNvSpPr>
            <p:nvPr/>
          </p:nvSpPr>
          <p:spPr bwMode="hidden">
            <a:xfrm rot="5400000">
              <a:off x="2724" y="2089"/>
              <a:ext cx="4320" cy="142"/>
            </a:xfrm>
            <a:custGeom>
              <a:avLst/>
              <a:gdLst>
                <a:gd name="T0" fmla="*/ 170 w 21600"/>
                <a:gd name="T1" fmla="*/ 0 h 21600"/>
                <a:gd name="T2" fmla="*/ 86 w 21600"/>
                <a:gd name="T3" fmla="*/ 0 h 21600"/>
                <a:gd name="T4" fmla="*/ 2 w 21600"/>
                <a:gd name="T5" fmla="*/ 0 h 21600"/>
                <a:gd name="T6" fmla="*/ 86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fontAlgn="base">
                <a:spcBef>
                  <a:spcPct val="0"/>
                </a:spcBef>
                <a:spcAft>
                  <a:spcPct val="0"/>
                </a:spcAft>
              </a:pPr>
              <a:endParaRPr lang="en-US" sz="2400">
                <a:solidFill>
                  <a:srgbClr val="2F1311"/>
                </a:solidFill>
                <a:latin typeface="Times New Roman" charset="0"/>
                <a:ea typeface="ＭＳ Ｐゴシック" charset="0"/>
              </a:endParaRPr>
            </a:p>
          </p:txBody>
        </p:sp>
      </p:grpSp>
      <p:sp>
        <p:nvSpPr>
          <p:cNvPr id="115715" name="Rectangle 1081"/>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5716" name="Rectangle 1082"/>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539" name="Rectangle 1083"/>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2F1311"/>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148540" name="Rectangle 1084"/>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2F1311"/>
                </a:solidFill>
                <a:latin typeface="Arial" charset="0"/>
                <a:ea typeface="ＭＳ Ｐゴシック" charset="-128"/>
                <a:cs typeface="ＭＳ Ｐゴシック" charset="-128"/>
              </a:defRPr>
            </a:lvl1pPr>
          </a:lstStyle>
          <a:p>
            <a:pPr fontAlgn="base">
              <a:spcBef>
                <a:spcPct val="0"/>
              </a:spcBef>
              <a:spcAft>
                <a:spcPct val="0"/>
              </a:spcAft>
              <a:defRPr/>
            </a:pPr>
            <a:endParaRPr lang="en-US"/>
          </a:p>
        </p:txBody>
      </p:sp>
      <p:sp>
        <p:nvSpPr>
          <p:cNvPr id="148541" name="Rectangle 1085"/>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smtClean="0">
                <a:solidFill>
                  <a:srgbClr val="2F1311"/>
                </a:solidFill>
                <a:latin typeface="Arial" charset="0"/>
              </a:defRPr>
            </a:lvl1pPr>
          </a:lstStyle>
          <a:p>
            <a:pPr fontAlgn="base">
              <a:spcBef>
                <a:spcPct val="0"/>
              </a:spcBef>
              <a:spcAft>
                <a:spcPct val="0"/>
              </a:spcAft>
              <a:defRPr/>
            </a:pPr>
            <a:fld id="{CC417F6C-A8CC-4349-AD00-0C020E97F22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603139992"/>
      </p:ext>
    </p:extLst>
  </p:cSld>
  <p:clrMap bg1="lt1" tx1="dk1" bg2="lt2" tx2="dk2" accent1="accent1" accent2="accent2" accent3="accent3" accent4="accent4" accent5="accent5" accent6="accent6" hlink="hlink" folHlink="folHlink"/>
  <p:sldLayoutIdLst>
    <p:sldLayoutId id="2147483677" r:id="rId1"/>
  </p:sldLayoutIdLst>
  <p:txStyles>
    <p:titleStyle>
      <a:lvl1pPr algn="l" rtl="0" eaLnBrk="0" fontAlgn="base" hangingPunct="0">
        <a:spcBef>
          <a:spcPct val="0"/>
        </a:spcBef>
        <a:spcAft>
          <a:spcPct val="0"/>
        </a:spcAft>
        <a:defRPr sz="40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2pPr>
      <a:lvl3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3pPr>
      <a:lvl4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4pPr>
      <a:lvl5pPr algn="l" rtl="0" eaLnBrk="0" fontAlgn="base" hangingPunct="0">
        <a:spcBef>
          <a:spcPct val="0"/>
        </a:spcBef>
        <a:spcAft>
          <a:spcPct val="0"/>
        </a:spcAft>
        <a:defRPr sz="4000">
          <a:solidFill>
            <a:schemeClr val="tx2"/>
          </a:solidFill>
          <a:latin typeface="Arial" pitchFamily="22" charset="0"/>
          <a:ea typeface="ＭＳ Ｐゴシック" pitchFamily="-105" charset="-128"/>
          <a:cs typeface="ＭＳ Ｐゴシック" pitchFamily="-105" charset="-128"/>
        </a:defRPr>
      </a:lvl5pPr>
      <a:lvl6pPr marL="457200" algn="l" rtl="0" fontAlgn="base">
        <a:spcBef>
          <a:spcPct val="0"/>
        </a:spcBef>
        <a:spcAft>
          <a:spcPct val="0"/>
        </a:spcAft>
        <a:defRPr sz="4000">
          <a:solidFill>
            <a:schemeClr val="tx2"/>
          </a:solidFill>
          <a:latin typeface="Arial" pitchFamily="22" charset="0"/>
        </a:defRPr>
      </a:lvl6pPr>
      <a:lvl7pPr marL="914400" algn="l" rtl="0" fontAlgn="base">
        <a:spcBef>
          <a:spcPct val="0"/>
        </a:spcBef>
        <a:spcAft>
          <a:spcPct val="0"/>
        </a:spcAft>
        <a:defRPr sz="4000">
          <a:solidFill>
            <a:schemeClr val="tx2"/>
          </a:solidFill>
          <a:latin typeface="Arial" pitchFamily="22" charset="0"/>
        </a:defRPr>
      </a:lvl7pPr>
      <a:lvl8pPr marL="1371600" algn="l" rtl="0" fontAlgn="base">
        <a:spcBef>
          <a:spcPct val="0"/>
        </a:spcBef>
        <a:spcAft>
          <a:spcPct val="0"/>
        </a:spcAft>
        <a:defRPr sz="4000">
          <a:solidFill>
            <a:schemeClr val="tx2"/>
          </a:solidFill>
          <a:latin typeface="Arial" pitchFamily="22" charset="0"/>
        </a:defRPr>
      </a:lvl8pPr>
      <a:lvl9pPr marL="1828800" algn="l" rtl="0" fontAlgn="base">
        <a:spcBef>
          <a:spcPct val="0"/>
        </a:spcBef>
        <a:spcAft>
          <a:spcPct val="0"/>
        </a:spcAft>
        <a:defRPr sz="4000">
          <a:solidFill>
            <a:schemeClr val="tx2"/>
          </a:solidFill>
          <a:latin typeface="Arial" pitchFamily="22" charset="0"/>
        </a:defRPr>
      </a:lvl9pPr>
    </p:titleStyle>
    <p:bodyStyle>
      <a:lvl1pPr marL="342900" indent="-342900" algn="l" rtl="0" eaLnBrk="0" fontAlgn="base" hangingPunct="0">
        <a:spcBef>
          <a:spcPct val="20000"/>
        </a:spcBef>
        <a:spcAft>
          <a:spcPct val="0"/>
        </a:spcAft>
        <a:buBlip>
          <a:blip r:embed="rId5"/>
        </a:buBlip>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SzPct val="80000"/>
        <a:buBlip>
          <a:blip r:embed="rId6"/>
        </a:buBlip>
        <a:defRPr sz="2800">
          <a:solidFill>
            <a:schemeClr val="tx1"/>
          </a:solidFill>
          <a:latin typeface="+mn-lt"/>
          <a:ea typeface="ＭＳ Ｐゴシック" pitchFamily="22" charset="-128"/>
        </a:defRPr>
      </a:lvl2pPr>
      <a:lvl3pPr marL="1143000" indent="-228600" algn="l" rtl="0" eaLnBrk="0" fontAlgn="base" hangingPunct="0">
        <a:spcBef>
          <a:spcPct val="20000"/>
        </a:spcBef>
        <a:spcAft>
          <a:spcPct val="0"/>
        </a:spcAft>
        <a:buSzPct val="70000"/>
        <a:buBlip>
          <a:blip r:embed="rId7"/>
        </a:buBlip>
        <a:defRPr sz="2400">
          <a:solidFill>
            <a:schemeClr val="tx1"/>
          </a:solidFill>
          <a:latin typeface="+mn-lt"/>
          <a:ea typeface="ＭＳ Ｐゴシック"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2596033101"/>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76080712"/>
      </p:ext>
    </p:extLst>
  </p:cSld>
  <p:clrMap bg1="lt1" tx1="dk1" bg2="lt2" tx2="dk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17784538"/>
      </p:ext>
    </p:extLst>
  </p:cSld>
  <p:clrMap bg1="lt1" tx1="dk1" bg2="lt2" tx2="dk2" accent1="accent1" accent2="accent2" accent3="accent3" accent4="accent4" accent5="accent5" accent6="accent6" hlink="hlink" folHlink="folHlink"/>
  <p:sldLayoutIdLst>
    <p:sldLayoutId id="2147484146" r:id="rId1"/>
    <p:sldLayoutId id="2147484147" r:id="rId2"/>
    <p:sldLayoutId id="2147484148" r:id="rId3"/>
    <p:sldLayoutId id="2147484149" r:id="rId4"/>
    <p:sldLayoutId id="2147484150" r:id="rId5"/>
    <p:sldLayoutId id="2147484151" r:id="rId6"/>
    <p:sldLayoutId id="2147484152" r:id="rId7"/>
    <p:sldLayoutId id="2147484153" r:id="rId8"/>
    <p:sldLayoutId id="2147484154" r:id="rId9"/>
    <p:sldLayoutId id="2147484155" r:id="rId10"/>
    <p:sldLayoutId id="2147484156"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4017023981"/>
      </p:ext>
    </p:extLst>
  </p:cSld>
  <p:clrMap bg1="lt1" tx1="dk1" bg2="lt2" tx2="dk2" accent1="accent1" accent2="accent2" accent3="accent3" accent4="accent4" accent5="accent5" accent6="accent6" hlink="hlink" folHlink="folHlink"/>
  <p:sldLayoutIdLst>
    <p:sldLayoutId id="2147484158" r:id="rId1"/>
    <p:sldLayoutId id="2147484159" r:id="rId2"/>
    <p:sldLayoutId id="2147484160" r:id="rId3"/>
    <p:sldLayoutId id="2147484161" r:id="rId4"/>
    <p:sldLayoutId id="2147484162" r:id="rId5"/>
    <p:sldLayoutId id="2147484163" r:id="rId6"/>
    <p:sldLayoutId id="2147484164" r:id="rId7"/>
    <p:sldLayoutId id="2147484165" r:id="rId8"/>
    <p:sldLayoutId id="2147484166" r:id="rId9"/>
    <p:sldLayoutId id="2147484167" r:id="rId10"/>
    <p:sldLayoutId id="2147484168"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52228359"/>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fontAlgn="base">
              <a:spcBef>
                <a:spcPct val="0"/>
              </a:spcBef>
              <a:spcAft>
                <a:spcPct val="0"/>
              </a:spcAft>
              <a:defRPr/>
            </a:pPr>
            <a:endParaRPr lang="en-US">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fontAlgn="base">
              <a:spcBef>
                <a:spcPct val="0"/>
              </a:spcBef>
              <a:spcAft>
                <a:spcPct val="0"/>
              </a:spcAft>
              <a:defRPr/>
            </a:pPr>
            <a:endParaRPr lang="en-US">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fontAlgn="base">
              <a:spcBef>
                <a:spcPct val="0"/>
              </a:spcBef>
              <a:spcAft>
                <a:spcPct val="0"/>
              </a:spcAft>
            </a:pPr>
            <a:fld id="{B9D20AD3-D622-EC41-AF78-52EA093B16AC}"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974803318"/>
      </p:ext>
    </p:extLst>
  </p:cSld>
  <p:clrMap bg1="lt1" tx1="dk1" bg2="lt2" tx2="dk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74638"/>
            <a:ext cx="8229600" cy="1143001"/>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chor="ctr">
            <a:normAutofit/>
          </a:bodyPr>
          <a:lstStyle/>
          <a:p>
            <a:r>
              <a:t>Title Text</a:t>
            </a:r>
          </a:p>
        </p:txBody>
      </p:sp>
      <p:sp>
        <p:nvSpPr>
          <p:cNvPr id="3" name="Shape 3"/>
          <p:cNvSpPr>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2823" y="6404294"/>
            <a:ext cx="263978" cy="269237"/>
          </a:xfrm>
          <a:prstGeom prst="rect">
            <a:avLst/>
          </a:prstGeom>
          <a:ln w="12700">
            <a:miter lim="400000"/>
          </a:ln>
        </p:spPr>
        <p:txBody>
          <a:bodyPr wrap="none" lIns="45718" tIns="45718" rIns="45718" bIns="45718" anchor="ctr">
            <a:spAutoFit/>
          </a:bodyPr>
          <a:lstStyle>
            <a:lvl1pPr algn="r">
              <a:defRPr sz="1200">
                <a:solidFill>
                  <a:srgbClr val="898989"/>
                </a:solidFill>
              </a:defRPr>
            </a:lvl1pPr>
          </a:lstStyle>
          <a:p>
            <a:pPr hangingPunct="0"/>
            <a:fld id="{86CB4B4D-7CA3-9044-876B-883B54F8677D}" type="slidenum">
              <a:rPr kern="0">
                <a:latin typeface="Calibri"/>
                <a:ea typeface="Calibri"/>
                <a:cs typeface="Calibri"/>
                <a:sym typeface="Calibri"/>
              </a:rPr>
              <a:pPr hangingPunct="0"/>
              <a:t>‹#›</a:t>
            </a:fld>
            <a:endParaRPr kern="0">
              <a:latin typeface="Calibri"/>
              <a:ea typeface="Calibri"/>
              <a:cs typeface="Calibri"/>
              <a:sym typeface="Calibri"/>
            </a:endParaRPr>
          </a:p>
        </p:txBody>
      </p:sp>
    </p:spTree>
    <p:extLst>
      <p:ext uri="{BB962C8B-B14F-4D97-AF65-F5344CB8AC3E}">
        <p14:creationId xmlns:p14="http://schemas.microsoft.com/office/powerpoint/2010/main" val="2962004083"/>
      </p:ext>
    </p:extLst>
  </p:cSld>
  <p:clrMap bg1="lt1" tx1="dk1" bg2="lt2" tx2="dk2" accent1="accent1" accent2="accent2" accent3="accent3" accent4="accent4" accent5="accent5" accent6="accent6" hlink="hlink" folHlink="folHlink"/>
  <p:sldLayoutIdLst>
    <p:sldLayoutId id="2147484254" r:id="rId1"/>
    <p:sldLayoutId id="2147484255" r:id="rId2"/>
    <p:sldLayoutId id="2147484256" r:id="rId3"/>
    <p:sldLayoutId id="2147484257" r:id="rId4"/>
    <p:sldLayoutId id="2147484258" r:id="rId5"/>
    <p:sldLayoutId id="2147484259" r:id="rId6"/>
    <p:sldLayoutId id="2147484260" r:id="rId7"/>
    <p:sldLayoutId id="2147484261" r:id="rId8"/>
    <p:sldLayoutId id="2147484262" r:id="rId9"/>
    <p:sldLayoutId id="2147484263" r:id="rId10"/>
    <p:sldLayoutId id="2147484264" r:id="rId11"/>
    <p:sldLayoutId id="2147484265" r:id="rId12"/>
    <p:sldLayoutId id="2147484266" r:id="rId13"/>
    <p:sldLayoutId id="2147484267" r:id="rId14"/>
    <p:sldLayoutId id="2147484268" r:id="rId15"/>
    <p:sldLayoutId id="2147484269" r:id="rId16"/>
    <p:sldLayoutId id="2147484270" r:id="rId17"/>
    <p:sldLayoutId id="2147484271" r:id="rId18"/>
    <p:sldLayoutId id="2147484272" r:id="rId19"/>
    <p:sldLayoutId id="2147484273" r:id="rId20"/>
    <p:sldLayoutId id="2147484274" r:id="rId21"/>
    <p:sldLayoutId id="2147484275" r:id="rId22"/>
  </p:sldLayoutIdLst>
  <p:transition spd="med"/>
  <p:txStyles>
    <p:titleStyle>
      <a:lvl1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4572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4572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a:t>Click to edit Master title style</a:t>
            </a:r>
            <a:endParaRPr lang="en-US"/>
          </a:p>
        </p:txBody>
      </p:sp>
      <p:sp>
        <p:nvSpPr>
          <p:cNvPr id="512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a:defRPr sz="1200">
                <a:solidFill>
                  <a:srgbClr val="898989"/>
                </a:solidFill>
                <a:latin typeface="Calibri" pitchFamily="34" charset="0"/>
              </a:defRPr>
            </a:lvl1pPr>
          </a:lstStyle>
          <a:p>
            <a:pPr fontAlgn="base">
              <a:spcBef>
                <a:spcPct val="0"/>
              </a:spcBef>
              <a:spcAft>
                <a:spcPct val="0"/>
              </a:spcAft>
            </a:pPr>
            <a:fld id="{3E731733-F2BA-4E3E-A13B-50DC44DBF30E}" type="datetimeFigureOut">
              <a:rPr lang="en-US">
                <a:ea typeface="MS PGothic" pitchFamily="34" charset="-128"/>
              </a:rPr>
              <a:pPr fontAlgn="base">
                <a:spcBef>
                  <a:spcPct val="0"/>
                </a:spcBef>
                <a:spcAft>
                  <a:spcPct val="0"/>
                </a:spcAft>
              </a:pPr>
              <a:t>11/3/25</a:t>
            </a:fld>
            <a:endParaRPr lang="en-US">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a:defRPr sz="1200">
                <a:solidFill>
                  <a:srgbClr val="898989"/>
                </a:solidFill>
                <a:latin typeface="Calibri" pitchFamily="34" charset="0"/>
              </a:defRPr>
            </a:lvl1pPr>
          </a:lstStyle>
          <a:p>
            <a:pPr fontAlgn="base">
              <a:spcBef>
                <a:spcPct val="0"/>
              </a:spcBef>
              <a:spcAft>
                <a:spcPct val="0"/>
              </a:spcAft>
            </a:pPr>
            <a:endParaRPr lang="en-US">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a:defRPr sz="1200">
                <a:solidFill>
                  <a:srgbClr val="898989"/>
                </a:solidFill>
                <a:latin typeface="Calibri" pitchFamily="34" charset="0"/>
              </a:defRPr>
            </a:lvl1pPr>
          </a:lstStyle>
          <a:p>
            <a:pPr fontAlgn="base">
              <a:spcBef>
                <a:spcPct val="0"/>
              </a:spcBef>
              <a:spcAft>
                <a:spcPct val="0"/>
              </a:spcAft>
            </a:pPr>
            <a:fld id="{71C8EB3A-54B5-4EE2-89C2-9A321DB21FF7}" type="slidenum">
              <a:rPr lang="en-US">
                <a:ea typeface="MS PGothic" pitchFamily="34" charset="-128"/>
              </a:rPr>
              <a:pPr fontAlgn="base">
                <a:spcBef>
                  <a:spcPct val="0"/>
                </a:spcBef>
                <a:spcAft>
                  <a:spcPct val="0"/>
                </a:spcAft>
              </a:pPr>
              <a:t>‹#›</a:t>
            </a:fld>
            <a:endParaRPr lang="en-US">
              <a:ea typeface="MS PGothic" pitchFamily="34" charset="-128"/>
            </a:endParaRPr>
          </a:p>
        </p:txBody>
      </p:sp>
    </p:spTree>
    <p:extLst>
      <p:ext uri="{BB962C8B-B14F-4D97-AF65-F5344CB8AC3E}">
        <p14:creationId xmlns:p14="http://schemas.microsoft.com/office/powerpoint/2010/main" val="3390623775"/>
      </p:ext>
    </p:extLst>
  </p:cSld>
  <p:clrMap bg1="lt1" tx1="dk1" bg2="lt2" tx2="dk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palm sundaycontenemptyt.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Title Placeholder 1"/>
          <p:cNvSpPr>
            <a:spLocks noGrp="1"/>
          </p:cNvSpPr>
          <p:nvPr>
            <p:ph type="title"/>
          </p:nvPr>
        </p:nvSpPr>
        <p:spPr bwMode="auto">
          <a:xfrm>
            <a:off x="228600" y="76200"/>
            <a:ext cx="6858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028" name="Text Placeholder 2"/>
          <p:cNvSpPr>
            <a:spLocks noGrp="1"/>
          </p:cNvSpPr>
          <p:nvPr>
            <p:ph type="body" idx="1"/>
          </p:nvPr>
        </p:nvSpPr>
        <p:spPr bwMode="auto">
          <a:xfrm>
            <a:off x="457200" y="1371638"/>
            <a:ext cx="8229600" cy="475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1" y="6356350"/>
            <a:ext cx="2133600" cy="365125"/>
          </a:xfrm>
          <a:prstGeom prst="rect">
            <a:avLst/>
          </a:prstGeom>
        </p:spPr>
        <p:txBody>
          <a:bodyPr vert="horz" wrap="square" lIns="91261" tIns="45631" rIns="91261" bIns="45631" numCol="1" anchor="ctr" anchorCtr="0" compatLnSpc="1">
            <a:prstTxWarp prst="textNoShape">
              <a:avLst/>
            </a:prstTxWarp>
          </a:bodyPr>
          <a:lstStyle>
            <a:lvl1pPr>
              <a:defRPr sz="1200">
                <a:solidFill>
                  <a:srgbClr val="898989"/>
                </a:solidFill>
                <a:latin typeface="Calibri" charset="0"/>
              </a:defRPr>
            </a:lvl1pPr>
          </a:lstStyle>
          <a:p>
            <a:pPr fontAlgn="base">
              <a:spcBef>
                <a:spcPct val="0"/>
              </a:spcBef>
              <a:spcAft>
                <a:spcPct val="0"/>
              </a:spcAft>
            </a:pPr>
            <a:fld id="{3BA4472C-6186-C244-8827-F0E01B42753D}" type="datetimeFigureOut">
              <a:rPr lang="en-US" smtClean="0">
                <a:ea typeface="ＭＳ Ｐゴシック" charset="0"/>
                <a:cs typeface="Arial" charset="0"/>
              </a:rPr>
              <a:pPr fontAlgn="base">
                <a:spcBef>
                  <a:spcPct val="0"/>
                </a:spcBef>
                <a:spcAft>
                  <a:spcPct val="0"/>
                </a:spcAft>
              </a:pPr>
              <a:t>11/3/25</a:t>
            </a:fld>
            <a:endParaRPr lang="en-US">
              <a:ea typeface="ＭＳ Ｐゴシック" charset="0"/>
              <a:cs typeface="Arial"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fontAlgn="auto">
              <a:spcBef>
                <a:spcPts val="0"/>
              </a:spcBef>
              <a:spcAft>
                <a:spcPts val="0"/>
              </a:spcAft>
              <a:defRPr sz="1200" smtClean="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261" tIns="45631" rIns="91261" bIns="45631" numCol="1" anchor="ctr" anchorCtr="0" compatLnSpc="1">
            <a:prstTxWarp prst="textNoShape">
              <a:avLst/>
            </a:prstTxWarp>
          </a:bodyPr>
          <a:lstStyle>
            <a:lvl1pPr algn="r">
              <a:defRPr sz="1200">
                <a:solidFill>
                  <a:srgbClr val="898989"/>
                </a:solidFill>
                <a:latin typeface="Calibri" charset="0"/>
              </a:defRPr>
            </a:lvl1pPr>
          </a:lstStyle>
          <a:p>
            <a:pPr fontAlgn="base">
              <a:spcBef>
                <a:spcPct val="0"/>
              </a:spcBef>
              <a:spcAft>
                <a:spcPct val="0"/>
              </a:spcAft>
            </a:pPr>
            <a:fld id="{BA8BE87D-6EF0-114D-BEC2-A820A72651B0}" type="slidenum">
              <a:rPr lang="en-US" smtClean="0">
                <a:ea typeface="ＭＳ Ｐゴシック" charset="0"/>
                <a:cs typeface="Arial" charset="0"/>
              </a:rPr>
              <a:pPr fontAlgn="base">
                <a:spcBef>
                  <a:spcPct val="0"/>
                </a:spcBef>
                <a:spcAft>
                  <a:spcPct val="0"/>
                </a:spcAft>
              </a:pPr>
              <a:t>‹#›</a:t>
            </a:fld>
            <a:endParaRPr lang="en-US">
              <a:ea typeface="ＭＳ Ｐゴシック" charset="0"/>
              <a:cs typeface="Arial" charset="0"/>
            </a:endParaRPr>
          </a:p>
        </p:txBody>
      </p:sp>
    </p:spTree>
    <p:extLst>
      <p:ext uri="{BB962C8B-B14F-4D97-AF65-F5344CB8AC3E}">
        <p14:creationId xmlns:p14="http://schemas.microsoft.com/office/powerpoint/2010/main" val="4052627058"/>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Lst>
  <p:transition spd="slow">
    <p:fade/>
  </p:transition>
  <p:txStyles>
    <p:titleStyle>
      <a:lvl1pPr algn="ctr" rtl="0" fontAlgn="base">
        <a:spcBef>
          <a:spcPct val="0"/>
        </a:spcBef>
        <a:spcAft>
          <a:spcPct val="0"/>
        </a:spcAft>
        <a:defRPr sz="4400" kern="1200">
          <a:solidFill>
            <a:schemeClr val="tx1"/>
          </a:solidFill>
          <a:latin typeface="+mj-lt"/>
          <a:ea typeface="ＭＳ Ｐゴシック" charset="0"/>
          <a:cs typeface="+mj-cs"/>
        </a:defRPr>
      </a:lvl1pPr>
      <a:lvl2pPr algn="ctr" rtl="0" fontAlgn="base">
        <a:spcBef>
          <a:spcPct val="0"/>
        </a:spcBef>
        <a:spcAft>
          <a:spcPct val="0"/>
        </a:spcAft>
        <a:defRPr sz="4400">
          <a:solidFill>
            <a:schemeClr val="tx1"/>
          </a:solidFill>
          <a:latin typeface="Calibri" charset="0"/>
          <a:ea typeface="ＭＳ Ｐゴシック" charset="0"/>
        </a:defRPr>
      </a:lvl2pPr>
      <a:lvl3pPr algn="ctr" rtl="0" fontAlgn="base">
        <a:spcBef>
          <a:spcPct val="0"/>
        </a:spcBef>
        <a:spcAft>
          <a:spcPct val="0"/>
        </a:spcAft>
        <a:defRPr sz="4400">
          <a:solidFill>
            <a:schemeClr val="tx1"/>
          </a:solidFill>
          <a:latin typeface="Calibri" charset="0"/>
          <a:ea typeface="ＭＳ Ｐゴシック" charset="0"/>
        </a:defRPr>
      </a:lvl3pPr>
      <a:lvl4pPr algn="ctr" rtl="0" fontAlgn="base">
        <a:spcBef>
          <a:spcPct val="0"/>
        </a:spcBef>
        <a:spcAft>
          <a:spcPct val="0"/>
        </a:spcAft>
        <a:defRPr sz="4400">
          <a:solidFill>
            <a:schemeClr val="tx1"/>
          </a:solidFill>
          <a:latin typeface="Calibri" charset="0"/>
          <a:ea typeface="ＭＳ Ｐゴシック" charset="0"/>
        </a:defRPr>
      </a:lvl4pPr>
      <a:lvl5pPr algn="ctr" rtl="0" fontAlgn="base">
        <a:spcBef>
          <a:spcPct val="0"/>
        </a:spcBef>
        <a:spcAft>
          <a:spcPct val="0"/>
        </a:spcAft>
        <a:defRPr sz="4400">
          <a:solidFill>
            <a:schemeClr val="tx1"/>
          </a:solidFill>
          <a:latin typeface="Calibri" charset="0"/>
          <a:ea typeface="ＭＳ Ｐゴシック" charset="0"/>
        </a:defRPr>
      </a:lvl5pPr>
      <a:lvl6pPr marL="456343" algn="ctr" rtl="0" fontAlgn="base">
        <a:spcBef>
          <a:spcPct val="0"/>
        </a:spcBef>
        <a:spcAft>
          <a:spcPct val="0"/>
        </a:spcAft>
        <a:defRPr sz="4400">
          <a:solidFill>
            <a:schemeClr val="tx1"/>
          </a:solidFill>
          <a:latin typeface="Calibri" charset="0"/>
          <a:ea typeface="ＭＳ Ｐゴシック" charset="0"/>
        </a:defRPr>
      </a:lvl6pPr>
      <a:lvl7pPr marL="912690" algn="ctr" rtl="0" fontAlgn="base">
        <a:spcBef>
          <a:spcPct val="0"/>
        </a:spcBef>
        <a:spcAft>
          <a:spcPct val="0"/>
        </a:spcAft>
        <a:defRPr sz="4400">
          <a:solidFill>
            <a:schemeClr val="tx1"/>
          </a:solidFill>
          <a:latin typeface="Calibri" charset="0"/>
          <a:ea typeface="ＭＳ Ｐゴシック" charset="0"/>
        </a:defRPr>
      </a:lvl7pPr>
      <a:lvl8pPr marL="1369016" algn="ctr" rtl="0" fontAlgn="base">
        <a:spcBef>
          <a:spcPct val="0"/>
        </a:spcBef>
        <a:spcAft>
          <a:spcPct val="0"/>
        </a:spcAft>
        <a:defRPr sz="4400">
          <a:solidFill>
            <a:schemeClr val="tx1"/>
          </a:solidFill>
          <a:latin typeface="Calibri" charset="0"/>
          <a:ea typeface="ＭＳ Ｐゴシック" charset="0"/>
        </a:defRPr>
      </a:lvl8pPr>
      <a:lvl9pPr marL="1825374" algn="ctr" rtl="0" fontAlgn="base">
        <a:spcBef>
          <a:spcPct val="0"/>
        </a:spcBef>
        <a:spcAft>
          <a:spcPct val="0"/>
        </a:spcAft>
        <a:defRPr sz="4400">
          <a:solidFill>
            <a:schemeClr val="tx1"/>
          </a:solidFill>
          <a:latin typeface="Calibri" charset="0"/>
          <a:ea typeface="ＭＳ Ｐゴシック" charset="0"/>
        </a:defRPr>
      </a:lvl9pPr>
    </p:titleStyle>
    <p:bodyStyle>
      <a:lvl1pPr marL="342254" indent="-342254" algn="l" rtl="0" fontAlgn="base">
        <a:spcBef>
          <a:spcPct val="20000"/>
        </a:spcBef>
        <a:spcAft>
          <a:spcPct val="0"/>
        </a:spcAft>
        <a:buFont typeface="Arial" charset="0"/>
        <a:buChar char="•"/>
        <a:defRPr sz="3200" kern="1200">
          <a:solidFill>
            <a:schemeClr val="tx1"/>
          </a:solidFill>
          <a:latin typeface="+mn-lt"/>
          <a:ea typeface="ＭＳ Ｐゴシック" charset="0"/>
          <a:cs typeface="+mn-cs"/>
        </a:defRPr>
      </a:lvl1pPr>
      <a:lvl2pPr marL="741546" indent="-285218" algn="l" rtl="0" fontAlgn="base">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0839" indent="-228172" algn="l" rtl="0" fontAlgn="base">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7194" indent="-228172" algn="l" rtl="0" fontAlgn="base">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3524" indent="-228172" algn="l" rtl="0" fontAlgn="base">
        <a:spcBef>
          <a:spcPct val="20000"/>
        </a:spcBef>
        <a:spcAft>
          <a:spcPct val="0"/>
        </a:spcAft>
        <a:buFont typeface="Arial" charset="0"/>
        <a:defRPr sz="2000" kern="1200">
          <a:solidFill>
            <a:schemeClr val="tx1"/>
          </a:solidFill>
          <a:latin typeface="+mn-lt"/>
          <a:ea typeface="ＭＳ Ｐゴシック" charset="0"/>
          <a:cs typeface="+mn-cs"/>
        </a:defRPr>
      </a:lvl5pPr>
      <a:lvl6pPr marL="2509864"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66212"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2541"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78893" indent="-228172" algn="l" defTabSz="91269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2690" rtl="0" eaLnBrk="1" latinLnBrk="0" hangingPunct="1">
        <a:defRPr sz="1800" kern="1200">
          <a:solidFill>
            <a:schemeClr val="tx1"/>
          </a:solidFill>
          <a:latin typeface="+mn-lt"/>
          <a:ea typeface="+mn-ea"/>
          <a:cs typeface="+mn-cs"/>
        </a:defRPr>
      </a:lvl1pPr>
      <a:lvl2pPr marL="456343" algn="l" defTabSz="912690" rtl="0" eaLnBrk="1" latinLnBrk="0" hangingPunct="1">
        <a:defRPr sz="1800" kern="1200">
          <a:solidFill>
            <a:schemeClr val="tx1"/>
          </a:solidFill>
          <a:latin typeface="+mn-lt"/>
          <a:ea typeface="+mn-ea"/>
          <a:cs typeface="+mn-cs"/>
        </a:defRPr>
      </a:lvl2pPr>
      <a:lvl3pPr marL="912690" algn="l" defTabSz="912690" rtl="0" eaLnBrk="1" latinLnBrk="0" hangingPunct="1">
        <a:defRPr sz="1800" kern="1200">
          <a:solidFill>
            <a:schemeClr val="tx1"/>
          </a:solidFill>
          <a:latin typeface="+mn-lt"/>
          <a:ea typeface="+mn-ea"/>
          <a:cs typeface="+mn-cs"/>
        </a:defRPr>
      </a:lvl3pPr>
      <a:lvl4pPr marL="1369016" algn="l" defTabSz="912690" rtl="0" eaLnBrk="1" latinLnBrk="0" hangingPunct="1">
        <a:defRPr sz="1800" kern="1200">
          <a:solidFill>
            <a:schemeClr val="tx1"/>
          </a:solidFill>
          <a:latin typeface="+mn-lt"/>
          <a:ea typeface="+mn-ea"/>
          <a:cs typeface="+mn-cs"/>
        </a:defRPr>
      </a:lvl4pPr>
      <a:lvl5pPr marL="1825374" algn="l" defTabSz="912690" rtl="0" eaLnBrk="1" latinLnBrk="0" hangingPunct="1">
        <a:defRPr sz="1800" kern="1200">
          <a:solidFill>
            <a:schemeClr val="tx1"/>
          </a:solidFill>
          <a:latin typeface="+mn-lt"/>
          <a:ea typeface="+mn-ea"/>
          <a:cs typeface="+mn-cs"/>
        </a:defRPr>
      </a:lvl5pPr>
      <a:lvl6pPr marL="2281697" algn="l" defTabSz="912690" rtl="0" eaLnBrk="1" latinLnBrk="0" hangingPunct="1">
        <a:defRPr sz="1800" kern="1200">
          <a:solidFill>
            <a:schemeClr val="tx1"/>
          </a:solidFill>
          <a:latin typeface="+mn-lt"/>
          <a:ea typeface="+mn-ea"/>
          <a:cs typeface="+mn-cs"/>
        </a:defRPr>
      </a:lvl6pPr>
      <a:lvl7pPr marL="2738032" algn="l" defTabSz="912690" rtl="0" eaLnBrk="1" latinLnBrk="0" hangingPunct="1">
        <a:defRPr sz="1800" kern="1200">
          <a:solidFill>
            <a:schemeClr val="tx1"/>
          </a:solidFill>
          <a:latin typeface="+mn-lt"/>
          <a:ea typeface="+mn-ea"/>
          <a:cs typeface="+mn-cs"/>
        </a:defRPr>
      </a:lvl7pPr>
      <a:lvl8pPr marL="3194368" algn="l" defTabSz="912690" rtl="0" eaLnBrk="1" latinLnBrk="0" hangingPunct="1">
        <a:defRPr sz="1800" kern="1200">
          <a:solidFill>
            <a:schemeClr val="tx1"/>
          </a:solidFill>
          <a:latin typeface="+mn-lt"/>
          <a:ea typeface="+mn-ea"/>
          <a:cs typeface="+mn-cs"/>
        </a:defRPr>
      </a:lvl8pPr>
      <a:lvl9pPr marL="3650712" algn="l" defTabSz="91269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p:nvPr>
        </p:nvSpPr>
        <p:spPr bwMode="auto">
          <a:xfrm>
            <a:off x="38101"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ctr" anchorCtr="0" compatLnSpc="1">
            <a:prstTxWarp prst="textNoShape">
              <a:avLst/>
            </a:prstTxWarp>
          </a:bodyPr>
          <a:lstStyle/>
          <a:p>
            <a:pPr lvl="0"/>
            <a:r>
              <a:rPr lang="en-US"/>
              <a:t>Click to edit Master title style</a:t>
            </a:r>
          </a:p>
        </p:txBody>
      </p:sp>
      <p:sp>
        <p:nvSpPr>
          <p:cNvPr id="1935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261" tIns="45631" rIns="91261" bIns="45631" numCol="1" anchor="t" anchorCtr="0" compatLnSpc="1">
            <a:prstTxWarp prst="textNoShape">
              <a:avLst/>
            </a:prstTxWarp>
          </a:bodyPr>
          <a:lstStyle>
            <a:lvl1pPr algn="r" eaLnBrk="0" hangingPunct="0">
              <a:defRPr sz="1400">
                <a:solidFill>
                  <a:srgbClr val="000000"/>
                </a:solidFill>
                <a:latin typeface="Times New Roman" charset="0"/>
              </a:defRPr>
            </a:lvl1pPr>
          </a:lstStyle>
          <a:p>
            <a:pPr fontAlgn="base">
              <a:spcBef>
                <a:spcPct val="0"/>
              </a:spcBef>
              <a:spcAft>
                <a:spcPct val="0"/>
              </a:spcAft>
              <a:defRPr/>
            </a:pPr>
            <a:fld id="{53E8D09B-7BAF-D742-9652-B1488A2F3807}"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233061886"/>
      </p:ext>
    </p:extLst>
  </p:cSld>
  <p:clrMap bg1="lt1" tx1="dk1" bg2="lt2" tx2="dk2" accent1="accent1" accent2="accent2" accent3="accent3" accent4="accent4" accent5="accent5" accent6="accent6" hlink="hlink" folHlink="folHlink"/>
  <p:sldLayoutIdLst>
    <p:sldLayoutId id="2147484301" r:id="rId1"/>
    <p:sldLayoutId id="2147484302" r:id="rId2"/>
    <p:sldLayoutId id="2147484303" r:id="rId3"/>
    <p:sldLayoutId id="2147484304" r:id="rId4"/>
    <p:sldLayoutId id="2147484305" r:id="rId5"/>
    <p:sldLayoutId id="2147484306" r:id="rId6"/>
    <p:sldLayoutId id="2147484307" r:id="rId7"/>
    <p:sldLayoutId id="2147484308" r:id="rId8"/>
    <p:sldLayoutId id="2147484309" r:id="rId9"/>
    <p:sldLayoutId id="2147484310" r:id="rId10"/>
    <p:sldLayoutId id="2147484311" r:id="rId11"/>
    <p:sldLayoutId id="2147484312" r:id="rId12"/>
    <p:sldLayoutId id="214748431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6343" algn="ctr" rtl="0" eaLnBrk="0" fontAlgn="base" hangingPunct="0">
        <a:spcBef>
          <a:spcPct val="0"/>
        </a:spcBef>
        <a:spcAft>
          <a:spcPct val="0"/>
        </a:spcAft>
        <a:defRPr sz="4400">
          <a:solidFill>
            <a:schemeClr val="tx2"/>
          </a:solidFill>
          <a:latin typeface="Times New Roman" pitchFamily="-112" charset="0"/>
        </a:defRPr>
      </a:lvl6pPr>
      <a:lvl7pPr marL="912690" algn="ctr" rtl="0" eaLnBrk="0" fontAlgn="base" hangingPunct="0">
        <a:spcBef>
          <a:spcPct val="0"/>
        </a:spcBef>
        <a:spcAft>
          <a:spcPct val="0"/>
        </a:spcAft>
        <a:defRPr sz="4400">
          <a:solidFill>
            <a:schemeClr val="tx2"/>
          </a:solidFill>
          <a:latin typeface="Times New Roman" pitchFamily="-112" charset="0"/>
        </a:defRPr>
      </a:lvl7pPr>
      <a:lvl8pPr marL="1369016" algn="ctr" rtl="0" eaLnBrk="0" fontAlgn="base" hangingPunct="0">
        <a:spcBef>
          <a:spcPct val="0"/>
        </a:spcBef>
        <a:spcAft>
          <a:spcPct val="0"/>
        </a:spcAft>
        <a:defRPr sz="4400">
          <a:solidFill>
            <a:schemeClr val="tx2"/>
          </a:solidFill>
          <a:latin typeface="Times New Roman" pitchFamily="-112" charset="0"/>
        </a:defRPr>
      </a:lvl8pPr>
      <a:lvl9pPr marL="1825374" algn="ctr" rtl="0" eaLnBrk="0" fontAlgn="base" hangingPunct="0">
        <a:spcBef>
          <a:spcPct val="0"/>
        </a:spcBef>
        <a:spcAft>
          <a:spcPct val="0"/>
        </a:spcAft>
        <a:defRPr sz="4400">
          <a:solidFill>
            <a:schemeClr val="tx2"/>
          </a:solidFill>
          <a:latin typeface="Times New Roman" pitchFamily="-112" charset="0"/>
        </a:defRPr>
      </a:lvl9pPr>
    </p:titleStyle>
    <p:bodyStyle>
      <a:lvl1pPr marL="342254" indent="-342254"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1546" indent="-285218"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0839" indent="-228172"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597194" indent="-228172"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3524" indent="-228172"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09864"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66212"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2541"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78893" indent="-228172"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77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Arial" charset="0"/>
                <a:ea typeface="ヒラギノ角ゴ Pro W3" charset="-128"/>
                <a:cs typeface="ヒラギノ角ゴ Pro W3"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smtClean="0">
                <a:solidFill>
                  <a:srgbClr val="000000"/>
                </a:solidFill>
                <a:latin typeface="Arial" charset="0"/>
                <a:ea typeface="ヒラギノ角ゴ Pro W3" charset="0"/>
                <a:cs typeface="ヒラギノ角ゴ Pro W3" charset="0"/>
              </a:defRPr>
            </a:lvl1pPr>
          </a:lstStyle>
          <a:p>
            <a:pPr fontAlgn="base">
              <a:spcBef>
                <a:spcPct val="0"/>
              </a:spcBef>
              <a:spcAft>
                <a:spcPct val="0"/>
              </a:spcAft>
              <a:defRPr/>
            </a:pPr>
            <a:fld id="{AA6220AC-747D-0E40-8516-8FB26F4A596F}"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676491709"/>
      </p:ext>
    </p:extLst>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charset="-128"/>
        </a:defRPr>
      </a:lvl5pPr>
      <a:lvl6pPr marL="457200" algn="ctr" rtl="0" fontAlgn="base">
        <a:spcBef>
          <a:spcPct val="0"/>
        </a:spcBef>
        <a:spcAft>
          <a:spcPct val="0"/>
        </a:spcAft>
        <a:defRPr sz="4400">
          <a:solidFill>
            <a:schemeClr val="tx2"/>
          </a:solidFill>
          <a:latin typeface="Arial" charset="0"/>
          <a:ea typeface="ヒラギノ角ゴ Pro W3" pitchFamily="80" charset="-128"/>
        </a:defRPr>
      </a:lvl6pPr>
      <a:lvl7pPr marL="914400" algn="ctr" rtl="0" fontAlgn="base">
        <a:spcBef>
          <a:spcPct val="0"/>
        </a:spcBef>
        <a:spcAft>
          <a:spcPct val="0"/>
        </a:spcAft>
        <a:defRPr sz="4400">
          <a:solidFill>
            <a:schemeClr val="tx2"/>
          </a:solidFill>
          <a:latin typeface="Arial" charset="0"/>
          <a:ea typeface="ヒラギノ角ゴ Pro W3" pitchFamily="80" charset="-128"/>
        </a:defRPr>
      </a:lvl7pPr>
      <a:lvl8pPr marL="1371600" algn="ctr" rtl="0" fontAlgn="base">
        <a:spcBef>
          <a:spcPct val="0"/>
        </a:spcBef>
        <a:spcAft>
          <a:spcPct val="0"/>
        </a:spcAft>
        <a:defRPr sz="4400">
          <a:solidFill>
            <a:schemeClr val="tx2"/>
          </a:solidFill>
          <a:latin typeface="Arial" charset="0"/>
          <a:ea typeface="ヒラギノ角ゴ Pro W3" pitchFamily="80" charset="-128"/>
        </a:defRPr>
      </a:lvl8pPr>
      <a:lvl9pPr marL="1828800"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ヒラギノ角ゴ Pro W3" charset="-128"/>
        </a:defRPr>
      </a:lvl1pPr>
      <a:lvl2pPr marL="742950" indent="-285750" algn="l" rtl="0" eaLnBrk="0" fontAlgn="base" hangingPunct="0">
        <a:spcBef>
          <a:spcPct val="20000"/>
        </a:spcBef>
        <a:spcAft>
          <a:spcPct val="0"/>
        </a:spcAft>
        <a:buChar char="–"/>
        <a:defRPr sz="2800">
          <a:solidFill>
            <a:schemeClr val="tx1"/>
          </a:solidFill>
          <a:latin typeface="+mn-lt"/>
          <a:ea typeface="+mn-ea"/>
          <a:cs typeface="ヒラギノ角ゴ Pro W3" charset="-128"/>
        </a:defRPr>
      </a:lvl2pPr>
      <a:lvl3pPr marL="1143000" indent="-228600" algn="l" rtl="0" eaLnBrk="0" fontAlgn="base" hangingPunct="0">
        <a:spcBef>
          <a:spcPct val="20000"/>
        </a:spcBef>
        <a:spcAft>
          <a:spcPct val="0"/>
        </a:spcAft>
        <a:buChar char="•"/>
        <a:defRPr sz="2400">
          <a:solidFill>
            <a:schemeClr val="tx1"/>
          </a:solidFill>
          <a:latin typeface="+mn-lt"/>
          <a:ea typeface="+mn-ea"/>
          <a:cs typeface="ヒラギノ角ゴ Pro W3" charset="-128"/>
        </a:defRPr>
      </a:lvl3pPr>
      <a:lvl4pPr marL="16002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4pPr>
      <a:lvl5pPr marL="2057400" indent="-228600" algn="l" rtl="0" eaLnBrk="0" fontAlgn="base" hangingPunct="0">
        <a:spcBef>
          <a:spcPct val="20000"/>
        </a:spcBef>
        <a:spcAft>
          <a:spcPct val="0"/>
        </a:spcAft>
        <a:buChar char="»"/>
        <a:defRPr sz="2000">
          <a:solidFill>
            <a:schemeClr val="tx1"/>
          </a:solidFill>
          <a:latin typeface="+mn-lt"/>
          <a:ea typeface="+mn-ea"/>
          <a:cs typeface="ヒラギノ角ゴ Pro W3"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261" tIns="45631" rIns="91261" bIns="45631" rtlCol="0" anchor="ctr">
            <a:normAutofit/>
          </a:bodyPr>
          <a:lstStyle/>
          <a:p>
            <a:r>
              <a:rPr lang="en-US"/>
              <a:t>Click to edit Master title style</a:t>
            </a:r>
          </a:p>
        </p:txBody>
      </p:sp>
      <p:sp>
        <p:nvSpPr>
          <p:cNvPr id="4" name="Date Placeholder 3"/>
          <p:cNvSpPr>
            <a:spLocks noGrp="1"/>
          </p:cNvSpPr>
          <p:nvPr>
            <p:ph type="dt" sz="half" idx="2"/>
          </p:nvPr>
        </p:nvSpPr>
        <p:spPr>
          <a:xfrm>
            <a:off x="457201" y="6356350"/>
            <a:ext cx="2133600" cy="365125"/>
          </a:xfrm>
          <a:prstGeom prst="rect">
            <a:avLst/>
          </a:prstGeom>
        </p:spPr>
        <p:txBody>
          <a:bodyPr vert="horz" lIns="91261" tIns="45631" rIns="91261" bIns="45631" rtlCol="0" anchor="ctr"/>
          <a:lstStyle>
            <a:lvl1pPr algn="l">
              <a:defRPr sz="1200">
                <a:solidFill>
                  <a:schemeClr val="tx1">
                    <a:tint val="75000"/>
                  </a:schemeClr>
                </a:solidFill>
              </a:defRPr>
            </a:lvl1pPr>
          </a:lstStyle>
          <a:p>
            <a:pPr defTabSz="456343"/>
            <a:fld id="{F0921CE0-09F0-C844-9567-91EE901B4A6D}" type="datetimeFigureOut">
              <a:rPr lang="en-US" smtClean="0">
                <a:solidFill>
                  <a:prstClr val="black">
                    <a:tint val="75000"/>
                  </a:prstClr>
                </a:solidFill>
                <a:latin typeface="Arial"/>
                <a:ea typeface="ＭＳ Ｐゴシック" charset="0"/>
              </a:rPr>
              <a:pPr defTabSz="456343"/>
              <a:t>11/3/25</a:t>
            </a:fld>
            <a:endParaRPr lang="en-US">
              <a:solidFill>
                <a:prstClr val="black">
                  <a:tint val="75000"/>
                </a:prstClr>
              </a:solidFill>
              <a:latin typeface="Arial"/>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261" tIns="45631" rIns="91261" bIns="45631" rtlCol="0" anchor="ctr"/>
          <a:lstStyle>
            <a:lvl1pPr algn="ctr">
              <a:defRPr sz="1200">
                <a:solidFill>
                  <a:schemeClr val="tx1">
                    <a:tint val="75000"/>
                  </a:schemeClr>
                </a:solidFill>
              </a:defRPr>
            </a:lvl1pPr>
          </a:lstStyle>
          <a:p>
            <a:pPr defTabSz="456343"/>
            <a:endParaRPr lang="en-US">
              <a:solidFill>
                <a:prstClr val="black">
                  <a:tint val="75000"/>
                </a:prstClr>
              </a:solidFill>
              <a:latin typeface="Arial"/>
              <a:ea typeface="ＭＳ Ｐゴシック" charset="0"/>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261" tIns="45631" rIns="91261" bIns="45631" rtlCol="0" anchor="ctr"/>
          <a:lstStyle>
            <a:lvl1pPr algn="r">
              <a:defRPr sz="1200">
                <a:solidFill>
                  <a:schemeClr val="tx1">
                    <a:tint val="75000"/>
                  </a:schemeClr>
                </a:solidFill>
              </a:defRPr>
            </a:lvl1pPr>
          </a:lstStyle>
          <a:p>
            <a:pPr defTabSz="456343"/>
            <a:fld id="{EB521DE6-3A55-8940-8CE2-E7FB3B1EADE7}" type="slidenum">
              <a:rPr lang="en-US" smtClean="0">
                <a:solidFill>
                  <a:prstClr val="black">
                    <a:tint val="75000"/>
                  </a:prstClr>
                </a:solidFill>
                <a:latin typeface="Arial"/>
                <a:ea typeface="ＭＳ Ｐゴシック" charset="0"/>
              </a:rPr>
              <a:pPr defTabSz="456343"/>
              <a:t>‹#›</a:t>
            </a:fld>
            <a:endParaRPr lang="en-US">
              <a:solidFill>
                <a:prstClr val="black">
                  <a:tint val="75000"/>
                </a:prstClr>
              </a:solidFill>
              <a:latin typeface="Arial"/>
              <a:ea typeface="ＭＳ Ｐゴシック" charset="0"/>
            </a:endParaRPr>
          </a:p>
        </p:txBody>
      </p:sp>
    </p:spTree>
    <p:extLst>
      <p:ext uri="{BB962C8B-B14F-4D97-AF65-F5344CB8AC3E}">
        <p14:creationId xmlns:p14="http://schemas.microsoft.com/office/powerpoint/2010/main" val="2674423012"/>
      </p:ext>
    </p:extLst>
  </p:cSld>
  <p:clrMap bg1="lt1" tx1="dk1" bg2="lt2" tx2="dk2" accent1="accent1" accent2="accent2" accent3="accent3" accent4="accent4" accent5="accent5" accent6="accent6" hlink="hlink" folHlink="folHlink"/>
  <p:sldLayoutIdLst>
    <p:sldLayoutId id="2147484315" r:id="rId1"/>
    <p:sldLayoutId id="2147484316" r:id="rId2"/>
    <p:sldLayoutId id="2147484317" r:id="rId3"/>
    <p:sldLayoutId id="2147484318" r:id="rId4"/>
    <p:sldLayoutId id="2147484319" r:id="rId5"/>
    <p:sldLayoutId id="2147484320" r:id="rId6"/>
    <p:sldLayoutId id="2147484321" r:id="rId7"/>
    <p:sldLayoutId id="2147484322" r:id="rId8"/>
    <p:sldLayoutId id="2147484323" r:id="rId9"/>
    <p:sldLayoutId id="2147484324" r:id="rId10"/>
    <p:sldLayoutId id="2147484325" r:id="rId11"/>
    <p:sldLayoutId id="2147484326" r:id="rId12"/>
  </p:sldLayoutIdLst>
  <p:txStyles>
    <p:titleStyle>
      <a:lvl1pPr algn="ctr" defTabSz="456343" rtl="0" eaLnBrk="1" latinLnBrk="0" hangingPunct="1">
        <a:spcBef>
          <a:spcPct val="0"/>
        </a:spcBef>
        <a:buNone/>
        <a:defRPr sz="3600" b="1" kern="1200">
          <a:solidFill>
            <a:schemeClr val="bg1"/>
          </a:solidFill>
          <a:effectLst>
            <a:glow rad="190500">
              <a:schemeClr val="tx1">
                <a:alpha val="75000"/>
              </a:schemeClr>
            </a:glow>
            <a:outerShdw blurRad="50800" dist="38100" dir="2700000" algn="tl" rotWithShape="0">
              <a:srgbClr val="000000">
                <a:alpha val="43000"/>
              </a:srgbClr>
            </a:outerShdw>
          </a:effectLst>
          <a:latin typeface="+mj-lt"/>
          <a:ea typeface="+mj-ea"/>
          <a:cs typeface="+mj-cs"/>
        </a:defRPr>
      </a:lvl1pPr>
    </p:titleStyle>
    <p:bodyStyle>
      <a:lvl1pPr marL="342254" indent="-342254" algn="l" defTabSz="456343" rtl="0" eaLnBrk="1" latinLnBrk="0" hangingPunct="1">
        <a:spcBef>
          <a:spcPct val="20000"/>
        </a:spcBef>
        <a:buFont typeface="Arial"/>
        <a:buChar char="•"/>
        <a:defRPr sz="3200" kern="1200">
          <a:solidFill>
            <a:schemeClr val="tx1"/>
          </a:solidFill>
          <a:latin typeface="+mn-lt"/>
          <a:ea typeface="+mn-ea"/>
          <a:cs typeface="+mn-cs"/>
        </a:defRPr>
      </a:lvl1pPr>
      <a:lvl2pPr marL="741546" indent="-285218" algn="l" defTabSz="456343" rtl="0" eaLnBrk="1" latinLnBrk="0" hangingPunct="1">
        <a:spcBef>
          <a:spcPct val="20000"/>
        </a:spcBef>
        <a:buFont typeface="Arial"/>
        <a:buChar char="–"/>
        <a:defRPr sz="2800" kern="1200">
          <a:solidFill>
            <a:schemeClr val="tx1"/>
          </a:solidFill>
          <a:latin typeface="+mn-lt"/>
          <a:ea typeface="+mn-ea"/>
          <a:cs typeface="+mn-cs"/>
        </a:defRPr>
      </a:lvl2pPr>
      <a:lvl3pPr marL="1140839" indent="-228172" algn="l" defTabSz="456343" rtl="0" eaLnBrk="1" latinLnBrk="0" hangingPunct="1">
        <a:spcBef>
          <a:spcPct val="20000"/>
        </a:spcBef>
        <a:buFont typeface="Arial"/>
        <a:buChar char="•"/>
        <a:defRPr sz="2400" kern="1200">
          <a:solidFill>
            <a:schemeClr val="tx1"/>
          </a:solidFill>
          <a:latin typeface="+mn-lt"/>
          <a:ea typeface="+mn-ea"/>
          <a:cs typeface="+mn-cs"/>
        </a:defRPr>
      </a:lvl3pPr>
      <a:lvl4pPr marL="1597194" indent="-228172" algn="l" defTabSz="456343" rtl="0" eaLnBrk="1" latinLnBrk="0" hangingPunct="1">
        <a:spcBef>
          <a:spcPct val="20000"/>
        </a:spcBef>
        <a:buFont typeface="Arial"/>
        <a:buChar char="–"/>
        <a:defRPr sz="2000" kern="1200">
          <a:solidFill>
            <a:schemeClr val="tx1"/>
          </a:solidFill>
          <a:latin typeface="+mn-lt"/>
          <a:ea typeface="+mn-ea"/>
          <a:cs typeface="+mn-cs"/>
        </a:defRPr>
      </a:lvl4pPr>
      <a:lvl5pPr marL="2053524" indent="-228172" algn="l" defTabSz="456343" rtl="0" eaLnBrk="1" latinLnBrk="0" hangingPunct="1">
        <a:spcBef>
          <a:spcPct val="20000"/>
        </a:spcBef>
        <a:buFont typeface="Arial"/>
        <a:buChar char="»"/>
        <a:defRPr sz="2000" kern="1200">
          <a:solidFill>
            <a:schemeClr val="tx1"/>
          </a:solidFill>
          <a:latin typeface="+mn-lt"/>
          <a:ea typeface="+mn-ea"/>
          <a:cs typeface="+mn-cs"/>
        </a:defRPr>
      </a:lvl5pPr>
      <a:lvl6pPr marL="2509864" indent="-228172" algn="l" defTabSz="456343" rtl="0" eaLnBrk="1" latinLnBrk="0" hangingPunct="1">
        <a:spcBef>
          <a:spcPct val="20000"/>
        </a:spcBef>
        <a:buFont typeface="Arial"/>
        <a:buChar char="•"/>
        <a:defRPr sz="2000" kern="1200">
          <a:solidFill>
            <a:schemeClr val="tx1"/>
          </a:solidFill>
          <a:latin typeface="+mn-lt"/>
          <a:ea typeface="+mn-ea"/>
          <a:cs typeface="+mn-cs"/>
        </a:defRPr>
      </a:lvl6pPr>
      <a:lvl7pPr marL="2966212" indent="-228172" algn="l" defTabSz="456343" rtl="0" eaLnBrk="1" latinLnBrk="0" hangingPunct="1">
        <a:spcBef>
          <a:spcPct val="20000"/>
        </a:spcBef>
        <a:buFont typeface="Arial"/>
        <a:buChar char="•"/>
        <a:defRPr sz="2000" kern="1200">
          <a:solidFill>
            <a:schemeClr val="tx1"/>
          </a:solidFill>
          <a:latin typeface="+mn-lt"/>
          <a:ea typeface="+mn-ea"/>
          <a:cs typeface="+mn-cs"/>
        </a:defRPr>
      </a:lvl7pPr>
      <a:lvl8pPr marL="3422541" indent="-228172" algn="l" defTabSz="456343" rtl="0" eaLnBrk="1" latinLnBrk="0" hangingPunct="1">
        <a:spcBef>
          <a:spcPct val="20000"/>
        </a:spcBef>
        <a:buFont typeface="Arial"/>
        <a:buChar char="•"/>
        <a:defRPr sz="2000" kern="1200">
          <a:solidFill>
            <a:schemeClr val="tx1"/>
          </a:solidFill>
          <a:latin typeface="+mn-lt"/>
          <a:ea typeface="+mn-ea"/>
          <a:cs typeface="+mn-cs"/>
        </a:defRPr>
      </a:lvl8pPr>
      <a:lvl9pPr marL="3878893" indent="-228172" algn="l" defTabSz="456343"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60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3"/>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6020" name="Rectangle 4"/>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773" name="Rectangle 5"/>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400">
                <a:ea typeface="+mn-ea"/>
                <a:cs typeface="+mn-cs"/>
              </a:defRPr>
            </a:lvl1pPr>
          </a:lstStyle>
          <a:p>
            <a:pPr>
              <a:defRPr/>
            </a:pPr>
            <a:endParaRPr lang="en-US"/>
          </a:p>
        </p:txBody>
      </p:sp>
      <p:sp>
        <p:nvSpPr>
          <p:cNvPr id="32774" name="Rectangle 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a:defRPr sz="1400">
                <a:ea typeface="+mn-ea"/>
                <a:cs typeface="+mn-cs"/>
              </a:defRPr>
            </a:lvl1pPr>
          </a:lstStyle>
          <a:p>
            <a:pPr>
              <a:defRPr/>
            </a:pPr>
            <a:endParaRPr lang="en-US"/>
          </a:p>
        </p:txBody>
      </p:sp>
      <p:sp>
        <p:nvSpPr>
          <p:cNvPr id="32775" name="Rectangle 7"/>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400"/>
            </a:lvl1pPr>
          </a:lstStyle>
          <a:p>
            <a:pPr>
              <a:defRPr/>
            </a:pPr>
            <a:fld id="{C1B24FDB-6D8B-EC47-9C3E-A0114DFA94DD}" type="slidenum">
              <a:rPr lang="en-US"/>
              <a:pPr>
                <a:defRPr/>
              </a:pPr>
              <a:t>‹#›</a:t>
            </a:fld>
            <a:endParaRPr lang="en-US"/>
          </a:p>
        </p:txBody>
      </p:sp>
    </p:spTree>
    <p:extLst>
      <p:ext uri="{BB962C8B-B14F-4D97-AF65-F5344CB8AC3E}">
        <p14:creationId xmlns:p14="http://schemas.microsoft.com/office/powerpoint/2010/main" val="3006174118"/>
      </p:ext>
    </p:extLst>
  </p:cSld>
  <p:clrMap bg1="lt1" tx1="dk1" bg2="lt2" tx2="dk2" accent1="accent1" accent2="accent2" accent3="accent3" accent4="accent4" accent5="accent5" accent6="accent6" hlink="hlink" folHlink="folHlink"/>
  <p:sldLayoutIdLst>
    <p:sldLayoutId id="2147484328" r:id="rId1"/>
    <p:sldLayoutId id="2147484329" r:id="rId2"/>
  </p:sldLayoutIdLst>
  <p:txStyles>
    <p:titleStyle>
      <a:lvl1pPr algn="ctr" rtl="0" eaLnBrk="0" fontAlgn="base" hangingPunct="0">
        <a:spcBef>
          <a:spcPct val="0"/>
        </a:spcBef>
        <a:spcAft>
          <a:spcPct val="0"/>
        </a:spcAft>
        <a:defRPr kumimoji="1" sz="4400" b="1">
          <a:solidFill>
            <a:schemeClr val="tx2"/>
          </a:solidFill>
          <a:latin typeface="Arial"/>
          <a:ea typeface="+mj-ea"/>
          <a:cs typeface="Arial"/>
        </a:defRPr>
      </a:lvl1pPr>
      <a:lvl2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kumimoji="1" sz="4400" b="1">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6pPr>
      <a:lvl7pPr marL="9144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7pPr>
      <a:lvl8pPr marL="13716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8pPr>
      <a:lvl9pPr marL="1828800" algn="ctr" rtl="0" fontAlgn="base">
        <a:spcBef>
          <a:spcPct val="0"/>
        </a:spcBef>
        <a:spcAft>
          <a:spcPct val="0"/>
        </a:spcAft>
        <a:defRPr kumimoji="1" sz="4400">
          <a:solidFill>
            <a:schemeClr val="tx2"/>
          </a:solidFill>
          <a:latin typeface="Futura" pitchFamily="-112" charset="0"/>
          <a:ea typeface="ＭＳ Ｐゴシック" pitchFamily="-112" charset="-128"/>
          <a:cs typeface="ＭＳ Ｐゴシック" pitchFamily="-112" charset="-128"/>
        </a:defRPr>
      </a:lvl9pPr>
    </p:titleStyle>
    <p:bodyStyle>
      <a:lvl1pPr marL="465138" indent="-465138" algn="l" rtl="0" eaLnBrk="0" fontAlgn="base" hangingPunct="0">
        <a:spcBef>
          <a:spcPct val="20000"/>
        </a:spcBef>
        <a:spcAft>
          <a:spcPct val="0"/>
        </a:spcAft>
        <a:buClr>
          <a:srgbClr val="2D5902"/>
        </a:buClr>
        <a:buFont typeface="Wingdings" charset="0"/>
        <a:buChar char=""/>
        <a:defRPr kumimoji="1" sz="3200" b="1">
          <a:solidFill>
            <a:schemeClr val="tx1"/>
          </a:solidFill>
          <a:latin typeface="Arial"/>
          <a:ea typeface="+mn-ea"/>
          <a:cs typeface="Arial"/>
        </a:defRPr>
      </a:lvl1pPr>
      <a:lvl2pPr marL="965200" indent="-385763" algn="l" rtl="0" eaLnBrk="0" fontAlgn="base" hangingPunct="0">
        <a:spcBef>
          <a:spcPct val="20000"/>
        </a:spcBef>
        <a:spcAft>
          <a:spcPct val="0"/>
        </a:spcAft>
        <a:buClr>
          <a:srgbClr val="2D5902"/>
        </a:buClr>
        <a:buFont typeface="Wingdings" charset="0"/>
        <a:buChar char=""/>
        <a:defRPr kumimoji="1" sz="2800" b="1">
          <a:solidFill>
            <a:schemeClr val="tx1"/>
          </a:solidFill>
          <a:latin typeface="Arial"/>
          <a:ea typeface="+mn-ea"/>
          <a:cs typeface="Arial"/>
        </a:defRPr>
      </a:lvl2pPr>
      <a:lvl3pPr marL="1484313" indent="-331788" algn="l" rtl="0" eaLnBrk="0" fontAlgn="base" hangingPunct="0">
        <a:spcBef>
          <a:spcPct val="20000"/>
        </a:spcBef>
        <a:spcAft>
          <a:spcPct val="0"/>
        </a:spcAft>
        <a:buClr>
          <a:srgbClr val="2D5902"/>
        </a:buClr>
        <a:buFont typeface="Wingdings" charset="0"/>
        <a:buChar char=""/>
        <a:defRPr kumimoji="1" sz="2400" b="1">
          <a:solidFill>
            <a:schemeClr val="tx1"/>
          </a:solidFill>
          <a:latin typeface="Arial"/>
          <a:ea typeface="+mn-ea"/>
          <a:cs typeface="Arial"/>
        </a:defRPr>
      </a:lvl3pPr>
      <a:lvl4pPr marL="1949450" indent="-296863"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4pPr>
      <a:lvl5pPr marL="2343150" indent="-279400" algn="l" rtl="0" eaLnBrk="0" fontAlgn="base" hangingPunct="0">
        <a:spcBef>
          <a:spcPct val="20000"/>
        </a:spcBef>
        <a:spcAft>
          <a:spcPct val="0"/>
        </a:spcAft>
        <a:buClr>
          <a:srgbClr val="2D5902"/>
        </a:buClr>
        <a:buFont typeface="Wingdings" charset="0"/>
        <a:buChar char=""/>
        <a:defRPr kumimoji="1" sz="2000" b="1">
          <a:solidFill>
            <a:schemeClr val="tx1"/>
          </a:solidFill>
          <a:latin typeface="Arial"/>
          <a:ea typeface="+mn-ea"/>
          <a:cs typeface="Arial"/>
        </a:defRPr>
      </a:lvl5pPr>
      <a:lvl6pPr marL="28003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6pPr>
      <a:lvl7pPr marL="32575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7pPr>
      <a:lvl8pPr marL="37147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8pPr>
      <a:lvl9pPr marL="4171950" indent="-279400" algn="l" rtl="0" fontAlgn="base">
        <a:spcBef>
          <a:spcPct val="20000"/>
        </a:spcBef>
        <a:spcAft>
          <a:spcPct val="0"/>
        </a:spcAft>
        <a:buClr>
          <a:srgbClr val="2D5902"/>
        </a:buClr>
        <a:buFont typeface="Wingdings" pitchFamily="-112" charset="2"/>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01DAA61-5A71-4542-9413-09075FB6177C}"/>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8195" name="Rectangle 3">
            <a:extLst>
              <a:ext uri="{FF2B5EF4-FFF2-40B4-BE49-F238E27FC236}">
                <a16:creationId xmlns:a16="http://schemas.microsoft.com/office/drawing/2014/main" id="{94490BEF-1BBF-4C43-B918-17B06A39C2EC}"/>
              </a:ext>
            </a:extLst>
          </p:cNvPr>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a:extLst>
              <a:ext uri="{FF2B5EF4-FFF2-40B4-BE49-F238E27FC236}">
                <a16:creationId xmlns:a16="http://schemas.microsoft.com/office/drawing/2014/main" id="{23EC7403-AA63-E240-A698-070B0C8E09C5}"/>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7" name="Rectangle 5">
            <a:extLst>
              <a:ext uri="{FF2B5EF4-FFF2-40B4-BE49-F238E27FC236}">
                <a16:creationId xmlns:a16="http://schemas.microsoft.com/office/drawing/2014/main" id="{65A0D170-DB25-A646-81F6-2F31630EFE0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ＭＳ Ｐゴシック" charset="-128"/>
                <a:cs typeface="ＭＳ Ｐゴシック" charset="-128"/>
              </a:defRPr>
            </a:lvl1pPr>
          </a:lstStyle>
          <a:p>
            <a:pPr>
              <a:defRPr/>
            </a:pPr>
            <a:endParaRPr lang="en-US"/>
          </a:p>
        </p:txBody>
      </p:sp>
      <p:sp>
        <p:nvSpPr>
          <p:cNvPr id="8198" name="Rectangle 6">
            <a:extLst>
              <a:ext uri="{FF2B5EF4-FFF2-40B4-BE49-F238E27FC236}">
                <a16:creationId xmlns:a16="http://schemas.microsoft.com/office/drawing/2014/main" id="{1891D0E1-C9FF-7C46-842B-C19A7809AF1A}"/>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anose="02020603050405020304" pitchFamily="18" charset="0"/>
              </a:defRPr>
            </a:lvl1pPr>
          </a:lstStyle>
          <a:p>
            <a:fld id="{FCAF4A6A-6405-4349-AFE9-6956E1F91781}" type="slidenum">
              <a:rPr lang="en-US" altLang="en-US"/>
              <a:pPr/>
              <a:t>‹#›</a:t>
            </a:fld>
            <a:endParaRPr lang="en-US" altLang="en-US"/>
          </a:p>
        </p:txBody>
      </p:sp>
    </p:spTree>
    <p:extLst>
      <p:ext uri="{BB962C8B-B14F-4D97-AF65-F5344CB8AC3E}">
        <p14:creationId xmlns:p14="http://schemas.microsoft.com/office/powerpoint/2010/main" val="609926457"/>
      </p:ext>
    </p:extLst>
  </p:cSld>
  <p:clrMap bg1="lt1" tx1="dk1" bg2="lt2" tx2="dk2" accent1="accent1" accent2="accent2" accent3="accent3" accent4="accent4" accent5="accent5" accent6="accent6" hlink="hlink" folHlink="folHlink"/>
  <p:sldLayoutIdLst>
    <p:sldLayoutId id="2147484331" r:id="rId1"/>
  </p:sldLayoutIdLst>
  <p:transition spd="med">
    <p:randomBar dir="vert"/>
  </p:transition>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alpha val="43137"/>
              </a:srgbClr>
            </a:outerShdw>
          </a:effectLst>
          <a:latin typeface="Arial"/>
          <a:ea typeface="ＭＳ Ｐゴシック" charset="-128"/>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128"/>
        </a:defRPr>
      </a:lvl2pPr>
      <a:lvl3pPr algn="ctr" rtl="0" eaLnBrk="0" fontAlgn="base" hangingPunct="0">
        <a:spcBef>
          <a:spcPct val="0"/>
        </a:spcBef>
        <a:spcAft>
          <a:spcPct val="0"/>
        </a:spcAft>
        <a:defRPr sz="4400" b="1">
          <a:solidFill>
            <a:schemeClr val="tx2"/>
          </a:solidFill>
          <a:latin typeface="Arial" charset="0"/>
          <a:ea typeface="ＭＳ Ｐゴシック" charset="-128"/>
        </a:defRPr>
      </a:lvl3pPr>
      <a:lvl4pPr algn="ctr" rtl="0" eaLnBrk="0" fontAlgn="base" hangingPunct="0">
        <a:spcBef>
          <a:spcPct val="0"/>
        </a:spcBef>
        <a:spcAft>
          <a:spcPct val="0"/>
        </a:spcAft>
        <a:defRPr sz="4400" b="1">
          <a:solidFill>
            <a:schemeClr val="tx2"/>
          </a:solidFill>
          <a:latin typeface="Arial" charset="0"/>
          <a:ea typeface="ＭＳ Ｐゴシック" charset="-128"/>
        </a:defRPr>
      </a:lvl4pPr>
      <a:lvl5pPr algn="ctr" rtl="0" eaLnBrk="0" fontAlgn="base" hangingPunct="0">
        <a:spcBef>
          <a:spcPct val="0"/>
        </a:spcBef>
        <a:spcAft>
          <a:spcPct val="0"/>
        </a:spcAft>
        <a:defRPr sz="4400" b="1">
          <a:solidFill>
            <a:schemeClr val="tx2"/>
          </a:solidFill>
          <a:latin typeface="Arial" charset="0"/>
          <a:ea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a:solidFill>
            <a:schemeClr val="tx1"/>
          </a:solidFill>
          <a:effectLst>
            <a:outerShdw blurRad="38100" dist="38100" dir="2700000" algn="tl">
              <a:srgbClr val="000000">
                <a:alpha val="43137"/>
              </a:srgbClr>
            </a:outerShdw>
          </a:effectLst>
          <a:latin typeface="Arial"/>
          <a:ea typeface="ＭＳ Ｐゴシック" charset="-128"/>
          <a:cs typeface="Arial"/>
        </a:defRPr>
      </a:lvl1pPr>
      <a:lvl2pPr marL="742950" indent="-28575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ＭＳ Ｐゴシック" charset="-128"/>
          <a:cs typeface="Arial"/>
        </a:defRPr>
      </a:lvl2pPr>
      <a:lvl3pPr marL="1143000" indent="-22860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ＭＳ Ｐゴシック" charset="-128"/>
          <a:cs typeface="Arial"/>
        </a:defRPr>
      </a:lvl3pPr>
      <a:lvl4pPr marL="16002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4pPr>
      <a:lvl5pPr marL="20574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ABEEA3FE-2AF6-C246-99FB-C5B0325A47D2}"/>
              </a:ext>
            </a:extLst>
          </p:cNvPr>
          <p:cNvSpPr>
            <a:spLocks noGrp="1" noChangeArrowheads="1"/>
          </p:cNvSpPr>
          <p:nvPr>
            <p:ph type="title"/>
          </p:nvPr>
        </p:nvSpPr>
        <p:spPr bwMode="auto">
          <a:xfrm>
            <a:off x="304800" y="990600"/>
            <a:ext cx="8305800" cy="838200"/>
          </a:xfrm>
          <a:prstGeom prst="rect">
            <a:avLst/>
          </a:prstGeom>
          <a:noFill/>
          <a:ln>
            <a:noFill/>
          </a:ln>
          <a:effectLst>
            <a:outerShdw blurRad="38100"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075" name="Rectangle 3">
            <a:extLst>
              <a:ext uri="{FF2B5EF4-FFF2-40B4-BE49-F238E27FC236}">
                <a16:creationId xmlns:a16="http://schemas.microsoft.com/office/drawing/2014/main" id="{7AD9B6AE-B1B8-2D45-A7E0-36409865F3BC}"/>
              </a:ext>
            </a:extLst>
          </p:cNvPr>
          <p:cNvSpPr>
            <a:spLocks noGrp="1" noChangeArrowheads="1"/>
          </p:cNvSpPr>
          <p:nvPr>
            <p:ph type="dt" sz="half" idx="2"/>
          </p:nvPr>
        </p:nvSpPr>
        <p:spPr bwMode="auto">
          <a:xfrm>
            <a:off x="3048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6" name="Rectangle 4">
            <a:extLst>
              <a:ext uri="{FF2B5EF4-FFF2-40B4-BE49-F238E27FC236}">
                <a16:creationId xmlns:a16="http://schemas.microsoft.com/office/drawing/2014/main" id="{6E5CA1CA-549D-B741-B580-35A7A9596758}"/>
              </a:ext>
            </a:extLst>
          </p:cNvPr>
          <p:cNvSpPr>
            <a:spLocks noGrp="1" noChangeArrowheads="1"/>
          </p:cNvSpPr>
          <p:nvPr>
            <p:ph type="ftr" sz="quarter" idx="3"/>
          </p:nvPr>
        </p:nvSpPr>
        <p:spPr bwMode="auto">
          <a:xfrm>
            <a:off x="3124200" y="6400800"/>
            <a:ext cx="28956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ctr" eaLnBrk="1" hangingPunct="1">
              <a:defRPr sz="1400" b="1">
                <a:solidFill>
                  <a:srgbClr val="003300"/>
                </a:solidFill>
                <a:latin typeface="Arial" charset="0"/>
                <a:ea typeface="ＭＳ Ｐゴシック" charset="-128"/>
                <a:cs typeface="ＭＳ Ｐゴシック" charset="-128"/>
              </a:defRPr>
            </a:lvl1pPr>
          </a:lstStyle>
          <a:p>
            <a:pPr>
              <a:defRPr/>
            </a:pPr>
            <a:endParaRPr lang="en-US"/>
          </a:p>
        </p:txBody>
      </p:sp>
      <p:sp>
        <p:nvSpPr>
          <p:cNvPr id="3077" name="Rectangle 5">
            <a:extLst>
              <a:ext uri="{FF2B5EF4-FFF2-40B4-BE49-F238E27FC236}">
                <a16:creationId xmlns:a16="http://schemas.microsoft.com/office/drawing/2014/main" id="{DA95111B-4B74-394A-A384-83ABBBD8925D}"/>
              </a:ext>
            </a:extLst>
          </p:cNvPr>
          <p:cNvSpPr>
            <a:spLocks noGrp="1" noChangeArrowheads="1"/>
          </p:cNvSpPr>
          <p:nvPr>
            <p:ph type="sldNum" sz="quarter" idx="4"/>
          </p:nvPr>
        </p:nvSpPr>
        <p:spPr bwMode="auto">
          <a:xfrm>
            <a:off x="6705600" y="6400800"/>
            <a:ext cx="1905000" cy="457200"/>
          </a:xfrm>
          <a:prstGeom prst="rect">
            <a:avLst/>
          </a:prstGeom>
          <a:noFill/>
          <a:ln w="9525">
            <a:noFill/>
            <a:miter lim="800000"/>
            <a:headEnd/>
            <a:tailEnd/>
          </a:ln>
          <a:effectLst/>
        </p:spPr>
        <p:txBody>
          <a:bodyPr vert="horz" wrap="square" lIns="92075" tIns="46038" rIns="92075" bIns="46038" numCol="1" anchor="b" anchorCtr="0" compatLnSpc="1">
            <a:prstTxWarp prst="textNoShape">
              <a:avLst/>
            </a:prstTxWarp>
          </a:bodyPr>
          <a:lstStyle>
            <a:lvl1pPr algn="r" eaLnBrk="1" hangingPunct="1">
              <a:defRPr sz="1400" b="1">
                <a:solidFill>
                  <a:srgbClr val="003300"/>
                </a:solidFill>
              </a:defRPr>
            </a:lvl1pPr>
          </a:lstStyle>
          <a:p>
            <a:fld id="{D7E3D057-8621-9D4D-8C0E-B987C64A8A35}" type="slidenum">
              <a:rPr lang="en-US" altLang="en-US"/>
              <a:pPr/>
              <a:t>‹#›</a:t>
            </a:fld>
            <a:endParaRPr lang="en-US" altLang="en-US"/>
          </a:p>
        </p:txBody>
      </p:sp>
      <p:sp>
        <p:nvSpPr>
          <p:cNvPr id="57350" name="Rectangle 6">
            <a:extLst>
              <a:ext uri="{FF2B5EF4-FFF2-40B4-BE49-F238E27FC236}">
                <a16:creationId xmlns:a16="http://schemas.microsoft.com/office/drawing/2014/main" id="{421872AF-35BF-F64E-ADE9-006C814ACF60}"/>
              </a:ext>
            </a:extLst>
          </p:cNvPr>
          <p:cNvSpPr>
            <a:spLocks noGrp="1" noChangeArrowheads="1"/>
          </p:cNvSpPr>
          <p:nvPr>
            <p:ph type="body" idx="1"/>
          </p:nvPr>
        </p:nvSpPr>
        <p:spPr bwMode="auto">
          <a:xfrm>
            <a:off x="304800" y="2057400"/>
            <a:ext cx="8305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471351129"/>
      </p:ext>
    </p:extLst>
  </p:cSld>
  <p:clrMap bg1="lt1" tx1="dk1" bg2="lt2" tx2="dk2" accent1="accent1" accent2="accent2" accent3="accent3" accent4="accent4" accent5="accent5" accent6="accent6" hlink="hlink" folHlink="folHlink"/>
  <p:sldLayoutIdLst>
    <p:sldLayoutId id="2147484333" r:id="rId1"/>
  </p:sldLayoutIdLst>
  <p:txStyles>
    <p:titleStyle>
      <a:lvl1pPr algn="l" rtl="0" eaLnBrk="0" fontAlgn="base" hangingPunct="0">
        <a:spcBef>
          <a:spcPct val="20000"/>
        </a:spcBef>
        <a:spcAft>
          <a:spcPct val="0"/>
        </a:spcAft>
        <a:defRPr sz="4400" b="1" i="1">
          <a:solidFill>
            <a:schemeClr val="tx2"/>
          </a:solidFill>
          <a:latin typeface="+mj-lt"/>
          <a:ea typeface="ＭＳ Ｐゴシック" charset="-128"/>
          <a:cs typeface="ＭＳ Ｐゴシック" charset="-128"/>
        </a:defRPr>
      </a:lvl1pPr>
      <a:lvl2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2pPr>
      <a:lvl3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3pPr>
      <a:lvl4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4pPr>
      <a:lvl5pPr algn="l" rtl="0" eaLnBrk="0" fontAlgn="base" hangingPunct="0">
        <a:spcBef>
          <a:spcPct val="20000"/>
        </a:spcBef>
        <a:spcAft>
          <a:spcPct val="0"/>
        </a:spcAft>
        <a:defRPr sz="4400" b="1" i="1">
          <a:solidFill>
            <a:schemeClr val="tx2"/>
          </a:solidFill>
          <a:latin typeface="Times New Roman" charset="0"/>
          <a:ea typeface="ＭＳ Ｐゴシック" charset="-128"/>
          <a:cs typeface="ＭＳ Ｐゴシック" charset="-128"/>
        </a:defRPr>
      </a:lvl5pPr>
      <a:lvl6pPr marL="457200" algn="l" rtl="0" fontAlgn="base">
        <a:spcBef>
          <a:spcPct val="20000"/>
        </a:spcBef>
        <a:spcAft>
          <a:spcPct val="0"/>
        </a:spcAft>
        <a:defRPr sz="4400" b="1" i="1">
          <a:solidFill>
            <a:schemeClr val="tx2"/>
          </a:solidFill>
          <a:latin typeface="Times New Roman" charset="0"/>
        </a:defRPr>
      </a:lvl6pPr>
      <a:lvl7pPr marL="914400" algn="l" rtl="0" fontAlgn="base">
        <a:spcBef>
          <a:spcPct val="20000"/>
        </a:spcBef>
        <a:spcAft>
          <a:spcPct val="0"/>
        </a:spcAft>
        <a:defRPr sz="4400" b="1" i="1">
          <a:solidFill>
            <a:schemeClr val="tx2"/>
          </a:solidFill>
          <a:latin typeface="Times New Roman" charset="0"/>
        </a:defRPr>
      </a:lvl7pPr>
      <a:lvl8pPr marL="1371600" algn="l" rtl="0" fontAlgn="base">
        <a:spcBef>
          <a:spcPct val="20000"/>
        </a:spcBef>
        <a:spcAft>
          <a:spcPct val="0"/>
        </a:spcAft>
        <a:defRPr sz="4400" b="1" i="1">
          <a:solidFill>
            <a:schemeClr val="tx2"/>
          </a:solidFill>
          <a:latin typeface="Times New Roman" charset="0"/>
        </a:defRPr>
      </a:lvl8pPr>
      <a:lvl9pPr marL="1828800" algn="l" rtl="0" fontAlgn="base">
        <a:spcBef>
          <a:spcPct val="20000"/>
        </a:spcBef>
        <a:spcAft>
          <a:spcPct val="0"/>
        </a:spcAft>
        <a:defRPr sz="4400" b="1"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1"/>
        </a:buClr>
        <a:buSzPct val="80000"/>
        <a:buFont typeface="Wingdings" pitchFamily="2" charset="2"/>
        <a:buChar char="û"/>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80000"/>
        <a:buFont typeface="Wingdings" pitchFamily="2" charset="2"/>
        <a:buChar char="û"/>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tx1"/>
        </a:buClr>
        <a:buSzPct val="80000"/>
        <a:buFont typeface="Wingdings" pitchFamily="2" charset="2"/>
        <a:buChar char="û"/>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1"/>
        </a:buClr>
        <a:buSzPct val="80000"/>
        <a:buFont typeface="Wingdings" pitchFamily="2" charset="2"/>
        <a:buChar char="û"/>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1"/>
        </a:buClr>
        <a:buSzPct val="80000"/>
        <a:buFont typeface="Wingdings" charset="2"/>
        <a:buChar char="û"/>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598265935"/>
      </p:ext>
    </p:extLst>
  </p:cSld>
  <p:clrMap bg1="lt1" tx1="dk1" bg2="lt2" tx2="dk2" accent1="accent1" accent2="accent2" accent3="accent3" accent4="accent4" accent5="accent5" accent6="accent6" hlink="hlink" folHlink="folHlink"/>
  <p:sldLayoutIdLst>
    <p:sldLayoutId id="2147484335" r:id="rId1"/>
    <p:sldLayoutId id="2147484336" r:id="rId2"/>
    <p:sldLayoutId id="2147484337" r:id="rId3"/>
    <p:sldLayoutId id="2147484338" r:id="rId4"/>
    <p:sldLayoutId id="2147484339" r:id="rId5"/>
    <p:sldLayoutId id="2147484340" r:id="rId6"/>
    <p:sldLayoutId id="2147484341" r:id="rId7"/>
    <p:sldLayoutId id="2147484342" r:id="rId8"/>
    <p:sldLayoutId id="2147484343" r:id="rId9"/>
    <p:sldLayoutId id="2147484344" r:id="rId10"/>
    <p:sldLayoutId id="2147484345" r:id="rId11"/>
    <p:sldLayoutId id="2147484346" r:id="rId12"/>
    <p:sldLayoutId id="214748434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3458"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59"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34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a:cs typeface="Osaka"/>
              </a:defRPr>
            </a:lvl1pPr>
          </a:lstStyle>
          <a:p>
            <a:pPr>
              <a:defRPr/>
            </a:pPr>
            <a:endParaRPr lang="en-US"/>
          </a:p>
        </p:txBody>
      </p:sp>
      <p:sp>
        <p:nvSpPr>
          <p:cNvPr id="4034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a:cs typeface="Osaka"/>
              </a:defRPr>
            </a:lvl1pPr>
          </a:lstStyle>
          <a:p>
            <a:pPr>
              <a:defRPr/>
            </a:pPr>
            <a:endParaRPr lang="en-US"/>
          </a:p>
        </p:txBody>
      </p:sp>
      <p:sp>
        <p:nvSpPr>
          <p:cNvPr id="4034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66"/>
                </a:solidFill>
                <a:latin typeface="Trebuchet MS" charset="0"/>
                <a:ea typeface="Osaka" charset="-128"/>
                <a:cs typeface="Osaka" charset="-128"/>
              </a:defRPr>
            </a:lvl1pPr>
          </a:lstStyle>
          <a:p>
            <a:pPr>
              <a:defRPr/>
            </a:pPr>
            <a:fld id="{C233DCF7-D56E-C741-9286-0F50E86C9849}" type="slidenum">
              <a:rPr lang="en-US"/>
              <a:pPr>
                <a:defRPr/>
              </a:pPr>
              <a:t>‹#›</a:t>
            </a:fld>
            <a:endParaRPr lang="en-US"/>
          </a:p>
        </p:txBody>
      </p:sp>
    </p:spTree>
    <p:extLst>
      <p:ext uri="{BB962C8B-B14F-4D97-AF65-F5344CB8AC3E}">
        <p14:creationId xmlns:p14="http://schemas.microsoft.com/office/powerpoint/2010/main" val="782736444"/>
      </p:ext>
    </p:extLst>
  </p:cSld>
  <p:clrMap bg1="dk2" tx1="lt1" bg2="dk1" tx2="lt2" accent1="accent1" accent2="accent2" accent3="accent3" accent4="accent4" accent5="accent5" accent6="accent6" hlink="hlink" folHlink="folHlink"/>
  <p:sldLayoutIdLst>
    <p:sldLayoutId id="2147484373" r:id="rId1"/>
    <p:sldLayoutId id="2147484374" r:id="rId2"/>
    <p:sldLayoutId id="2147484375" r:id="rId3"/>
    <p:sldLayoutId id="2147484376" r:id="rId4"/>
    <p:sldLayoutId id="2147484377" r:id="rId5"/>
    <p:sldLayoutId id="2147484378" r:id="rId6"/>
    <p:sldLayoutId id="2147484379" r:id="rId7"/>
    <p:sldLayoutId id="2147484380" r:id="rId8"/>
    <p:sldLayoutId id="2147484381" r:id="rId9"/>
    <p:sldLayoutId id="2147484382" r:id="rId10"/>
    <p:sldLayoutId id="2147484383" r:id="rId11"/>
  </p:sldLayoutIdLst>
  <p:transition/>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2pPr>
      <a:lvl3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3pPr>
      <a:lvl4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4pPr>
      <a:lvl5pPr algn="ctr" rtl="0" eaLnBrk="0" fontAlgn="base" hangingPunct="0">
        <a:spcBef>
          <a:spcPct val="0"/>
        </a:spcBef>
        <a:spcAft>
          <a:spcPct val="0"/>
        </a:spcAft>
        <a:defRPr sz="4400" b="1">
          <a:solidFill>
            <a:schemeClr val="tx2"/>
          </a:solidFill>
          <a:latin typeface="Trebuchet MS" pitchFamily="-112" charset="0"/>
          <a:ea typeface="Osaka" pitchFamily="-112" charset="-128"/>
          <a:cs typeface="Osaka" pitchFamily="-112" charset="-128"/>
        </a:defRPr>
      </a:lvl5pPr>
      <a:lvl6pPr marL="4572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6pPr>
      <a:lvl7pPr marL="9144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7pPr>
      <a:lvl8pPr marL="13716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8pPr>
      <a:lvl9pPr marL="1828800" algn="ctr" rtl="0" fontAlgn="base">
        <a:spcBef>
          <a:spcPct val="0"/>
        </a:spcBef>
        <a:spcAft>
          <a:spcPct val="0"/>
        </a:spcAft>
        <a:defRPr sz="4400" b="1">
          <a:solidFill>
            <a:schemeClr val="tx2"/>
          </a:solidFill>
          <a:latin typeface="Trebuchet MS" pitchFamily="-112" charset="0"/>
          <a:ea typeface="Osaka" pitchFamily="-112" charset="-128"/>
          <a:cs typeface="Osaka" pitchFamily="-112"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12"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090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ea typeface="Osaka"/>
                <a:cs typeface="Osaka"/>
              </a:defRPr>
            </a:lvl1pPr>
          </a:lstStyle>
          <a:p>
            <a:pPr eaLnBrk="0" hangingPunct="0">
              <a:defRPr/>
            </a:pPr>
            <a:endParaRPr lang="en-US">
              <a:latin typeface="Arial" charset="0"/>
            </a:endParaRPr>
          </a:p>
        </p:txBody>
      </p:sp>
      <p:sp>
        <p:nvSpPr>
          <p:cNvPr id="8090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ea typeface="Osaka"/>
                <a:cs typeface="Osaka"/>
              </a:defRPr>
            </a:lvl1pPr>
          </a:lstStyle>
          <a:p>
            <a:pPr eaLnBrk="0" hangingPunct="0">
              <a:defRPr/>
            </a:pPr>
            <a:endParaRPr lang="en-US">
              <a:latin typeface="Arial" charset="0"/>
            </a:endParaRPr>
          </a:p>
        </p:txBody>
      </p:sp>
      <p:sp>
        <p:nvSpPr>
          <p:cNvPr id="8090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ea typeface="Osaka"/>
                <a:cs typeface="Osaka"/>
              </a:defRPr>
            </a:lvl1pPr>
          </a:lstStyle>
          <a:p>
            <a:pPr eaLnBrk="0" hangingPunct="0">
              <a:defRPr/>
            </a:pPr>
            <a:fld id="{B0CAE22C-A2EA-F14B-BB2E-85CBB4163F40}"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796283820"/>
      </p:ext>
    </p:extLst>
  </p:cSld>
  <p:clrMap bg1="lt1" tx1="dk1" bg2="lt2" tx2="dk2" accent1="accent1" accent2="accent2" accent3="accent3" accent4="accent4" accent5="accent5" accent6="accent6" hlink="hlink" folHlink="folHlink"/>
  <p:sldLayoutIdLst>
    <p:sldLayoutId id="2147484385" r:id="rId1"/>
    <p:sldLayoutId id="2147484386" r:id="rId2"/>
    <p:sldLayoutId id="2147484387" r:id="rId3"/>
    <p:sldLayoutId id="2147484388" r:id="rId4"/>
    <p:sldLayoutId id="2147484389" r:id="rId5"/>
    <p:sldLayoutId id="2147484390" r:id="rId6"/>
    <p:sldLayoutId id="2147484391" r:id="rId7"/>
    <p:sldLayoutId id="2147484392" r:id="rId8"/>
    <p:sldLayoutId id="2147484393" r:id="rId9"/>
    <p:sldLayoutId id="2147484394" r:id="rId10"/>
    <p:sldLayoutId id="21474843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defRPr>
            </a:lvl1pPr>
          </a:lstStyle>
          <a:p>
            <a:pPr>
              <a:defRPr/>
            </a:pPr>
            <a:endParaRPr lang="en-US"/>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defRPr>
            </a:lvl1pPr>
          </a:lstStyle>
          <a:p>
            <a:pPr>
              <a:defRPr/>
            </a:pPr>
            <a:endParaRPr lang="en-US"/>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a:defRPr>
            </a:lvl1pPr>
          </a:lstStyle>
          <a:p>
            <a:pPr>
              <a:defRPr/>
            </a:pPr>
            <a:fld id="{431B74B9-591E-BE49-9265-E923929A805F}" type="slidenum">
              <a:rPr lang="en-US"/>
              <a:pPr>
                <a:defRPr/>
              </a:pPr>
              <a:t>‹#›</a:t>
            </a:fld>
            <a:endParaRPr lang="en-US"/>
          </a:p>
        </p:txBody>
      </p:sp>
    </p:spTree>
    <p:extLst>
      <p:ext uri="{BB962C8B-B14F-4D97-AF65-F5344CB8AC3E}">
        <p14:creationId xmlns:p14="http://schemas.microsoft.com/office/powerpoint/2010/main" val="3549455727"/>
      </p:ext>
    </p:extLst>
  </p:cSld>
  <p:clrMap bg1="lt1" tx1="dk1" bg2="lt2" tx2="dk2" accent1="accent1" accent2="accent2" accent3="accent3" accent4="accent4" accent5="accent5" accent6="accent6" hlink="hlink" folHlink="folHlink"/>
  <p:sldLayoutIdLst>
    <p:sldLayoutId id="2147484397" r:id="rId1"/>
    <p:sldLayoutId id="2147484398" r:id="rId2"/>
    <p:sldLayoutId id="2147484399" r:id="rId3"/>
    <p:sldLayoutId id="2147484400" r:id="rId4"/>
    <p:sldLayoutId id="2147484401" r:id="rId5"/>
    <p:sldLayoutId id="2147484402" r:id="rId6"/>
    <p:sldLayoutId id="2147484403" r:id="rId7"/>
    <p:sldLayoutId id="2147484404" r:id="rId8"/>
    <p:sldLayoutId id="2147484405" r:id="rId9"/>
    <p:sldLayoutId id="2147484406" r:id="rId10"/>
    <p:sldLayoutId id="2147484407"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ctr" anchorCtr="0" compatLnSpc="1">
            <a:prstTxWarp prst="textNoShape">
              <a:avLst/>
            </a:prstTxWarp>
          </a:bodyPr>
          <a:lstStyle/>
          <a:p>
            <a:pPr lvl="0"/>
            <a:r>
              <a:rPr lang="en-US"/>
              <a:t>Click to edit Master title style</a:t>
            </a:r>
          </a:p>
        </p:txBody>
      </p:sp>
      <p:sp>
        <p:nvSpPr>
          <p:cNvPr id="94211" name="Rectangle 3"/>
          <p:cNvSpPr>
            <a:spLocks noGrp="1" noChangeArrowheads="1"/>
          </p:cNvSpPr>
          <p:nvPr>
            <p:ph type="body" idx="1"/>
          </p:nvPr>
        </p:nvSpPr>
        <p:spPr bwMode="auto">
          <a:xfrm>
            <a:off x="1295401"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275" tIns="45638" rIns="91275" bIns="456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1275" tIns="45638" rIns="91275" bIns="45638" numCol="1" anchor="t" anchorCtr="0" compatLnSpc="1">
            <a:prstTxWarp prst="textNoShape">
              <a:avLst/>
            </a:prstTxWarp>
          </a:bodyPr>
          <a:lstStyle>
            <a:lvl1pPr algn="r">
              <a:defRPr sz="1400">
                <a:solidFill>
                  <a:srgbClr val="000000"/>
                </a:solidFill>
                <a:latin typeface="Arial" charset="0"/>
              </a:defRPr>
            </a:lvl1pPr>
          </a:lstStyle>
          <a:p>
            <a:pPr>
              <a:defRPr/>
            </a:pPr>
            <a:fld id="{09FF033A-B6CE-B441-AF47-A505C5DBE84E}" type="slidenum">
              <a:rPr lang="en-US"/>
              <a:pPr>
                <a:defRPr/>
              </a:pPr>
              <a:t>‹#›</a:t>
            </a:fld>
            <a:endParaRPr lang="en-US"/>
          </a:p>
        </p:txBody>
      </p:sp>
    </p:spTree>
    <p:extLst>
      <p:ext uri="{BB962C8B-B14F-4D97-AF65-F5344CB8AC3E}">
        <p14:creationId xmlns:p14="http://schemas.microsoft.com/office/powerpoint/2010/main" val="903446729"/>
      </p:ext>
    </p:extLst>
  </p:cSld>
  <p:clrMap bg1="lt1" tx1="dk1" bg2="lt2" tx2="dk2" accent1="accent1" accent2="accent2" accent3="accent3" accent4="accent4" accent5="accent5" accent6="accent6" hlink="hlink" folHlink="folHlink"/>
  <p:sldLayoutIdLst>
    <p:sldLayoutId id="2147484409" r:id="rId1"/>
    <p:sldLayoutId id="2147484410" r:id="rId2"/>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6411" algn="ctr" rtl="0" fontAlgn="base">
        <a:spcBef>
          <a:spcPct val="0"/>
        </a:spcBef>
        <a:spcAft>
          <a:spcPct val="0"/>
        </a:spcAft>
        <a:defRPr sz="4400" b="1">
          <a:solidFill>
            <a:schemeClr val="tx1"/>
          </a:solidFill>
          <a:latin typeface="Arial" pitchFamily="-105" charset="0"/>
        </a:defRPr>
      </a:lvl6pPr>
      <a:lvl7pPr marL="912825" algn="ctr" rtl="0" fontAlgn="base">
        <a:spcBef>
          <a:spcPct val="0"/>
        </a:spcBef>
        <a:spcAft>
          <a:spcPct val="0"/>
        </a:spcAft>
        <a:defRPr sz="4400" b="1">
          <a:solidFill>
            <a:schemeClr val="tx1"/>
          </a:solidFill>
          <a:latin typeface="Arial" pitchFamily="-105" charset="0"/>
        </a:defRPr>
      </a:lvl7pPr>
      <a:lvl8pPr marL="1369220" algn="ctr" rtl="0" fontAlgn="base">
        <a:spcBef>
          <a:spcPct val="0"/>
        </a:spcBef>
        <a:spcAft>
          <a:spcPct val="0"/>
        </a:spcAft>
        <a:defRPr sz="4400" b="1">
          <a:solidFill>
            <a:schemeClr val="tx1"/>
          </a:solidFill>
          <a:latin typeface="Arial" pitchFamily="-105" charset="0"/>
        </a:defRPr>
      </a:lvl8pPr>
      <a:lvl9pPr marL="1825644" algn="ctr" rtl="0" fontAlgn="base">
        <a:spcBef>
          <a:spcPct val="0"/>
        </a:spcBef>
        <a:spcAft>
          <a:spcPct val="0"/>
        </a:spcAft>
        <a:defRPr sz="4400" b="1">
          <a:solidFill>
            <a:schemeClr val="tx1"/>
          </a:solidFill>
          <a:latin typeface="Arial" pitchFamily="-105" charset="0"/>
        </a:defRPr>
      </a:lvl9pPr>
    </p:titleStyle>
    <p:bodyStyle>
      <a:lvl1pPr marL="342305" indent="-342305"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1657" indent="-28526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1010" indent="-228206"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7431"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3830" indent="-228206"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0238" indent="-228206" algn="l" rtl="0" fontAlgn="base">
        <a:spcBef>
          <a:spcPct val="20000"/>
        </a:spcBef>
        <a:spcAft>
          <a:spcPct val="0"/>
        </a:spcAft>
        <a:buChar char="»"/>
        <a:defRPr sz="2000">
          <a:solidFill>
            <a:schemeClr val="tx1"/>
          </a:solidFill>
          <a:latin typeface="+mn-lt"/>
          <a:ea typeface="ＭＳ Ｐゴシック" pitchFamily="-105" charset="-128"/>
        </a:defRPr>
      </a:lvl6pPr>
      <a:lvl7pPr marL="2966653" indent="-228206" algn="l" rtl="0" fontAlgn="base">
        <a:spcBef>
          <a:spcPct val="20000"/>
        </a:spcBef>
        <a:spcAft>
          <a:spcPct val="0"/>
        </a:spcAft>
        <a:buChar char="»"/>
        <a:defRPr sz="2000">
          <a:solidFill>
            <a:schemeClr val="tx1"/>
          </a:solidFill>
          <a:latin typeface="+mn-lt"/>
          <a:ea typeface="ＭＳ Ｐゴシック" pitchFamily="-105" charset="-128"/>
        </a:defRPr>
      </a:lvl7pPr>
      <a:lvl8pPr marL="3423050" indent="-228206" algn="l" rtl="0" fontAlgn="base">
        <a:spcBef>
          <a:spcPct val="20000"/>
        </a:spcBef>
        <a:spcAft>
          <a:spcPct val="0"/>
        </a:spcAft>
        <a:buChar char="»"/>
        <a:defRPr sz="2000">
          <a:solidFill>
            <a:schemeClr val="tx1"/>
          </a:solidFill>
          <a:latin typeface="+mn-lt"/>
          <a:ea typeface="ＭＳ Ｐゴシック" pitchFamily="-105" charset="-128"/>
        </a:defRPr>
      </a:lvl8pPr>
      <a:lvl9pPr marL="3879469" indent="-228206"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6411" rtl="0" eaLnBrk="1" latinLnBrk="0" hangingPunct="1">
        <a:defRPr sz="1800" kern="1200">
          <a:solidFill>
            <a:schemeClr val="tx1"/>
          </a:solidFill>
          <a:latin typeface="+mn-lt"/>
          <a:ea typeface="+mn-ea"/>
          <a:cs typeface="+mn-cs"/>
        </a:defRPr>
      </a:lvl1pPr>
      <a:lvl2pPr marL="456411" algn="l" defTabSz="456411" rtl="0" eaLnBrk="1" latinLnBrk="0" hangingPunct="1">
        <a:defRPr sz="1800" kern="1200">
          <a:solidFill>
            <a:schemeClr val="tx1"/>
          </a:solidFill>
          <a:latin typeface="+mn-lt"/>
          <a:ea typeface="+mn-ea"/>
          <a:cs typeface="+mn-cs"/>
        </a:defRPr>
      </a:lvl2pPr>
      <a:lvl3pPr marL="912825" algn="l" defTabSz="456411" rtl="0" eaLnBrk="1" latinLnBrk="0" hangingPunct="1">
        <a:defRPr sz="1800" kern="1200">
          <a:solidFill>
            <a:schemeClr val="tx1"/>
          </a:solidFill>
          <a:latin typeface="+mn-lt"/>
          <a:ea typeface="+mn-ea"/>
          <a:cs typeface="+mn-cs"/>
        </a:defRPr>
      </a:lvl3pPr>
      <a:lvl4pPr marL="1369220" algn="l" defTabSz="456411" rtl="0" eaLnBrk="1" latinLnBrk="0" hangingPunct="1">
        <a:defRPr sz="1800" kern="1200">
          <a:solidFill>
            <a:schemeClr val="tx1"/>
          </a:solidFill>
          <a:latin typeface="+mn-lt"/>
          <a:ea typeface="+mn-ea"/>
          <a:cs typeface="+mn-cs"/>
        </a:defRPr>
      </a:lvl4pPr>
      <a:lvl5pPr marL="1825644" algn="l" defTabSz="456411" rtl="0" eaLnBrk="1" latinLnBrk="0" hangingPunct="1">
        <a:defRPr sz="1800" kern="1200">
          <a:solidFill>
            <a:schemeClr val="tx1"/>
          </a:solidFill>
          <a:latin typeface="+mn-lt"/>
          <a:ea typeface="+mn-ea"/>
          <a:cs typeface="+mn-cs"/>
        </a:defRPr>
      </a:lvl5pPr>
      <a:lvl6pPr marL="2282036" algn="l" defTabSz="456411" rtl="0" eaLnBrk="1" latinLnBrk="0" hangingPunct="1">
        <a:defRPr sz="1800" kern="1200">
          <a:solidFill>
            <a:schemeClr val="tx1"/>
          </a:solidFill>
          <a:latin typeface="+mn-lt"/>
          <a:ea typeface="+mn-ea"/>
          <a:cs typeface="+mn-cs"/>
        </a:defRPr>
      </a:lvl6pPr>
      <a:lvl7pPr marL="2738440" algn="l" defTabSz="456411" rtl="0" eaLnBrk="1" latinLnBrk="0" hangingPunct="1">
        <a:defRPr sz="1800" kern="1200">
          <a:solidFill>
            <a:schemeClr val="tx1"/>
          </a:solidFill>
          <a:latin typeface="+mn-lt"/>
          <a:ea typeface="+mn-ea"/>
          <a:cs typeface="+mn-cs"/>
        </a:defRPr>
      </a:lvl7pPr>
      <a:lvl8pPr marL="3194844" algn="l" defTabSz="456411" rtl="0" eaLnBrk="1" latinLnBrk="0" hangingPunct="1">
        <a:defRPr sz="1800" kern="1200">
          <a:solidFill>
            <a:schemeClr val="tx1"/>
          </a:solidFill>
          <a:latin typeface="+mn-lt"/>
          <a:ea typeface="+mn-ea"/>
          <a:cs typeface="+mn-cs"/>
        </a:defRPr>
      </a:lvl8pPr>
      <a:lvl9pPr marL="3651255" algn="l" defTabSz="456411"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758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8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FFFFFF"/>
                </a:solidFill>
                <a:latin typeface="Tahoma"/>
              </a:defRPr>
            </a:lvl1pPr>
          </a:lstStyle>
          <a:p>
            <a:pPr eaLnBrk="0" hangingPunct="0">
              <a:defRPr/>
            </a:pPr>
            <a:endParaRPr lang="en-US"/>
          </a:p>
        </p:txBody>
      </p:sp>
      <p:sp>
        <p:nvSpPr>
          <p:cNvPr id="6758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a:defRPr>
            </a:lvl1pPr>
          </a:lstStyle>
          <a:p>
            <a:pPr eaLnBrk="0" hangingPunct="0">
              <a:defRPr/>
            </a:pPr>
            <a:endParaRPr lang="en-US"/>
          </a:p>
        </p:txBody>
      </p:sp>
      <p:sp>
        <p:nvSpPr>
          <p:cNvPr id="6759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a:defRPr>
            </a:lvl1pPr>
          </a:lstStyle>
          <a:p>
            <a:pPr eaLnBrk="0" hangingPunct="0">
              <a:defRPr/>
            </a:pPr>
            <a:fld id="{78AFC7C0-D509-344E-BB22-B990583AAFD5}" type="slidenum">
              <a:rPr lang="en-US"/>
              <a:pPr eaLnBrk="0" hangingPunct="0">
                <a:defRPr/>
              </a:pPr>
              <a:t>‹#›</a:t>
            </a:fld>
            <a:endParaRPr lang="en-US"/>
          </a:p>
        </p:txBody>
      </p:sp>
    </p:spTree>
    <p:extLst>
      <p:ext uri="{BB962C8B-B14F-4D97-AF65-F5344CB8AC3E}">
        <p14:creationId xmlns:p14="http://schemas.microsoft.com/office/powerpoint/2010/main" val="4111188455"/>
      </p:ext>
    </p:extLst>
  </p:cSld>
  <p:clrMap bg1="dk2" tx1="lt1" bg2="dk1" tx2="lt2" accent1="accent1" accent2="accent2" accent3="accent3" accent4="accent4" accent5="accent5" accent6="accent6" hlink="hlink" folHlink="folHlink"/>
  <p:sldLayoutIdLst>
    <p:sldLayoutId id="2147484412" r:id="rId1"/>
    <p:sldLayoutId id="2147484413" r:id="rId2"/>
    <p:sldLayoutId id="2147484414" r:id="rId3"/>
    <p:sldLayoutId id="2147484415" r:id="rId4"/>
    <p:sldLayoutId id="2147484416" r:id="rId5"/>
    <p:sldLayoutId id="2147484417" r:id="rId6"/>
    <p:sldLayoutId id="2147484418" r:id="rId7"/>
    <p:sldLayoutId id="2147484419" r:id="rId8"/>
    <p:sldLayoutId id="2147484420" r:id="rId9"/>
    <p:sldLayoutId id="2147484421" r:id="rId10"/>
    <p:sldLayoutId id="2147484422" r:id="rId11"/>
  </p:sldLayoutIdLst>
  <p:txStyles>
    <p:titleStyle>
      <a:lvl1pPr algn="ctr" rtl="0" eaLnBrk="0" fontAlgn="base" hangingPunct="0">
        <a:spcBef>
          <a:spcPct val="0"/>
        </a:spcBef>
        <a:spcAft>
          <a:spcPct val="0"/>
        </a:spcAft>
        <a:defRPr sz="4400" i="1">
          <a:solidFill>
            <a:schemeClr val="tx2"/>
          </a:solidFill>
          <a:latin typeface="+mj-lt"/>
          <a:ea typeface="+mj-ea"/>
          <a:cs typeface="+mj-cs"/>
        </a:defRPr>
      </a:lvl1pPr>
      <a:lvl2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ct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9811" name="Rectangle 3"/>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chemeClr val="bg2">
                <a:alpha val="99962"/>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66"/>
                </a:solidFill>
                <a:latin typeface="Trebuchet MS" charset="0"/>
                <a:ea typeface="Osaka" charset="-128"/>
                <a:cs typeface="Osaka" charset="-128"/>
              </a:defRPr>
            </a:lvl1pPr>
          </a:lstStyle>
          <a:p>
            <a:pPr fontAlgn="base">
              <a:spcBef>
                <a:spcPct val="0"/>
              </a:spcBef>
              <a:spcAft>
                <a:spcPct val="0"/>
              </a:spcAft>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66"/>
                </a:solidFill>
                <a:latin typeface="Trebuchet MS" charset="0"/>
                <a:ea typeface="Osaka" charset="-128"/>
                <a:cs typeface="Osaka" charset="-128"/>
              </a:defRPr>
            </a:lvl1pPr>
          </a:lstStyle>
          <a:p>
            <a:pPr fontAlgn="base">
              <a:spcBef>
                <a:spcPct val="0"/>
              </a:spcBef>
              <a:spcAft>
                <a:spcPct val="0"/>
              </a:spcAft>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dist="35921"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66"/>
                </a:solidFill>
                <a:latin typeface="Trebuchet MS" charset="0"/>
                <a:ea typeface="Osaka" charset="0"/>
                <a:cs typeface="Osaka" charset="0"/>
              </a:defRPr>
            </a:lvl1pPr>
          </a:lstStyle>
          <a:p>
            <a:pPr fontAlgn="base">
              <a:spcBef>
                <a:spcPct val="0"/>
              </a:spcBef>
              <a:spcAft>
                <a:spcPct val="0"/>
              </a:spcAft>
              <a:defRPr/>
            </a:pPr>
            <a:fld id="{26A17B66-6463-B54F-A88E-E9B6645CE825}"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1862585551"/>
      </p:ext>
    </p:extLst>
  </p:cSld>
  <p:clrMap bg1="dk2" tx1="lt1" bg2="dk1" tx2="lt2" accent1="accent1" accent2="accent2" accent3="accent3" accent4="accent4" accent5="accent5" accent6="accent6" hlink="hlink" folHlink="folHlink"/>
  <p:sldLayoutIdLst>
    <p:sldLayoutId id="2147483681" r:id="rId1"/>
  </p:sldLayoutIdLst>
  <p:hf sldNum="0" hdr="0"/>
  <p:txStyles>
    <p:titleStyle>
      <a:lvl1pPr algn="ctr" rtl="0" eaLnBrk="0" fontAlgn="base" hangingPunct="0">
        <a:spcBef>
          <a:spcPct val="0"/>
        </a:spcBef>
        <a:spcAft>
          <a:spcPct val="0"/>
        </a:spcAft>
        <a:defRPr sz="4400" b="1">
          <a:solidFill>
            <a:schemeClr val="tx2"/>
          </a:solidFill>
          <a:latin typeface="+mj-lt"/>
          <a:ea typeface="+mj-ea"/>
          <a:cs typeface="+mj-cs"/>
        </a:defRPr>
      </a:lvl1pPr>
      <a:lvl2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2pPr>
      <a:lvl3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3pPr>
      <a:lvl4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4pPr>
      <a:lvl5pPr algn="ctr" rtl="0" eaLnBrk="0" fontAlgn="base" hangingPunct="0">
        <a:spcBef>
          <a:spcPct val="0"/>
        </a:spcBef>
        <a:spcAft>
          <a:spcPct val="0"/>
        </a:spcAft>
        <a:defRPr sz="4400" b="1">
          <a:solidFill>
            <a:schemeClr val="tx2"/>
          </a:solidFill>
          <a:latin typeface="Trebuchet MS" pitchFamily="-108" charset="0"/>
          <a:ea typeface="Osaka" pitchFamily="-108" charset="-128"/>
          <a:cs typeface="Osaka" pitchFamily="-108" charset="-128"/>
        </a:defRPr>
      </a:lvl5pPr>
      <a:lvl6pPr marL="4572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6pPr>
      <a:lvl7pPr marL="9144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7pPr>
      <a:lvl8pPr marL="13716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8pPr>
      <a:lvl9pPr marL="1828800" algn="ctr" rtl="0" fontAlgn="base">
        <a:spcBef>
          <a:spcPct val="0"/>
        </a:spcBef>
        <a:spcAft>
          <a:spcPct val="0"/>
        </a:spcAft>
        <a:defRPr sz="4400" b="1">
          <a:solidFill>
            <a:schemeClr val="tx2"/>
          </a:solidFill>
          <a:latin typeface="Trebuchet MS" pitchFamily="-108" charset="0"/>
          <a:ea typeface="Osaka" pitchFamily="-108" charset="-128"/>
          <a:cs typeface="Osaka" pitchFamily="-108" charset="-128"/>
        </a:defRPr>
      </a:lvl9pPr>
    </p:titleStyle>
    <p:bodyStyle>
      <a:lvl1pPr marL="342900" indent="-342900" algn="l" rtl="0" eaLnBrk="0" fontAlgn="base" hangingPunct="0">
        <a:spcBef>
          <a:spcPct val="20000"/>
        </a:spcBef>
        <a:spcAft>
          <a:spcPct val="0"/>
        </a:spcAft>
        <a:buFont typeface="Time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imes"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imes"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imes"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108"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bwMode="invGray">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bwMode="auto">
          <a:xfrm>
            <a:off x="685800" y="533400"/>
            <a:ext cx="7772400" cy="990600"/>
          </a:xfrm>
          <a:prstGeom prst="rect">
            <a:avLst/>
          </a:prstGeom>
          <a:noFill/>
          <a:ln>
            <a:noFill/>
          </a:ln>
          <a:effectLst>
            <a:outerShdw blurRad="63500" dist="35916" dir="8100068"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721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81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220"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defRPr sz="1400">
                <a:solidFill>
                  <a:srgbClr val="FFFFFF"/>
                </a:solidFill>
              </a:defRPr>
            </a:lvl1pPr>
          </a:lstStyle>
          <a:p>
            <a:pPr eaLnBrk="0" hangingPunct="0">
              <a:defRPr/>
            </a:pPr>
            <a:endParaRPr lang="en-US">
              <a:latin typeface="Arial" charset="0"/>
            </a:endParaRPr>
          </a:p>
        </p:txBody>
      </p:sp>
      <p:sp>
        <p:nvSpPr>
          <p:cNvPr id="137221"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defRPr sz="1400">
                <a:solidFill>
                  <a:srgbClr val="FFFFFF"/>
                </a:solidFill>
              </a:defRPr>
            </a:lvl1pPr>
          </a:lstStyle>
          <a:p>
            <a:pPr eaLnBrk="0" hangingPunct="0">
              <a:defRPr/>
            </a:pPr>
            <a:endParaRPr lang="en-US">
              <a:latin typeface="Arial" charset="0"/>
            </a:endParaRPr>
          </a:p>
        </p:txBody>
      </p:sp>
      <p:sp>
        <p:nvSpPr>
          <p:cNvPr id="137222"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defRPr sz="1400">
                <a:solidFill>
                  <a:srgbClr val="FFFFFF"/>
                </a:solidFill>
              </a:defRPr>
            </a:lvl1pPr>
          </a:lstStyle>
          <a:p>
            <a:pPr eaLnBrk="0" hangingPunct="0">
              <a:defRPr/>
            </a:pPr>
            <a:fld id="{72E0188F-CE4D-1544-AF25-B6880CCC1233}"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341891704"/>
      </p:ext>
    </p:extLst>
  </p:cSld>
  <p:clrMap bg1="dk2" tx1="lt1" bg2="dk1" tx2="lt2" accent1="accent1" accent2="accent2" accent3="accent3" accent4="accent4" accent5="accent5" accent6="accent6" hlink="hlink" folHlink="folHlink"/>
  <p:sldLayoutIdLst>
    <p:sldLayoutId id="2147484424" r:id="rId1"/>
    <p:sldLayoutId id="2147484425" r:id="rId2"/>
    <p:sldLayoutId id="2147484426" r:id="rId3"/>
    <p:sldLayoutId id="2147484427" r:id="rId4"/>
    <p:sldLayoutId id="2147484428" r:id="rId5"/>
    <p:sldLayoutId id="2147484429" r:id="rId6"/>
    <p:sldLayoutId id="2147484430" r:id="rId7"/>
    <p:sldLayoutId id="2147484431" r:id="rId8"/>
    <p:sldLayoutId id="2147484432" r:id="rId9"/>
    <p:sldLayoutId id="2147484433" r:id="rId10"/>
    <p:sldLayoutId id="2147484434" r:id="rId11"/>
  </p:sldLayoutIdLst>
  <p:txStyles>
    <p:titleStyle>
      <a:lvl1pPr algn="l" rtl="0" eaLnBrk="0" fontAlgn="base" hangingPunct="0">
        <a:lnSpc>
          <a:spcPct val="90000"/>
        </a:lnSpc>
        <a:spcBef>
          <a:spcPct val="0"/>
        </a:spcBef>
        <a:spcAft>
          <a:spcPct val="0"/>
        </a:spcAft>
        <a:defRPr sz="4400" b="1">
          <a:solidFill>
            <a:schemeClr val="tx2"/>
          </a:solidFill>
          <a:latin typeface="+mj-lt"/>
          <a:ea typeface="+mj-ea"/>
          <a:cs typeface="ＭＳ Ｐゴシック" charset="0"/>
        </a:defRPr>
      </a:lvl1pPr>
      <a:lvl2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2pPr>
      <a:lvl3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3pPr>
      <a:lvl4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4pPr>
      <a:lvl5pPr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cs typeface="ＭＳ Ｐゴシック" charset="0"/>
        </a:defRPr>
      </a:lvl5pPr>
      <a:lvl6pPr marL="4572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6pPr>
      <a:lvl7pPr marL="9144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7pPr>
      <a:lvl8pPr marL="13716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8pPr>
      <a:lvl9pPr marL="1828800" algn="l" rtl="0" eaLnBrk="0" fontAlgn="base" hangingPunct="0">
        <a:lnSpc>
          <a:spcPct val="90000"/>
        </a:lnSpc>
        <a:spcBef>
          <a:spcPct val="0"/>
        </a:spcBef>
        <a:spcAft>
          <a:spcPct val="0"/>
        </a:spcAft>
        <a:defRPr sz="4400" b="1">
          <a:solidFill>
            <a:schemeClr val="tx2"/>
          </a:solidFill>
          <a:latin typeface="Times New Roman" charset="0"/>
          <a:ea typeface="ＭＳ Ｐゴシック" charset="0"/>
        </a:defRPr>
      </a:lvl9pPr>
    </p:titleStyle>
    <p:bodyStyle>
      <a:lvl1pPr marL="342900" indent="-342900" algn="l" rtl="0" eaLnBrk="0" fontAlgn="base" hangingPunct="0">
        <a:lnSpc>
          <a:spcPct val="90000"/>
        </a:lnSpc>
        <a:spcBef>
          <a:spcPct val="20000"/>
        </a:spcBef>
        <a:spcAft>
          <a:spcPct val="0"/>
        </a:spcAft>
        <a:buSzPct val="80000"/>
        <a:buFont typeface="Wingdings" charset="0"/>
        <a:buChar char="l"/>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lnSpc>
          <a:spcPct val="90000"/>
        </a:lnSpc>
        <a:spcBef>
          <a:spcPct val="20000"/>
        </a:spcBef>
        <a:spcAft>
          <a:spcPct val="0"/>
        </a:spcAft>
        <a:buSzPct val="80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lnSpc>
          <a:spcPct val="90000"/>
        </a:lnSpc>
        <a:spcBef>
          <a:spcPct val="20000"/>
        </a:spcBef>
        <a:spcAft>
          <a:spcPct val="0"/>
        </a:spcAft>
        <a:buSzPct val="80000"/>
        <a:buFont typeface="Wingdings" charset="0"/>
        <a:buChar char="l"/>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lnSpc>
          <a:spcPct val="90000"/>
        </a:lnSpc>
        <a:spcBef>
          <a:spcPct val="20000"/>
        </a:spcBef>
        <a:spcAft>
          <a:spcPct val="0"/>
        </a:spcAft>
        <a:buSzPct val="80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5pPr>
      <a:lvl6pPr marL="25146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6pPr>
      <a:lvl7pPr marL="29718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7pPr>
      <a:lvl8pPr marL="34290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8pPr>
      <a:lvl9pPr marL="3886200" indent="-228600" algn="l" rtl="0" eaLnBrk="0" fontAlgn="base" hangingPunct="0">
        <a:lnSpc>
          <a:spcPct val="90000"/>
        </a:lnSpc>
        <a:spcBef>
          <a:spcPct val="20000"/>
        </a:spcBef>
        <a:spcAft>
          <a:spcPct val="0"/>
        </a:spcAft>
        <a:buSzPct val="80000"/>
        <a:buFont typeface="Wingdings" charset="0"/>
        <a:buChar char="l"/>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9330"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5"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1316"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1317"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defRPr>
            </a:lvl1pPr>
          </a:lstStyle>
          <a:p>
            <a:pPr>
              <a:defRPr/>
            </a:pPr>
            <a:endParaRPr lang="en-US"/>
          </a:p>
        </p:txBody>
      </p:sp>
      <p:sp>
        <p:nvSpPr>
          <p:cNvPr id="141318"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defRPr>
            </a:lvl1pPr>
          </a:lstStyle>
          <a:p>
            <a:pPr>
              <a:defRPr/>
            </a:pPr>
            <a:endParaRPr lang="en-US"/>
          </a:p>
        </p:txBody>
      </p:sp>
      <p:sp>
        <p:nvSpPr>
          <p:cNvPr id="141319"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a:defRPr>
            </a:lvl1pPr>
          </a:lstStyle>
          <a:p>
            <a:pPr>
              <a:defRPr/>
            </a:pPr>
            <a:fld id="{D99317D5-D401-4B4A-B765-B5C3AFFC62ED}" type="slidenum">
              <a:rPr lang="en-US"/>
              <a:pPr>
                <a:defRPr/>
              </a:pPr>
              <a:t>‹#›</a:t>
            </a:fld>
            <a:endParaRPr lang="en-US"/>
          </a:p>
        </p:txBody>
      </p:sp>
    </p:spTree>
    <p:extLst>
      <p:ext uri="{BB962C8B-B14F-4D97-AF65-F5344CB8AC3E}">
        <p14:creationId xmlns:p14="http://schemas.microsoft.com/office/powerpoint/2010/main" val="2503203105"/>
      </p:ext>
    </p:extLst>
  </p:cSld>
  <p:clrMap bg1="dk2" tx1="lt1" bg2="dk1" tx2="lt2" accent1="accent1" accent2="accent2" accent3="accent3" accent4="accent4" accent5="accent5" accent6="accent6" hlink="hlink" folHlink="folHlink"/>
  <p:sldLayoutIdLst>
    <p:sldLayoutId id="2147484436" r:id="rId1"/>
    <p:sldLayoutId id="2147484437" r:id="rId2"/>
    <p:sldLayoutId id="2147484438" r:id="rId3"/>
    <p:sldLayoutId id="2147484439" r:id="rId4"/>
    <p:sldLayoutId id="2147484440" r:id="rId5"/>
    <p:sldLayoutId id="2147484441" r:id="rId6"/>
    <p:sldLayoutId id="2147484442" r:id="rId7"/>
    <p:sldLayoutId id="2147484443" r:id="rId8"/>
    <p:sldLayoutId id="2147484444" r:id="rId9"/>
    <p:sldLayoutId id="2147484445" r:id="rId10"/>
    <p:sldLayoutId id="214748444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ea typeface="ＭＳ Ｐゴシック" charset="-128"/>
                <a:cs typeface="ＭＳ Ｐゴシック" charset="-128"/>
              </a:defRPr>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ea typeface="ＭＳ Ｐゴシック" charset="-128"/>
                <a:cs typeface="ＭＳ Ｐゴシック" charset="-128"/>
              </a:defRPr>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defRPr/>
            </a:pPr>
            <a:fld id="{2FD0771E-3833-134A-8A68-EC4B787FD763}"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2451695016"/>
      </p:ext>
    </p:extLst>
  </p:cSld>
  <p:clrMap bg1="lt1" tx1="dk1" bg2="lt2" tx2="dk2" accent1="accent1" accent2="accent2" accent3="accent3" accent4="accent4" accent5="accent5" accent6="accent6" hlink="hlink" folHlink="folHlink"/>
  <p:sldLayoutIdLst>
    <p:sldLayoutId id="2147484448" r:id="rId1"/>
    <p:sldLayoutId id="2147484449" r:id="rId2"/>
    <p:sldLayoutId id="2147484450" r:id="rId3"/>
    <p:sldLayoutId id="2147484451" r:id="rId4"/>
    <p:sldLayoutId id="2147484452" r:id="rId5"/>
    <p:sldLayoutId id="2147484453" r:id="rId6"/>
    <p:sldLayoutId id="2147484454" r:id="rId7"/>
    <p:sldLayoutId id="2147484455" r:id="rId8"/>
    <p:sldLayoutId id="2147484456" r:id="rId9"/>
    <p:sldLayoutId id="2147484457" r:id="rId10"/>
    <p:sldLayoutId id="21474844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fontAlgn="base">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fontAlgn="base">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fontAlgn="base">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0C8538-61A1-5242-BC7F-9EC95AA61F7C}"/>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EDD9156-B970-3C40-8E6C-22498677B55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1F8DC93-D3D6-854A-98EE-2E1C6EA0487A}"/>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charset="0"/>
                <a:ea typeface="ＭＳ Ｐゴシック" charset="-128"/>
                <a:cs typeface="+mn-cs"/>
              </a:defRPr>
            </a:lvl1pPr>
          </a:lstStyle>
          <a:p>
            <a:pPr>
              <a:defRPr/>
            </a:pPr>
            <a:fld id="{580AAA75-0406-0E4C-861E-32C920E362F8}" type="datetimeFigureOut">
              <a:rPr lang="en-US" altLang="en-US"/>
              <a:pPr>
                <a:defRPr/>
              </a:pPr>
              <a:t>11/3/25</a:t>
            </a:fld>
            <a:endParaRPr lang="en-US" altLang="en-US"/>
          </a:p>
        </p:txBody>
      </p:sp>
      <p:sp>
        <p:nvSpPr>
          <p:cNvPr id="5" name="Footer Placeholder 4">
            <a:extLst>
              <a:ext uri="{FF2B5EF4-FFF2-40B4-BE49-F238E27FC236}">
                <a16:creationId xmlns:a16="http://schemas.microsoft.com/office/drawing/2014/main" id="{FCA1B541-ACA9-2141-A578-4E16BD4E39AF}"/>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6FBFC22D-FBEB-184E-956C-54984C4B8B5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charset="0"/>
                <a:ea typeface="ＭＳ Ｐゴシック" charset="-128"/>
                <a:cs typeface="+mn-cs"/>
              </a:defRPr>
            </a:lvl1pPr>
          </a:lstStyle>
          <a:p>
            <a:pPr>
              <a:defRPr/>
            </a:pPr>
            <a:fld id="{D0145842-0FD9-304A-BD17-14FACE846058}" type="slidenum">
              <a:rPr lang="en-US" altLang="en-US"/>
              <a:pPr>
                <a:defRPr/>
              </a:pPr>
              <a:t>‹#›</a:t>
            </a:fld>
            <a:endParaRPr lang="en-US" altLang="en-US"/>
          </a:p>
        </p:txBody>
      </p:sp>
    </p:spTree>
    <p:extLst>
      <p:ext uri="{BB962C8B-B14F-4D97-AF65-F5344CB8AC3E}">
        <p14:creationId xmlns:p14="http://schemas.microsoft.com/office/powerpoint/2010/main" val="2241479498"/>
      </p:ext>
    </p:extLst>
  </p:cSld>
  <p:clrMap bg1="lt1" tx1="dk1" bg2="lt2" tx2="dk2" accent1="accent1" accent2="accent2" accent3="accent3" accent4="accent4" accent5="accent5" accent6="accent6" hlink="hlink" folHlink="folHlink"/>
  <p:sldLayoutIdLst>
    <p:sldLayoutId id="2147484460" r:id="rId1"/>
    <p:sldLayoutId id="2147484461" r:id="rId2"/>
    <p:sldLayoutId id="2147484462" r:id="rId3"/>
    <p:sldLayoutId id="2147484463" r:id="rId4"/>
    <p:sldLayoutId id="2147484464" r:id="rId5"/>
    <p:sldLayoutId id="2147484465" r:id="rId6"/>
    <p:sldLayoutId id="2147484466" r:id="rId7"/>
    <p:sldLayoutId id="2147484467" r:id="rId8"/>
    <p:sldLayoutId id="2147484468" r:id="rId9"/>
    <p:sldLayoutId id="2147484469" r:id="rId10"/>
    <p:sldLayoutId id="2147484470"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2" charset="0"/>
                <a:ea typeface="ＭＳ Ｐゴシック" pitchFamily="-112" charset="-128"/>
                <a:cs typeface="ＭＳ Ｐゴシック" pitchFamily="-112" charset="-128"/>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2" charset="0"/>
                <a:ea typeface="ＭＳ Ｐゴシック" pitchFamily="-112" charset="-128"/>
                <a:cs typeface="ＭＳ Ｐゴシック" pitchFamily="-112" charset="-128"/>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eaLnBrk="0" hangingPunct="0">
              <a:defRPr/>
            </a:pPr>
            <a:fld id="{98B28740-B8EB-FC42-B8F5-4FE57F1CCDEF}" type="slidenum">
              <a:rPr lang="en-US">
                <a:latin typeface="Arial" charset="0"/>
              </a:rPr>
              <a:pPr eaLnBrk="0" hangingPunct="0">
                <a:defRPr/>
              </a:pPr>
              <a:t>‹#›</a:t>
            </a:fld>
            <a:endParaRPr lang="en-US">
              <a:latin typeface="Arial" charset="0"/>
            </a:endParaRPr>
          </a:p>
        </p:txBody>
      </p:sp>
    </p:spTree>
    <p:extLst>
      <p:ext uri="{BB962C8B-B14F-4D97-AF65-F5344CB8AC3E}">
        <p14:creationId xmlns:p14="http://schemas.microsoft.com/office/powerpoint/2010/main" val="2233420308"/>
      </p:ext>
    </p:extLst>
  </p:cSld>
  <p:clrMap bg1="lt1" tx1="dk1" bg2="lt2" tx2="dk2" accent1="accent1" accent2="accent2" accent3="accent3" accent4="accent4" accent5="accent5" accent6="accent6" hlink="hlink" folHlink="folHlink"/>
  <p:sldLayoutIdLst>
    <p:sldLayoutId id="2147484472" r:id="rId1"/>
    <p:sldLayoutId id="2147484473" r:id="rId2"/>
    <p:sldLayoutId id="2147484474" r:id="rId3"/>
    <p:sldLayoutId id="2147484475" r:id="rId4"/>
    <p:sldLayoutId id="2147484476" r:id="rId5"/>
    <p:sldLayoutId id="2147484477" r:id="rId6"/>
    <p:sldLayoutId id="2147484478" r:id="rId7"/>
    <p:sldLayoutId id="2147484479" r:id="rId8"/>
    <p:sldLayoutId id="2147484480" r:id="rId9"/>
    <p:sldLayoutId id="2147484481" r:id="rId10"/>
    <p:sldLayoutId id="214748448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1197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53897F1-8AFD-419F-9D2D-D408F8BB515C}" type="slidenum">
              <a:rPr lang="en-US" altLang="en-US"/>
              <a:pPr/>
              <a:t>‹#›</a:t>
            </a:fld>
            <a:endParaRPr lang="en-US" altLang="en-US"/>
          </a:p>
        </p:txBody>
      </p:sp>
    </p:spTree>
    <p:extLst>
      <p:ext uri="{BB962C8B-B14F-4D97-AF65-F5344CB8AC3E}">
        <p14:creationId xmlns:p14="http://schemas.microsoft.com/office/powerpoint/2010/main" val="1717257948"/>
      </p:ext>
    </p:extLst>
  </p:cSld>
  <p:clrMap bg1="dk2" tx1="lt1" bg2="dk1" tx2="lt2" accent1="accent1" accent2="accent2" accent3="accent3" accent4="accent4" accent5="accent5" accent6="accent6" hlink="hlink" folHlink="folHlink"/>
  <p:sldLayoutIdLst>
    <p:sldLayoutId id="2147484484" r:id="rId1"/>
    <p:sldLayoutId id="2147484485" r:id="rId2"/>
    <p:sldLayoutId id="2147484486" r:id="rId3"/>
    <p:sldLayoutId id="2147484487" r:id="rId4"/>
    <p:sldLayoutId id="2147484488" r:id="rId5"/>
    <p:sldLayoutId id="2147484489" r:id="rId6"/>
    <p:sldLayoutId id="2147484490" r:id="rId7"/>
    <p:sldLayoutId id="2147484491" r:id="rId8"/>
    <p:sldLayoutId id="2147484492" r:id="rId9"/>
    <p:sldLayoutId id="2147484493" r:id="rId10"/>
    <p:sldLayoutId id="214748449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1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charset="-128"/>
                <a:cs typeface="ＭＳ Ｐゴシック" charset="-128"/>
              </a:defRPr>
            </a:lvl1pPr>
          </a:lstStyle>
          <a:p>
            <a:pPr defTabSz="914400" fontAlgn="base">
              <a:spcBef>
                <a:spcPct val="0"/>
              </a:spcBef>
              <a:spcAft>
                <a:spcPct val="0"/>
              </a:spcAft>
              <a:defRPr/>
            </a:pPr>
            <a:endParaRPr lang="en-US">
              <a:solidFill>
                <a:srgbClr val="000000"/>
              </a:solidFill>
              <a:latin typeface="Times New Roman"/>
            </a:endParaRPr>
          </a:p>
        </p:txBody>
      </p:sp>
      <p:sp>
        <p:nvSpPr>
          <p:cNvPr id="81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pPr>
            <a:fld id="{B7B56E44-33D6-DA4A-AF38-E16461CA84EF}"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71581000"/>
      </p:ext>
    </p:extLst>
  </p:cSld>
  <p:clrMap bg1="lt1" tx1="dk1" bg2="lt2" tx2="dk2" accent1="accent1" accent2="accent2" accent3="accent3" accent4="accent4" accent5="accent5" accent6="accent6" hlink="hlink" folHlink="folHlink"/>
  <p:sldLayoutIdLst>
    <p:sldLayoutId id="2147484496" r:id="rId1"/>
    <p:sldLayoutId id="2147484497" r:id="rId2"/>
    <p:sldLayoutId id="2147484498" r:id="rId3"/>
    <p:sldLayoutId id="2147484499" r:id="rId4"/>
    <p:sldLayoutId id="2147484500" r:id="rId5"/>
    <p:sldLayoutId id="2147484501" r:id="rId6"/>
    <p:sldLayoutId id="2147484502" r:id="rId7"/>
    <p:sldLayoutId id="2147484503" r:id="rId8"/>
    <p:sldLayoutId id="2147484504" r:id="rId9"/>
    <p:sldLayoutId id="2147484505" r:id="rId10"/>
    <p:sldLayoutId id="2147484506" r:id="rId11"/>
  </p:sldLayoutIdLst>
  <p:transition spd="med">
    <p:randomBar dir="vert"/>
  </p:transition>
  <p:txStyles>
    <p:title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6797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S PGothic" charset="0"/>
              </a:defRPr>
            </a:lvl1pPr>
          </a:lstStyle>
          <a:p>
            <a:pPr algn="l" eaLnBrk="1" hangingPunct="1">
              <a:defRPr/>
            </a:pPr>
            <a:endParaRPr lang="en-US">
              <a:cs typeface="MS PGothic" charset="0"/>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S PGothic" charset="0"/>
              </a:defRPr>
            </a:lvl1pPr>
          </a:lstStyle>
          <a:p>
            <a:pPr eaLnBrk="1" hangingPunct="1">
              <a:defRPr/>
            </a:pPr>
            <a:endParaRPr lang="en-US">
              <a:cs typeface="MS PGothic" charset="0"/>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fld id="{1356DC06-D135-8541-95BD-7C882F18835B}" type="slidenum">
              <a:rPr lang="en-US" smtClean="0">
                <a:cs typeface="MS PGothic" charset="0"/>
              </a:rPr>
              <a:pPr eaLnBrk="1" hangingPunct="1"/>
              <a:t>‹#›</a:t>
            </a:fld>
            <a:endParaRPr lang="en-US">
              <a:cs typeface="MS PGothic" charset="0"/>
            </a:endParaRPr>
          </a:p>
        </p:txBody>
      </p:sp>
    </p:spTree>
    <p:extLst>
      <p:ext uri="{BB962C8B-B14F-4D97-AF65-F5344CB8AC3E}">
        <p14:creationId xmlns:p14="http://schemas.microsoft.com/office/powerpoint/2010/main" val="4287147188"/>
      </p:ext>
    </p:extLst>
  </p:cSld>
  <p:clrMap bg1="lt1" tx1="dk1" bg2="lt2" tx2="dk2" accent1="accent1" accent2="accent2" accent3="accent3" accent4="accent4" accent5="accent5" accent6="accent6" hlink="hlink" folHlink="folHlink"/>
  <p:sldLayoutIdLst>
    <p:sldLayoutId id="2147484508" r:id="rId1"/>
    <p:sldLayoutId id="2147484509" r:id="rId2"/>
    <p:sldLayoutId id="2147484510" r:id="rId3"/>
    <p:sldLayoutId id="2147484511" r:id="rId4"/>
    <p:sldLayoutId id="2147484512" r:id="rId5"/>
    <p:sldLayoutId id="2147484513" r:id="rId6"/>
    <p:sldLayoutId id="2147484514" r:id="rId7"/>
    <p:sldLayoutId id="2147484515" r:id="rId8"/>
    <p:sldLayoutId id="2147484516" r:id="rId9"/>
    <p:sldLayoutId id="2147484517" r:id="rId10"/>
    <p:sldLayoutId id="21474845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5298 w 21600"/>
                <a:gd name="T3" fmla="*/ 4312 h 21600"/>
                <a:gd name="T4" fmla="*/ 0 w 21600"/>
                <a:gd name="T5" fmla="*/ 43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fontAlgn="base">
              <a:spcBef>
                <a:spcPct val="0"/>
              </a:spcBef>
              <a:spcAft>
                <a:spcPct val="0"/>
              </a:spcAft>
              <a:defRPr/>
            </a:pPr>
            <a:fld id="{F4DCD7E4-86BC-C74E-880A-E1A4A1DC98A6}"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9991941"/>
      </p:ext>
    </p:extLst>
  </p:cSld>
  <p:clrMap bg1="dk2" tx1="lt1" bg2="dk1" tx2="lt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 id="2147483688" r:id="rId6"/>
    <p:sldLayoutId id="2147483689" r:id="rId7"/>
    <p:sldLayoutId id="2147483690" r:id="rId8"/>
    <p:sldLayoutId id="2147483691" r:id="rId9"/>
    <p:sldLayoutId id="2147483692" r:id="rId10"/>
    <p:sldLayoutId id="2147483693" r:id="rId11"/>
    <p:sldLayoutId id="214748369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2"/>
          <p:cNvGrpSpPr>
            <a:grpSpLocks/>
          </p:cNvGrpSpPr>
          <p:nvPr/>
        </p:nvGrpSpPr>
        <p:grpSpPr bwMode="auto">
          <a:xfrm>
            <a:off x="0"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eaLnBrk="0" fontAlgn="base" hangingPunct="0">
                <a:spcBef>
                  <a:spcPct val="0"/>
                </a:spcBef>
                <a:spcAft>
                  <a:spcPct val="0"/>
                </a:spcAft>
                <a:defRPr/>
              </a:pPr>
              <a:endParaRPr lang="en-US" sz="2400">
                <a:solidFill>
                  <a:srgbClr val="FFFFFF"/>
                </a:solidFill>
                <a:latin typeface="BONES" pitchFamily="-110" charset="0"/>
                <a:ea typeface="ＭＳ Ｐゴシック" charset="-128"/>
                <a:cs typeface="ＭＳ Ｐゴシック" charset="-128"/>
              </a:endParaRPr>
            </a:p>
          </p:txBody>
        </p:sp>
        <p:sp>
          <p:nvSpPr>
            <p:cNvPr id="9012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fontAlgn="base">
                <a:spcBef>
                  <a:spcPct val="0"/>
                </a:spcBef>
                <a:spcAft>
                  <a:spcPct val="0"/>
                </a:spcAft>
              </a:pPr>
              <a:endParaRPr lang="en-US" sz="2400">
                <a:solidFill>
                  <a:srgbClr val="FFFFFF"/>
                </a:solidFill>
                <a:latin typeface="Times New Roman" charset="0"/>
                <a:ea typeface="ＭＳ Ｐゴシック" charset="0"/>
              </a:endParaRPr>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fontAlgn="base">
              <a:spcBef>
                <a:spcPct val="0"/>
              </a:spcBef>
              <a:spcAft>
                <a:spcPct val="0"/>
              </a:spcAft>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effectLst>
                  <a:outerShdw blurRad="38100" dist="38100" dir="2700000" algn="tl">
                    <a:srgbClr val="000000"/>
                  </a:outerShdw>
                </a:effectLst>
                <a:latin typeface="Tahoma" charset="-52"/>
                <a:ea typeface="ＭＳ Ｐゴシック" charset="-128"/>
                <a:cs typeface="ＭＳ Ｐゴシック" charset="-128"/>
              </a:defRPr>
            </a:lvl1pPr>
          </a:lstStyle>
          <a:p>
            <a:pPr fontAlgn="base">
              <a:spcBef>
                <a:spcPct val="0"/>
              </a:spcBef>
              <a:spcAft>
                <a:spcPct val="0"/>
              </a:spcAft>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solidFill>
                  <a:srgbClr val="FFFFFF"/>
                </a:solidFill>
                <a:effectLst>
                  <a:outerShdw blurRad="38100" dist="38100" dir="2700000" algn="tl">
                    <a:srgbClr val="000000"/>
                  </a:outerShdw>
                </a:effectLst>
                <a:latin typeface="Tahoma" charset="0"/>
              </a:defRPr>
            </a:lvl1pPr>
          </a:lstStyle>
          <a:p>
            <a:pPr fontAlgn="base">
              <a:spcBef>
                <a:spcPct val="0"/>
              </a:spcBef>
              <a:spcAft>
                <a:spcPct val="0"/>
              </a:spcAft>
              <a:defRPr/>
            </a:pPr>
            <a:fld id="{2771B3E1-C0F3-7E42-9899-4B670BDC01E2}"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388112546"/>
      </p:ext>
    </p:extLst>
  </p:cSld>
  <p:clrMap bg1="dk2" tx1="lt1" bg2="dk1" tx2="lt2" accent1="accent1" accent2="accent2" accent3="accent3" accent4="accent4" accent5="accent5" accent6="accent6" hlink="hlink" folHlink="folHlink"/>
  <p:sldLayoutIdLst>
    <p:sldLayoutId id="2147483696" r:id="rId1"/>
    <p:sldLayoutId id="2147483697" r:id="rId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solidFill>
                  <a:srgbClr val="FFFFFF"/>
                </a:solidFill>
                <a:latin typeface="Arial Black" charset="0"/>
              </a:defRPr>
            </a:lvl1pPr>
          </a:lstStyle>
          <a:p>
            <a:pPr fontAlgn="base">
              <a:spcBef>
                <a:spcPct val="0"/>
              </a:spcBef>
              <a:spcAft>
                <a:spcPct val="0"/>
              </a:spcAft>
              <a:defRPr/>
            </a:pPr>
            <a:fld id="{9E716397-95F6-7347-99C1-7858D3F385CC}" type="slidenum">
              <a:rPr lang="en-US">
                <a:ea typeface="ＭＳ Ｐゴシック" charset="0"/>
              </a:rPr>
              <a:pPr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2462994904"/>
      </p:ext>
    </p:extLst>
  </p:cSld>
  <p:clrMap bg1="dk2" tx1="lt1" bg2="dk1" tx2="lt2" accent1="accent1" accent2="accent2" accent3="accent3" accent4="accent4" accent5="accent5" accent6="accent6" hlink="hlink" folHlink="folHlink"/>
  <p:sldLayoutIdLst>
    <p:sldLayoutId id="2147483699"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1588"/>
            <a:ext cx="9132888" cy="6845300"/>
            <a:chOff x="0" y="1"/>
            <a:chExt cx="5753" cy="4312"/>
          </a:xfrm>
        </p:grpSpPr>
        <p:sp>
          <p:nvSpPr>
            <p:cNvPr id="6147" name="Freeform 3"/>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fontAlgn="base">
                <a:spcBef>
                  <a:spcPct val="0"/>
                </a:spcBef>
                <a:spcAft>
                  <a:spcPct val="0"/>
                </a:spcAft>
                <a:defRPr/>
              </a:pPr>
              <a:endParaRPr lang="en-US" sz="2400">
                <a:solidFill>
                  <a:srgbClr val="FFFFFF"/>
                </a:solidFill>
                <a:ea typeface="ＭＳ Ｐゴシック" charset="-128"/>
                <a:cs typeface="ＭＳ Ｐゴシック" charset="-128"/>
              </a:endParaRPr>
            </a:p>
          </p:txBody>
        </p:sp>
        <p:sp>
          <p:nvSpPr>
            <p:cNvPr id="1033" name="Arc 4"/>
            <p:cNvSpPr>
              <a:spLocks/>
            </p:cNvSpPr>
            <p:nvPr/>
          </p:nvSpPr>
          <p:spPr bwMode="auto">
            <a:xfrm>
              <a:off x="0" y="1"/>
              <a:ext cx="5298" cy="4312"/>
            </a:xfrm>
            <a:custGeom>
              <a:avLst/>
              <a:gdLst>
                <a:gd name="T0" fmla="*/ 0 w 21600"/>
                <a:gd name="T1" fmla="*/ 0 h 21600"/>
                <a:gd name="T2" fmla="*/ 319 w 21600"/>
                <a:gd name="T3" fmla="*/ 172 h 21600"/>
                <a:gd name="T4" fmla="*/ 0 w 21600"/>
                <a:gd name="T5" fmla="*/ 17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lnTo>
                    <a:pt x="0" y="-1"/>
                  </a:lnTo>
                  <a:close/>
                </a:path>
              </a:pathLst>
            </a:custGeom>
            <a:noFill/>
            <a:ln w="12700" cap="rnd">
              <a:solidFill>
                <a:schemeClr val="accent2"/>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grpSp>
      <p:sp>
        <p:nvSpPr>
          <p:cNvPr id="6149" name="Rectangle 5"/>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1" name="Rectangle 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ea typeface="ＭＳ Ｐゴシック" charset="-128"/>
                <a:cs typeface="ＭＳ Ｐゴシック" charset="-128"/>
              </a:defRPr>
            </a:lvl1pPr>
          </a:lstStyle>
          <a:p>
            <a:pPr fontAlgn="base">
              <a:spcBef>
                <a:spcPct val="0"/>
              </a:spcBef>
              <a:spcAft>
                <a:spcPct val="0"/>
              </a:spcAft>
              <a:defRPr/>
            </a:pPr>
            <a:endParaRPr lang="en-US">
              <a:solidFill>
                <a:srgbClr val="FFFFFF"/>
              </a:solidFill>
            </a:endParaRPr>
          </a:p>
        </p:txBody>
      </p:sp>
      <p:sp>
        <p:nvSpPr>
          <p:cNvPr id="6152" name="Rectangle 8"/>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smtClean="0"/>
            </a:lvl1pPr>
          </a:lstStyle>
          <a:p>
            <a:pPr fontAlgn="base">
              <a:spcBef>
                <a:spcPct val="0"/>
              </a:spcBef>
              <a:spcAft>
                <a:spcPct val="0"/>
              </a:spcAft>
              <a:defRPr/>
            </a:pPr>
            <a:fld id="{EA2220D1-4E77-6C47-BD00-A98F6DECC7C4}" type="slidenum">
              <a:rPr lang="en-US">
                <a:solidFill>
                  <a:srgbClr val="FFFFFF"/>
                </a:solidFill>
                <a:ea typeface="ＭＳ Ｐゴシック" charset="0"/>
              </a:rPr>
              <a:pPr fontAlgn="base">
                <a:spcBef>
                  <a:spcPct val="0"/>
                </a:spcBef>
                <a:spcAft>
                  <a:spcPct val="0"/>
                </a:spcAft>
                <a:defRPr/>
              </a:pPr>
              <a:t>‹#›</a:t>
            </a:fld>
            <a:endParaRPr lang="en-US">
              <a:solidFill>
                <a:srgbClr val="FFFFFF"/>
              </a:solidFill>
              <a:ea typeface="ＭＳ Ｐゴシック" charset="0"/>
            </a:endParaRPr>
          </a:p>
        </p:txBody>
      </p:sp>
      <p:sp>
        <p:nvSpPr>
          <p:cNvPr id="1031" name="Rectangle 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5895133"/>
      </p:ext>
    </p:extLst>
  </p:cSld>
  <p:clrMap bg1="dk2" tx1="lt1" bg2="dk1"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sz="3200">
          <a:solidFill>
            <a:schemeClr val="tx1"/>
          </a:solidFill>
          <a:latin typeface="Arial"/>
          <a:ea typeface="ＭＳ Ｐゴシック" pitchFamily="-108" charset="-128"/>
          <a:cs typeface="Arial"/>
        </a:defRPr>
      </a:lvl1pPr>
      <a:lvl2pPr marL="742950" indent="-285750" algn="l" rtl="0" eaLnBrk="0" fontAlgn="base" hangingPunct="0">
        <a:spcBef>
          <a:spcPct val="20000"/>
        </a:spcBef>
        <a:spcAft>
          <a:spcPct val="0"/>
        </a:spcAft>
        <a:buClr>
          <a:schemeClr val="tx1"/>
        </a:buClr>
        <a:buSzPct val="90000"/>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lr>
          <a:schemeClr val="accent1"/>
        </a:buClr>
        <a:buSzPct val="60000"/>
        <a:buFont typeface="Wingdings" charset="0"/>
        <a:buChar char="l"/>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lr>
          <a:schemeClr val="tx1"/>
        </a:buClr>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lr>
          <a:schemeClr val="accent1"/>
        </a:buClr>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05.xml"/></Relationships>
</file>

<file path=ppt/slides/_rels/slide10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3.xml"/><Relationship Id="rId1" Type="http://schemas.openxmlformats.org/officeDocument/2006/relationships/slideLayout" Target="../slideLayouts/slideLayout408.xml"/></Relationships>
</file>

<file path=ppt/slides/_rels/slide101.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4.xml"/><Relationship Id="rId1" Type="http://schemas.openxmlformats.org/officeDocument/2006/relationships/slideLayout" Target="../slideLayouts/slideLayout430.xml"/><Relationship Id="rId4" Type="http://schemas.openxmlformats.org/officeDocument/2006/relationships/image" Target="../media/image119.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10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409.xml"/></Relationships>
</file>

<file path=ppt/slides/_rels/slide10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86.xml"/><Relationship Id="rId1" Type="http://schemas.openxmlformats.org/officeDocument/2006/relationships/slideLayout" Target="../slideLayouts/slideLayout409.xml"/></Relationships>
</file>

<file path=ppt/slides/_rels/slide10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87.xml"/><Relationship Id="rId1" Type="http://schemas.openxmlformats.org/officeDocument/2006/relationships/slideLayout" Target="../slideLayouts/slideLayout409.xml"/></Relationships>
</file>

<file path=ppt/slides/_rels/slide106.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88.xml"/><Relationship Id="rId1" Type="http://schemas.openxmlformats.org/officeDocument/2006/relationships/slideLayout" Target="../slideLayouts/slideLayout409.xml"/></Relationships>
</file>

<file path=ppt/slides/_rels/slide10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89.xml"/><Relationship Id="rId1" Type="http://schemas.openxmlformats.org/officeDocument/2006/relationships/slideLayout" Target="../slideLayouts/slideLayout409.xml"/></Relationships>
</file>

<file path=ppt/slides/_rels/slide10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90.xml"/><Relationship Id="rId1" Type="http://schemas.openxmlformats.org/officeDocument/2006/relationships/slideLayout" Target="../slideLayouts/slideLayout410.xml"/></Relationships>
</file>

<file path=ppt/slides/_rels/slide109.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1.xml"/><Relationship Id="rId1" Type="http://schemas.openxmlformats.org/officeDocument/2006/relationships/slideLayout" Target="../slideLayouts/slideLayout409.xml"/></Relationships>
</file>

<file path=ppt/slides/_rels/slide1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205.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92.xml"/><Relationship Id="rId1" Type="http://schemas.openxmlformats.org/officeDocument/2006/relationships/slideLayout" Target="../slideLayouts/slideLayout409.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93.xml"/><Relationship Id="rId1" Type="http://schemas.openxmlformats.org/officeDocument/2006/relationships/slideLayout" Target="../slideLayouts/slideLayout409.xml"/></Relationships>
</file>

<file path=ppt/slides/_rels/slide112.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94.xml"/><Relationship Id="rId1" Type="http://schemas.openxmlformats.org/officeDocument/2006/relationships/slideLayout" Target="../slideLayouts/slideLayout409.xml"/></Relationships>
</file>

<file path=ppt/slides/_rels/slide113.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15.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6.xml"/><Relationship Id="rId1" Type="http://schemas.openxmlformats.org/officeDocument/2006/relationships/slideLayout" Target="../slideLayouts/slideLayout436.xml"/></Relationships>
</file>

<file path=ppt/slides/_rels/slide11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97.xml"/><Relationship Id="rId1" Type="http://schemas.openxmlformats.org/officeDocument/2006/relationships/slideLayout" Target="../slideLayouts/slideLayout447.xml"/></Relationships>
</file>

<file path=ppt/slides/_rels/slide11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8.xml"/><Relationship Id="rId1" Type="http://schemas.openxmlformats.org/officeDocument/2006/relationships/slideLayout" Target="../slideLayouts/slideLayout457.xml"/></Relationships>
</file>

<file path=ppt/slides/_rels/slide11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99.xml"/><Relationship Id="rId1" Type="http://schemas.openxmlformats.org/officeDocument/2006/relationships/slideLayout" Target="../slideLayouts/slideLayout460.xml"/></Relationships>
</file>

<file path=ppt/slides/_rels/slide119.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00.xml"/><Relationship Id="rId1" Type="http://schemas.openxmlformats.org/officeDocument/2006/relationships/slideLayout" Target="../slideLayouts/slideLayout460.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05.xml"/></Relationships>
</file>

<file path=ppt/slides/_rels/slide12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1.xml"/><Relationship Id="rId1" Type="http://schemas.openxmlformats.org/officeDocument/2006/relationships/slideLayout" Target="../slideLayouts/slideLayout47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482.xml"/></Relationships>
</file>

<file path=ppt/slides/_rels/slide12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03.xml"/><Relationship Id="rId1" Type="http://schemas.openxmlformats.org/officeDocument/2006/relationships/slideLayout" Target="../slideLayouts/slideLayout460.xml"/></Relationships>
</file>

<file path=ppt/slides/_rels/slide123.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104.xml"/><Relationship Id="rId1" Type="http://schemas.openxmlformats.org/officeDocument/2006/relationships/slideLayout" Target="../slideLayouts/slideLayout447.xml"/></Relationships>
</file>

<file path=ppt/slides/_rels/slide124.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5.xml"/><Relationship Id="rId1" Type="http://schemas.openxmlformats.org/officeDocument/2006/relationships/slideLayout" Target="../slideLayouts/slideLayout447.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26.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06.xml"/><Relationship Id="rId1" Type="http://schemas.openxmlformats.org/officeDocument/2006/relationships/slideLayout" Target="../slideLayouts/slideLayout493.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eg"/></Relationships>
</file>

<file path=ppt/slides/_rels/slide127.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503.xml"/></Relationships>
</file>

<file path=ppt/slides/_rels/slide128.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503.xml"/></Relationships>
</file>

<file path=ppt/slides/_rels/slide129.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49.png"/><Relationship Id="rId18" Type="http://schemas.openxmlformats.org/officeDocument/2006/relationships/oleObject" Target="../embeddings/oleObject8.bin"/><Relationship Id="rId26" Type="http://schemas.openxmlformats.org/officeDocument/2006/relationships/oleObject" Target="../embeddings/oleObject12.bin"/><Relationship Id="rId3" Type="http://schemas.openxmlformats.org/officeDocument/2006/relationships/image" Target="../media/image144.jpeg"/><Relationship Id="rId21" Type="http://schemas.openxmlformats.org/officeDocument/2006/relationships/image" Target="../media/image153.png"/><Relationship Id="rId7" Type="http://schemas.openxmlformats.org/officeDocument/2006/relationships/image" Target="../media/image146.png"/><Relationship Id="rId12" Type="http://schemas.openxmlformats.org/officeDocument/2006/relationships/oleObject" Target="../embeddings/oleObject5.bin"/><Relationship Id="rId17" Type="http://schemas.openxmlformats.org/officeDocument/2006/relationships/image" Target="../media/image151.png"/><Relationship Id="rId25" Type="http://schemas.openxmlformats.org/officeDocument/2006/relationships/image" Target="../media/image155.png"/><Relationship Id="rId2" Type="http://schemas.openxmlformats.org/officeDocument/2006/relationships/notesSlide" Target="../notesSlides/notesSlide107.xml"/><Relationship Id="rId16" Type="http://schemas.openxmlformats.org/officeDocument/2006/relationships/oleObject" Target="../embeddings/oleObject7.bin"/><Relationship Id="rId20" Type="http://schemas.openxmlformats.org/officeDocument/2006/relationships/oleObject" Target="../embeddings/oleObject9.bin"/><Relationship Id="rId1" Type="http://schemas.openxmlformats.org/officeDocument/2006/relationships/slideLayout" Target="../slideLayouts/slideLayout515.xml"/><Relationship Id="rId6" Type="http://schemas.openxmlformats.org/officeDocument/2006/relationships/oleObject" Target="../embeddings/oleObject2.bin"/><Relationship Id="rId11" Type="http://schemas.openxmlformats.org/officeDocument/2006/relationships/image" Target="../media/image148.png"/><Relationship Id="rId24" Type="http://schemas.openxmlformats.org/officeDocument/2006/relationships/oleObject" Target="../embeddings/oleObject11.bin"/><Relationship Id="rId5" Type="http://schemas.openxmlformats.org/officeDocument/2006/relationships/image" Target="../media/image145.png"/><Relationship Id="rId15" Type="http://schemas.openxmlformats.org/officeDocument/2006/relationships/image" Target="../media/image150.png"/><Relationship Id="rId23" Type="http://schemas.openxmlformats.org/officeDocument/2006/relationships/image" Target="../media/image154.png"/><Relationship Id="rId10" Type="http://schemas.openxmlformats.org/officeDocument/2006/relationships/oleObject" Target="../embeddings/oleObject4.bin"/><Relationship Id="rId19" Type="http://schemas.openxmlformats.org/officeDocument/2006/relationships/image" Target="../media/image152.png"/><Relationship Id="rId4" Type="http://schemas.openxmlformats.org/officeDocument/2006/relationships/oleObject" Target="../embeddings/oleObject1.bin"/><Relationship Id="rId9" Type="http://schemas.openxmlformats.org/officeDocument/2006/relationships/image" Target="../media/image147.png"/><Relationship Id="rId14" Type="http://schemas.openxmlformats.org/officeDocument/2006/relationships/oleObject" Target="../embeddings/oleObject6.bin"/><Relationship Id="rId22" Type="http://schemas.openxmlformats.org/officeDocument/2006/relationships/oleObject" Target="../embeddings/oleObject10.bin"/><Relationship Id="rId27" Type="http://schemas.openxmlformats.org/officeDocument/2006/relationships/image" Target="../media/image156.pn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0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00.xml"/></Relationships>
</file>

<file path=ppt/slides/_rels/slide131.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08.xml"/><Relationship Id="rId1" Type="http://schemas.openxmlformats.org/officeDocument/2006/relationships/slideLayout" Target="../slideLayouts/slideLayout411.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11.xml"/></Relationships>
</file>

<file path=ppt/slides/_rels/slide13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58.jpeg"/><Relationship Id="rId1" Type="http://schemas.openxmlformats.org/officeDocument/2006/relationships/slideLayout" Target="../slideLayouts/slideLayout216.xml"/><Relationship Id="rId4" Type="http://schemas.openxmlformats.org/officeDocument/2006/relationships/image" Target="../media/image39.jpeg"/></Relationships>
</file>

<file path=ppt/slides/_rels/slide134.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10.xml"/><Relationship Id="rId1" Type="http://schemas.openxmlformats.org/officeDocument/2006/relationships/slideLayout" Target="../slideLayouts/slideLayout110.xml"/></Relationships>
</file>

<file path=ppt/slides/_rels/slide135.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11.xml"/><Relationship Id="rId1" Type="http://schemas.openxmlformats.org/officeDocument/2006/relationships/slideLayout" Target="../slideLayouts/slideLayout110.xml"/></Relationships>
</file>

<file path=ppt/slides/_rels/slide136.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12.xml"/><Relationship Id="rId1" Type="http://schemas.openxmlformats.org/officeDocument/2006/relationships/slideLayout" Target="../slideLayouts/slideLayout110.xml"/></Relationships>
</file>

<file path=ppt/slides/_rels/slide137.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13.xml"/><Relationship Id="rId1" Type="http://schemas.openxmlformats.org/officeDocument/2006/relationships/slideLayout" Target="../slideLayouts/slideLayout110.xml"/></Relationships>
</file>

<file path=ppt/slides/_rels/slide138.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14.xml"/><Relationship Id="rId1" Type="http://schemas.openxmlformats.org/officeDocument/2006/relationships/slideLayout" Target="../slideLayouts/slideLayout110.xml"/></Relationships>
</file>

<file path=ppt/slides/_rels/slide139.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5.xml"/><Relationship Id="rId1" Type="http://schemas.openxmlformats.org/officeDocument/2006/relationships/slideLayout" Target="../slideLayouts/slideLayout110.xml"/></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05.xml"/></Relationships>
</file>

<file path=ppt/slides/_rels/slide140.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16.xml"/><Relationship Id="rId1" Type="http://schemas.openxmlformats.org/officeDocument/2006/relationships/slideLayout" Target="../slideLayouts/slideLayout110.xml"/></Relationships>
</file>

<file path=ppt/slides/_rels/slide141.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17.xml"/><Relationship Id="rId1" Type="http://schemas.openxmlformats.org/officeDocument/2006/relationships/slideLayout" Target="../slideLayouts/slideLayout110.xml"/></Relationships>
</file>

<file path=ppt/slides/_rels/slide142.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18.xml"/><Relationship Id="rId1" Type="http://schemas.openxmlformats.org/officeDocument/2006/relationships/slideLayout" Target="../slideLayouts/slideLayout1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19.xml"/><Relationship Id="rId1" Type="http://schemas.openxmlformats.org/officeDocument/2006/relationships/slideLayout" Target="../slideLayouts/slideLayout110.xml"/></Relationships>
</file>

<file path=ppt/slides/_rels/slide144.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20.xml"/><Relationship Id="rId1" Type="http://schemas.openxmlformats.org/officeDocument/2006/relationships/slideLayout" Target="../slideLayouts/slideLayout110.xml"/></Relationships>
</file>

<file path=ppt/slides/_rels/slide145.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21.xml"/><Relationship Id="rId1" Type="http://schemas.openxmlformats.org/officeDocument/2006/relationships/slideLayout" Target="../slideLayouts/slideLayout110.xml"/></Relationships>
</file>

<file path=ppt/slides/_rels/slide146.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22.xml"/><Relationship Id="rId1" Type="http://schemas.openxmlformats.org/officeDocument/2006/relationships/slideLayout" Target="../slideLayouts/slideLayout110.xml"/></Relationships>
</file>

<file path=ppt/slides/_rels/slide14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23.xml"/><Relationship Id="rId1" Type="http://schemas.openxmlformats.org/officeDocument/2006/relationships/slideLayout" Target="../slideLayouts/slideLayout110.xml"/></Relationships>
</file>

<file path=ppt/slides/_rels/slide148.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24.xml"/><Relationship Id="rId1" Type="http://schemas.openxmlformats.org/officeDocument/2006/relationships/slideLayout" Target="../slideLayouts/slideLayout110.xml"/></Relationships>
</file>

<file path=ppt/slides/_rels/slide149.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25.xml"/><Relationship Id="rId1" Type="http://schemas.openxmlformats.org/officeDocument/2006/relationships/slideLayout" Target="../slideLayouts/slideLayout110.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05.xml"/></Relationships>
</file>

<file path=ppt/slides/_rels/slide15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26.xml"/><Relationship Id="rId1" Type="http://schemas.openxmlformats.org/officeDocument/2006/relationships/slideLayout" Target="../slideLayouts/slideLayout110.xml"/></Relationships>
</file>

<file path=ppt/slides/_rels/slide151.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27.xml"/><Relationship Id="rId1" Type="http://schemas.openxmlformats.org/officeDocument/2006/relationships/slideLayout" Target="../slideLayouts/slideLayout110.xml"/></Relationships>
</file>

<file path=ppt/slides/_rels/slide152.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28.xml"/><Relationship Id="rId1" Type="http://schemas.openxmlformats.org/officeDocument/2006/relationships/slideLayout" Target="../slideLayouts/slideLayout110.xml"/></Relationships>
</file>

<file path=ppt/slides/_rels/slide153.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29.xml"/><Relationship Id="rId1" Type="http://schemas.openxmlformats.org/officeDocument/2006/relationships/slideLayout" Target="../slideLayouts/slideLayout110.xml"/></Relationships>
</file>

<file path=ppt/slides/_rels/slide15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15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0.xml"/><Relationship Id="rId1" Type="http://schemas.openxmlformats.org/officeDocument/2006/relationships/slideLayout" Target="../slideLayouts/slideLayout227.xml"/><Relationship Id="rId5" Type="http://schemas.openxmlformats.org/officeDocument/2006/relationships/image" Target="../media/image39.jpeg"/><Relationship Id="rId4" Type="http://schemas.openxmlformats.org/officeDocument/2006/relationships/image" Target="../media/image26.jpeg"/></Relationships>
</file>

<file path=ppt/slides/_rels/slide157.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31.xml"/><Relationship Id="rId1" Type="http://schemas.openxmlformats.org/officeDocument/2006/relationships/slideLayout" Target="../slideLayouts/slideLayout121.xml"/></Relationships>
</file>

<file path=ppt/slides/_rels/slide158.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32.xml"/><Relationship Id="rId1" Type="http://schemas.openxmlformats.org/officeDocument/2006/relationships/slideLayout" Target="../slideLayouts/slideLayout121.xml"/></Relationships>
</file>

<file path=ppt/slides/_rels/slide159.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33.xml"/><Relationship Id="rId1" Type="http://schemas.openxmlformats.org/officeDocument/2006/relationships/slideLayout" Target="../slideLayouts/slideLayout121.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05.xml"/></Relationships>
</file>

<file path=ppt/slides/_rels/slide16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34.xml"/><Relationship Id="rId1" Type="http://schemas.openxmlformats.org/officeDocument/2006/relationships/slideLayout" Target="../slideLayouts/slideLayout121.xml"/></Relationships>
</file>

<file path=ppt/slides/_rels/slide16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35.xml"/><Relationship Id="rId1" Type="http://schemas.openxmlformats.org/officeDocument/2006/relationships/slideLayout" Target="../slideLayouts/slideLayout121.xml"/></Relationships>
</file>

<file path=ppt/slides/_rels/slide162.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36.xml"/><Relationship Id="rId1" Type="http://schemas.openxmlformats.org/officeDocument/2006/relationships/slideLayout" Target="../slideLayouts/slideLayout121.xml"/></Relationships>
</file>

<file path=ppt/slides/_rels/slide16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37.xml"/><Relationship Id="rId1" Type="http://schemas.openxmlformats.org/officeDocument/2006/relationships/slideLayout" Target="../slideLayouts/slideLayout121.xml"/></Relationships>
</file>

<file path=ppt/slides/_rels/slide164.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38.xml"/><Relationship Id="rId1" Type="http://schemas.openxmlformats.org/officeDocument/2006/relationships/slideLayout" Target="../slideLayouts/slideLayout121.xml"/></Relationships>
</file>

<file path=ppt/slides/_rels/slide16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16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167.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39.xml"/><Relationship Id="rId1" Type="http://schemas.openxmlformats.org/officeDocument/2006/relationships/slideLayout" Target="../slideLayouts/slideLayout205.xml"/><Relationship Id="rId6" Type="http://schemas.openxmlformats.org/officeDocument/2006/relationships/image" Target="../media/image39.jpeg"/><Relationship Id="rId5" Type="http://schemas.openxmlformats.org/officeDocument/2006/relationships/image" Target="../media/image26.jpeg"/><Relationship Id="rId4" Type="http://schemas.openxmlformats.org/officeDocument/2006/relationships/image" Target="../media/image187.jpeg"/></Relationships>
</file>

<file path=ppt/slides/_rels/slide168.xml.rels><?xml version="1.0" encoding="UTF-8" standalone="yes"?>
<Relationships xmlns="http://schemas.openxmlformats.org/package/2006/relationships"><Relationship Id="rId2" Type="http://schemas.openxmlformats.org/officeDocument/2006/relationships/image" Target="../media/image188.jpeg"/><Relationship Id="rId1" Type="http://schemas.openxmlformats.org/officeDocument/2006/relationships/slideLayout" Target="../slideLayouts/slideLayout126.xml"/></Relationships>
</file>

<file path=ppt/slides/_rels/slide169.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126.xml"/></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05.xml"/></Relationships>
</file>

<file path=ppt/slides/_rels/slide170.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26.xml"/></Relationships>
</file>

<file path=ppt/slides/_rels/slide171.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26.xml"/></Relationships>
</file>

<file path=ppt/slides/_rels/slide172.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126.xml"/></Relationships>
</file>

<file path=ppt/slides/_rels/slide173.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126.xml"/></Relationships>
</file>

<file path=ppt/slides/_rels/slide174.xml.rels><?xml version="1.0" encoding="UTF-8" standalone="yes"?>
<Relationships xmlns="http://schemas.openxmlformats.org/package/2006/relationships"><Relationship Id="rId2" Type="http://schemas.openxmlformats.org/officeDocument/2006/relationships/image" Target="../media/image194.jpeg"/><Relationship Id="rId1" Type="http://schemas.openxmlformats.org/officeDocument/2006/relationships/slideLayout" Target="../slideLayouts/slideLayout126.xml"/></Relationships>
</file>

<file path=ppt/slides/_rels/slide175.xml.rels><?xml version="1.0" encoding="UTF-8" standalone="yes"?>
<Relationships xmlns="http://schemas.openxmlformats.org/package/2006/relationships"><Relationship Id="rId2" Type="http://schemas.openxmlformats.org/officeDocument/2006/relationships/image" Target="../media/image195.jpeg"/><Relationship Id="rId1" Type="http://schemas.openxmlformats.org/officeDocument/2006/relationships/slideLayout" Target="../slideLayouts/slideLayout126.xml"/></Relationships>
</file>

<file path=ppt/slides/_rels/slide176.xml.rels><?xml version="1.0" encoding="UTF-8" standalone="yes"?>
<Relationships xmlns="http://schemas.openxmlformats.org/package/2006/relationships"><Relationship Id="rId2" Type="http://schemas.openxmlformats.org/officeDocument/2006/relationships/image" Target="../media/image196.jpeg"/><Relationship Id="rId1" Type="http://schemas.openxmlformats.org/officeDocument/2006/relationships/slideLayout" Target="../slideLayouts/slideLayout126.xml"/></Relationships>
</file>

<file path=ppt/slides/_rels/slide177.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126.xml"/></Relationships>
</file>

<file path=ppt/slides/_rels/slide17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hyperlink" Target="http://www.bigbookmedia.com" TargetMode="External"/><Relationship Id="rId1" Type="http://schemas.openxmlformats.org/officeDocument/2006/relationships/slideLayout" Target="../slideLayouts/slideLayout360.xml"/></Relationships>
</file>

<file path=ppt/slides/_rels/slide17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311.xml"/></Relationships>
</file>

<file path=ppt/slides/_rels/slide18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41.xml"/><Relationship Id="rId1" Type="http://schemas.openxmlformats.org/officeDocument/2006/relationships/slideLayout" Target="../slideLayouts/slideLayout238.xml"/><Relationship Id="rId5" Type="http://schemas.openxmlformats.org/officeDocument/2006/relationships/image" Target="../media/image39.jpeg"/><Relationship Id="rId4" Type="http://schemas.openxmlformats.org/officeDocument/2006/relationships/image" Target="../media/image26.jpeg"/></Relationships>
</file>

<file path=ppt/slides/_rels/slide18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42.xml"/><Relationship Id="rId1" Type="http://schemas.openxmlformats.org/officeDocument/2006/relationships/slideLayout" Target="../slideLayouts/slideLayout144.xml"/></Relationships>
</file>

<file path=ppt/slides/_rels/slide18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43.xml"/><Relationship Id="rId1" Type="http://schemas.openxmlformats.org/officeDocument/2006/relationships/slideLayout" Target="../slideLayouts/slideLayout144.xml"/></Relationships>
</file>

<file path=ppt/slides/_rels/slide185.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44.xml"/><Relationship Id="rId1" Type="http://schemas.openxmlformats.org/officeDocument/2006/relationships/slideLayout" Target="../slideLayouts/slideLayout144.xml"/></Relationships>
</file>

<file path=ppt/slides/_rels/slide18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45.xml"/><Relationship Id="rId1" Type="http://schemas.openxmlformats.org/officeDocument/2006/relationships/slideLayout" Target="../slideLayouts/slideLayout144.xml"/></Relationships>
</file>

<file path=ppt/slides/_rels/slide18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146.xml"/><Relationship Id="rId1" Type="http://schemas.openxmlformats.org/officeDocument/2006/relationships/slideLayout" Target="../slideLayouts/slideLayout144.xml"/></Relationships>
</file>

<file path=ppt/slides/_rels/slide18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47.xml"/><Relationship Id="rId1" Type="http://schemas.openxmlformats.org/officeDocument/2006/relationships/slideLayout" Target="../slideLayouts/slideLayout144.xml"/></Relationships>
</file>

<file path=ppt/slides/_rels/slide189.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notesSlide" Target="../notesSlides/notesSlide148.xml"/><Relationship Id="rId1" Type="http://schemas.openxmlformats.org/officeDocument/2006/relationships/slideLayout" Target="../slideLayouts/slideLayout144.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49.xml"/><Relationship Id="rId1" Type="http://schemas.openxmlformats.org/officeDocument/2006/relationships/slideLayout" Target="../slideLayouts/slideLayout144.xml"/></Relationships>
</file>

<file path=ppt/slides/_rels/slide191.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50.xml"/><Relationship Id="rId1" Type="http://schemas.openxmlformats.org/officeDocument/2006/relationships/slideLayout" Target="../slideLayouts/slideLayout144.xml"/></Relationships>
</file>

<file path=ppt/slides/_rels/slide192.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151.xml"/><Relationship Id="rId1" Type="http://schemas.openxmlformats.org/officeDocument/2006/relationships/slideLayout" Target="../slideLayouts/slideLayout144.xml"/></Relationships>
</file>

<file path=ppt/slides/_rels/slide193.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52.xml"/><Relationship Id="rId1" Type="http://schemas.openxmlformats.org/officeDocument/2006/relationships/slideLayout" Target="../slideLayouts/slideLayout144.xml"/></Relationships>
</file>

<file path=ppt/slides/_rels/slide194.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53.xml"/><Relationship Id="rId1" Type="http://schemas.openxmlformats.org/officeDocument/2006/relationships/slideLayout" Target="../slideLayouts/slideLayout144.xml"/></Relationships>
</file>

<file path=ppt/slides/_rels/slide195.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54.xml"/><Relationship Id="rId1" Type="http://schemas.openxmlformats.org/officeDocument/2006/relationships/slideLayout" Target="../slideLayouts/slideLayout144.xml"/></Relationships>
</file>

<file path=ppt/slides/_rels/slide196.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55.xml"/><Relationship Id="rId1" Type="http://schemas.openxmlformats.org/officeDocument/2006/relationships/slideLayout" Target="../slideLayouts/slideLayout144.xml"/></Relationships>
</file>

<file path=ppt/slides/_rels/slide197.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56.xml"/><Relationship Id="rId1" Type="http://schemas.openxmlformats.org/officeDocument/2006/relationships/slideLayout" Target="../slideLayouts/slideLayout144.xml"/></Relationships>
</file>

<file path=ppt/slides/_rels/slide198.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57.xml"/><Relationship Id="rId1" Type="http://schemas.openxmlformats.org/officeDocument/2006/relationships/slideLayout" Target="../slideLayouts/slideLayout144.xml"/></Relationships>
</file>

<file path=ppt/slides/_rels/slide19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11.xml"/></Relationships>
</file>

<file path=ppt/slides/_rels/slide2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0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58.xml"/><Relationship Id="rId1" Type="http://schemas.openxmlformats.org/officeDocument/2006/relationships/slideLayout" Target="../slideLayouts/slideLayout227.xml"/><Relationship Id="rId5" Type="http://schemas.openxmlformats.org/officeDocument/2006/relationships/image" Target="../media/image39.jpeg"/><Relationship Id="rId4" Type="http://schemas.openxmlformats.org/officeDocument/2006/relationships/image" Target="../media/image26.jpeg"/></Relationships>
</file>

<file path=ppt/slides/_rels/slide202.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159.xml"/><Relationship Id="rId1" Type="http://schemas.openxmlformats.org/officeDocument/2006/relationships/slideLayout" Target="../slideLayouts/slideLayout156.xml"/></Relationships>
</file>

<file path=ppt/slides/_rels/slide203.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160.xml"/><Relationship Id="rId1" Type="http://schemas.openxmlformats.org/officeDocument/2006/relationships/slideLayout" Target="../slideLayouts/slideLayout156.xml"/></Relationships>
</file>

<file path=ppt/slides/_rels/slide20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161.xml"/><Relationship Id="rId1" Type="http://schemas.openxmlformats.org/officeDocument/2006/relationships/slideLayout" Target="../slideLayouts/slideLayout156.xml"/></Relationships>
</file>

<file path=ppt/slides/_rels/slide205.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162.xml"/><Relationship Id="rId1" Type="http://schemas.openxmlformats.org/officeDocument/2006/relationships/slideLayout" Target="../slideLayouts/slideLayout156.xml"/></Relationships>
</file>

<file path=ppt/slides/_rels/slide206.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63.xml"/><Relationship Id="rId1" Type="http://schemas.openxmlformats.org/officeDocument/2006/relationships/slideLayout" Target="../slideLayouts/slideLayout156.xml"/></Relationships>
</file>

<file path=ppt/slides/_rels/slide207.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164.xml"/><Relationship Id="rId1" Type="http://schemas.openxmlformats.org/officeDocument/2006/relationships/slideLayout" Target="../slideLayouts/slideLayout156.xml"/></Relationships>
</file>

<file path=ppt/slides/_rels/slide208.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65.xml"/><Relationship Id="rId1" Type="http://schemas.openxmlformats.org/officeDocument/2006/relationships/slideLayout" Target="../slideLayouts/slideLayout156.xml"/></Relationships>
</file>

<file path=ppt/slides/_rels/slide209.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66.xml"/><Relationship Id="rId1" Type="http://schemas.openxmlformats.org/officeDocument/2006/relationships/slideLayout" Target="../slideLayouts/slideLayout156.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67.xml"/><Relationship Id="rId1" Type="http://schemas.openxmlformats.org/officeDocument/2006/relationships/slideLayout" Target="../slideLayouts/slideLayout156.xml"/></Relationships>
</file>

<file path=ppt/slides/_rels/slide211.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68.xml"/><Relationship Id="rId1" Type="http://schemas.openxmlformats.org/officeDocument/2006/relationships/slideLayout" Target="../slideLayouts/slideLayout156.xml"/></Relationships>
</file>

<file path=ppt/slides/_rels/slide212.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69.xml"/><Relationship Id="rId1" Type="http://schemas.openxmlformats.org/officeDocument/2006/relationships/slideLayout" Target="../slideLayouts/slideLayout156.xml"/></Relationships>
</file>

<file path=ppt/slides/_rels/slide21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70.xml"/><Relationship Id="rId1" Type="http://schemas.openxmlformats.org/officeDocument/2006/relationships/slideLayout" Target="../slideLayouts/slideLayout156.xml"/></Relationships>
</file>

<file path=ppt/slides/_rels/slide214.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71.xml"/><Relationship Id="rId1" Type="http://schemas.openxmlformats.org/officeDocument/2006/relationships/slideLayout" Target="../slideLayouts/slideLayout156.xml"/></Relationships>
</file>

<file path=ppt/slides/_rels/slide215.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172.xml"/><Relationship Id="rId1" Type="http://schemas.openxmlformats.org/officeDocument/2006/relationships/slideLayout" Target="../slideLayouts/slideLayout156.xml"/></Relationships>
</file>

<file path=ppt/slides/_rels/slide216.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173.xml"/><Relationship Id="rId1" Type="http://schemas.openxmlformats.org/officeDocument/2006/relationships/slideLayout" Target="../slideLayouts/slideLayout156.xml"/></Relationships>
</file>

<file path=ppt/slides/_rels/slide217.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74.xml"/><Relationship Id="rId1" Type="http://schemas.openxmlformats.org/officeDocument/2006/relationships/slideLayout" Target="../slideLayouts/slideLayout156.xml"/></Relationships>
</file>

<file path=ppt/slides/_rels/slide21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75.xml"/><Relationship Id="rId1" Type="http://schemas.openxmlformats.org/officeDocument/2006/relationships/slideLayout" Target="../slideLayouts/slideLayout156.xml"/></Relationships>
</file>

<file path=ppt/slides/_rels/slide21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176.xml"/><Relationship Id="rId1" Type="http://schemas.openxmlformats.org/officeDocument/2006/relationships/slideLayout" Target="../slideLayouts/slideLayout156.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371.xml"/><Relationship Id="rId4" Type="http://schemas.openxmlformats.org/officeDocument/2006/relationships/image" Target="../media/image44.png"/></Relationships>
</file>

<file path=ppt/slides/_rels/slide2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22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22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178.xml"/><Relationship Id="rId1" Type="http://schemas.openxmlformats.org/officeDocument/2006/relationships/slideLayout" Target="../slideLayouts/slideLayout24.xml"/></Relationships>
</file>

<file path=ppt/slides/_rels/slide224.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236.wmf"/></Relationships>
</file>

<file path=ppt/slides/_rels/slide225.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180.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181.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182.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322.xml"/></Relationships>
</file>

<file path=ppt/slides/_rels/slide229.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3.xml"/><Relationship Id="rId1" Type="http://schemas.openxmlformats.org/officeDocument/2006/relationships/slideLayout" Target="../slideLayouts/slideLayout249.xml"/><Relationship Id="rId5" Type="http://schemas.openxmlformats.org/officeDocument/2006/relationships/image" Target="../media/image39.jpeg"/><Relationship Id="rId4" Type="http://schemas.openxmlformats.org/officeDocument/2006/relationships/image" Target="../media/image26.jpe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372.xml"/><Relationship Id="rId4" Type="http://schemas.openxmlformats.org/officeDocument/2006/relationships/image" Target="../media/image46.png"/></Relationships>
</file>

<file path=ppt/slides/_rels/slide230.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184.xml"/><Relationship Id="rId1" Type="http://schemas.openxmlformats.org/officeDocument/2006/relationships/slideLayout" Target="../slideLayouts/slideLayout167.xml"/></Relationships>
</file>

<file path=ppt/slides/_rels/slide231.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185.xml"/><Relationship Id="rId1" Type="http://schemas.openxmlformats.org/officeDocument/2006/relationships/slideLayout" Target="../slideLayouts/slideLayout167.xml"/></Relationships>
</file>

<file path=ppt/slides/_rels/slide232.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186.xml"/><Relationship Id="rId1" Type="http://schemas.openxmlformats.org/officeDocument/2006/relationships/slideLayout" Target="../slideLayouts/slideLayout167.xml"/></Relationships>
</file>

<file path=ppt/slides/_rels/slide233.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187.xml"/><Relationship Id="rId1" Type="http://schemas.openxmlformats.org/officeDocument/2006/relationships/slideLayout" Target="../slideLayouts/slideLayout167.xml"/></Relationships>
</file>

<file path=ppt/slides/_rels/slide234.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188.xml"/><Relationship Id="rId1" Type="http://schemas.openxmlformats.org/officeDocument/2006/relationships/slideLayout" Target="../slideLayouts/slideLayout167.xml"/></Relationships>
</file>

<file path=ppt/slides/_rels/slide235.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notesSlide" Target="../notesSlides/notesSlide189.xml"/><Relationship Id="rId1" Type="http://schemas.openxmlformats.org/officeDocument/2006/relationships/slideLayout" Target="../slideLayouts/slideLayout167.xml"/></Relationships>
</file>

<file path=ppt/slides/_rels/slide236.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190.xml"/><Relationship Id="rId1" Type="http://schemas.openxmlformats.org/officeDocument/2006/relationships/slideLayout" Target="../slideLayouts/slideLayout167.xml"/></Relationships>
</file>

<file path=ppt/slides/_rels/slide237.xml.rels><?xml version="1.0" encoding="UTF-8" standalone="yes"?>
<Relationships xmlns="http://schemas.openxmlformats.org/package/2006/relationships"><Relationship Id="rId3" Type="http://schemas.openxmlformats.org/officeDocument/2006/relationships/image" Target="../media/image247.jpeg"/><Relationship Id="rId2" Type="http://schemas.openxmlformats.org/officeDocument/2006/relationships/notesSlide" Target="../notesSlides/notesSlide191.xml"/><Relationship Id="rId1" Type="http://schemas.openxmlformats.org/officeDocument/2006/relationships/slideLayout" Target="../slideLayouts/slideLayout167.xml"/></Relationships>
</file>

<file path=ppt/slides/_rels/slide23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192.xml"/><Relationship Id="rId1" Type="http://schemas.openxmlformats.org/officeDocument/2006/relationships/slideLayout" Target="../slideLayouts/slideLayout167.xml"/></Relationships>
</file>

<file path=ppt/slides/_rels/slide23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193.xml"/><Relationship Id="rId1" Type="http://schemas.openxmlformats.org/officeDocument/2006/relationships/slideLayout" Target="../slideLayouts/slideLayout167.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2.xml"/><Relationship Id="rId1" Type="http://schemas.openxmlformats.org/officeDocument/2006/relationships/slideLayout" Target="../slideLayouts/slideLayout382.xml"/><Relationship Id="rId4" Type="http://schemas.openxmlformats.org/officeDocument/2006/relationships/image" Target="../media/image48.png"/></Relationships>
</file>

<file path=ppt/slides/_rels/slide240.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194.xml"/><Relationship Id="rId1" Type="http://schemas.openxmlformats.org/officeDocument/2006/relationships/slideLayout" Target="../slideLayouts/slideLayout167.xml"/></Relationships>
</file>

<file path=ppt/slides/_rels/slide241.xml.rels><?xml version="1.0" encoding="UTF-8" standalone="yes"?>
<Relationships xmlns="http://schemas.openxmlformats.org/package/2006/relationships"><Relationship Id="rId3" Type="http://schemas.openxmlformats.org/officeDocument/2006/relationships/image" Target="../media/image251.jpeg"/><Relationship Id="rId2" Type="http://schemas.openxmlformats.org/officeDocument/2006/relationships/notesSlide" Target="../notesSlides/notesSlide195.xml"/><Relationship Id="rId1" Type="http://schemas.openxmlformats.org/officeDocument/2006/relationships/slideLayout" Target="../slideLayouts/slideLayout167.xml"/></Relationships>
</file>

<file path=ppt/slides/_rels/slide242.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196.xml"/><Relationship Id="rId1" Type="http://schemas.openxmlformats.org/officeDocument/2006/relationships/slideLayout" Target="../slideLayouts/slideLayout167.xml"/></Relationships>
</file>

<file path=ppt/slides/_rels/slide24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197.xml"/><Relationship Id="rId1" Type="http://schemas.openxmlformats.org/officeDocument/2006/relationships/slideLayout" Target="../slideLayouts/slideLayout167.xml"/></Relationships>
</file>

<file path=ppt/slides/_rels/slide24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198.xml"/><Relationship Id="rId1" Type="http://schemas.openxmlformats.org/officeDocument/2006/relationships/slideLayout" Target="../slideLayouts/slideLayout167.xml"/></Relationships>
</file>

<file path=ppt/slides/_rels/slide245.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notesSlide" Target="../notesSlides/notesSlide199.xml"/><Relationship Id="rId1" Type="http://schemas.openxmlformats.org/officeDocument/2006/relationships/slideLayout" Target="../slideLayouts/slideLayout167.xml"/></Relationships>
</file>

<file path=ppt/slides/_rels/slide246.xml.rels><?xml version="1.0" encoding="UTF-8" standalone="yes"?>
<Relationships xmlns="http://schemas.openxmlformats.org/package/2006/relationships"><Relationship Id="rId3" Type="http://schemas.openxmlformats.org/officeDocument/2006/relationships/image" Target="../media/image256.jpeg"/><Relationship Id="rId2" Type="http://schemas.openxmlformats.org/officeDocument/2006/relationships/notesSlide" Target="../notesSlides/notesSlide200.xml"/><Relationship Id="rId1" Type="http://schemas.openxmlformats.org/officeDocument/2006/relationships/slideLayout" Target="../slideLayouts/slideLayout167.xml"/></Relationships>
</file>

<file path=ppt/slides/_rels/slide247.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01.xml"/><Relationship Id="rId1" Type="http://schemas.openxmlformats.org/officeDocument/2006/relationships/slideLayout" Target="../slideLayouts/slideLayout167.xml"/></Relationships>
</file>

<file path=ppt/slides/_rels/slide24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249.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49.jpeg"/><Relationship Id="rId1" Type="http://schemas.openxmlformats.org/officeDocument/2006/relationships/slideLayout" Target="../slideLayouts/slideLayout194.xml"/><Relationship Id="rId4" Type="http://schemas.openxmlformats.org/officeDocument/2006/relationships/image" Target="../media/image50.jpeg"/></Relationships>
</file>

<file path=ppt/slides/_rels/slide250.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image" Target="../media/image258.jpeg"/><Relationship Id="rId1" Type="http://schemas.openxmlformats.org/officeDocument/2006/relationships/slideLayout" Target="../slideLayouts/slideLayout161.xml"/><Relationship Id="rId4" Type="http://schemas.openxmlformats.org/officeDocument/2006/relationships/image" Target="../media/image39.jpeg"/></Relationships>
</file>

<file path=ppt/slides/_rels/slide251.xml.rels><?xml version="1.0" encoding="UTF-8" standalone="yes"?>
<Relationships xmlns="http://schemas.openxmlformats.org/package/2006/relationships"><Relationship Id="rId2" Type="http://schemas.openxmlformats.org/officeDocument/2006/relationships/image" Target="../media/image260.jpeg"/><Relationship Id="rId1" Type="http://schemas.openxmlformats.org/officeDocument/2006/relationships/slideLayout" Target="../slideLayouts/slideLayout161.xml"/></Relationships>
</file>

<file path=ppt/slides/_rels/slide252.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161.xml"/></Relationships>
</file>

<file path=ppt/slides/_rels/slide253.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161.xml"/></Relationships>
</file>

<file path=ppt/slides/_rels/slide254.xml.rels><?xml version="1.0" encoding="UTF-8" standalone="yes"?>
<Relationships xmlns="http://schemas.openxmlformats.org/package/2006/relationships"><Relationship Id="rId2" Type="http://schemas.openxmlformats.org/officeDocument/2006/relationships/image" Target="../media/image262.jpeg"/><Relationship Id="rId1" Type="http://schemas.openxmlformats.org/officeDocument/2006/relationships/slideLayout" Target="../slideLayouts/slideLayout161.xml"/></Relationships>
</file>

<file path=ppt/slides/_rels/slide255.xml.rels><?xml version="1.0" encoding="UTF-8" standalone="yes"?>
<Relationships xmlns="http://schemas.openxmlformats.org/package/2006/relationships"><Relationship Id="rId2" Type="http://schemas.openxmlformats.org/officeDocument/2006/relationships/image" Target="../media/image263.jpeg"/><Relationship Id="rId1" Type="http://schemas.openxmlformats.org/officeDocument/2006/relationships/slideLayout" Target="../slideLayouts/slideLayout161.xml"/></Relationships>
</file>

<file path=ppt/slides/_rels/slide256.xml.rels><?xml version="1.0" encoding="UTF-8" standalone="yes"?>
<Relationships xmlns="http://schemas.openxmlformats.org/package/2006/relationships"><Relationship Id="rId2" Type="http://schemas.openxmlformats.org/officeDocument/2006/relationships/image" Target="../media/image264.jpeg"/><Relationship Id="rId1" Type="http://schemas.openxmlformats.org/officeDocument/2006/relationships/slideLayout" Target="../slideLayouts/slideLayout161.xml"/></Relationships>
</file>

<file path=ppt/slides/_rels/slide257.xml.rels><?xml version="1.0" encoding="UTF-8" standalone="yes"?>
<Relationships xmlns="http://schemas.openxmlformats.org/package/2006/relationships"><Relationship Id="rId2" Type="http://schemas.openxmlformats.org/officeDocument/2006/relationships/image" Target="../media/image265.jpeg"/><Relationship Id="rId1" Type="http://schemas.openxmlformats.org/officeDocument/2006/relationships/slideLayout" Target="../slideLayouts/slideLayout161.xml"/></Relationships>
</file>

<file path=ppt/slides/_rels/slide258.xml.rels><?xml version="1.0" encoding="UTF-8" standalone="yes"?>
<Relationships xmlns="http://schemas.openxmlformats.org/package/2006/relationships"><Relationship Id="rId2" Type="http://schemas.openxmlformats.org/officeDocument/2006/relationships/image" Target="../media/image266.jpeg"/><Relationship Id="rId1" Type="http://schemas.openxmlformats.org/officeDocument/2006/relationships/slideLayout" Target="../slideLayouts/slideLayout161.xml"/></Relationships>
</file>

<file path=ppt/slides/_rels/slide259.xml.rels><?xml version="1.0" encoding="UTF-8" standalone="yes"?>
<Relationships xmlns="http://schemas.openxmlformats.org/package/2006/relationships"><Relationship Id="rId2" Type="http://schemas.openxmlformats.org/officeDocument/2006/relationships/image" Target="../media/image267.jpeg"/><Relationship Id="rId1" Type="http://schemas.openxmlformats.org/officeDocument/2006/relationships/slideLayout" Target="../slideLayouts/slideLayout161.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3.xml"/><Relationship Id="rId1" Type="http://schemas.openxmlformats.org/officeDocument/2006/relationships/slideLayout" Target="../slideLayouts/slideLayout74.xml"/></Relationships>
</file>

<file path=ppt/slides/_rels/slide26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hyperlink" Target="http://www.bigbookmedia.com" TargetMode="External"/><Relationship Id="rId1" Type="http://schemas.openxmlformats.org/officeDocument/2006/relationships/slideLayout" Target="../slideLayouts/slideLayout360.xml"/></Relationships>
</file>

<file path=ppt/slides/_rels/slide26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262.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image" Target="../media/image268.jpeg"/><Relationship Id="rId1" Type="http://schemas.openxmlformats.org/officeDocument/2006/relationships/slideLayout" Target="../slideLayouts/slideLayout161.xml"/><Relationship Id="rId4" Type="http://schemas.openxmlformats.org/officeDocument/2006/relationships/image" Target="../media/image259.jpeg"/></Relationships>
</file>

<file path=ppt/slides/_rels/slide263.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02.xml"/><Relationship Id="rId1" Type="http://schemas.openxmlformats.org/officeDocument/2006/relationships/slideLayout" Target="../slideLayouts/slideLayout167.xml"/></Relationships>
</file>

<file path=ppt/slides/_rels/slide264.xml.rels><?xml version="1.0" encoding="UTF-8" standalone="yes"?>
<Relationships xmlns="http://schemas.openxmlformats.org/package/2006/relationships"><Relationship Id="rId3" Type="http://schemas.openxmlformats.org/officeDocument/2006/relationships/image" Target="../media/image271.jpeg"/><Relationship Id="rId2" Type="http://schemas.openxmlformats.org/officeDocument/2006/relationships/notesSlide" Target="../notesSlides/notesSlide203.xml"/><Relationship Id="rId1" Type="http://schemas.openxmlformats.org/officeDocument/2006/relationships/slideLayout" Target="../slideLayouts/slideLayout167.xml"/></Relationships>
</file>

<file path=ppt/slides/_rels/slide265.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04.xml"/><Relationship Id="rId1" Type="http://schemas.openxmlformats.org/officeDocument/2006/relationships/slideLayout" Target="../slideLayouts/slideLayout167.xml"/></Relationships>
</file>

<file path=ppt/slides/_rels/slide26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05.xml"/><Relationship Id="rId1" Type="http://schemas.openxmlformats.org/officeDocument/2006/relationships/slideLayout" Target="../slideLayouts/slideLayout167.xml"/></Relationships>
</file>

<file path=ppt/slides/_rels/slide267.xml.rels><?xml version="1.0" encoding="UTF-8" standalone="yes"?>
<Relationships xmlns="http://schemas.openxmlformats.org/package/2006/relationships"><Relationship Id="rId3" Type="http://schemas.openxmlformats.org/officeDocument/2006/relationships/image" Target="../media/image274.jpeg"/><Relationship Id="rId2" Type="http://schemas.openxmlformats.org/officeDocument/2006/relationships/notesSlide" Target="../notesSlides/notesSlide206.xml"/><Relationship Id="rId1" Type="http://schemas.openxmlformats.org/officeDocument/2006/relationships/slideLayout" Target="../slideLayouts/slideLayout167.xml"/></Relationships>
</file>

<file path=ppt/slides/_rels/slide268.xml.rels><?xml version="1.0" encoding="UTF-8" standalone="yes"?>
<Relationships xmlns="http://schemas.openxmlformats.org/package/2006/relationships"><Relationship Id="rId3" Type="http://schemas.openxmlformats.org/officeDocument/2006/relationships/image" Target="../media/image275.jpeg"/><Relationship Id="rId2" Type="http://schemas.openxmlformats.org/officeDocument/2006/relationships/notesSlide" Target="../notesSlides/notesSlide207.xml"/><Relationship Id="rId1" Type="http://schemas.openxmlformats.org/officeDocument/2006/relationships/slideLayout" Target="../slideLayouts/slideLayout167.xml"/></Relationships>
</file>

<file path=ppt/slides/_rels/slide269.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08.xml"/><Relationship Id="rId1" Type="http://schemas.openxmlformats.org/officeDocument/2006/relationships/slideLayout" Target="../slideLayouts/slideLayout167.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4.xml"/><Relationship Id="rId1" Type="http://schemas.openxmlformats.org/officeDocument/2006/relationships/slideLayout" Target="../slideLayouts/slideLayout74.xml"/></Relationships>
</file>

<file path=ppt/slides/_rels/slide270.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09.xml"/><Relationship Id="rId1" Type="http://schemas.openxmlformats.org/officeDocument/2006/relationships/slideLayout" Target="../slideLayouts/slideLayout167.xml"/></Relationships>
</file>

<file path=ppt/slides/_rels/slide271.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10.xml"/><Relationship Id="rId1" Type="http://schemas.openxmlformats.org/officeDocument/2006/relationships/slideLayout" Target="../slideLayouts/slideLayout167.xml"/></Relationships>
</file>

<file path=ppt/slides/_rels/slide272.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11.xml"/><Relationship Id="rId1" Type="http://schemas.openxmlformats.org/officeDocument/2006/relationships/slideLayout" Target="../slideLayouts/slideLayout167.xml"/></Relationships>
</file>

<file path=ppt/slides/_rels/slide273.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12.xml"/><Relationship Id="rId1" Type="http://schemas.openxmlformats.org/officeDocument/2006/relationships/slideLayout" Target="../slideLayouts/slideLayout167.xml"/></Relationships>
</file>

<file path=ppt/slides/_rels/slide274.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13.xml"/><Relationship Id="rId1" Type="http://schemas.openxmlformats.org/officeDocument/2006/relationships/slideLayout" Target="../slideLayouts/slideLayout167.xml"/></Relationships>
</file>

<file path=ppt/slides/_rels/slide27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27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277.xml.rels><?xml version="1.0" encoding="UTF-8" standalone="yes"?>
<Relationships xmlns="http://schemas.openxmlformats.org/package/2006/relationships"><Relationship Id="rId3" Type="http://schemas.openxmlformats.org/officeDocument/2006/relationships/notesSlide" Target="../notesSlides/notesSlide214.xml"/><Relationship Id="rId2" Type="http://schemas.openxmlformats.org/officeDocument/2006/relationships/slideLayout" Target="../slideLayouts/slideLayout530.xml"/><Relationship Id="rId1" Type="http://schemas.openxmlformats.org/officeDocument/2006/relationships/themeOverride" Target="../theme/themeOverride2.xml"/><Relationship Id="rId4" Type="http://schemas.openxmlformats.org/officeDocument/2006/relationships/image" Target="../media/image281.jpeg"/></Relationships>
</file>

<file path=ppt/slides/_rels/slide278.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15.xml"/><Relationship Id="rId1" Type="http://schemas.openxmlformats.org/officeDocument/2006/relationships/slideLayout" Target="../slideLayouts/slideLayout4.xml"/></Relationships>
</file>

<file path=ppt/slides/_rels/slide279.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5.xml"/><Relationship Id="rId1" Type="http://schemas.openxmlformats.org/officeDocument/2006/relationships/slideLayout" Target="../slideLayouts/slideLayout74.xml"/></Relationships>
</file>

<file path=ppt/slides/_rels/slide280.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81.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18.xml"/><Relationship Id="rId1" Type="http://schemas.openxmlformats.org/officeDocument/2006/relationships/slideLayout" Target="../slideLayouts/slideLayout30.xml"/></Relationships>
</file>

<file path=ppt/slides/_rels/slide282.xml.rels><?xml version="1.0" encoding="UTF-8" standalone="yes"?>
<Relationships xmlns="http://schemas.openxmlformats.org/package/2006/relationships"><Relationship Id="rId3" Type="http://schemas.openxmlformats.org/officeDocument/2006/relationships/image" Target="../media/image286.jpeg"/><Relationship Id="rId2" Type="http://schemas.openxmlformats.org/officeDocument/2006/relationships/notesSlide" Target="../notesSlides/notesSlide219.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333.xml"/></Relationships>
</file>

<file path=ppt/slides/_rels/slide284.xml.rels><?xml version="1.0" encoding="UTF-8" standalone="yes"?>
<Relationships xmlns="http://schemas.openxmlformats.org/package/2006/relationships"><Relationship Id="rId2" Type="http://schemas.openxmlformats.org/officeDocument/2006/relationships/notesSlide" Target="../notesSlides/notesSlide220.xml"/><Relationship Id="rId1" Type="http://schemas.openxmlformats.org/officeDocument/2006/relationships/slideLayout" Target="../slideLayouts/slideLayout327.xml"/></Relationships>
</file>

<file path=ppt/slides/_rels/slide28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87.jpeg"/><Relationship Id="rId1" Type="http://schemas.openxmlformats.org/officeDocument/2006/relationships/slideLayout" Target="../slideLayouts/slideLayout173.xml"/><Relationship Id="rId4" Type="http://schemas.openxmlformats.org/officeDocument/2006/relationships/image" Target="../media/image39.jpeg"/></Relationships>
</file>

<file path=ppt/slides/_rels/slide286.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21.xml"/><Relationship Id="rId1" Type="http://schemas.openxmlformats.org/officeDocument/2006/relationships/slideLayout" Target="../slideLayouts/slideLayout179.xml"/></Relationships>
</file>

<file path=ppt/slides/_rels/slide287.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22.xml"/><Relationship Id="rId1" Type="http://schemas.openxmlformats.org/officeDocument/2006/relationships/slideLayout" Target="../slideLayouts/slideLayout179.xml"/></Relationships>
</file>

<file path=ppt/slides/_rels/slide288.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23.xml"/><Relationship Id="rId1" Type="http://schemas.openxmlformats.org/officeDocument/2006/relationships/slideLayout" Target="../slideLayouts/slideLayout179.xml"/></Relationships>
</file>

<file path=ppt/slides/_rels/slide289.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24.xml"/><Relationship Id="rId1" Type="http://schemas.openxmlformats.org/officeDocument/2006/relationships/slideLayout" Target="../slideLayouts/slideLayout179.xml"/></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74.xml"/></Relationships>
</file>

<file path=ppt/slides/_rels/slide290.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25.xml"/><Relationship Id="rId1" Type="http://schemas.openxmlformats.org/officeDocument/2006/relationships/slideLayout" Target="../slideLayouts/slideLayout179.xml"/></Relationships>
</file>

<file path=ppt/slides/_rels/slide291.xml.rels><?xml version="1.0" encoding="UTF-8" standalone="yes"?>
<Relationships xmlns="http://schemas.openxmlformats.org/package/2006/relationships"><Relationship Id="rId3" Type="http://schemas.openxmlformats.org/officeDocument/2006/relationships/image" Target="../media/image293.jpeg"/><Relationship Id="rId2" Type="http://schemas.openxmlformats.org/officeDocument/2006/relationships/notesSlide" Target="../notesSlides/notesSlide226.xml"/><Relationship Id="rId1" Type="http://schemas.openxmlformats.org/officeDocument/2006/relationships/slideLayout" Target="../slideLayouts/slideLayout179.xml"/></Relationships>
</file>

<file path=ppt/slides/_rels/slide292.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27.xml"/><Relationship Id="rId1" Type="http://schemas.openxmlformats.org/officeDocument/2006/relationships/slideLayout" Target="../slideLayouts/slideLayout179.xml"/></Relationships>
</file>

<file path=ppt/slides/_rels/slide293.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28.xml"/><Relationship Id="rId1" Type="http://schemas.openxmlformats.org/officeDocument/2006/relationships/slideLayout" Target="../slideLayouts/slideLayout179.xml"/></Relationships>
</file>

<file path=ppt/slides/_rels/slide294.xml.rels><?xml version="1.0" encoding="UTF-8" standalone="yes"?>
<Relationships xmlns="http://schemas.openxmlformats.org/package/2006/relationships"><Relationship Id="rId3" Type="http://schemas.openxmlformats.org/officeDocument/2006/relationships/image" Target="../media/image295.jpeg"/><Relationship Id="rId2" Type="http://schemas.openxmlformats.org/officeDocument/2006/relationships/notesSlide" Target="../notesSlides/notesSlide229.xml"/><Relationship Id="rId1" Type="http://schemas.openxmlformats.org/officeDocument/2006/relationships/slideLayout" Target="../slideLayouts/slideLayout179.xml"/></Relationships>
</file>

<file path=ppt/slides/_rels/slide295.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30.xml"/><Relationship Id="rId1" Type="http://schemas.openxmlformats.org/officeDocument/2006/relationships/slideLayout" Target="../slideLayouts/slideLayout179.xml"/></Relationships>
</file>

<file path=ppt/slides/_rels/slide296.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31.xml"/><Relationship Id="rId1" Type="http://schemas.openxmlformats.org/officeDocument/2006/relationships/slideLayout" Target="../slideLayouts/slideLayout179.xml"/></Relationships>
</file>

<file path=ppt/slides/_rels/slide29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32.xml"/><Relationship Id="rId1" Type="http://schemas.openxmlformats.org/officeDocument/2006/relationships/slideLayout" Target="../slideLayouts/slideLayout179.xml"/></Relationships>
</file>

<file path=ppt/slides/_rels/slide298.xml.rels><?xml version="1.0" encoding="UTF-8" standalone="yes"?>
<Relationships xmlns="http://schemas.openxmlformats.org/package/2006/relationships"><Relationship Id="rId3" Type="http://schemas.openxmlformats.org/officeDocument/2006/relationships/image" Target="../media/image299.jpeg"/><Relationship Id="rId2" Type="http://schemas.openxmlformats.org/officeDocument/2006/relationships/notesSlide" Target="../notesSlides/notesSlide233.xml"/><Relationship Id="rId1" Type="http://schemas.openxmlformats.org/officeDocument/2006/relationships/slideLayout" Target="../slideLayouts/slideLayout179.xml"/></Relationships>
</file>

<file path=ppt/slides/_rels/slide299.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notesSlide" Target="../notesSlides/notesSlide234.xml"/><Relationship Id="rId1" Type="http://schemas.openxmlformats.org/officeDocument/2006/relationships/slideLayout" Target="../slideLayouts/slideLayout179.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67.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7.xml"/><Relationship Id="rId1" Type="http://schemas.openxmlformats.org/officeDocument/2006/relationships/slideLayout" Target="../slideLayouts/slideLayout74.xml"/></Relationships>
</file>

<file path=ppt/slides/_rels/slide30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301.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30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301.jpeg"/><Relationship Id="rId1" Type="http://schemas.openxmlformats.org/officeDocument/2006/relationships/slideLayout" Target="../slideLayouts/slideLayout173.xml"/><Relationship Id="rId4" Type="http://schemas.openxmlformats.org/officeDocument/2006/relationships/image" Target="../media/image39.jpeg"/></Relationships>
</file>

<file path=ppt/slides/_rels/slide303.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notesSlide" Target="../notesSlides/notesSlide235.xml"/><Relationship Id="rId1" Type="http://schemas.openxmlformats.org/officeDocument/2006/relationships/slideLayout" Target="../slideLayouts/slideLayout179.xml"/></Relationships>
</file>

<file path=ppt/slides/_rels/slide304.xml.rels><?xml version="1.0" encoding="UTF-8" standalone="yes"?>
<Relationships xmlns="http://schemas.openxmlformats.org/package/2006/relationships"><Relationship Id="rId3" Type="http://schemas.openxmlformats.org/officeDocument/2006/relationships/image" Target="../media/image303.jpeg"/><Relationship Id="rId2" Type="http://schemas.openxmlformats.org/officeDocument/2006/relationships/notesSlide" Target="../notesSlides/notesSlide236.xml"/><Relationship Id="rId1" Type="http://schemas.openxmlformats.org/officeDocument/2006/relationships/slideLayout" Target="../slideLayouts/slideLayout179.xml"/></Relationships>
</file>

<file path=ppt/slides/_rels/slide305.xml.rels><?xml version="1.0" encoding="UTF-8" standalone="yes"?>
<Relationships xmlns="http://schemas.openxmlformats.org/package/2006/relationships"><Relationship Id="rId3" Type="http://schemas.openxmlformats.org/officeDocument/2006/relationships/image" Target="../media/image301.jpeg"/><Relationship Id="rId2" Type="http://schemas.openxmlformats.org/officeDocument/2006/relationships/notesSlide" Target="../notesSlides/notesSlide237.xml"/><Relationship Id="rId1" Type="http://schemas.openxmlformats.org/officeDocument/2006/relationships/slideLayout" Target="../slideLayouts/slideLayout179.xml"/></Relationships>
</file>

<file path=ppt/slides/_rels/slide306.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238.xml"/><Relationship Id="rId1" Type="http://schemas.openxmlformats.org/officeDocument/2006/relationships/slideLayout" Target="../slideLayouts/slideLayout179.xml"/></Relationships>
</file>

<file path=ppt/slides/_rels/slide307.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239.xml"/><Relationship Id="rId1" Type="http://schemas.openxmlformats.org/officeDocument/2006/relationships/slideLayout" Target="../slideLayouts/slideLayout179.xml"/></Relationships>
</file>

<file path=ppt/slides/_rels/slide308.xml.rels><?xml version="1.0" encoding="UTF-8" standalone="yes"?>
<Relationships xmlns="http://schemas.openxmlformats.org/package/2006/relationships"><Relationship Id="rId3" Type="http://schemas.openxmlformats.org/officeDocument/2006/relationships/image" Target="../media/image306.jpeg"/><Relationship Id="rId2" Type="http://schemas.openxmlformats.org/officeDocument/2006/relationships/notesSlide" Target="../notesSlides/notesSlide240.xml"/><Relationship Id="rId1" Type="http://schemas.openxmlformats.org/officeDocument/2006/relationships/slideLayout" Target="../slideLayouts/slideLayout179.xml"/></Relationships>
</file>

<file path=ppt/slides/_rels/slide309.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241.xml"/><Relationship Id="rId1" Type="http://schemas.openxmlformats.org/officeDocument/2006/relationships/slideLayout" Target="../slideLayouts/slideLayout179.xml"/></Relationships>
</file>

<file path=ppt/slides/_rels/slide3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8.xml"/><Relationship Id="rId1" Type="http://schemas.openxmlformats.org/officeDocument/2006/relationships/slideLayout" Target="../slideLayouts/slideLayout74.xml"/></Relationships>
</file>

<file path=ppt/slides/_rels/slide310.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242.xml"/><Relationship Id="rId1" Type="http://schemas.openxmlformats.org/officeDocument/2006/relationships/slideLayout" Target="../slideLayouts/slideLayout179.xml"/></Relationships>
</file>

<file path=ppt/slides/_rels/slide311.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notesSlide" Target="../notesSlides/notesSlide243.xml"/><Relationship Id="rId1" Type="http://schemas.openxmlformats.org/officeDocument/2006/relationships/slideLayout" Target="../slideLayouts/slideLayout179.xml"/></Relationships>
</file>

<file path=ppt/slides/_rels/slide312.xml.rels><?xml version="1.0" encoding="UTF-8" standalone="yes"?>
<Relationships xmlns="http://schemas.openxmlformats.org/package/2006/relationships"><Relationship Id="rId3" Type="http://schemas.openxmlformats.org/officeDocument/2006/relationships/image" Target="../media/image310.jpeg"/><Relationship Id="rId2" Type="http://schemas.openxmlformats.org/officeDocument/2006/relationships/notesSlide" Target="../notesSlides/notesSlide244.xml"/><Relationship Id="rId1" Type="http://schemas.openxmlformats.org/officeDocument/2006/relationships/slideLayout" Target="../slideLayouts/slideLayout179.xml"/></Relationships>
</file>

<file path=ppt/slides/_rels/slide313.xml.rels><?xml version="1.0" encoding="UTF-8" standalone="yes"?>
<Relationships xmlns="http://schemas.openxmlformats.org/package/2006/relationships"><Relationship Id="rId3" Type="http://schemas.openxmlformats.org/officeDocument/2006/relationships/image" Target="../media/image311.jpeg"/><Relationship Id="rId2" Type="http://schemas.openxmlformats.org/officeDocument/2006/relationships/notesSlide" Target="../notesSlides/notesSlide245.xml"/><Relationship Id="rId1" Type="http://schemas.openxmlformats.org/officeDocument/2006/relationships/slideLayout" Target="../slideLayouts/slideLayout179.xml"/></Relationships>
</file>

<file path=ppt/slides/_rels/slide3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315.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316.xml.rels><?xml version="1.0" encoding="UTF-8" standalone="yes"?>
<Relationships xmlns="http://schemas.openxmlformats.org/package/2006/relationships"><Relationship Id="rId3" Type="http://schemas.openxmlformats.org/officeDocument/2006/relationships/image" Target="../media/image312.jpeg"/><Relationship Id="rId2" Type="http://schemas.openxmlformats.org/officeDocument/2006/relationships/notesSlide" Target="../notesSlides/notesSlide246.xml"/><Relationship Id="rId1" Type="http://schemas.openxmlformats.org/officeDocument/2006/relationships/slideLayout" Target="../slideLayouts/slideLayout411.xml"/></Relationships>
</file>

<file path=ppt/slides/_rels/slide317.xml.rels><?xml version="1.0" encoding="UTF-8" standalone="yes"?>
<Relationships xmlns="http://schemas.openxmlformats.org/package/2006/relationships"><Relationship Id="rId3" Type="http://schemas.openxmlformats.org/officeDocument/2006/relationships/image" Target="../media/image313.jpeg"/><Relationship Id="rId2" Type="http://schemas.openxmlformats.org/officeDocument/2006/relationships/notesSlide" Target="../notesSlides/notesSlide247.xml"/><Relationship Id="rId1" Type="http://schemas.openxmlformats.org/officeDocument/2006/relationships/slideLayout" Target="../slideLayouts/slideLayout411.xml"/></Relationships>
</file>

<file path=ppt/slides/_rels/slide318.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248.xml"/><Relationship Id="rId1" Type="http://schemas.openxmlformats.org/officeDocument/2006/relationships/slideLayout" Target="../slideLayouts/slideLayout411.xml"/></Relationships>
</file>

<file path=ppt/slides/_rels/slide319.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249.xml"/><Relationship Id="rId1" Type="http://schemas.openxmlformats.org/officeDocument/2006/relationships/slideLayout" Target="../slideLayouts/slideLayout411.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9.xml"/><Relationship Id="rId1" Type="http://schemas.openxmlformats.org/officeDocument/2006/relationships/slideLayout" Target="../slideLayouts/slideLayout74.xml"/></Relationships>
</file>

<file path=ppt/slides/_rels/slide320.xml.rels><?xml version="1.0" encoding="UTF-8" standalone="yes"?>
<Relationships xmlns="http://schemas.openxmlformats.org/package/2006/relationships"><Relationship Id="rId3" Type="http://schemas.openxmlformats.org/officeDocument/2006/relationships/image" Target="../media/image315.png"/><Relationship Id="rId2" Type="http://schemas.openxmlformats.org/officeDocument/2006/relationships/notesSlide" Target="../notesSlides/notesSlide250.xml"/><Relationship Id="rId1" Type="http://schemas.openxmlformats.org/officeDocument/2006/relationships/slideLayout" Target="../slideLayouts/slideLayout32.xml"/></Relationships>
</file>

<file path=ppt/slides/_rels/slide321.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51.xml"/><Relationship Id="rId1" Type="http://schemas.openxmlformats.org/officeDocument/2006/relationships/slideLayout" Target="../slideLayouts/slideLayout2.xml"/><Relationship Id="rId5" Type="http://schemas.openxmlformats.org/officeDocument/2006/relationships/image" Target="../media/image318.jpeg"/><Relationship Id="rId4" Type="http://schemas.openxmlformats.org/officeDocument/2006/relationships/image" Target="../media/image317.jpeg"/></Relationships>
</file>

<file path=ppt/slides/_rels/slide322.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notesSlide" Target="../notesSlides/notesSlide252.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324.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notesSlide" Target="../notesSlides/notesSlide253.xml"/><Relationship Id="rId1" Type="http://schemas.openxmlformats.org/officeDocument/2006/relationships/slideLayout" Target="../slideLayouts/slideLayout547.xml"/><Relationship Id="rId4" Type="http://schemas.openxmlformats.org/officeDocument/2006/relationships/image" Target="../media/image321.png"/></Relationships>
</file>

<file path=ppt/slides/_rels/slide325.xml.rels><?xml version="1.0" encoding="UTF-8" standalone="yes"?>
<Relationships xmlns="http://schemas.openxmlformats.org/package/2006/relationships"><Relationship Id="rId3" Type="http://schemas.openxmlformats.org/officeDocument/2006/relationships/image" Target="../media/image322.png"/><Relationship Id="rId2" Type="http://schemas.openxmlformats.org/officeDocument/2006/relationships/notesSlide" Target="../notesSlides/notesSlide254.xml"/><Relationship Id="rId1" Type="http://schemas.openxmlformats.org/officeDocument/2006/relationships/slideLayout" Target="../slideLayouts/slideLayout33.xml"/></Relationships>
</file>

<file path=ppt/slides/_rels/slide3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0.xml"/><Relationship Id="rId1" Type="http://schemas.openxmlformats.org/officeDocument/2006/relationships/slideLayout" Target="../slideLayouts/slideLayout74.xml"/></Relationships>
</file>

<file path=ppt/slides/_rels/slide3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2.xml"/></Relationships>
</file>

<file path=ppt/slides/_rels/slide332.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333.xml.rels><?xml version="1.0" encoding="UTF-8" standalone="yes"?>
<Relationships xmlns="http://schemas.openxmlformats.org/package/2006/relationships"><Relationship Id="rId2" Type="http://schemas.openxmlformats.org/officeDocument/2006/relationships/audio" Target="../media/audio3.wav"/><Relationship Id="rId1" Type="http://schemas.openxmlformats.org/officeDocument/2006/relationships/slideLayout" Target="../slideLayouts/slideLayout12.xml"/></Relationships>
</file>

<file path=ppt/slides/_rels/slide334.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335.xml.rels><?xml version="1.0" encoding="UTF-8" standalone="yes"?>
<Relationships xmlns="http://schemas.openxmlformats.org/package/2006/relationships"><Relationship Id="rId2" Type="http://schemas.openxmlformats.org/officeDocument/2006/relationships/audio" Target="../media/audio2.wav"/><Relationship Id="rId1" Type="http://schemas.openxmlformats.org/officeDocument/2006/relationships/slideLayout" Target="../slideLayouts/slideLayout12.xml"/></Relationships>
</file>

<file path=ppt/slides/_rels/slide336.xml.rels><?xml version="1.0" encoding="UTF-8" standalone="yes"?>
<Relationships xmlns="http://schemas.openxmlformats.org/package/2006/relationships"><Relationship Id="rId2" Type="http://schemas.openxmlformats.org/officeDocument/2006/relationships/image" Target="../media/image323.jpeg"/><Relationship Id="rId1" Type="http://schemas.openxmlformats.org/officeDocument/2006/relationships/slideLayout" Target="../slideLayouts/slideLayout1.xml"/></Relationships>
</file>

<file path=ppt/slides/_rels/slide3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74.xml"/></Relationships>
</file>

<file path=ppt/slides/_rels/slide340.xml.rels><?xml version="1.0" encoding="UTF-8" standalone="yes"?>
<Relationships xmlns="http://schemas.openxmlformats.org/package/2006/relationships"><Relationship Id="rId1" Type="http://schemas.openxmlformats.org/officeDocument/2006/relationships/slideLayout" Target="../slideLayouts/slideLayout188.xml"/></Relationships>
</file>

<file path=ppt/slides/_rels/slide341.xml.rels><?xml version="1.0" encoding="UTF-8" standalone="yes"?>
<Relationships xmlns="http://schemas.openxmlformats.org/package/2006/relationships"><Relationship Id="rId3" Type="http://schemas.openxmlformats.org/officeDocument/2006/relationships/image" Target="../media/image320.jpg"/><Relationship Id="rId2" Type="http://schemas.openxmlformats.org/officeDocument/2006/relationships/notesSlide" Target="../notesSlides/notesSlide255.xml"/><Relationship Id="rId1" Type="http://schemas.openxmlformats.org/officeDocument/2006/relationships/slideLayout" Target="../slideLayouts/slideLayout547.xml"/><Relationship Id="rId4" Type="http://schemas.openxmlformats.org/officeDocument/2006/relationships/image" Target="../media/image321.png"/></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74.xml"/></Relationships>
</file>

<file path=ppt/slides/_rels/slide3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3.xml"/><Relationship Id="rId1" Type="http://schemas.openxmlformats.org/officeDocument/2006/relationships/slideLayout" Target="../slideLayouts/slideLayout74.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4.xml"/><Relationship Id="rId1" Type="http://schemas.openxmlformats.org/officeDocument/2006/relationships/slideLayout" Target="../slideLayouts/slideLayout74.xml"/></Relationships>
</file>

<file path=ppt/slides/_rels/slide3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35.xml"/><Relationship Id="rId1" Type="http://schemas.openxmlformats.org/officeDocument/2006/relationships/slideLayout" Target="../slideLayouts/slideLayout74.xml"/></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6.xml"/><Relationship Id="rId1" Type="http://schemas.openxmlformats.org/officeDocument/2006/relationships/slideLayout" Target="../slideLayouts/slideLayout74.xml"/></Relationships>
</file>

<file path=ppt/slides/_rels/slide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7.xml"/><Relationship Id="rId1" Type="http://schemas.openxmlformats.org/officeDocument/2006/relationships/slideLayout" Target="../slideLayouts/slideLayout74.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74.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9.xml"/><Relationship Id="rId1" Type="http://schemas.openxmlformats.org/officeDocument/2006/relationships/slideLayout" Target="../slideLayouts/slideLayout74.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0.xml"/><Relationship Id="rId1" Type="http://schemas.openxmlformats.org/officeDocument/2006/relationships/slideLayout" Target="../slideLayouts/slideLayout74.xml"/></Relationships>
</file>

<file path=ppt/slides/_rels/slide4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1.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46.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2.xml"/><Relationship Id="rId1" Type="http://schemas.openxmlformats.org/officeDocument/2006/relationships/slideLayout" Target="../slideLayouts/slideLayout57.xml"/><Relationship Id="rId5" Type="http://schemas.openxmlformats.org/officeDocument/2006/relationships/image" Target="../media/image72.png"/><Relationship Id="rId4" Type="http://schemas.openxmlformats.org/officeDocument/2006/relationships/image" Target="../media/image71.jpeg"/></Relationships>
</file>

<file path=ppt/slides/_rels/slide4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68.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57.xml"/><Relationship Id="rId5" Type="http://schemas.openxmlformats.org/officeDocument/2006/relationships/image" Target="../media/image76.pn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05.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382.xml"/><Relationship Id="rId4" Type="http://schemas.openxmlformats.org/officeDocument/2006/relationships/image" Target="../media/image48.png"/></Relationships>
</file>

<file path=ppt/slides/_rels/slide5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82.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396.xml"/></Relationships>
</file>

<file path=ppt/slides/_rels/slide53.xml.rels><?xml version="1.0" encoding="UTF-8" standalone="yes"?>
<Relationships xmlns="http://schemas.openxmlformats.org/package/2006/relationships"><Relationship Id="rId3" Type="http://schemas.openxmlformats.org/officeDocument/2006/relationships/image" Target="../media/image79.wmf"/><Relationship Id="rId2" Type="http://schemas.openxmlformats.org/officeDocument/2006/relationships/notesSlide" Target="../notesSlides/notesSlide47.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7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7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80.jpeg"/><Relationship Id="rId1" Type="http://schemas.openxmlformats.org/officeDocument/2006/relationships/slideLayout" Target="../slideLayouts/slideLayout93.xml"/><Relationship Id="rId4" Type="http://schemas.openxmlformats.org/officeDocument/2006/relationships/image" Target="../media/image39.jpeg"/></Relationships>
</file>

<file path=ppt/slides/_rels/slide5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9.xml"/><Relationship Id="rId1" Type="http://schemas.openxmlformats.org/officeDocument/2006/relationships/slideLayout" Target="../slideLayouts/slideLayout99.xml"/></Relationships>
</file>

<file path=ppt/slides/_rels/slide5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0.xml"/><Relationship Id="rId1" Type="http://schemas.openxmlformats.org/officeDocument/2006/relationships/slideLayout" Target="../slideLayouts/slideLayout99.xml"/></Relationships>
</file>

<file path=ppt/slides/_rels/slide5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1.xml"/><Relationship Id="rId1" Type="http://schemas.openxmlformats.org/officeDocument/2006/relationships/slideLayout" Target="../slideLayouts/slideLayout99.xml"/></Relationships>
</file>

<file path=ppt/slides/_rels/slide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xml"/><Relationship Id="rId1" Type="http://schemas.openxmlformats.org/officeDocument/2006/relationships/slideLayout" Target="../slideLayouts/slideLayout205.xml"/></Relationships>
</file>

<file path=ppt/slides/_rels/slide6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2.xml"/><Relationship Id="rId1" Type="http://schemas.openxmlformats.org/officeDocument/2006/relationships/slideLayout" Target="../slideLayouts/slideLayout99.xml"/></Relationships>
</file>

<file path=ppt/slides/_rels/slide6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3.xml"/><Relationship Id="rId1" Type="http://schemas.openxmlformats.org/officeDocument/2006/relationships/slideLayout" Target="../slideLayouts/slideLayout99.xml"/></Relationships>
</file>

<file path=ppt/slides/_rels/slide6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54.xml"/><Relationship Id="rId1" Type="http://schemas.openxmlformats.org/officeDocument/2006/relationships/slideLayout" Target="../slideLayouts/slideLayout99.xml"/></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5.xml"/><Relationship Id="rId1" Type="http://schemas.openxmlformats.org/officeDocument/2006/relationships/slideLayout" Target="../slideLayouts/slideLayout99.xml"/></Relationships>
</file>

<file path=ppt/slides/_rels/slide6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6.xml"/><Relationship Id="rId1" Type="http://schemas.openxmlformats.org/officeDocument/2006/relationships/slideLayout" Target="../slideLayouts/slideLayout99.xml"/></Relationships>
</file>

<file path=ppt/slides/_rels/slide6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7.xml"/><Relationship Id="rId1" Type="http://schemas.openxmlformats.org/officeDocument/2006/relationships/slideLayout" Target="../slideLayouts/slideLayout99.xml"/></Relationships>
</file>

<file path=ppt/slides/_rels/slide6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58.xml"/><Relationship Id="rId1" Type="http://schemas.openxmlformats.org/officeDocument/2006/relationships/slideLayout" Target="../slideLayouts/slideLayout99.xml"/></Relationships>
</file>

<file path=ppt/slides/_rels/slide6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9.xml"/><Relationship Id="rId1" Type="http://schemas.openxmlformats.org/officeDocument/2006/relationships/slideLayout" Target="../slideLayouts/slideLayout99.xml"/></Relationships>
</file>

<file path=ppt/slides/_rels/slide68.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60.xml"/><Relationship Id="rId1" Type="http://schemas.openxmlformats.org/officeDocument/2006/relationships/slideLayout" Target="../slideLayouts/slideLayout99.xml"/></Relationships>
</file>

<file path=ppt/slides/_rels/slide6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205.xml"/></Relationships>
</file>

<file path=ppt/slides/_rels/slide7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61.xml"/><Relationship Id="rId1" Type="http://schemas.openxmlformats.org/officeDocument/2006/relationships/slideLayout" Target="../slideLayouts/slideLayout205.xml"/><Relationship Id="rId5" Type="http://schemas.openxmlformats.org/officeDocument/2006/relationships/image" Target="../media/image39.jpeg"/><Relationship Id="rId4" Type="http://schemas.openxmlformats.org/officeDocument/2006/relationships/image" Target="../media/image26.jpeg"/></Relationships>
</file>

<file path=ppt/slides/_rels/slide7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62.xml"/><Relationship Id="rId1" Type="http://schemas.openxmlformats.org/officeDocument/2006/relationships/slideLayout" Target="../slideLayouts/slideLayout99.xml"/></Relationships>
</file>

<file path=ppt/slides/_rels/slide73.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63.xml"/><Relationship Id="rId1" Type="http://schemas.openxmlformats.org/officeDocument/2006/relationships/slideLayout" Target="../slideLayouts/slideLayout99.xml"/></Relationships>
</file>

<file path=ppt/slides/_rels/slide7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64.xml"/><Relationship Id="rId1" Type="http://schemas.openxmlformats.org/officeDocument/2006/relationships/slideLayout" Target="../slideLayouts/slideLayout99.xml"/></Relationships>
</file>

<file path=ppt/slides/_rels/slide75.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65.xml"/><Relationship Id="rId1" Type="http://schemas.openxmlformats.org/officeDocument/2006/relationships/slideLayout" Target="../slideLayouts/slideLayout99.xml"/></Relationships>
</file>

<file path=ppt/slides/_rels/slide7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66.xml"/><Relationship Id="rId1" Type="http://schemas.openxmlformats.org/officeDocument/2006/relationships/slideLayout" Target="../slideLayouts/slideLayout99.xml"/></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7.xml"/><Relationship Id="rId1" Type="http://schemas.openxmlformats.org/officeDocument/2006/relationships/slideLayout" Target="../slideLayouts/slideLayout99.xml"/></Relationships>
</file>

<file path=ppt/slides/_rels/slide78.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68.xml"/><Relationship Id="rId1" Type="http://schemas.openxmlformats.org/officeDocument/2006/relationships/slideLayout" Target="../slideLayouts/slideLayout99.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9.xml"/><Relationship Id="rId1" Type="http://schemas.openxmlformats.org/officeDocument/2006/relationships/slideLayout" Target="../slideLayouts/slideLayout99.xml"/></Relationships>
</file>

<file path=ppt/slides/_rels/slide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205.xml"/></Relationships>
</file>

<file path=ppt/slides/_rels/slide8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0.xml"/><Relationship Id="rId1" Type="http://schemas.openxmlformats.org/officeDocument/2006/relationships/slideLayout" Target="../slideLayouts/slideLayout99.xml"/></Relationships>
</file>

<file path=ppt/slides/_rels/slide81.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71.xml"/><Relationship Id="rId1" Type="http://schemas.openxmlformats.org/officeDocument/2006/relationships/slideLayout" Target="../slideLayouts/slideLayout99.xml"/></Relationships>
</file>

<file path=ppt/slides/_rels/slide8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72.xml"/><Relationship Id="rId1" Type="http://schemas.openxmlformats.org/officeDocument/2006/relationships/slideLayout" Target="../slideLayouts/slideLayout99.xml"/></Relationships>
</file>

<file path=ppt/slides/_rels/slide83.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73.xml"/><Relationship Id="rId1" Type="http://schemas.openxmlformats.org/officeDocument/2006/relationships/slideLayout" Target="../slideLayouts/slideLayout99.xml"/></Relationships>
</file>

<file path=ppt/slides/_rels/slide84.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74.xml"/><Relationship Id="rId1" Type="http://schemas.openxmlformats.org/officeDocument/2006/relationships/slideLayout" Target="../slideLayouts/slideLayout99.xml"/></Relationships>
</file>

<file path=ppt/slides/_rels/slide8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75.xml"/><Relationship Id="rId1" Type="http://schemas.openxmlformats.org/officeDocument/2006/relationships/slideLayout" Target="../slideLayouts/slideLayout99.xml"/></Relationships>
</file>

<file path=ppt/slides/_rels/slide86.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6.xml"/><Relationship Id="rId1" Type="http://schemas.openxmlformats.org/officeDocument/2006/relationships/slideLayout" Target="../slideLayouts/slideLayout99.xml"/></Relationships>
</file>

<file path=ppt/slides/_rels/slide8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60.xml"/></Relationships>
</file>

<file path=ppt/slides/_rels/slide88.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69.jpeg"/><Relationship Id="rId1" Type="http://schemas.openxmlformats.org/officeDocument/2006/relationships/slideLayout" Target="../slideLayouts/slideLayout338.xml"/><Relationship Id="rId4" Type="http://schemas.openxmlformats.org/officeDocument/2006/relationships/hyperlink" Target="http://www.LumoProject.com" TargetMode="External"/></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05.xml"/></Relationships>
</file>

<file path=ppt/slides/_rels/slide9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77.xml"/><Relationship Id="rId1" Type="http://schemas.openxmlformats.org/officeDocument/2006/relationships/slideLayout" Target="../slideLayouts/slideLayout17.xml"/></Relationships>
</file>

<file path=ppt/slides/_rels/slide91.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97.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80.xml"/><Relationship Id="rId1" Type="http://schemas.openxmlformats.org/officeDocument/2006/relationships/slideLayout" Target="../slideLayouts/slideLayout536.xml"/></Relationships>
</file>

<file path=ppt/slides/_rels/slide98.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81.xml"/><Relationship Id="rId1" Type="http://schemas.openxmlformats.org/officeDocument/2006/relationships/slideLayout" Target="../slideLayouts/slideLayout408.xml"/></Relationships>
</file>

<file path=ppt/slides/_rels/slide99.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82.xml"/><Relationship Id="rId1" Type="http://schemas.openxmlformats.org/officeDocument/2006/relationships/slideLayout" Target="../slideLayouts/slideLayout537.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6" name="Text Box 3"/>
          <p:cNvSpPr txBox="1">
            <a:spLocks noChangeArrowheads="1"/>
          </p:cNvSpPr>
          <p:nvPr/>
        </p:nvSpPr>
        <p:spPr bwMode="auto">
          <a:xfrm>
            <a:off x="0" y="6453336"/>
            <a:ext cx="9144000" cy="404664"/>
          </a:xfrm>
          <a:prstGeom prst="rect">
            <a:avLst/>
          </a:prstGeom>
          <a:solidFill>
            <a:schemeClr val="bg2"/>
          </a:solidFill>
          <a:ln w="9525">
            <a:noFill/>
            <a:miter lim="800000"/>
            <a:headEnd/>
            <a:tailEnd/>
          </a:ln>
          <a:effectLst/>
        </p:spPr>
        <p:txBody>
          <a:bodyPr lIns="91275" tIns="45638" rIns="91275" bIns="456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en-US" sz="1800" b="1" i="1" dirty="0">
                <a:solidFill>
                  <a:srgbClr val="FFFFFF"/>
                </a:solidFill>
                <a:effectLst>
                  <a:outerShdw blurRad="38100" dist="38100" dir="2700000" algn="tl">
                    <a:srgbClr val="000000"/>
                  </a:outerShdw>
                </a:effectLst>
                <a:latin typeface="Arial" charset="0"/>
                <a:cs typeface="Arial" charset="0"/>
              </a:rPr>
              <a:t>Dr. Rick Griffith • </a:t>
            </a:r>
            <a:r>
              <a:rPr lang="zh-CN" altLang="en-US" sz="1800" b="1" i="1" dirty="0">
                <a:solidFill>
                  <a:srgbClr val="FFFFFF"/>
                </a:solidFill>
                <a:effectLst>
                  <a:outerShdw blurRad="38100" dist="38100" dir="2700000" algn="tl">
                    <a:srgbClr val="000000"/>
                  </a:outerShdw>
                </a:effectLst>
                <a:latin typeface="Arial" charset="0"/>
                <a:cs typeface="Arial" charset="0"/>
              </a:rPr>
              <a:t>新加坡神学院</a:t>
            </a:r>
            <a:r>
              <a:rPr lang="en-US" altLang="zh-CN" sz="1800" b="1" i="1" dirty="0">
                <a:solidFill>
                  <a:srgbClr val="FFFFFF"/>
                </a:solidFill>
                <a:effectLst>
                  <a:outerShdw blurRad="38100" dist="38100" dir="2700000" algn="tl">
                    <a:srgbClr val="000000"/>
                  </a:outerShdw>
                </a:effectLst>
                <a:latin typeface="Arial" charset="0"/>
                <a:cs typeface="Arial" charset="0"/>
              </a:rPr>
              <a:t> </a:t>
            </a:r>
            <a:r>
              <a:rPr lang="en-US" sz="1800" b="1" i="1" dirty="0">
                <a:solidFill>
                  <a:srgbClr val="FFFFFF"/>
                </a:solidFill>
                <a:effectLst>
                  <a:outerShdw blurRad="38100" dist="38100" dir="2700000" algn="tl">
                    <a:srgbClr val="000000"/>
                  </a:outerShdw>
                </a:effectLst>
                <a:latin typeface="Arial" charset="0"/>
                <a:cs typeface="Arial" charset="0"/>
              </a:rPr>
              <a:t>• BibleStudyDownloads.org</a:t>
            </a:r>
            <a:endParaRPr lang="en-US" sz="1100" b="1" i="1" dirty="0">
              <a:solidFill>
                <a:srgbClr val="FFFFFF"/>
              </a:solidFill>
              <a:effectLst>
                <a:outerShdw blurRad="38100" dist="38100" dir="2700000" algn="tl">
                  <a:srgbClr val="000000"/>
                </a:outerShdw>
              </a:effectLst>
              <a:latin typeface="Arial" charset="0"/>
              <a:cs typeface="Arial" charset="0"/>
            </a:endParaRPr>
          </a:p>
        </p:txBody>
      </p:sp>
      <p:sp>
        <p:nvSpPr>
          <p:cNvPr id="2050" name="Rectangle 2"/>
          <p:cNvSpPr>
            <a:spLocks noGrp="1" noChangeArrowheads="1"/>
          </p:cNvSpPr>
          <p:nvPr>
            <p:ph type="title"/>
          </p:nvPr>
        </p:nvSpPr>
        <p:spPr>
          <a:xfrm>
            <a:off x="34924" y="34174"/>
            <a:ext cx="9109075" cy="1447026"/>
          </a:xfrm>
        </p:spPr>
        <p:txBody>
          <a:bodyPr wrap="square">
            <a:spAutoFit/>
          </a:bodyPr>
          <a:lstStyle/>
          <a:p>
            <a:pPr eaLnBrk="1" hangingPunct="1">
              <a:defRPr/>
            </a:pPr>
            <a:r>
              <a:rPr lang="zh-SG" altLang="en-US" sz="8800" b="1" kern="1200" dirty="0">
                <a:solidFill>
                  <a:schemeClr val="tx1"/>
                </a:solidFill>
                <a:effectLst>
                  <a:glow rad="177800">
                    <a:schemeClr val="bg2"/>
                  </a:glow>
                </a:effectLst>
                <a:latin typeface="Microsoft YaHei UI" panose="020B0503020204020204" pitchFamily="34" charset="-122"/>
                <a:ea typeface="Microsoft YaHei UI" panose="020B0503020204020204" pitchFamily="34" charset="-122"/>
                <a:cs typeface="Arial" charset="0"/>
              </a:rPr>
              <a:t>约翰福音</a:t>
            </a:r>
            <a:r>
              <a:rPr lang="en-US" altLang="zh-SG" sz="8800" b="1" kern="1200" dirty="0">
                <a:solidFill>
                  <a:schemeClr val="tx1"/>
                </a:solidFill>
                <a:effectLst>
                  <a:glow rad="177800">
                    <a:schemeClr val="bg2"/>
                  </a:glow>
                </a:effectLst>
                <a:latin typeface="Microsoft YaHei UI" panose="020B0503020204020204" pitchFamily="34" charset="-122"/>
                <a:ea typeface="Microsoft YaHei UI" panose="020B0503020204020204" pitchFamily="34" charset="-122"/>
                <a:cs typeface="Arial" charset="0"/>
              </a:rPr>
              <a:t> 12-21</a:t>
            </a:r>
            <a:endParaRPr lang="en-US" sz="2000" b="1" kern="1200" dirty="0">
              <a:solidFill>
                <a:schemeClr val="tx1"/>
              </a:solidFill>
              <a:effectLst>
                <a:glow rad="177800">
                  <a:schemeClr val="bg2"/>
                </a:glow>
              </a:effectLst>
              <a:latin typeface="Arial" charset="0"/>
              <a:ea typeface="ＭＳ Ｐゴシック" charset="0"/>
              <a:cs typeface="Arial" charset="0"/>
            </a:endParaRPr>
          </a:p>
        </p:txBody>
      </p:sp>
    </p:spTree>
    <p:extLst>
      <p:ext uri="{BB962C8B-B14F-4D97-AF65-F5344CB8AC3E}">
        <p14:creationId xmlns:p14="http://schemas.microsoft.com/office/powerpoint/2010/main" val="3795653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2257" name="Picture 1" descr="05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88900" y="1"/>
            <a:ext cx="9321800" cy="179992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一旦它被打破并洒出香气弥漫了整个房间。就像一个囚犯从他的镣铐释放一样，像幽灵被坟墓中释放出来</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195962084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37" name="Picture 1" descr="spirit sent by Chri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26366"/>
            <a:ext cx="9180513"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938"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zh-CN" altLang="en-US" dirty="0">
                <a:solidFill>
                  <a:srgbClr val="FFFFFF"/>
                </a:solidFill>
                <a:latin typeface="Futura" charset="0"/>
                <a:ea typeface="ＭＳ Ｐゴシック" charset="0"/>
                <a:cs typeface="ＭＳ Ｐゴシック" charset="0"/>
              </a:rPr>
              <a:t>约翰福音</a:t>
            </a:r>
            <a:r>
              <a:rPr kumimoji="0" lang="en-US" dirty="0">
                <a:solidFill>
                  <a:srgbClr val="FFFFFF"/>
                </a:solidFill>
                <a:latin typeface="Futura" charset="0"/>
                <a:ea typeface="ＭＳ Ｐゴシック" charset="0"/>
                <a:cs typeface="ＭＳ Ｐゴシック" charset="0"/>
              </a:rPr>
              <a:t> 14:15-17</a:t>
            </a:r>
          </a:p>
        </p:txBody>
      </p:sp>
      <p:sp>
        <p:nvSpPr>
          <p:cNvPr id="228354" name="Rectangle 3"/>
          <p:cNvSpPr>
            <a:spLocks noGrp="1" noChangeArrowheads="1"/>
          </p:cNvSpPr>
          <p:nvPr>
            <p:ph type="body" idx="4294967295"/>
          </p:nvPr>
        </p:nvSpPr>
        <p:spPr>
          <a:xfrm>
            <a:off x="38100" y="4365625"/>
            <a:ext cx="9070975" cy="1730375"/>
          </a:xfrm>
        </p:spPr>
        <p:txBody>
          <a:bodyPr/>
          <a:lstStyle/>
          <a:p>
            <a:pPr eaLnBrk="1" hangingPunct="1">
              <a:defRPr/>
            </a:pPr>
            <a:r>
              <a:rPr kumimoji="0" lang="zh-CN" altLang="en-US" dirty="0">
                <a:effectLst>
                  <a:glow rad="241300">
                    <a:srgbClr val="FFFFFF">
                      <a:alpha val="75000"/>
                    </a:srgbClr>
                  </a:glow>
                </a:effectLst>
                <a:latin typeface="Arial" charset="0"/>
                <a:ea typeface="ＭＳ Ｐゴシック" charset="0"/>
                <a:cs typeface="ＭＳ Ｐゴシック" charset="0"/>
              </a:rPr>
              <a:t>保惠师或帮助者</a:t>
            </a:r>
            <a:r>
              <a:rPr kumimoji="0" lang="en-US"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翻译出来即</a:t>
            </a:r>
            <a:r>
              <a:rPr kumimoji="0" lang="ru-RU" dirty="0">
                <a:effectLst>
                  <a:glow rad="241300">
                    <a:srgbClr val="FFFFFF">
                      <a:alpha val="75000"/>
                    </a:srgbClr>
                  </a:glow>
                </a:effectLst>
                <a:latin typeface="Arial" charset="0"/>
                <a:ea typeface="ＭＳ Ｐゴシック" charset="0"/>
                <a:cs typeface="ＭＳ Ｐゴシック" charset="0"/>
              </a:rPr>
              <a:t>“</a:t>
            </a:r>
            <a:r>
              <a:rPr kumimoji="0" lang="zh-CN" altLang="en-US" dirty="0">
                <a:effectLst>
                  <a:glow rad="241300">
                    <a:srgbClr val="FFFFFF">
                      <a:alpha val="75000"/>
                    </a:srgbClr>
                  </a:glow>
                </a:effectLst>
                <a:latin typeface="Arial" charset="0"/>
                <a:ea typeface="ＭＳ Ｐゴシック" charset="0"/>
                <a:cs typeface="ＭＳ Ｐゴシック" charset="0"/>
              </a:rPr>
              <a:t>另一个相同的</a:t>
            </a:r>
            <a:r>
              <a:rPr kumimoji="0" lang="ru-RU" dirty="0">
                <a:effectLst>
                  <a:glow rad="241300">
                    <a:srgbClr val="FFFFFF">
                      <a:alpha val="75000"/>
                    </a:srgbClr>
                  </a:glow>
                </a:effectLst>
                <a:latin typeface="Arial" charset="0"/>
                <a:ea typeface="ＭＳ Ｐゴシック" charset="0"/>
                <a:cs typeface="ＭＳ Ｐゴシック" charset="0"/>
              </a:rPr>
              <a:t>”</a:t>
            </a:r>
            <a:r>
              <a:rPr kumimoji="0" lang="en-US"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希腊文</a:t>
            </a:r>
            <a:r>
              <a:rPr kumimoji="0" lang="en-US" dirty="0">
                <a:effectLst>
                  <a:glow rad="241300">
                    <a:srgbClr val="FFFFFF">
                      <a:alpha val="75000"/>
                    </a:srgbClr>
                  </a:glow>
                </a:effectLst>
                <a:latin typeface="Arial" charset="0"/>
                <a:ea typeface="ＭＳ Ｐゴシック" charset="0"/>
                <a:cs typeface="ＭＳ Ｐゴシック" charset="0"/>
              </a:rPr>
              <a:t>. </a:t>
            </a:r>
            <a:r>
              <a:rPr kumimoji="0" lang="en-US" i="1" dirty="0" err="1">
                <a:effectLst>
                  <a:glow rad="241300">
                    <a:srgbClr val="FFFFFF">
                      <a:alpha val="75000"/>
                    </a:srgbClr>
                  </a:glow>
                </a:effectLst>
                <a:latin typeface="Arial" charset="0"/>
                <a:ea typeface="ＭＳ Ｐゴシック" charset="0"/>
                <a:cs typeface="ＭＳ Ｐゴシック" charset="0"/>
              </a:rPr>
              <a:t>allos</a:t>
            </a:r>
            <a:r>
              <a:rPr kumimoji="0" lang="en-US" i="1" dirty="0">
                <a:effectLst>
                  <a:glow rad="241300">
                    <a:srgbClr val="FFFFFF">
                      <a:alpha val="75000"/>
                    </a:srgbClr>
                  </a:glow>
                </a:effectLst>
                <a:latin typeface="Arial" charset="0"/>
                <a:ea typeface="ＭＳ Ｐゴシック" charset="0"/>
                <a:cs typeface="ＭＳ Ｐゴシック" charset="0"/>
              </a:rPr>
              <a:t>),</a:t>
            </a:r>
            <a:r>
              <a:rPr kumimoji="0" lang="en-US"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就如同耶稣</a:t>
            </a:r>
            <a:r>
              <a:rPr kumimoji="0" lang="en-US" dirty="0">
                <a:effectLst>
                  <a:glow rad="241300">
                    <a:srgbClr val="FFFFFF">
                      <a:alpha val="75000"/>
                    </a:srgbClr>
                  </a:glow>
                </a:effectLst>
                <a:latin typeface="Arial" charset="0"/>
                <a:ea typeface="ＭＳ Ｐゴシック" charset="0"/>
                <a:cs typeface="ＭＳ Ｐゴシック" charset="0"/>
              </a:rPr>
              <a:t>!</a:t>
            </a:r>
          </a:p>
          <a:p>
            <a:pPr marL="0" indent="0" eaLnBrk="1" hangingPunct="1">
              <a:buNone/>
              <a:defRPr/>
            </a:pPr>
            <a:endParaRPr kumimoji="0" lang="en-US" dirty="0">
              <a:effectLst>
                <a:glow rad="241300">
                  <a:srgbClr val="FFFFFF">
                    <a:alpha val="75000"/>
                  </a:srgbClr>
                </a:glow>
              </a:effectLst>
              <a:latin typeface="Arial" charset="0"/>
              <a:ea typeface="ＭＳ Ｐゴシック" charset="0"/>
              <a:cs typeface="ＭＳ Ｐゴシック" charset="0"/>
            </a:endParaRPr>
          </a:p>
        </p:txBody>
      </p:sp>
      <p:sp>
        <p:nvSpPr>
          <p:cNvPr id="295940"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10825739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8" name="Picture 5" descr="Indwellin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288772" name="Rectangle 4"/>
          <p:cNvSpPr>
            <a:spLocks noGrp="1" noChangeArrowheads="1"/>
          </p:cNvSpPr>
          <p:nvPr>
            <p:ph type="title" idx="4294967295"/>
          </p:nvPr>
        </p:nvSpPr>
        <p:spPr>
          <a:xfrm>
            <a:off x="0" y="-1"/>
            <a:ext cx="6300192" cy="2060575"/>
          </a:xfrm>
          <a:solidFill>
            <a:srgbClr val="000000"/>
          </a:solidFill>
          <a:effectLst>
            <a:outerShdw blurRad="38100" dist="38099" dir="2700000" algn="ctr" rotWithShape="0">
              <a:srgbClr val="000000">
                <a:alpha val="99962"/>
              </a:srgbClr>
            </a:outerShdw>
          </a:effectLst>
        </p:spPr>
        <p:txBody>
          <a:bodyPr/>
          <a:lstStyle/>
          <a:p>
            <a:pPr>
              <a:defRPr/>
            </a:pPr>
            <a:r>
              <a:rPr lang="en-US" sz="2400" dirty="0">
                <a:solidFill>
                  <a:srgbClr val="FFFFFF"/>
                </a:solidFill>
              </a:rPr>
              <a:t>"…those who do not have the Spirit of Christ living in them do not belong to him at all… The Spirit of God, who raised Jesus from the dead, lives in you" </a:t>
            </a:r>
            <a:br>
              <a:rPr lang="en-US" sz="2400" dirty="0">
                <a:solidFill>
                  <a:srgbClr val="FFFFFF"/>
                </a:solidFill>
              </a:rPr>
            </a:br>
            <a:r>
              <a:rPr lang="en-US" sz="2400" dirty="0">
                <a:solidFill>
                  <a:srgbClr val="FFFFFF"/>
                </a:solidFill>
              </a:rPr>
              <a:t>(Romans 8:9, 11)</a:t>
            </a:r>
          </a:p>
        </p:txBody>
      </p:sp>
      <p:pic>
        <p:nvPicPr>
          <p:cNvPr id="4" name="Picture 1">
            <a:extLst>
              <a:ext uri="{FF2B5EF4-FFF2-40B4-BE49-F238E27FC236}">
                <a16:creationId xmlns:a16="http://schemas.microsoft.com/office/drawing/2014/main" id="{7D9BB7F4-C17D-5D4E-AFEB-ACC99D753EC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87386" y="2060575"/>
            <a:ext cx="1377950" cy="133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503116991"/>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15</a:t>
            </a:r>
          </a:p>
        </p:txBody>
      </p:sp>
    </p:spTree>
    <p:extLst>
      <p:ext uri="{BB962C8B-B14F-4D97-AF65-F5344CB8AC3E}">
        <p14:creationId xmlns:p14="http://schemas.microsoft.com/office/powerpoint/2010/main" val="289105644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3" name="Picture 4" descr="john15_1-17">
            <a:extLst>
              <a:ext uri="{FF2B5EF4-FFF2-40B4-BE49-F238E27FC236}">
                <a16:creationId xmlns:a16="http://schemas.microsoft.com/office/drawing/2014/main" id="{AE899DF0-090C-034F-A187-AE0D2F6A9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2" name="Rectangle 2">
            <a:extLst>
              <a:ext uri="{FF2B5EF4-FFF2-40B4-BE49-F238E27FC236}">
                <a16:creationId xmlns:a16="http://schemas.microsoft.com/office/drawing/2014/main" id="{ED7F54CD-FBDB-6140-8140-9B133987A10E}"/>
              </a:ext>
            </a:extLst>
          </p:cNvPr>
          <p:cNvSpPr>
            <a:spLocks noGrp="1" noChangeArrowheads="1"/>
          </p:cNvSpPr>
          <p:nvPr>
            <p:ph type="ctrTitle"/>
          </p:nvPr>
        </p:nvSpPr>
        <p:spPr>
          <a:xfrm>
            <a:off x="685800" y="1506538"/>
            <a:ext cx="7772400" cy="3616325"/>
          </a:xfrm>
        </p:spPr>
        <p:txBody>
          <a:bodyPr/>
          <a:lstStyle/>
          <a:p>
            <a:pPr eaLnBrk="1" hangingPunct="1"/>
            <a:r>
              <a:rPr lang="zh-CN" altLang="en-US"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约翰福音</a:t>
            </a:r>
            <a:r>
              <a:rPr lang="en-US" altLang="zh-CN"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15</a:t>
            </a:r>
            <a:r>
              <a:rPr lang="zh-CN" altLang="en-US"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章中的枝子比喻</a:t>
            </a:r>
            <a:r>
              <a:rPr lang="en-US" altLang="zh-CN"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t>
            </a:r>
            <a:br>
              <a:rPr lang="zh-CN" altLang="en-US" sz="72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b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2515" name="Text Box 14">
            <a:extLst>
              <a:ext uri="{FF2B5EF4-FFF2-40B4-BE49-F238E27FC236}">
                <a16:creationId xmlns:a16="http://schemas.microsoft.com/office/drawing/2014/main" id="{73B8D8A8-E7E5-FB46-9716-EE72B1504E00}"/>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3" name="文本框 2">
            <a:extLst>
              <a:ext uri="{FF2B5EF4-FFF2-40B4-BE49-F238E27FC236}">
                <a16:creationId xmlns:a16="http://schemas.microsoft.com/office/drawing/2014/main" id="{C1152499-7984-A242-2E0E-7CFDD76989FC}"/>
              </a:ext>
            </a:extLst>
          </p:cNvPr>
          <p:cNvSpPr txBox="1"/>
          <p:nvPr/>
        </p:nvSpPr>
        <p:spPr>
          <a:xfrm>
            <a:off x="2195736" y="753597"/>
            <a:ext cx="4572000" cy="523220"/>
          </a:xfrm>
          <a:prstGeom prst="rect">
            <a:avLst/>
          </a:prstGeom>
          <a:noFill/>
        </p:spPr>
        <p:txBody>
          <a:bodyPr wrap="square">
            <a:spAutoFit/>
          </a:bodyPr>
          <a:lstStyle/>
          <a:p>
            <a:pPr algn="ctr"/>
            <a:r>
              <a:rPr lang="zh-CN" altLang="en-US" sz="2800" b="1" dirty="0">
                <a:solidFill>
                  <a:schemeClr val="bg1"/>
                </a:solidFill>
                <a:effectLst>
                  <a:glow rad="139700">
                    <a:schemeClr val="accent6">
                      <a:satMod val="175000"/>
                      <a:alpha val="40000"/>
                    </a:schemeClr>
                  </a:glow>
                </a:effectLst>
                <a:latin typeface=".AppleSystemUIFont"/>
              </a:rPr>
              <a:t>葡萄园中的最后话语</a:t>
            </a:r>
            <a:r>
              <a:rPr lang="en-US" altLang="zh-CN" sz="2800" b="1" dirty="0">
                <a:solidFill>
                  <a:schemeClr val="bg1"/>
                </a:solidFill>
                <a:effectLst>
                  <a:glow rad="139700">
                    <a:schemeClr val="accent6">
                      <a:satMod val="175000"/>
                      <a:alpha val="40000"/>
                    </a:schemeClr>
                  </a:glow>
                </a:effectLst>
                <a:latin typeface=".AppleSystemUIFont"/>
              </a:rPr>
              <a:t>……</a:t>
            </a:r>
            <a:endParaRPr lang="zh-CN" altLang="en-US" sz="2800" dirty="0">
              <a:solidFill>
                <a:schemeClr val="bg1"/>
              </a:solidFill>
              <a:effectLst>
                <a:glow rad="139700">
                  <a:schemeClr val="accent6">
                    <a:satMod val="175000"/>
                    <a:alpha val="40000"/>
                  </a:schemeClr>
                </a:glow>
              </a:effectLst>
              <a:latin typeface=".AppleSystemUIFont"/>
            </a:endParaRPr>
          </a:p>
        </p:txBody>
      </p:sp>
    </p:spTree>
    <p:extLst>
      <p:ext uri="{BB962C8B-B14F-4D97-AF65-F5344CB8AC3E}">
        <p14:creationId xmlns:p14="http://schemas.microsoft.com/office/powerpoint/2010/main" val="961357655"/>
      </p:ext>
    </p:extLst>
  </p:cSld>
  <p:clrMapOvr>
    <a:masterClrMapping/>
  </p:clrMapOvr>
  <p:transition spd="med">
    <p:randomBar dir="vert"/>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Rectangle 3">
            <a:extLst>
              <a:ext uri="{FF2B5EF4-FFF2-40B4-BE49-F238E27FC236}">
                <a16:creationId xmlns:a16="http://schemas.microsoft.com/office/drawing/2014/main" id="{3AE48BA7-F306-EE45-8BE2-6115A66512C9}"/>
              </a:ext>
            </a:extLst>
          </p:cNvPr>
          <p:cNvSpPr>
            <a:spLocks noGrp="1" noChangeArrowheads="1"/>
          </p:cNvSpPr>
          <p:nvPr>
            <p:ph type="ctrTitle"/>
          </p:nvPr>
        </p:nvSpPr>
        <p:spPr>
          <a:xfrm>
            <a:off x="685800" y="2286000"/>
            <a:ext cx="7772400" cy="1143000"/>
          </a:xfrm>
          <a:effectLst>
            <a:outerShdw blurRad="63500" dist="35921" dir="2700000" algn="ctr" rotWithShape="0">
              <a:srgbClr val="000000">
                <a:alpha val="74997"/>
              </a:srgbClr>
            </a:outerShdw>
          </a:effectLst>
        </p:spPr>
        <p:txBody>
          <a:bodyPr/>
          <a:lstStyle/>
          <a:p>
            <a:pPr eaLnBrk="1" hangingPunct="1"/>
            <a:r>
              <a:rPr lang="en-US" altLang="en-US" sz="600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I am the Vine… (15:1)</a:t>
            </a:r>
            <a:endParaRPr lang="en-US" altLang="en-US">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pic>
        <p:nvPicPr>
          <p:cNvPr id="194562" name="Picture 5" descr="john15_1">
            <a:extLst>
              <a:ext uri="{FF2B5EF4-FFF2-40B4-BE49-F238E27FC236}">
                <a16:creationId xmlns:a16="http://schemas.microsoft.com/office/drawing/2014/main" id="{6FA563C8-8DF4-1B4E-B93F-D9D3CDB85A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Text Box 14">
            <a:extLst>
              <a:ext uri="{FF2B5EF4-FFF2-40B4-BE49-F238E27FC236}">
                <a16:creationId xmlns:a16="http://schemas.microsoft.com/office/drawing/2014/main" id="{29F49BA5-41D8-D04C-A738-868F50038D13}"/>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文本框 3">
            <a:extLst>
              <a:ext uri="{FF2B5EF4-FFF2-40B4-BE49-F238E27FC236}">
                <a16:creationId xmlns:a16="http://schemas.microsoft.com/office/drawing/2014/main" id="{122A7CB2-CAE8-EBA8-3EEE-D18D34F581FA}"/>
              </a:ext>
            </a:extLst>
          </p:cNvPr>
          <p:cNvSpPr txBox="1"/>
          <p:nvPr/>
        </p:nvSpPr>
        <p:spPr>
          <a:xfrm>
            <a:off x="2195736" y="1177693"/>
            <a:ext cx="4572000" cy="523220"/>
          </a:xfrm>
          <a:prstGeom prst="rect">
            <a:avLst/>
          </a:prstGeom>
          <a:noFill/>
        </p:spPr>
        <p:txBody>
          <a:bodyPr wrap="square">
            <a:spAutoFit/>
          </a:bodyPr>
          <a:lstStyle/>
          <a:p>
            <a:pPr algn="ctr"/>
            <a:r>
              <a:rPr lang="zh-CN" altLang="en-US" sz="2800" b="1" dirty="0">
                <a:solidFill>
                  <a:schemeClr val="bg1"/>
                </a:solidFill>
                <a:effectLst>
                  <a:glow rad="139700">
                    <a:schemeClr val="accent6">
                      <a:satMod val="175000"/>
                      <a:alpha val="40000"/>
                    </a:schemeClr>
                  </a:glow>
                </a:effectLst>
                <a:latin typeface=".AppleSystemUIFont"/>
              </a:rPr>
              <a:t>我是葡萄树</a:t>
            </a:r>
            <a:r>
              <a:rPr lang="en-US" altLang="zh-CN" sz="2800" b="1" dirty="0">
                <a:solidFill>
                  <a:schemeClr val="bg1"/>
                </a:solidFill>
                <a:effectLst>
                  <a:glow rad="139700">
                    <a:schemeClr val="accent6">
                      <a:satMod val="175000"/>
                      <a:alpha val="40000"/>
                    </a:schemeClr>
                  </a:glow>
                </a:effectLst>
                <a:latin typeface=".AppleSystemUIFont"/>
              </a:rPr>
              <a:t>…</a:t>
            </a:r>
            <a:endParaRPr lang="zh-CN" altLang="en-US" sz="2800" dirty="0">
              <a:solidFill>
                <a:schemeClr val="bg1"/>
              </a:solidFill>
              <a:effectLst>
                <a:glow rad="139700">
                  <a:schemeClr val="accent6">
                    <a:satMod val="175000"/>
                    <a:alpha val="40000"/>
                  </a:schemeClr>
                </a:glow>
              </a:effectLst>
              <a:latin typeface=".AppleSystemUIFont"/>
            </a:endParaRPr>
          </a:p>
        </p:txBody>
      </p:sp>
    </p:spTree>
    <p:extLst>
      <p:ext uri="{BB962C8B-B14F-4D97-AF65-F5344CB8AC3E}">
        <p14:creationId xmlns:p14="http://schemas.microsoft.com/office/powerpoint/2010/main" val="3242357376"/>
      </p:ext>
    </p:extLst>
  </p:cSld>
  <p:clrMapOvr>
    <a:masterClrMapping/>
  </p:clrMapOvr>
  <p:transition spd="med">
    <p:randomBar dir="vert"/>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09" name="Picture 5" descr="john15_8">
            <a:extLst>
              <a:ext uri="{FF2B5EF4-FFF2-40B4-BE49-F238E27FC236}">
                <a16:creationId xmlns:a16="http://schemas.microsoft.com/office/drawing/2014/main" id="{C5DE8480-22EC-ED4F-BDC5-192937702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Rectangle 2">
            <a:extLst>
              <a:ext uri="{FF2B5EF4-FFF2-40B4-BE49-F238E27FC236}">
                <a16:creationId xmlns:a16="http://schemas.microsoft.com/office/drawing/2014/main" id="{8F28E809-A5E9-A245-9DA9-8E759321918C}"/>
              </a:ext>
            </a:extLst>
          </p:cNvPr>
          <p:cNvSpPr>
            <a:spLocks noGrp="1" noChangeArrowheads="1"/>
          </p:cNvSpPr>
          <p:nvPr>
            <p:ph type="ctrTitle"/>
          </p:nvPr>
        </p:nvSpPr>
        <p:spPr>
          <a:xfrm>
            <a:off x="0" y="1535401"/>
            <a:ext cx="9144000" cy="1447800"/>
          </a:xfrm>
          <a:effectLst>
            <a:outerShdw blurRad="63500" dist="35921" dir="2700000" algn="ctr" rotWithShape="0">
              <a:srgbClr val="000000">
                <a:alpha val="74997"/>
              </a:srgbClr>
            </a:outerShdw>
          </a:effectLst>
        </p:spPr>
        <p:txBody>
          <a:bodyPr/>
          <a:lstStyle/>
          <a:p>
            <a:pPr eaLnBrk="1" hangingPunct="1"/>
            <a:r>
              <a:rPr lang="zh-CN" altLang="en-US"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什么是「果子」？</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6611" name="Text Box 14">
            <a:extLst>
              <a:ext uri="{FF2B5EF4-FFF2-40B4-BE49-F238E27FC236}">
                <a16:creationId xmlns:a16="http://schemas.microsoft.com/office/drawing/2014/main" id="{0E11675B-3FA0-9346-A906-C7508AA91FEC}"/>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文本框 1">
            <a:extLst>
              <a:ext uri="{FF2B5EF4-FFF2-40B4-BE49-F238E27FC236}">
                <a16:creationId xmlns:a16="http://schemas.microsoft.com/office/drawing/2014/main" id="{3D59D701-34C0-0637-4BC4-029F137B9E8A}"/>
              </a:ext>
            </a:extLst>
          </p:cNvPr>
          <p:cNvSpPr txBox="1"/>
          <p:nvPr/>
        </p:nvSpPr>
        <p:spPr>
          <a:xfrm>
            <a:off x="2286000" y="558800"/>
            <a:ext cx="4572000" cy="523220"/>
          </a:xfrm>
          <a:prstGeom prst="rect">
            <a:avLst/>
          </a:prstGeom>
          <a:noFill/>
        </p:spPr>
        <p:txBody>
          <a:bodyPr wrap="square">
            <a:spAutoFit/>
          </a:bodyPr>
          <a:lstStyle/>
          <a:p>
            <a:pPr algn="ctr"/>
            <a:r>
              <a:rPr lang="zh-CN" altLang="en-US" sz="2800" b="1" dirty="0">
                <a:solidFill>
                  <a:schemeClr val="bg1"/>
                </a:solidFill>
                <a:effectLst>
                  <a:glow rad="139700">
                    <a:schemeClr val="accent6">
                      <a:satMod val="175000"/>
                      <a:alpha val="40000"/>
                    </a:schemeClr>
                  </a:glow>
                </a:effectLst>
                <a:latin typeface=".AppleSystemUIFont"/>
              </a:rPr>
              <a:t>「</a:t>
            </a:r>
            <a:r>
              <a:rPr lang="en-US" altLang="zh-CN" sz="2800" b="1" dirty="0">
                <a:solidFill>
                  <a:schemeClr val="bg1"/>
                </a:solidFill>
                <a:effectLst>
                  <a:glow rad="139700">
                    <a:schemeClr val="accent6">
                      <a:satMod val="175000"/>
                      <a:alpha val="40000"/>
                    </a:schemeClr>
                  </a:glow>
                </a:effectLst>
                <a:latin typeface=".AppleSystemUIFont"/>
              </a:rPr>
              <a:t>……</a:t>
            </a:r>
            <a:r>
              <a:rPr lang="zh-CN" altLang="en-US" sz="2800" b="1" dirty="0">
                <a:solidFill>
                  <a:schemeClr val="bg1"/>
                </a:solidFill>
                <a:effectLst>
                  <a:glow rad="139700">
                    <a:schemeClr val="accent6">
                      <a:satMod val="175000"/>
                      <a:alpha val="40000"/>
                    </a:schemeClr>
                  </a:glow>
                </a:effectLst>
                <a:latin typeface=".AppleSystemUIFont"/>
              </a:rPr>
              <a:t>使你们多结果子」</a:t>
            </a:r>
          </a:p>
        </p:txBody>
      </p:sp>
    </p:spTree>
    <p:extLst>
      <p:ext uri="{BB962C8B-B14F-4D97-AF65-F5344CB8AC3E}">
        <p14:creationId xmlns:p14="http://schemas.microsoft.com/office/powerpoint/2010/main" val="3397378175"/>
      </p:ext>
    </p:extLst>
  </p:cSld>
  <p:clrMapOvr>
    <a:masterClrMapping/>
  </p:clrMapOvr>
  <p:transition spd="med">
    <p:randomBar dir="vert"/>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7" name="Picture 4" descr="john15_2-bearmore">
            <a:extLst>
              <a:ext uri="{FF2B5EF4-FFF2-40B4-BE49-F238E27FC236}">
                <a16:creationId xmlns:a16="http://schemas.microsoft.com/office/drawing/2014/main" id="{BA47C0BF-2281-7042-8500-0753657A3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048"/>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0" name="Rectangle 2">
            <a:extLst>
              <a:ext uri="{FF2B5EF4-FFF2-40B4-BE49-F238E27FC236}">
                <a16:creationId xmlns:a16="http://schemas.microsoft.com/office/drawing/2014/main" id="{D84E6A07-FA16-2E4C-8E56-5251F545955D}"/>
              </a:ext>
            </a:extLst>
          </p:cNvPr>
          <p:cNvSpPr>
            <a:spLocks noGrp="1" noChangeArrowheads="1"/>
          </p:cNvSpPr>
          <p:nvPr>
            <p:ph type="ctrTitle"/>
          </p:nvPr>
        </p:nvSpPr>
        <p:spPr>
          <a:xfrm>
            <a:off x="685800" y="1524000"/>
            <a:ext cx="7772400" cy="2590800"/>
          </a:xfrm>
          <a:effectLst>
            <a:outerShdw blurRad="63500" dist="35921" dir="2700000" algn="ctr" rotWithShape="0">
              <a:srgbClr val="000000">
                <a:alpha val="74997"/>
              </a:srgbClr>
            </a:outerShdw>
          </a:effectLst>
        </p:spPr>
        <p:txBody>
          <a:bodyPr/>
          <a:lstStyle/>
          <a:p>
            <a:pPr eaLnBrk="1" hangingPunct="1"/>
            <a:r>
              <a:rPr lang="zh-CN" altLang="en-US"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修剪的比喻并不容易理解</a:t>
            </a:r>
            <a:r>
              <a:rPr lang="en-US" altLang="zh-CN"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a:t>
            </a:r>
            <a:br>
              <a:rPr lang="en-US" altLang="zh-CN"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b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98659" name="Text Box 14">
            <a:extLst>
              <a:ext uri="{FF2B5EF4-FFF2-40B4-BE49-F238E27FC236}">
                <a16:creationId xmlns:a16="http://schemas.microsoft.com/office/drawing/2014/main" id="{A3D8B0AA-CBF5-094C-B974-41086C8A5F50}"/>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文本框 1">
            <a:extLst>
              <a:ext uri="{FF2B5EF4-FFF2-40B4-BE49-F238E27FC236}">
                <a16:creationId xmlns:a16="http://schemas.microsoft.com/office/drawing/2014/main" id="{A8FCCEBF-5D97-6CF5-9696-6CB8BC86E874}"/>
              </a:ext>
            </a:extLst>
          </p:cNvPr>
          <p:cNvSpPr txBox="1"/>
          <p:nvPr/>
        </p:nvSpPr>
        <p:spPr>
          <a:xfrm>
            <a:off x="1619672" y="4602946"/>
            <a:ext cx="6480720" cy="954107"/>
          </a:xfrm>
          <a:prstGeom prst="rect">
            <a:avLst/>
          </a:prstGeom>
          <a:noFill/>
        </p:spPr>
        <p:txBody>
          <a:bodyPr wrap="square">
            <a:spAutoFit/>
          </a:bodyPr>
          <a:lstStyle/>
          <a:p>
            <a:pPr algn="ctr"/>
            <a:r>
              <a:rPr lang="zh-CN" altLang="en-US" sz="2800" b="1" dirty="0">
                <a:solidFill>
                  <a:schemeClr val="bg1"/>
                </a:solidFill>
                <a:effectLst>
                  <a:glow rad="139700">
                    <a:schemeClr val="accent6">
                      <a:satMod val="175000"/>
                      <a:alpha val="40000"/>
                    </a:schemeClr>
                  </a:glow>
                </a:effectLst>
                <a:latin typeface=".AppleSystemUIFont"/>
              </a:rPr>
              <a:t>「</a:t>
            </a:r>
            <a:r>
              <a:rPr lang="en-US" altLang="zh-CN" sz="2800" b="1" dirty="0">
                <a:solidFill>
                  <a:schemeClr val="bg1"/>
                </a:solidFill>
                <a:effectLst>
                  <a:glow rad="139700">
                    <a:schemeClr val="accent6">
                      <a:satMod val="175000"/>
                      <a:alpha val="40000"/>
                    </a:schemeClr>
                  </a:glow>
                </a:effectLst>
                <a:latin typeface=".AppleSystemUIFont"/>
              </a:rPr>
              <a:t>……</a:t>
            </a:r>
            <a:r>
              <a:rPr lang="zh-CN" altLang="en-US" sz="2800" b="1" dirty="0">
                <a:solidFill>
                  <a:schemeClr val="bg1"/>
                </a:solidFill>
                <a:effectLst>
                  <a:glow rad="139700">
                    <a:schemeClr val="accent6">
                      <a:satMod val="175000"/>
                      <a:alpha val="40000"/>
                    </a:schemeClr>
                  </a:glow>
                </a:effectLst>
                <a:latin typeface=".AppleSystemUIFont"/>
              </a:rPr>
              <a:t>他修剪那些结果子的枝子，使它们结果更多。」</a:t>
            </a:r>
          </a:p>
        </p:txBody>
      </p:sp>
    </p:spTree>
    <p:extLst>
      <p:ext uri="{BB962C8B-B14F-4D97-AF65-F5344CB8AC3E}">
        <p14:creationId xmlns:p14="http://schemas.microsoft.com/office/powerpoint/2010/main" val="1544120304"/>
      </p:ext>
    </p:extLst>
  </p:cSld>
  <p:clrMapOvr>
    <a:masterClrMapping/>
  </p:clrMapOvr>
  <p:transition spd="med">
    <p:randomBar dir="ver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5" name="Picture 4" descr="vine-1">
            <a:extLst>
              <a:ext uri="{FF2B5EF4-FFF2-40B4-BE49-F238E27FC236}">
                <a16:creationId xmlns:a16="http://schemas.microsoft.com/office/drawing/2014/main" id="{240316EA-11AD-2345-942C-BBD1554002FE}"/>
              </a:ext>
            </a:extLst>
          </p:cNvPr>
          <p:cNvPicPr>
            <a:picLocks noChangeAspect="1" noChangeArrowheads="1"/>
          </p:cNvPicPr>
          <p:nvPr/>
        </p:nvPicPr>
        <p:blipFill>
          <a:blip r:embed="rId3">
            <a:lum bright="-28000"/>
            <a:extLst>
              <a:ext uri="{28A0092B-C50C-407E-A947-70E740481C1C}">
                <a14:useLocalDpi xmlns:a14="http://schemas.microsoft.com/office/drawing/2010/main" val="0"/>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2" name="Rectangle 2">
            <a:extLst>
              <a:ext uri="{FF2B5EF4-FFF2-40B4-BE49-F238E27FC236}">
                <a16:creationId xmlns:a16="http://schemas.microsoft.com/office/drawing/2014/main" id="{A86F7CEF-D0F2-BC45-8BCE-BB69A9E02951}"/>
              </a:ext>
            </a:extLst>
          </p:cNvPr>
          <p:cNvSpPr>
            <a:spLocks noGrp="1" noChangeArrowheads="1"/>
          </p:cNvSpPr>
          <p:nvPr>
            <p:ph type="ctrTitle"/>
          </p:nvPr>
        </p:nvSpPr>
        <p:spPr>
          <a:xfrm>
            <a:off x="1295400" y="152400"/>
            <a:ext cx="6629400" cy="914400"/>
          </a:xfrm>
          <a:solidFill>
            <a:schemeClr val="bg1"/>
          </a:solidFill>
        </p:spPr>
        <p:txBody>
          <a:bodyPr/>
          <a:lstStyle/>
          <a:p>
            <a:pPr eaLnBrk="1" hangingPunct="1"/>
            <a:r>
              <a:rPr lang="zh-CN"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约翰福音 </a:t>
            </a:r>
            <a:r>
              <a:rPr lang="en-US" altLang="zh-CN" sz="5400" dirty="0">
                <a:effectLst>
                  <a:outerShdw blurRad="38100" dist="38100" dir="2700000" algn="tl">
                    <a:srgbClr val="C0C0C0"/>
                  </a:outerShdw>
                </a:effectLst>
                <a:latin typeface="Arial" panose="020B0604020202020204" pitchFamily="34" charset="0"/>
                <a:ea typeface="ＭＳ Ｐゴシック" panose="020B0600070205080204" pitchFamily="34" charset="-128"/>
              </a:rPr>
              <a:t>15:2</a:t>
            </a:r>
            <a:endParaRPr lang="en-US" altLang="en-US" sz="5400" dirty="0">
              <a:effectLst>
                <a:outerShdw blurRad="38100" dist="38100" dir="2700000" algn="tl">
                  <a:srgbClr val="C0C0C0"/>
                </a:outerShdw>
              </a:effectLst>
              <a:latin typeface="Arial" panose="020B0604020202020204" pitchFamily="34" charset="0"/>
              <a:ea typeface="ＭＳ Ｐゴシック" panose="020B0600070205080204" pitchFamily="34" charset="-128"/>
            </a:endParaRPr>
          </a:p>
        </p:txBody>
      </p:sp>
      <p:sp>
        <p:nvSpPr>
          <p:cNvPr id="163843" name="Rectangle 3">
            <a:extLst>
              <a:ext uri="{FF2B5EF4-FFF2-40B4-BE49-F238E27FC236}">
                <a16:creationId xmlns:a16="http://schemas.microsoft.com/office/drawing/2014/main" id="{E7330FBD-3179-F94C-8ED2-A590A1ACD3B3}"/>
              </a:ext>
            </a:extLst>
          </p:cNvPr>
          <p:cNvSpPr>
            <a:spLocks noGrp="1" noChangeArrowheads="1"/>
          </p:cNvSpPr>
          <p:nvPr>
            <p:ph type="subTitle" idx="1"/>
          </p:nvPr>
        </p:nvSpPr>
        <p:spPr>
          <a:xfrm>
            <a:off x="3581400" y="1600200"/>
            <a:ext cx="5105400" cy="1828800"/>
          </a:xfrm>
          <a:effectLst>
            <a:outerShdw blurRad="63500" dist="107763" dir="13500000" algn="ctr" rotWithShape="0">
              <a:schemeClr val="tx2">
                <a:alpha val="74998"/>
              </a:schemeClr>
            </a:outerShdw>
          </a:effectLst>
        </p:spPr>
        <p:txBody>
          <a:bodyPr/>
          <a:lstStyle/>
          <a:p>
            <a:pPr eaLnBrk="1" hangingPunct="1">
              <a:defRPr/>
            </a:pPr>
            <a:r>
              <a:rPr lang="zh-CN" altLang="en-US" sz="3600" dirty="0">
                <a:solidFill>
                  <a:schemeClr val="bg1"/>
                </a:solidFill>
                <a:effectLst>
                  <a:outerShdw blurRad="38100" dist="38100" dir="2700000" algn="tl">
                    <a:srgbClr val="808080"/>
                  </a:outerShdw>
                </a:effectLst>
                <a:latin typeface="Arial" charset="0"/>
                <a:ea typeface="ＭＳ Ｐゴシック" charset="0"/>
              </a:rPr>
              <a:t>「凡属我不结果子的枝子，他就剪去；</a:t>
            </a:r>
          </a:p>
        </p:txBody>
      </p:sp>
      <p:sp>
        <p:nvSpPr>
          <p:cNvPr id="163845" name="Rectangle 5">
            <a:extLst>
              <a:ext uri="{FF2B5EF4-FFF2-40B4-BE49-F238E27FC236}">
                <a16:creationId xmlns:a16="http://schemas.microsoft.com/office/drawing/2014/main" id="{832B503B-0ED3-6E40-82B5-F194811F4EF3}"/>
              </a:ext>
            </a:extLst>
          </p:cNvPr>
          <p:cNvSpPr>
            <a:spLocks noChangeArrowheads="1"/>
          </p:cNvSpPr>
          <p:nvPr/>
        </p:nvSpPr>
        <p:spPr bwMode="auto">
          <a:xfrm>
            <a:off x="2667000" y="5029200"/>
            <a:ext cx="6477000" cy="1828800"/>
          </a:xfrm>
          <a:prstGeom prst="rect">
            <a:avLst/>
          </a:prstGeom>
          <a:noFill/>
          <a:ln w="9525">
            <a:noFill/>
            <a:miter lim="800000"/>
            <a:headEnd/>
            <a:tailEnd/>
          </a:ln>
          <a:effectLst>
            <a:outerShdw blurRad="63500" dist="107763" dir="13500000" algn="ctr" rotWithShape="0">
              <a:schemeClr val="tx2">
                <a:alpha val="74998"/>
              </a:scheme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zh-CN" alt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凡结果子的，他就修理干净，使枝子结果子更多。」</a:t>
            </a:r>
          </a:p>
        </p:txBody>
      </p:sp>
      <p:sp>
        <p:nvSpPr>
          <p:cNvPr id="200709" name="Text Box 14">
            <a:extLst>
              <a:ext uri="{FF2B5EF4-FFF2-40B4-BE49-F238E27FC236}">
                <a16:creationId xmlns:a16="http://schemas.microsoft.com/office/drawing/2014/main" id="{982A0911-14B9-F244-8A81-97796EBEDAB1}"/>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143021629"/>
      </p:ext>
    </p:extLst>
  </p:cSld>
  <p:clrMapOvr>
    <a:masterClrMapping/>
  </p:clrMapOvr>
  <p:transition spd="med">
    <p:randomBar dir="vert"/>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1F495FAC-64F1-8B4A-99B3-200128055EA6}"/>
              </a:ext>
            </a:extLst>
          </p:cNvPr>
          <p:cNvSpPr>
            <a:spLocks noGrp="1" noChangeArrowheads="1"/>
          </p:cNvSpPr>
          <p:nvPr>
            <p:ph type="ctrTitle"/>
          </p:nvPr>
        </p:nvSpPr>
        <p:spPr>
          <a:xfrm>
            <a:off x="534988" y="1371600"/>
            <a:ext cx="5256212" cy="3962400"/>
          </a:xfrm>
          <a:effectLst>
            <a:outerShdw blurRad="38100" dist="25399" dir="2700000" algn="ctr" rotWithShape="0">
              <a:schemeClr val="tx2">
                <a:alpha val="75000"/>
              </a:schemeClr>
            </a:outerShdw>
          </a:effectLst>
        </p:spPr>
        <p:txBody>
          <a:bodyPr/>
          <a:lstStyle/>
          <a:p>
            <a:pPr eaLnBrk="1" hangingPunct="1"/>
            <a:r>
              <a:rPr lang="zh-CN"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但第</a:t>
            </a:r>
            <a:r>
              <a:rPr lang="en-US" altLang="zh-CN"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6</a:t>
            </a:r>
            <a:r>
              <a:rPr lang="zh-CN"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节中被丢弃并</a:t>
            </a:r>
            <a:r>
              <a:rPr lang="zh-CN" altLang="en-US" sz="5400" dirty="0">
                <a:solidFill>
                  <a:srgbClr val="FFFF00"/>
                </a:solidFill>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焚烧</a:t>
            </a:r>
            <a:r>
              <a:rPr lang="zh-CN"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rPr>
              <a:t>的枝子指的是什么？</a:t>
            </a:r>
            <a:endParaRPr lang="en-US" altLang="en-US" sz="5400" dirty="0">
              <a:effectLst>
                <a:glow rad="228600">
                  <a:schemeClr val="bg2">
                    <a:alpha val="95000"/>
                  </a:schemeClr>
                </a:glow>
              </a:effectLst>
              <a:latin typeface="Arial" panose="020B0604020202020204" pitchFamily="34" charset="0"/>
              <a:ea typeface="ＭＳ Ｐゴシック" panose="020B0600070205080204" pitchFamily="34" charset="-128"/>
              <a:cs typeface="Arial" panose="020B0604020202020204" pitchFamily="34" charset="0"/>
            </a:endParaRPr>
          </a:p>
        </p:txBody>
      </p:sp>
      <p:pic>
        <p:nvPicPr>
          <p:cNvPr id="5125" name="Picture 5" descr="225974">
            <a:extLst>
              <a:ext uri="{FF2B5EF4-FFF2-40B4-BE49-F238E27FC236}">
                <a16:creationId xmlns:a16="http://schemas.microsoft.com/office/drawing/2014/main" id="{5415B806-8D53-5842-9FC3-C74BBBD14C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1675" y="990600"/>
            <a:ext cx="32861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5" name="Text Box 14">
            <a:extLst>
              <a:ext uri="{FF2B5EF4-FFF2-40B4-BE49-F238E27FC236}">
                <a16:creationId xmlns:a16="http://schemas.microsoft.com/office/drawing/2014/main" id="{14C14A21-A418-FC4F-B5B6-C5C1C4720A99}"/>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32644257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5125"/>
                                        </p:tgtEl>
                                        <p:attrNameLst>
                                          <p:attrName>style.visibility</p:attrName>
                                        </p:attrNameLst>
                                      </p:cBhvr>
                                      <p:to>
                                        <p:strVal val="visible"/>
                                      </p:to>
                                    </p:set>
                                    <p:animEffect transition="in" filter="dissolve">
                                      <p:cBhvr>
                                        <p:cTn id="7" dur="500"/>
                                        <p:tgtEl>
                                          <p:spTgt spid="5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1" name="Picture 5" descr="john15_1-shadows">
            <a:extLst>
              <a:ext uri="{FF2B5EF4-FFF2-40B4-BE49-F238E27FC236}">
                <a16:creationId xmlns:a16="http://schemas.microsoft.com/office/drawing/2014/main" id="{1F7AE5A5-35B6-324D-94CB-B3FCE815EAB5}"/>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674D8B91-27A7-7143-B201-B82A5F408D22}"/>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zh-CN"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深入探讨约翰福音</a:t>
            </a:r>
            <a:r>
              <a:rPr lang="en-US" altLang="zh-CN"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15:1-6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13B4E831-AF77-5849-AA52-F5141899E139}"/>
              </a:ext>
            </a:extLst>
          </p:cNvPr>
          <p:cNvGraphicFramePr>
            <a:graphicFrameLocks noGrp="1"/>
          </p:cNvGraphicFramePr>
          <p:nvPr>
            <p:extLst>
              <p:ext uri="{D42A27DB-BD31-4B8C-83A1-F6EECF244321}">
                <p14:modId xmlns:p14="http://schemas.microsoft.com/office/powerpoint/2010/main" val="4222552646"/>
              </p:ext>
            </p:extLst>
          </p:nvPr>
        </p:nvGraphicFramePr>
        <p:xfrm>
          <a:off x="685800" y="76200"/>
          <a:ext cx="8382000" cy="6057901"/>
        </p:xfrm>
        <a:graphic>
          <a:graphicData uri="http://schemas.openxmlformats.org/drawingml/2006/table">
            <a:tbl>
              <a:tblPr/>
              <a:tblGrid>
                <a:gridCol w="1581944">
                  <a:extLst>
                    <a:ext uri="{9D8B030D-6E8A-4147-A177-3AD203B41FA5}">
                      <a16:colId xmlns:a16="http://schemas.microsoft.com/office/drawing/2014/main" val="3239319287"/>
                    </a:ext>
                  </a:extLst>
                </a:gridCol>
                <a:gridCol w="1770856">
                  <a:extLst>
                    <a:ext uri="{9D8B030D-6E8A-4147-A177-3AD203B41FA5}">
                      <a16:colId xmlns:a16="http://schemas.microsoft.com/office/drawing/2014/main" val="537154549"/>
                    </a:ext>
                  </a:extLst>
                </a:gridCol>
                <a:gridCol w="1752600">
                  <a:extLst>
                    <a:ext uri="{9D8B030D-6E8A-4147-A177-3AD203B41FA5}">
                      <a16:colId xmlns:a16="http://schemas.microsoft.com/office/drawing/2014/main" val="579957252"/>
                    </a:ext>
                  </a:extLst>
                </a:gridCol>
                <a:gridCol w="1517104">
                  <a:extLst>
                    <a:ext uri="{9D8B030D-6E8A-4147-A177-3AD203B41FA5}">
                      <a16:colId xmlns:a16="http://schemas.microsoft.com/office/drawing/2014/main" val="3587482596"/>
                    </a:ext>
                  </a:extLst>
                </a:gridCol>
                <a:gridCol w="1759496">
                  <a:extLst>
                    <a:ext uri="{9D8B030D-6E8A-4147-A177-3AD203B41FA5}">
                      <a16:colId xmlns:a16="http://schemas.microsoft.com/office/drawing/2014/main" val="1791862612"/>
                    </a:ext>
                  </a:extLst>
                </a:gridCol>
              </a:tblGrid>
              <a:tr h="50958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议题</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亚米纽派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加尔文派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参与者派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德里克森派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2866566880"/>
                  </a:ext>
                </a:extLst>
              </a:tr>
              <a:tr h="1524000">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ja-JP"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父</a:t>
                      </a: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(2a)</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“剪掉” </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失去救恩</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“剪掉” </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管教</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“举起” </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关怀</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“举起” </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关怀</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886300033"/>
                  </a:ext>
                </a:extLst>
              </a:tr>
              <a:tr h="1463675">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ja-JP" altLang="en-US" sz="2400" b="1" i="1"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不结果子的枝子</a:t>
                      </a: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(2b)</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不再相信的基督徒</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从未相信过的非信徒</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不再相信的基督徒</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1"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不再相信的基督徒</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3460674565"/>
                  </a:ext>
                </a:extLst>
              </a:tr>
              <a:tr h="2560638">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ja-JP" altLang="en-US" sz="2400" b="1" i="0" u="none" strike="noStrike" cap="none" normalizeH="0" baseline="0">
                          <a:ln>
                            <a:noFill/>
                          </a:ln>
                          <a:solidFill>
                            <a:srgbClr val="FFFFFF"/>
                          </a:solidFill>
                          <a:effectLst/>
                          <a:latin typeface="Arial" panose="020B0604020202020204" pitchFamily="34" charset="0"/>
                          <a:ea typeface="ＭＳ Ｐゴシック" panose="020B0600070205080204" pitchFamily="34" charset="-128"/>
                        </a:rPr>
                        <a:t>在我里面</a:t>
                      </a:r>
                      <a:r>
                        <a:rPr kumimoji="0" lang="en-US" altLang="ja-JP"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 (2c)</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修饰名词：</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在我里面的枝子</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修饰动词：</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不结果子的</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修饰名词：</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在我里面的枝子</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修饰名词：</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在我里面的枝子</a:t>
                      </a:r>
                      <a:r>
                        <a:rPr kumimoji="0" lang="en-US" altLang="zh-CN"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a:t>
                      </a:r>
                      <a:endParaRPr kumimoji="0" lang="en-US" altLang="en-US" sz="2800" b="0" i="0" u="none" strike="noStrike" cap="none" normalizeH="0" baseline="0" dirty="0">
                        <a:ln>
                          <a:noFill/>
                        </a:ln>
                        <a:solidFill>
                          <a:srgbClr val="000000"/>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669269891"/>
                  </a:ext>
                </a:extLst>
              </a:tr>
            </a:tbl>
          </a:graphicData>
        </a:graphic>
      </p:graphicFrame>
    </p:spTree>
    <p:extLst>
      <p:ext uri="{BB962C8B-B14F-4D97-AF65-F5344CB8AC3E}">
        <p14:creationId xmlns:p14="http://schemas.microsoft.com/office/powerpoint/2010/main" val="1278761359"/>
      </p:ext>
    </p:extLst>
  </p:cSld>
  <p:clrMapOvr>
    <a:masterClrMapping/>
  </p:clrMapOvr>
  <p:transition spd="med">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1" descr="06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136900" cy="2959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耶稣，为了爱你，破碎而洒落</a:t>
            </a:r>
            <a:endParaRPr lang="en-US" dirty="0">
              <a:solidFill>
                <a:prstClr val="white"/>
              </a:solidFill>
              <a:effectLst>
                <a:glow rad="127000">
                  <a:prstClr val="black"/>
                </a:glow>
              </a:effectLst>
            </a:endParaRPr>
          </a:p>
        </p:txBody>
      </p:sp>
      <p:sp>
        <p:nvSpPr>
          <p:cNvPr id="4" name="Title 1"/>
          <p:cNvSpPr txBox="1">
            <a:spLocks/>
          </p:cNvSpPr>
          <p:nvPr/>
        </p:nvSpPr>
        <p:spPr bwMode="auto">
          <a:xfrm>
            <a:off x="5486400" y="0"/>
            <a:ext cx="3657600" cy="391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生命中最宝贵的财富，沉溺于你</a:t>
            </a:r>
            <a:endParaRPr lang="en-US" dirty="0">
              <a:ea typeface="ＭＳ Ｐゴシック" charset="0"/>
            </a:endParaRPr>
          </a:p>
        </p:txBody>
      </p:sp>
    </p:spTree>
    <p:extLst>
      <p:ext uri="{BB962C8B-B14F-4D97-AF65-F5344CB8AC3E}">
        <p14:creationId xmlns:p14="http://schemas.microsoft.com/office/powerpoint/2010/main" val="312611441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849" name="Picture 5" descr="john15_1-shadows">
            <a:extLst>
              <a:ext uri="{FF2B5EF4-FFF2-40B4-BE49-F238E27FC236}">
                <a16:creationId xmlns:a16="http://schemas.microsoft.com/office/drawing/2014/main" id="{456A9028-462D-6647-91A9-142E78F3ABEC}"/>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Rectangle 3">
            <a:extLst>
              <a:ext uri="{FF2B5EF4-FFF2-40B4-BE49-F238E27FC236}">
                <a16:creationId xmlns:a16="http://schemas.microsoft.com/office/drawing/2014/main" id="{9916F1EE-333F-F140-AE1D-A07F4DF6E170}"/>
              </a:ext>
            </a:extLst>
          </p:cNvPr>
          <p:cNvSpPr>
            <a:spLocks noGrp="1" noChangeArrowheads="1"/>
          </p:cNvSpPr>
          <p:nvPr>
            <p:ph type="ctrTitle"/>
          </p:nvPr>
        </p:nvSpPr>
        <p:spPr>
          <a:xfrm rot="16200000">
            <a:off x="-3162300" y="3162300"/>
            <a:ext cx="6858000" cy="533400"/>
          </a:xfrm>
          <a:effectLst>
            <a:outerShdw blurRad="63500" dist="35921" dir="2700000" algn="ctr" rotWithShape="0">
              <a:srgbClr val="000000">
                <a:alpha val="74997"/>
              </a:srgbClr>
            </a:outerShdw>
          </a:effectLst>
        </p:spPr>
        <p:txBody>
          <a:bodyPr/>
          <a:lstStyle/>
          <a:p>
            <a:pPr eaLnBrk="1" hangingPunct="1"/>
            <a:r>
              <a:rPr lang="zh-CN" altLang="en-US"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深入探讨约翰福音</a:t>
            </a:r>
            <a:r>
              <a:rPr lang="en-US" altLang="zh-CN" sz="36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15:1-6</a:t>
            </a:r>
            <a:endParaRPr lang="en-US" altLang="en-US" sz="36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graphicFrame>
        <p:nvGraphicFramePr>
          <p:cNvPr id="7" name="Table 6">
            <a:extLst>
              <a:ext uri="{FF2B5EF4-FFF2-40B4-BE49-F238E27FC236}">
                <a16:creationId xmlns:a16="http://schemas.microsoft.com/office/drawing/2014/main" id="{F17E68C3-6C9D-D34D-8EE0-F2B5CDC888B2}"/>
              </a:ext>
            </a:extLst>
          </p:cNvPr>
          <p:cNvGraphicFramePr>
            <a:graphicFrameLocks noGrp="1"/>
          </p:cNvGraphicFramePr>
          <p:nvPr>
            <p:extLst>
              <p:ext uri="{D42A27DB-BD31-4B8C-83A1-F6EECF244321}">
                <p14:modId xmlns:p14="http://schemas.microsoft.com/office/powerpoint/2010/main" val="4192387353"/>
              </p:ext>
            </p:extLst>
          </p:nvPr>
        </p:nvGraphicFramePr>
        <p:xfrm>
          <a:off x="609600" y="76200"/>
          <a:ext cx="8458200" cy="7032625"/>
        </p:xfrm>
        <a:graphic>
          <a:graphicData uri="http://schemas.openxmlformats.org/drawingml/2006/table">
            <a:tbl>
              <a:tblPr/>
              <a:tblGrid>
                <a:gridCol w="1460500">
                  <a:extLst>
                    <a:ext uri="{9D8B030D-6E8A-4147-A177-3AD203B41FA5}">
                      <a16:colId xmlns:a16="http://schemas.microsoft.com/office/drawing/2014/main" val="20000"/>
                    </a:ext>
                  </a:extLst>
                </a:gridCol>
                <a:gridCol w="1692275">
                  <a:extLst>
                    <a:ext uri="{9D8B030D-6E8A-4147-A177-3AD203B41FA5}">
                      <a16:colId xmlns:a16="http://schemas.microsoft.com/office/drawing/2014/main" val="20001"/>
                    </a:ext>
                  </a:extLst>
                </a:gridCol>
                <a:gridCol w="1922463">
                  <a:extLst>
                    <a:ext uri="{9D8B030D-6E8A-4147-A177-3AD203B41FA5}">
                      <a16:colId xmlns:a16="http://schemas.microsoft.com/office/drawing/2014/main" val="20002"/>
                    </a:ext>
                  </a:extLst>
                </a:gridCol>
                <a:gridCol w="1551458">
                  <a:extLst>
                    <a:ext uri="{9D8B030D-6E8A-4147-A177-3AD203B41FA5}">
                      <a16:colId xmlns:a16="http://schemas.microsoft.com/office/drawing/2014/main" val="20003"/>
                    </a:ext>
                  </a:extLst>
                </a:gridCol>
                <a:gridCol w="1831504">
                  <a:extLst>
                    <a:ext uri="{9D8B030D-6E8A-4147-A177-3AD203B41FA5}">
                      <a16:colId xmlns:a16="http://schemas.microsoft.com/office/drawing/2014/main" val="20004"/>
                    </a:ext>
                  </a:extLst>
                </a:gridCol>
              </a:tblGrid>
              <a:tr h="484427">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议题</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亚米纽派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加尔文派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2400" b="1" i="0" u="none" strike="noStrike" cap="none" normalizeH="0" baseline="0" dirty="0" err="1">
                          <a:ln>
                            <a:noFill/>
                          </a:ln>
                          <a:solidFill>
                            <a:srgbClr val="FFFFFF"/>
                          </a:solidFill>
                          <a:effectLst/>
                          <a:latin typeface="Arial" panose="020B0604020202020204" pitchFamily="34" charset="0"/>
                          <a:ea typeface="ＭＳ Ｐゴシック" panose="020B0600070205080204" pitchFamily="34" charset="-128"/>
                        </a:rPr>
                        <a:t>参与者派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tc>
                  <a:txBody>
                    <a:bodyPr/>
                    <a:lstStyle>
                      <a:lvl1pPr defTabSz="457200">
                        <a:spcBef>
                          <a:spcPct val="20000"/>
                        </a:spcBef>
                        <a:defRPr sz="2800" b="1">
                          <a:solidFill>
                            <a:schemeClr val="tx1"/>
                          </a:solidFill>
                          <a:latin typeface="Arial" panose="020B0604020202020204" pitchFamily="34" charset="0"/>
                          <a:ea typeface="ＭＳ Ｐゴシック" panose="020B0600070205080204" pitchFamily="34" charset="-128"/>
                        </a:defRPr>
                      </a:lvl1pPr>
                      <a:lvl2pPr marL="742950" indent="-285750" defTabSz="457200">
                        <a:spcBef>
                          <a:spcPct val="20000"/>
                        </a:spcBef>
                        <a:defRPr sz="2400" b="1">
                          <a:solidFill>
                            <a:schemeClr val="tx1"/>
                          </a:solidFill>
                          <a:latin typeface="Arial" panose="020B0604020202020204" pitchFamily="34" charset="0"/>
                          <a:ea typeface="ＭＳ Ｐゴシック" panose="020B0600070205080204" pitchFamily="34" charset="-128"/>
                        </a:defRPr>
                      </a:lvl2pPr>
                      <a:lvl3pPr marL="1143000" indent="-228600" defTabSz="457200">
                        <a:spcBef>
                          <a:spcPct val="20000"/>
                        </a:spcBef>
                        <a:defRPr sz="2000" b="1">
                          <a:solidFill>
                            <a:schemeClr val="tx1"/>
                          </a:solidFill>
                          <a:latin typeface="Arial" panose="020B0604020202020204" pitchFamily="34" charset="0"/>
                          <a:ea typeface="ＭＳ Ｐゴシック" panose="020B0600070205080204" pitchFamily="34" charset="-128"/>
                        </a:defRPr>
                      </a:lvl3pPr>
                      <a:lvl4pPr marL="16002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4pPr>
                      <a:lvl5pPr marL="2057400" indent="-228600" defTabSz="457200">
                        <a:spcBef>
                          <a:spcPct val="20000"/>
                        </a:spcBef>
                        <a:defRPr b="1">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20000"/>
                        </a:spcBef>
                        <a:spcAft>
                          <a:spcPct val="0"/>
                        </a:spcAft>
                        <a:defRPr b="1">
                          <a:solidFill>
                            <a:schemeClr val="tx1"/>
                          </a:solidFill>
                          <a:latin typeface="Arial" panose="020B0604020202020204" pitchFamily="34" charset="0"/>
                          <a:ea typeface="ＭＳ Ｐゴシック" panose="020B0600070205080204"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zh-CN" altLang="en-US" sz="24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rPr>
                        <a:t>德里克森派</a:t>
                      </a:r>
                      <a:endParaRPr kumimoji="0" lang="en-US" altLang="en-US" sz="1800" b="1" i="0" u="none" strike="noStrike" cap="none" normalizeH="0" baseline="0" dirty="0">
                        <a:ln>
                          <a:noFill/>
                        </a:ln>
                        <a:solidFill>
                          <a:srgbClr val="FFFFFF"/>
                        </a:solidFill>
                        <a:effectLst/>
                        <a:latin typeface="Arial" panose="020B0604020202020204" pitchFamily="34" charset="0"/>
                        <a:ea typeface="ＭＳ Ｐゴシック" panose="020B0600070205080204" pitchFamily="34" charset="-128"/>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3476846">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“父修剪” </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t>
                      </a: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d)</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修剪信徒，与第</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t>
                      </a:r>
                      <a:r>
                        <a:rPr kumimoji="0" lang="en-US" sz="2300" b="1" i="0" u="none" strike="noStrike" cap="none" normalizeH="0" baseline="0" dirty="0">
                          <a:ln>
                            <a:noFill/>
                          </a:ln>
                          <a:solidFill>
                            <a:srgbClr val="FFFFFF"/>
                          </a:solidFill>
                          <a:effectLst/>
                          <a:latin typeface="Arial" charset="0"/>
                          <a:ea typeface="ＭＳ Ｐゴシック" charset="0"/>
                          <a:cs typeface="Times" charset="0"/>
                        </a:rPr>
                        <a:t>a</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节提到的过去信徒的审判形成对比</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修剪信徒，与第</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t>
                      </a:r>
                      <a:r>
                        <a:rPr kumimoji="0" lang="en-US" sz="2300" b="1" i="0" u="none" strike="noStrike" cap="none" normalizeH="0" baseline="0" dirty="0">
                          <a:ln>
                            <a:noFill/>
                          </a:ln>
                          <a:solidFill>
                            <a:srgbClr val="FFFFFF"/>
                          </a:solidFill>
                          <a:effectLst/>
                          <a:latin typeface="Arial" charset="0"/>
                          <a:ea typeface="ＭＳ Ｐゴシック" charset="0"/>
                          <a:cs typeface="Times" charset="0"/>
                        </a:rPr>
                        <a:t>a</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节提到的表面信徒的审判形成对比</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修剪信徒，与第</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t>
                      </a:r>
                      <a:r>
                        <a:rPr kumimoji="0" lang="en-US" sz="2300" b="1" i="0" u="none" strike="noStrike" cap="none" normalizeH="0" baseline="0" dirty="0">
                          <a:ln>
                            <a:noFill/>
                          </a:ln>
                          <a:solidFill>
                            <a:srgbClr val="FFFFFF"/>
                          </a:solidFill>
                          <a:effectLst/>
                          <a:latin typeface="Arial" charset="0"/>
                          <a:ea typeface="ＭＳ Ｐゴシック" charset="0"/>
                          <a:cs typeface="Times" charset="0"/>
                        </a:rPr>
                        <a:t>a</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节提到的慈爱关怀含义一致</a:t>
                      </a:r>
                    </a:p>
                    <a:p>
                      <a:pPr marL="0" marR="0" lvl="0" indent="0" algn="l" defTabSz="457200" rtl="0" eaLnBrk="1" fontAlgn="base" latinLnBrk="0" hangingPunct="1">
                        <a:lnSpc>
                          <a:spcPct val="100000"/>
                        </a:lnSpc>
                        <a:spcBef>
                          <a:spcPct val="0"/>
                        </a:spcBef>
                        <a:spcAft>
                          <a:spcPct val="0"/>
                        </a:spcAft>
                        <a:buClrTx/>
                        <a:buSzTx/>
                        <a:buFontTx/>
                        <a:buNone/>
                        <a:tabLst/>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修剪信徒，与第</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2a</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节提到的慈爱关怀含义一致</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1332851">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ja-JP" sz="2300" b="1" i="0" u="none" strike="noStrike" cap="none" normalizeH="0" baseline="0" dirty="0">
                          <a:ln>
                            <a:noFill/>
                          </a:ln>
                          <a:solidFill>
                            <a:srgbClr val="FFFFFF"/>
                          </a:solidFill>
                          <a:effectLst/>
                          <a:latin typeface="Arial" charset="0"/>
                          <a:ea typeface="ＭＳ Ｐゴシック" charset="0"/>
                          <a:cs typeface="Times" charset="0"/>
                        </a:rPr>
                        <a:t>"</a:t>
                      </a: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“你们已经干净了” </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(3)</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err="1">
                          <a:ln>
                            <a:noFill/>
                          </a:ln>
                          <a:solidFill>
                            <a:srgbClr val="FFFFFF"/>
                          </a:solidFill>
                          <a:effectLst/>
                          <a:latin typeface="Arial" charset="0"/>
                          <a:ea typeface="ＭＳ Ｐゴシック" charset="0"/>
                          <a:cs typeface="Times" charset="0"/>
                        </a:rPr>
                        <a:t>得救</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仅指门徒的得救？</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sz="2300" b="1" i="0" u="none" strike="noStrike" cap="none" normalizeH="0" baseline="0" dirty="0" err="1">
                          <a:ln>
                            <a:noFill/>
                          </a:ln>
                          <a:solidFill>
                            <a:srgbClr val="FFFFFF"/>
                          </a:solidFill>
                          <a:effectLst/>
                          <a:latin typeface="Arial" charset="0"/>
                          <a:ea typeface="ＭＳ Ｐゴシック" charset="0"/>
                          <a:cs typeface="Times" charset="0"/>
                        </a:rPr>
                        <a:t>得救</a:t>
                      </a: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zh-CN" sz="2300" b="1" i="0" u="none" strike="noStrike" cap="none" normalizeH="0" baseline="0" dirty="0" err="1">
                          <a:ln>
                            <a:noFill/>
                          </a:ln>
                          <a:solidFill>
                            <a:srgbClr val="FFFFFF"/>
                          </a:solidFill>
                          <a:effectLst/>
                          <a:latin typeface="Arial" charset="0"/>
                          <a:ea typeface="ＭＳ Ｐゴシック" charset="0"/>
                          <a:cs typeface="Times" charset="0"/>
                        </a:rPr>
                        <a:t>得救</a:t>
                      </a:r>
                      <a:endParaRPr kumimoji="0" lang="en-US" altLang="zh-CN"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738501">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“丢弃并焚烧” </a:t>
                      </a:r>
                      <a:r>
                        <a:rPr kumimoji="0" lang="en-US" altLang="zh-CN" sz="2300" b="1" i="0" u="none" strike="noStrike" cap="none" normalizeH="0" baseline="0" dirty="0">
                          <a:ln>
                            <a:noFill/>
                          </a:ln>
                          <a:solidFill>
                            <a:srgbClr val="FFFFFF"/>
                          </a:solidFill>
                          <a:effectLst/>
                          <a:latin typeface="Arial" charset="0"/>
                          <a:ea typeface="ＭＳ Ｐゴシック" charset="0"/>
                          <a:cs typeface="Times" charset="0"/>
                        </a:rPr>
                        <a:t>(6)</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因失去救恩而接受审判</a:t>
                      </a:r>
                    </a:p>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sz="2700" b="0" i="0" u="none" strike="noStrike" cap="none" normalizeH="0" baseline="0" dirty="0">
                        <a:ln>
                          <a:noFill/>
                        </a:ln>
                        <a:solidFill>
                          <a:srgbClr val="000000"/>
                        </a:solidFill>
                        <a:effectLst/>
                        <a:latin typeface="Arial" charset="0"/>
                        <a:ea typeface="ＭＳ Ｐゴシック" charset="0"/>
                        <a:cs typeface="Times" charset="0"/>
                      </a:endParaRP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300" b="1" i="0" u="none" strike="noStrike" cap="none" normalizeH="0" baseline="0" dirty="0">
                          <a:ln>
                            <a:noFill/>
                          </a:ln>
                          <a:solidFill>
                            <a:srgbClr val="FFFFFF"/>
                          </a:solidFill>
                          <a:effectLst/>
                          <a:latin typeface="Arial" charset="0"/>
                          <a:ea typeface="ＭＳ Ｐゴシック" charset="0"/>
                          <a:cs typeface="Times" charset="0"/>
                        </a:rPr>
                        <a:t>因未曾获得救恩而接受审判</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1" u="none" strike="noStrike" cap="none" normalizeH="0" baseline="0" dirty="0">
                          <a:ln>
                            <a:noFill/>
                          </a:ln>
                          <a:solidFill>
                            <a:srgbClr val="FFFFFF"/>
                          </a:solidFill>
                          <a:effectLst/>
                          <a:latin typeface="Arial" charset="0"/>
                          <a:ea typeface="ＭＳ Ｐゴシック" charset="0"/>
                          <a:cs typeface="Times" charset="0"/>
                        </a:rPr>
                        <a:t>因死亡和失去赏赐而接受管教</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zh-CN" altLang="en-US" sz="2300" b="1" i="1" u="none" strike="noStrike" cap="none" normalizeH="0" baseline="0" dirty="0">
                          <a:ln>
                            <a:noFill/>
                          </a:ln>
                          <a:solidFill>
                            <a:srgbClr val="FFFFFF"/>
                          </a:solidFill>
                          <a:effectLst/>
                          <a:latin typeface="Arial" charset="0"/>
                          <a:ea typeface="ＭＳ Ｐゴシック" charset="0"/>
                          <a:cs typeface="Times" charset="0"/>
                        </a:rPr>
                        <a:t>为了带来果实丰收而给予慈爱关怀</a:t>
                      </a:r>
                    </a:p>
                  </a:txBody>
                  <a:tcPr marL="68580" marR="68580" marT="0" marB="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898810247"/>
      </p:ext>
    </p:extLst>
  </p:cSld>
  <p:clrMapOvr>
    <a:masterClrMapping/>
  </p:clrMapOvr>
  <p:transition spd="med">
    <p:randomBar dir="vert"/>
  </p:transition>
</p:sld>
</file>

<file path=ppt/slides/slide1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8897" name="Picture 5" descr="john15_16">
            <a:extLst>
              <a:ext uri="{FF2B5EF4-FFF2-40B4-BE49-F238E27FC236}">
                <a16:creationId xmlns:a16="http://schemas.microsoft.com/office/drawing/2014/main" id="{92FDA1E1-1994-CD42-AE12-2D83AF1246D9}"/>
              </a:ext>
            </a:extLst>
          </p:cNvPr>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7699" name="Rectangle 3">
            <a:extLst>
              <a:ext uri="{FF2B5EF4-FFF2-40B4-BE49-F238E27FC236}">
                <a16:creationId xmlns:a16="http://schemas.microsoft.com/office/drawing/2014/main" id="{59B8C441-D860-0B4D-8961-BF1CDF04897E}"/>
              </a:ext>
            </a:extLst>
          </p:cNvPr>
          <p:cNvSpPr>
            <a:spLocks noGrp="1" noChangeArrowheads="1"/>
          </p:cNvSpPr>
          <p:nvPr>
            <p:ph type="ctrTitle"/>
          </p:nvPr>
        </p:nvSpPr>
        <p:spPr>
          <a:xfrm>
            <a:off x="0" y="76200"/>
            <a:ext cx="9144000" cy="1143000"/>
          </a:xfrm>
          <a:effectLst>
            <a:outerShdw blurRad="63500" dist="35921" dir="2700000" algn="ctr" rotWithShape="0">
              <a:srgbClr val="000000">
                <a:alpha val="74997"/>
              </a:srgbClr>
            </a:outerShdw>
          </a:effectLst>
        </p:spPr>
        <p:txBody>
          <a:bodyPr/>
          <a:lstStyle/>
          <a:p>
            <a:pPr eaLnBrk="1" hangingPunct="1"/>
            <a:r>
              <a:rPr lang="zh-CN"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建议的约翰福音</a:t>
            </a:r>
            <a:r>
              <a:rPr lang="en-US" altLang="zh-CN"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15</a:t>
            </a:r>
            <a:r>
              <a:rPr lang="zh-CN" altLang="en-US" u="sng"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章讲道</a:t>
            </a:r>
            <a:endParaRPr lang="en-US" altLang="en-US" sz="3200"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157700" name="Rectangle 4">
            <a:extLst>
              <a:ext uri="{FF2B5EF4-FFF2-40B4-BE49-F238E27FC236}">
                <a16:creationId xmlns:a16="http://schemas.microsoft.com/office/drawing/2014/main" id="{B0E3E037-4E0F-2F4A-948E-38E63B439378}"/>
              </a:ext>
            </a:extLst>
          </p:cNvPr>
          <p:cNvSpPr>
            <a:spLocks noGrp="1" noChangeArrowheads="1"/>
          </p:cNvSpPr>
          <p:nvPr>
            <p:ph type="subTitle" idx="1"/>
          </p:nvPr>
        </p:nvSpPr>
        <p:spPr>
          <a:xfrm>
            <a:off x="0" y="1295400"/>
            <a:ext cx="9144000" cy="990600"/>
          </a:xfrm>
          <a:solidFill>
            <a:schemeClr val="tx2"/>
          </a:solidFill>
          <a:effectLst>
            <a:outerShdw blurRad="63500" dist="35921" dir="2700000" algn="ctr" rotWithShape="0">
              <a:srgbClr val="000000">
                <a:alpha val="74997"/>
              </a:srgbClr>
            </a:outerShdw>
          </a:effectLst>
        </p:spPr>
        <p:txBody>
          <a:bodyPr anchor="ctr"/>
          <a:lstStyle/>
          <a:p>
            <a:pPr eaLnBrk="1" hangingPunct="1">
              <a:spcBef>
                <a:spcPct val="0"/>
              </a:spcBef>
            </a:pPr>
            <a:r>
              <a:rPr lang="zh-CN" altLang="en-US" sz="4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主题：如何在基督里达到最高效？</a:t>
            </a:r>
          </a:p>
        </p:txBody>
      </p:sp>
      <p:sp>
        <p:nvSpPr>
          <p:cNvPr id="157702" name="Rectangle 6">
            <a:extLst>
              <a:ext uri="{FF2B5EF4-FFF2-40B4-BE49-F238E27FC236}">
                <a16:creationId xmlns:a16="http://schemas.microsoft.com/office/drawing/2014/main" id="{4EC356FC-07C6-174C-9685-489157DD7A6C}"/>
              </a:ext>
            </a:extLst>
          </p:cNvPr>
          <p:cNvSpPr>
            <a:spLocks noChangeArrowheads="1"/>
          </p:cNvSpPr>
          <p:nvPr/>
        </p:nvSpPr>
        <p:spPr bwMode="auto">
          <a:xfrm>
            <a:off x="228600" y="2819400"/>
            <a:ext cx="8534400" cy="2438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812800" indent="-812800">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tabLst/>
              <a:defRPr/>
            </a:pPr>
            <a:r>
              <a:rPr lang="en-US" altLang="en-US" sz="4000" b="1" dirty="0">
                <a:solidFill>
                  <a:srgbClr val="FFFFFF"/>
                </a:solidFill>
                <a:cs typeface="Arial" panose="020B0604020202020204" pitchFamily="34" charset="0"/>
              </a:rPr>
              <a:t>I</a:t>
            </a:r>
            <a:r>
              <a:rPr lang="en-US" altLang="zh-CN" sz="4000" b="1" dirty="0">
                <a:solidFill>
                  <a:srgbClr val="FFFFFF"/>
                </a:solidFill>
                <a:cs typeface="Arial" panose="020B0604020202020204" pitchFamily="34" charset="0"/>
              </a:rPr>
              <a:t>.	</a:t>
            </a:r>
            <a:r>
              <a:rPr lang="zh-CN" altLang="en-US" sz="4000" b="1" dirty="0">
                <a:solidFill>
                  <a:srgbClr val="FFFFFF"/>
                </a:solidFill>
                <a:cs typeface="Arial" panose="020B0604020202020204" pitchFamily="34" charset="0"/>
              </a:rPr>
              <a:t>依靠基督（</a:t>
            </a:r>
            <a:r>
              <a:rPr lang="en-US" altLang="zh-CN" sz="4000" b="1" dirty="0">
                <a:solidFill>
                  <a:srgbClr val="FFFFFF"/>
                </a:solidFill>
                <a:cs typeface="Arial" panose="020B0604020202020204" pitchFamily="34" charset="0"/>
              </a:rPr>
              <a:t>15:1-11</a:t>
            </a:r>
            <a:r>
              <a:rPr lang="zh-CN" altLang="en-US" sz="4000" b="1" dirty="0">
                <a:solidFill>
                  <a:srgbClr val="FFFFFF"/>
                </a:solidFill>
                <a:cs typeface="Arial" panose="020B0604020202020204" pitchFamily="34" charset="0"/>
              </a:rPr>
              <a:t>）</a:t>
            </a:r>
          </a:p>
          <a:p>
            <a:pPr fontAlgn="base">
              <a:spcBef>
                <a:spcPct val="0"/>
              </a:spcBef>
              <a:spcAft>
                <a:spcPct val="0"/>
              </a:spcAft>
              <a:buFont typeface="Arial" panose="020B0604020202020204" pitchFamily="34" charset="0"/>
              <a:buAutoNum type="romanUcPeriod"/>
              <a:defRPr/>
            </a:pPr>
            <a:r>
              <a:rPr lang="zh-CN" altLang="en-US" sz="4000" b="1" dirty="0">
                <a:solidFill>
                  <a:srgbClr val="FFFFFF"/>
                </a:solidFill>
                <a:cs typeface="Arial" panose="020B0604020202020204" pitchFamily="34" charset="0"/>
              </a:rPr>
              <a:t>爱其他信徒（</a:t>
            </a:r>
            <a:r>
              <a:rPr lang="en-US" altLang="zh-CN" sz="4000" b="1" dirty="0">
                <a:solidFill>
                  <a:srgbClr val="FFFFFF"/>
                </a:solidFill>
                <a:cs typeface="Arial" panose="020B0604020202020204" pitchFamily="34" charset="0"/>
              </a:rPr>
              <a:t>15:12-17</a:t>
            </a:r>
            <a:r>
              <a:rPr lang="zh-CN" altLang="en-US" sz="4000" b="1" dirty="0">
                <a:solidFill>
                  <a:srgbClr val="FFFFFF"/>
                </a:solidFill>
                <a:cs typeface="Arial" panose="020B0604020202020204" pitchFamily="34" charset="0"/>
              </a:rPr>
              <a:t>）</a:t>
            </a:r>
          </a:p>
          <a:p>
            <a:pPr fontAlgn="base">
              <a:spcBef>
                <a:spcPct val="0"/>
              </a:spcBef>
              <a:spcAft>
                <a:spcPct val="0"/>
              </a:spcAft>
              <a:buFont typeface="Arial" panose="020B0604020202020204" pitchFamily="34" charset="0"/>
              <a:buAutoNum type="romanUcPeriod"/>
              <a:defRPr/>
            </a:pPr>
            <a:r>
              <a:rPr lang="zh-CN" altLang="en-US" sz="4000" b="1" dirty="0">
                <a:solidFill>
                  <a:srgbClr val="FFFFFF"/>
                </a:solidFill>
                <a:cs typeface="Arial" panose="020B0604020202020204" pitchFamily="34" charset="0"/>
              </a:rPr>
              <a:t>接受来自世界的仇恨（</a:t>
            </a:r>
            <a:r>
              <a:rPr lang="en-US" altLang="zh-CN" sz="4000" b="1" dirty="0">
                <a:solidFill>
                  <a:srgbClr val="FFFFFF"/>
                </a:solidFill>
                <a:cs typeface="Arial" panose="020B0604020202020204" pitchFamily="34" charset="0"/>
              </a:rPr>
              <a:t>15:18–16:4</a:t>
            </a:r>
            <a:r>
              <a:rPr lang="zh-CN" altLang="en-US" sz="4000" b="1" dirty="0">
                <a:solidFill>
                  <a:srgbClr val="FFFFFF"/>
                </a:solidFill>
                <a:cs typeface="Arial" panose="020B0604020202020204" pitchFamily="34" charset="0"/>
              </a:rPr>
              <a:t>）</a:t>
            </a:r>
          </a:p>
          <a:p>
            <a:pPr fontAlgn="base">
              <a:spcBef>
                <a:spcPct val="0"/>
              </a:spcBef>
              <a:spcAft>
                <a:spcPct val="0"/>
              </a:spcAft>
              <a:buFont typeface="Arial" panose="020B0604020202020204" pitchFamily="34" charset="0"/>
              <a:buAutoNum type="romanUcPeriod"/>
              <a:defRPr/>
            </a:pPr>
            <a:endParaRPr kumimoji="0" lang="en-US" altLang="en-US" sz="4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08901" name="Text Box 14">
            <a:extLst>
              <a:ext uri="{FF2B5EF4-FFF2-40B4-BE49-F238E27FC236}">
                <a16:creationId xmlns:a16="http://schemas.microsoft.com/office/drawing/2014/main" id="{D2909058-F676-824B-9A3F-289913BC19AE}"/>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1146150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7700">
                                            <p:txEl>
                                              <p:pRg st="0" end="0"/>
                                            </p:txEl>
                                          </p:spTgt>
                                        </p:tgtEl>
                                        <p:attrNameLst>
                                          <p:attrName>style.visibility</p:attrName>
                                        </p:attrNameLst>
                                      </p:cBhvr>
                                      <p:to>
                                        <p:strVal val="visible"/>
                                      </p:to>
                                    </p:set>
                                    <p:animEffect transition="in" filter="dissolve">
                                      <p:cBhvr>
                                        <p:cTn id="7" dur="500"/>
                                        <p:tgtEl>
                                          <p:spTgt spid="157700">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7702">
                                            <p:txEl>
                                              <p:pRg st="0" end="0"/>
                                            </p:txEl>
                                          </p:spTgt>
                                        </p:tgtEl>
                                        <p:attrNameLst>
                                          <p:attrName>style.visibility</p:attrName>
                                        </p:attrNameLst>
                                      </p:cBhvr>
                                      <p:to>
                                        <p:strVal val="visible"/>
                                      </p:to>
                                    </p:set>
                                    <p:animEffect transition="in" filter="dissolve">
                                      <p:cBhvr>
                                        <p:cTn id="12" dur="500"/>
                                        <p:tgtEl>
                                          <p:spTgt spid="15770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7702">
                                            <p:txEl>
                                              <p:pRg st="1" end="1"/>
                                            </p:txEl>
                                          </p:spTgt>
                                        </p:tgtEl>
                                        <p:attrNameLst>
                                          <p:attrName>style.visibility</p:attrName>
                                        </p:attrNameLst>
                                      </p:cBhvr>
                                      <p:to>
                                        <p:strVal val="visible"/>
                                      </p:to>
                                    </p:set>
                                    <p:animEffect transition="in" filter="dissolve">
                                      <p:cBhvr>
                                        <p:cTn id="17" dur="500"/>
                                        <p:tgtEl>
                                          <p:spTgt spid="15770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7702">
                                            <p:txEl>
                                              <p:pRg st="2" end="2"/>
                                            </p:txEl>
                                          </p:spTgt>
                                        </p:tgtEl>
                                        <p:attrNameLst>
                                          <p:attrName>style.visibility</p:attrName>
                                        </p:attrNameLst>
                                      </p:cBhvr>
                                      <p:to>
                                        <p:strVal val="visible"/>
                                      </p:to>
                                    </p:set>
                                    <p:animEffect transition="in" filter="dissolve">
                                      <p:cBhvr>
                                        <p:cTn id="22" dur="500"/>
                                        <p:tgtEl>
                                          <p:spTgt spid="15770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700" grpId="0" build="p" autoUpdateAnimBg="0"/>
      <p:bldP spid="157702" grpId="0" build="p"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5" name="Picture 5" descr="john15_16b">
            <a:extLst>
              <a:ext uri="{FF2B5EF4-FFF2-40B4-BE49-F238E27FC236}">
                <a16:creationId xmlns:a16="http://schemas.microsoft.com/office/drawing/2014/main" id="{99B53719-0DD9-C747-8E59-50DDA8939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Rectangle 3">
            <a:extLst>
              <a:ext uri="{FF2B5EF4-FFF2-40B4-BE49-F238E27FC236}">
                <a16:creationId xmlns:a16="http://schemas.microsoft.com/office/drawing/2014/main" id="{4F4E649F-6A42-B747-B66A-E9236B24F125}"/>
              </a:ext>
            </a:extLst>
          </p:cNvPr>
          <p:cNvSpPr>
            <a:spLocks noGrp="1" noChangeArrowheads="1"/>
          </p:cNvSpPr>
          <p:nvPr>
            <p:ph type="ctrTitle"/>
          </p:nvPr>
        </p:nvSpPr>
        <p:spPr>
          <a:xfrm>
            <a:off x="685800" y="2286000"/>
            <a:ext cx="8134672" cy="1143000"/>
          </a:xfrm>
          <a:effectLst>
            <a:outerShdw blurRad="63500" dist="35921" dir="2700000" algn="ctr" rotWithShape="0">
              <a:srgbClr val="000000">
                <a:alpha val="74997"/>
              </a:srgbClr>
            </a:outerShdw>
          </a:effectLst>
        </p:spPr>
        <p:txBody>
          <a:bodyPr/>
          <a:lstStyle/>
          <a:p>
            <a:pPr eaLnBrk="1" hangingPunct="1"/>
            <a:r>
              <a:rPr lang="zh-CN" altLang="en-US" sz="6000" dirty="0">
                <a:solidFill>
                  <a:schemeClr val="bg1"/>
                </a:solidFill>
                <a:effectLst>
                  <a:outerShdw blurRad="38100" dist="38100" dir="2700000" algn="tl">
                    <a:srgbClr val="808080"/>
                  </a:outerShdw>
                </a:effectLst>
                <a:latin typeface="Arial" panose="020B0604020202020204" pitchFamily="34" charset="0"/>
                <a:ea typeface="ＭＳ Ｐゴシック" panose="020B0600070205080204" pitchFamily="34" charset="-128"/>
              </a:rPr>
              <a:t>什么是你“永存的果子”？</a:t>
            </a:r>
            <a:endParaRPr lang="en-US" altLang="en-US" dirty="0">
              <a:effectLst>
                <a:outerShdw blurRad="38100" dist="38100" dir="2700000" algn="tl">
                  <a:srgbClr val="FFFFFF"/>
                </a:outerShdw>
              </a:effectLst>
              <a:latin typeface="Arial" panose="020B0604020202020204" pitchFamily="34" charset="0"/>
              <a:ea typeface="ＭＳ Ｐゴシック" panose="020B0600070205080204" pitchFamily="34" charset="-128"/>
            </a:endParaRPr>
          </a:p>
        </p:txBody>
      </p:sp>
      <p:sp>
        <p:nvSpPr>
          <p:cNvPr id="210947" name="Text Box 14">
            <a:extLst>
              <a:ext uri="{FF2B5EF4-FFF2-40B4-BE49-F238E27FC236}">
                <a16:creationId xmlns:a16="http://schemas.microsoft.com/office/drawing/2014/main" id="{5BEC236C-8933-394D-8CF2-76BE2EB81563}"/>
              </a:ext>
            </a:extLst>
          </p:cNvPr>
          <p:cNvSpPr txBox="1">
            <a:spLocks noChangeArrowheads="1"/>
          </p:cNvSpPr>
          <p:nvPr/>
        </p:nvSpPr>
        <p:spPr bwMode="auto">
          <a:xfrm>
            <a:off x="8442325" y="95250"/>
            <a:ext cx="523875" cy="46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wrap="none" lIns="90000" tIns="46800" rIns="90000" bIns="46800">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15</a:t>
            </a:r>
            <a:endParaRPr kumimoji="0" lang="en-US" altLang="en-US" sz="2400" b="1" i="0" u="none" strike="noStrike" kern="1200" cap="none" spc="0" normalizeH="0" baseline="0" noProof="0">
              <a:ln>
                <a:noFill/>
              </a:ln>
              <a:solidFill>
                <a:srgbClr val="FFFF66"/>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39613435"/>
      </p:ext>
    </p:extLst>
  </p:cSld>
  <p:clrMapOvr>
    <a:masterClrMapping/>
  </p:clrMapOvr>
  <p:transition spd="med">
    <p:randomBar dir="vert"/>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0033" name="Picture 8" descr="GrapeVine30.06.2004.R.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7"/>
          <p:cNvSpPr>
            <a:spLocks noGrp="1"/>
          </p:cNvSpPr>
          <p:nvPr>
            <p:ph type="title" idx="4294967295"/>
          </p:nvPr>
        </p:nvSpPr>
        <p:spPr>
          <a:xfrm>
            <a:off x="0" y="0"/>
            <a:ext cx="9144000" cy="646113"/>
          </a:xfrm>
          <a:solidFill>
            <a:srgbClr val="000000"/>
          </a:solidFill>
          <a:ln w="12700" cap="sq">
            <a:headEnd type="none" w="sm" len="sm"/>
            <a:tailEnd type="none" w="sm" len="sm"/>
          </a:ln>
        </p:spPr>
        <p:txBody>
          <a:bodyPr>
            <a:spAutoFit/>
          </a:bodyPr>
          <a:lstStyle/>
          <a:p>
            <a:r>
              <a:rPr lang="zh-CN" altLang="en-US" sz="3600" b="1">
                <a:solidFill>
                  <a:srgbClr val="FFFF00"/>
                </a:solidFill>
                <a:effectLst>
                  <a:outerShdw blurRad="38100" dist="38100" dir="2700000" algn="tl">
                    <a:srgbClr val="FFFFFF"/>
                  </a:outerShdw>
                </a:effectLst>
                <a:latin typeface="SimHei" charset="0"/>
                <a:ea typeface="SimHei" charset="0"/>
                <a:cs typeface="SimHei" charset="0"/>
              </a:rPr>
              <a:t>约</a:t>
            </a:r>
            <a:r>
              <a:rPr lang="en-US" altLang="zh-CN" sz="3600" b="1">
                <a:solidFill>
                  <a:srgbClr val="FFFF00"/>
                </a:solidFill>
                <a:effectLst>
                  <a:outerShdw blurRad="38100" dist="38100" dir="2700000" algn="tl">
                    <a:srgbClr val="FFFFFF"/>
                  </a:outerShdw>
                </a:effectLst>
                <a:latin typeface="SimHei" charset="0"/>
                <a:ea typeface="SimHei" charset="0"/>
                <a:cs typeface="SimHei" charset="0"/>
              </a:rPr>
              <a:t>15:1-6 </a:t>
            </a:r>
            <a:r>
              <a:rPr lang="zh-CN" altLang="en-US" sz="3600" b="1">
                <a:solidFill>
                  <a:srgbClr val="FFFF00"/>
                </a:solidFill>
                <a:effectLst>
                  <a:outerShdw blurRad="38100" dist="38100" dir="2700000" algn="tl">
                    <a:srgbClr val="FFFFFF"/>
                  </a:outerShdw>
                </a:effectLst>
                <a:latin typeface="SimHei" charset="0"/>
                <a:ea typeface="SimHei" charset="0"/>
                <a:cs typeface="SimHei" charset="0"/>
              </a:rPr>
              <a:t>的诠释</a:t>
            </a:r>
            <a:endParaRPr lang="en-US" altLang="zh-CN" sz="3600" b="1">
              <a:solidFill>
                <a:srgbClr val="FFFF00"/>
              </a:solidFill>
              <a:effectLst>
                <a:outerShdw blurRad="38100" dist="38100" dir="2700000" algn="tl">
                  <a:srgbClr val="FFFFFF"/>
                </a:outerShdw>
              </a:effectLst>
              <a:latin typeface="SimHei" charset="0"/>
              <a:ea typeface="ＭＳ Ｐゴシック" charset="0"/>
              <a:cs typeface="Arial" charset="0"/>
            </a:endParaRPr>
          </a:p>
        </p:txBody>
      </p:sp>
      <p:sp>
        <p:nvSpPr>
          <p:cNvPr id="300035" name="Text Box 3"/>
          <p:cNvSpPr txBox="1">
            <a:spLocks noChangeArrowheads="1"/>
          </p:cNvSpPr>
          <p:nvPr/>
        </p:nvSpPr>
        <p:spPr bwMode="auto">
          <a:xfrm>
            <a:off x="8229600" y="71438"/>
            <a:ext cx="846138" cy="461962"/>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prstClr val="black"/>
                </a:solidFill>
                <a:latin typeface="Arial" charset="0"/>
                <a:cs typeface="Arial" charset="0"/>
              </a:rPr>
              <a:t>119e</a:t>
            </a:r>
          </a:p>
        </p:txBody>
      </p:sp>
      <p:sp>
        <p:nvSpPr>
          <p:cNvPr id="38916" name="Text Box 4"/>
          <p:cNvSpPr txBox="1">
            <a:spLocks noChangeArrowheads="1"/>
          </p:cNvSpPr>
          <p:nvPr/>
        </p:nvSpPr>
        <p:spPr bwMode="auto">
          <a:xfrm>
            <a:off x="0" y="1143000"/>
            <a:ext cx="9144000" cy="523875"/>
          </a:xfrm>
          <a:prstGeom prst="rect">
            <a:avLst/>
          </a:prstGeom>
          <a:solidFill>
            <a:srgbClr val="00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2800" b="1">
                <a:solidFill>
                  <a:srgbClr val="FFFFFF"/>
                </a:solidFill>
                <a:effectLst>
                  <a:outerShdw blurRad="38100" dist="38100" dir="2700000" algn="tl">
                    <a:srgbClr val="EEECE1"/>
                  </a:outerShdw>
                </a:effectLst>
                <a:latin typeface="SimHei" charset="0"/>
                <a:ea typeface="SimHei" charset="0"/>
                <a:cs typeface="SimHei" charset="0"/>
              </a:rPr>
              <a:t>基督徒</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失去</a:t>
            </a:r>
            <a:r>
              <a:rPr lang="zh-CN" altLang="en-US" sz="2800" b="1">
                <a:solidFill>
                  <a:srgbClr val="FFFFFF"/>
                </a:solidFill>
                <a:effectLst>
                  <a:outerShdw blurRad="38100" dist="38100" dir="2700000" algn="tl">
                    <a:srgbClr val="EEECE1"/>
                  </a:outerShdw>
                </a:effectLst>
                <a:latin typeface="SimHei" charset="0"/>
                <a:ea typeface="SimHei" charset="0"/>
                <a:cs typeface="SimHei" charset="0"/>
              </a:rPr>
              <a:t>了他们的</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救恩</a:t>
            </a:r>
            <a:endParaRPr lang="en-US" sz="2800" b="1">
              <a:solidFill>
                <a:srgbClr val="FFFF00"/>
              </a:solidFill>
              <a:effectLst>
                <a:outerShdw blurRad="38100" dist="38100" dir="2700000" algn="tl">
                  <a:srgbClr val="FFFFFF"/>
                </a:outerShdw>
              </a:effectLst>
              <a:latin typeface="SimHei" charset="0"/>
              <a:ea typeface="SimHei" charset="0"/>
            </a:endParaRPr>
          </a:p>
        </p:txBody>
      </p:sp>
      <p:sp>
        <p:nvSpPr>
          <p:cNvPr id="38917" name="Text Box 5"/>
          <p:cNvSpPr txBox="1">
            <a:spLocks noChangeArrowheads="1"/>
          </p:cNvSpPr>
          <p:nvPr/>
        </p:nvSpPr>
        <p:spPr bwMode="auto">
          <a:xfrm>
            <a:off x="3910013" y="2438400"/>
            <a:ext cx="5233987" cy="523875"/>
          </a:xfrm>
          <a:prstGeom prst="rect">
            <a:avLst/>
          </a:prstGeom>
          <a:solidFill>
            <a:srgbClr val="000000"/>
          </a:solid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2800" b="1">
                <a:solidFill>
                  <a:srgbClr val="FFFFFF"/>
                </a:solidFill>
                <a:effectLst>
                  <a:outerShdw blurRad="38100" dist="38100" dir="2700000" algn="tl">
                    <a:srgbClr val="EEECE1"/>
                  </a:outerShdw>
                </a:effectLst>
                <a:latin typeface="SimHei" charset="0"/>
                <a:ea typeface="SimHei" charset="0"/>
                <a:cs typeface="SimHei" charset="0"/>
              </a:rPr>
              <a:t>所谓的“基督徒”其实是</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非信徒</a:t>
            </a:r>
            <a:endParaRPr lang="en-US" altLang="zh-CN" sz="2800" b="1">
              <a:solidFill>
                <a:srgbClr val="FFFF00"/>
              </a:solidFill>
              <a:effectLst>
                <a:outerShdw blurRad="38100" dist="38100" dir="2700000" algn="tl">
                  <a:srgbClr val="FFFFFF"/>
                </a:outerShdw>
              </a:effectLst>
              <a:latin typeface="SimHei" charset="0"/>
              <a:cs typeface="Arial" charset="0"/>
            </a:endParaRPr>
          </a:p>
        </p:txBody>
      </p:sp>
      <p:sp>
        <p:nvSpPr>
          <p:cNvPr id="38918" name="Text Box 6"/>
          <p:cNvSpPr txBox="1">
            <a:spLocks noChangeArrowheads="1"/>
          </p:cNvSpPr>
          <p:nvPr/>
        </p:nvSpPr>
        <p:spPr bwMode="auto">
          <a:xfrm>
            <a:off x="0" y="3649663"/>
            <a:ext cx="9144000" cy="523875"/>
          </a:xfrm>
          <a:prstGeom prst="rect">
            <a:avLst/>
          </a:prstGeom>
          <a:solidFill>
            <a:srgbClr val="00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2800" b="1">
                <a:solidFill>
                  <a:srgbClr val="EEECE1"/>
                </a:solidFill>
                <a:effectLst>
                  <a:outerShdw blurRad="38100" dist="38100" dir="2700000" algn="tl">
                    <a:srgbClr val="FFFFFF"/>
                  </a:outerShdw>
                </a:effectLst>
                <a:latin typeface="SimHei" charset="0"/>
                <a:ea typeface="SimHei" charset="0"/>
                <a:cs typeface="SimHei" charset="0"/>
              </a:rPr>
              <a:t>曾经被高举并得鼓励的基督徒后来被以</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死亡作懲罰</a:t>
            </a:r>
            <a:endParaRPr lang="en-US" sz="2800" b="1">
              <a:solidFill>
                <a:srgbClr val="FFFF00"/>
              </a:solidFill>
              <a:effectLst>
                <a:outerShdw blurRad="38100" dist="38100" dir="2700000" algn="tl">
                  <a:srgbClr val="FFFFFF"/>
                </a:outerShdw>
              </a:effectLst>
              <a:latin typeface="Arial" charset="0"/>
              <a:cs typeface="Times New Roman" charset="0"/>
            </a:endParaRPr>
          </a:p>
        </p:txBody>
      </p:sp>
      <p:sp>
        <p:nvSpPr>
          <p:cNvPr id="38919" name="Text Box 7"/>
          <p:cNvSpPr txBox="1">
            <a:spLocks noChangeArrowheads="1"/>
          </p:cNvSpPr>
          <p:nvPr/>
        </p:nvSpPr>
        <p:spPr bwMode="auto">
          <a:xfrm>
            <a:off x="0" y="5334000"/>
            <a:ext cx="9144000" cy="954088"/>
          </a:xfrm>
          <a:prstGeom prst="rect">
            <a:avLst/>
          </a:prstGeom>
          <a:solidFill>
            <a:srgbClr val="000000"/>
          </a:solidFill>
          <a:ln w="12700" cap="sq">
            <a:noFill/>
            <a:miter lim="800000"/>
            <a:headEnd type="none" w="sm" len="sm"/>
            <a:tailEnd type="none" w="sm" len="sm"/>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2800" b="1">
                <a:solidFill>
                  <a:prstClr val="white"/>
                </a:solidFill>
                <a:effectLst>
                  <a:outerShdw blurRad="38100" dist="38100" dir="2700000" algn="tl">
                    <a:srgbClr val="EEECE1"/>
                  </a:outerShdw>
                </a:effectLst>
                <a:latin typeface="SimHei" charset="0"/>
                <a:ea typeface="SimHei" charset="0"/>
                <a:cs typeface="SimHei" charset="0"/>
              </a:rPr>
              <a:t>基督徒为神所顾念，直至审判临到那些</a:t>
            </a:r>
            <a:r>
              <a:rPr lang="zh-CN" altLang="en-US" sz="2800" b="1">
                <a:solidFill>
                  <a:srgbClr val="FFFF00"/>
                </a:solidFill>
                <a:effectLst>
                  <a:outerShdw blurRad="38100" dist="38100" dir="2700000" algn="tl">
                    <a:srgbClr val="FFFFFF"/>
                  </a:outerShdw>
                </a:effectLst>
                <a:latin typeface="SimHei" charset="0"/>
                <a:ea typeface="SimHei" charset="0"/>
                <a:cs typeface="SimHei" charset="0"/>
              </a:rPr>
              <a:t>不为神所使用</a:t>
            </a:r>
            <a:r>
              <a:rPr lang="zh-CN" altLang="en-US" sz="2800" b="1">
                <a:solidFill>
                  <a:prstClr val="white"/>
                </a:solidFill>
                <a:effectLst>
                  <a:outerShdw blurRad="38100" dist="38100" dir="2700000" algn="tl">
                    <a:srgbClr val="EEECE1"/>
                  </a:outerShdw>
                </a:effectLst>
                <a:latin typeface="SimHei" charset="0"/>
                <a:ea typeface="SimHei" charset="0"/>
                <a:cs typeface="SimHei" charset="0"/>
              </a:rPr>
              <a:t>的人身上</a:t>
            </a:r>
            <a:endParaRPr lang="en-US" sz="2800" b="1">
              <a:solidFill>
                <a:prstClr val="white"/>
              </a:solidFill>
              <a:effectLst>
                <a:outerShdw blurRad="38100" dist="38100" dir="2700000" algn="tl">
                  <a:srgbClr val="EEECE1"/>
                </a:outerShdw>
              </a:effectLst>
              <a:latin typeface="Arial" charset="0"/>
              <a:cs typeface="Times New Roman" charset="0"/>
            </a:endParaRPr>
          </a:p>
        </p:txBody>
      </p:sp>
    </p:spTree>
    <p:extLst>
      <p:ext uri="{BB962C8B-B14F-4D97-AF65-F5344CB8AC3E}">
        <p14:creationId xmlns:p14="http://schemas.microsoft.com/office/powerpoint/2010/main" val="17596939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anim calcmode="lin" valueType="num">
                                      <p:cBhvr additive="base">
                                        <p:cTn id="7" dur="500" fill="hold"/>
                                        <p:tgtEl>
                                          <p:spTgt spid="38916"/>
                                        </p:tgtEl>
                                        <p:attrNameLst>
                                          <p:attrName>ppt_x</p:attrName>
                                        </p:attrNameLst>
                                      </p:cBhvr>
                                      <p:tavLst>
                                        <p:tav tm="0">
                                          <p:val>
                                            <p:strVal val="#ppt_x"/>
                                          </p:val>
                                        </p:tav>
                                        <p:tav tm="100000">
                                          <p:val>
                                            <p:strVal val="#ppt_x"/>
                                          </p:val>
                                        </p:tav>
                                      </p:tavLst>
                                    </p:anim>
                                    <p:anim calcmode="lin" valueType="num">
                                      <p:cBhvr additive="base">
                                        <p:cTn id="8" dur="500" fill="hold"/>
                                        <p:tgtEl>
                                          <p:spTgt spid="38916"/>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8917"/>
                                        </p:tgtEl>
                                        <p:attrNameLst>
                                          <p:attrName>style.visibility</p:attrName>
                                        </p:attrNameLst>
                                      </p:cBhvr>
                                      <p:to>
                                        <p:strVal val="visible"/>
                                      </p:to>
                                    </p:set>
                                    <p:anim calcmode="lin" valueType="num">
                                      <p:cBhvr additive="base">
                                        <p:cTn id="13" dur="500" fill="hold"/>
                                        <p:tgtEl>
                                          <p:spTgt spid="38917"/>
                                        </p:tgtEl>
                                        <p:attrNameLst>
                                          <p:attrName>ppt_x</p:attrName>
                                        </p:attrNameLst>
                                      </p:cBhvr>
                                      <p:tavLst>
                                        <p:tav tm="0">
                                          <p:val>
                                            <p:strVal val="#ppt_x"/>
                                          </p:val>
                                        </p:tav>
                                        <p:tav tm="100000">
                                          <p:val>
                                            <p:strVal val="#ppt_x"/>
                                          </p:val>
                                        </p:tav>
                                      </p:tavLst>
                                    </p:anim>
                                    <p:anim calcmode="lin" valueType="num">
                                      <p:cBhvr additive="base">
                                        <p:cTn id="14" dur="500" fill="hold"/>
                                        <p:tgtEl>
                                          <p:spTgt spid="38917"/>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8918"/>
                                        </p:tgtEl>
                                        <p:attrNameLst>
                                          <p:attrName>style.visibility</p:attrName>
                                        </p:attrNameLst>
                                      </p:cBhvr>
                                      <p:to>
                                        <p:strVal val="visible"/>
                                      </p:to>
                                    </p:set>
                                    <p:anim calcmode="lin" valueType="num">
                                      <p:cBhvr additive="base">
                                        <p:cTn id="19" dur="500" fill="hold"/>
                                        <p:tgtEl>
                                          <p:spTgt spid="38918"/>
                                        </p:tgtEl>
                                        <p:attrNameLst>
                                          <p:attrName>ppt_x</p:attrName>
                                        </p:attrNameLst>
                                      </p:cBhvr>
                                      <p:tavLst>
                                        <p:tav tm="0">
                                          <p:val>
                                            <p:strVal val="#ppt_x"/>
                                          </p:val>
                                        </p:tav>
                                        <p:tav tm="100000">
                                          <p:val>
                                            <p:strVal val="#ppt_x"/>
                                          </p:val>
                                        </p:tav>
                                      </p:tavLst>
                                    </p:anim>
                                    <p:anim calcmode="lin" valueType="num">
                                      <p:cBhvr additive="base">
                                        <p:cTn id="20" dur="500" fill="hold"/>
                                        <p:tgtEl>
                                          <p:spTgt spid="38918"/>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38919"/>
                                        </p:tgtEl>
                                        <p:attrNameLst>
                                          <p:attrName>style.visibility</p:attrName>
                                        </p:attrNameLst>
                                      </p:cBhvr>
                                      <p:to>
                                        <p:strVal val="visible"/>
                                      </p:to>
                                    </p:set>
                                    <p:anim calcmode="lin" valueType="num">
                                      <p:cBhvr additive="base">
                                        <p:cTn id="25" dur="500" fill="hold"/>
                                        <p:tgtEl>
                                          <p:spTgt spid="38919"/>
                                        </p:tgtEl>
                                        <p:attrNameLst>
                                          <p:attrName>ppt_x</p:attrName>
                                        </p:attrNameLst>
                                      </p:cBhvr>
                                      <p:tavLst>
                                        <p:tav tm="0">
                                          <p:val>
                                            <p:strVal val="#ppt_x"/>
                                          </p:val>
                                        </p:tav>
                                        <p:tav tm="100000">
                                          <p:val>
                                            <p:strVal val="#ppt_x"/>
                                          </p:val>
                                        </p:tav>
                                      </p:tavLst>
                                    </p:anim>
                                    <p:anim calcmode="lin" valueType="num">
                                      <p:cBhvr additive="base">
                                        <p:cTn id="26" dur="500" fill="hold"/>
                                        <p:tgtEl>
                                          <p:spTgt spid="389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autoUpdateAnimBg="0"/>
      <p:bldP spid="38917" grpId="0" animBg="1" autoUpdateAnimBg="0"/>
      <p:bldP spid="38918" grpId="0" animBg="1" autoUpdateAnimBg="0"/>
      <p:bldP spid="38919" grpId="0" animBg="1"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16</a:t>
            </a:r>
          </a:p>
        </p:txBody>
      </p:sp>
    </p:spTree>
    <p:extLst>
      <p:ext uri="{BB962C8B-B14F-4D97-AF65-F5344CB8AC3E}">
        <p14:creationId xmlns:p14="http://schemas.microsoft.com/office/powerpoint/2010/main" val="1642460329"/>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53602" name="Picture 9" descr="jesus-crucfying-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146300"/>
            <a:ext cx="9144000" cy="471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362" name="Rectangle 2"/>
          <p:cNvSpPr>
            <a:spLocks noGrp="1" noChangeArrowheads="1"/>
          </p:cNvSpPr>
          <p:nvPr>
            <p:ph type="title"/>
          </p:nvPr>
        </p:nvSpPr>
        <p:spPr>
          <a:xfrm>
            <a:off x="762000" y="457200"/>
            <a:ext cx="7772400" cy="1143000"/>
          </a:xfrm>
          <a:effectLst>
            <a:outerShdw blurRad="63500" dist="107763" dir="13500000" algn="ctr" rotWithShape="0">
              <a:schemeClr val="bg2">
                <a:alpha val="74998"/>
              </a:schemeClr>
            </a:outerShdw>
          </a:effectLst>
        </p:spPr>
        <p:txBody>
          <a:bodyPr/>
          <a:lstStyle/>
          <a:p>
            <a:pPr eaLnBrk="1" hangingPunct="1">
              <a:defRPr/>
            </a:pPr>
            <a:r>
              <a:rPr lang="zh-CN" altLang="en-US" sz="7200" dirty="0">
                <a:solidFill>
                  <a:schemeClr val="bg1"/>
                </a:solidFill>
              </a:rPr>
              <a:t>约翰福音 </a:t>
            </a:r>
            <a:r>
              <a:rPr lang="en-US" altLang="zh-CN" sz="7200" dirty="0">
                <a:solidFill>
                  <a:schemeClr val="bg1"/>
                </a:solidFill>
              </a:rPr>
              <a:t>16:5-33</a:t>
            </a:r>
            <a:endParaRPr lang="en-US" sz="7200" dirty="0">
              <a:solidFill>
                <a:schemeClr val="bg1"/>
              </a:solidFill>
            </a:endParaRPr>
          </a:p>
        </p:txBody>
      </p:sp>
      <p:sp>
        <p:nvSpPr>
          <p:cNvPr id="15370" name="Rectangle 10"/>
          <p:cNvSpPr>
            <a:spLocks noGrp="1" noChangeArrowheads="1"/>
          </p:cNvSpPr>
          <p:nvPr>
            <p:ph type="body" idx="1"/>
          </p:nvPr>
        </p:nvSpPr>
        <p:spPr>
          <a:xfrm>
            <a:off x="3886200" y="2898775"/>
            <a:ext cx="5105400" cy="3962400"/>
          </a:xfrm>
        </p:spPr>
        <p:txBody>
          <a:bodyPr/>
          <a:lstStyle/>
          <a:p>
            <a:pPr algn="ctr" eaLnBrk="1" hangingPunct="1">
              <a:lnSpc>
                <a:spcPct val="90000"/>
              </a:lnSpc>
              <a:buFontTx/>
              <a:buNone/>
              <a:defRPr/>
            </a:pPr>
            <a:r>
              <a:rPr lang="zh-CN" altLang="en-US" sz="3600" i="1" dirty="0">
                <a:solidFill>
                  <a:schemeClr val="bg1"/>
                </a:solidFill>
              </a:rPr>
              <a:t>耶稣继续为门徒预备他的离去</a:t>
            </a:r>
          </a:p>
          <a:p>
            <a:pPr algn="ctr" eaLnBrk="1" hangingPunct="1">
              <a:lnSpc>
                <a:spcPct val="90000"/>
              </a:lnSpc>
              <a:buFontTx/>
              <a:buNone/>
              <a:defRPr/>
            </a:pPr>
            <a:endParaRPr lang="en-US" sz="3600" i="1" dirty="0">
              <a:solidFill>
                <a:schemeClr val="bg1"/>
              </a:solidFill>
            </a:endParaRPr>
          </a:p>
          <a:p>
            <a:pPr algn="ctr" eaLnBrk="1" hangingPunct="1">
              <a:lnSpc>
                <a:spcPct val="90000"/>
              </a:lnSpc>
              <a:buFontTx/>
              <a:buNone/>
              <a:defRPr/>
            </a:pPr>
            <a:r>
              <a:rPr lang="zh-CN" altLang="en-US" sz="3600" i="1" dirty="0">
                <a:solidFill>
                  <a:schemeClr val="bg1"/>
                </a:solidFill>
              </a:rPr>
              <a:t>最后的教导 第三部分</a:t>
            </a:r>
          </a:p>
        </p:txBody>
      </p:sp>
    </p:spTree>
    <p:extLst>
      <p:ext uri="{BB962C8B-B14F-4D97-AF65-F5344CB8AC3E}">
        <p14:creationId xmlns:p14="http://schemas.microsoft.com/office/powerpoint/2010/main" val="1689191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370">
                                            <p:txEl>
                                              <p:pRg st="0" end="0"/>
                                            </p:txEl>
                                          </p:spTgt>
                                        </p:tgtEl>
                                        <p:attrNameLst>
                                          <p:attrName>style.visibility</p:attrName>
                                        </p:attrNameLst>
                                      </p:cBhvr>
                                      <p:to>
                                        <p:strVal val="visible"/>
                                      </p:to>
                                    </p:set>
                                    <p:animEffect transition="in" filter="fade">
                                      <p:cBhvr>
                                        <p:cTn id="7" dur="500"/>
                                        <p:tgtEl>
                                          <p:spTgt spid="1537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5370">
                                            <p:txEl>
                                              <p:pRg st="2" end="2"/>
                                            </p:txEl>
                                          </p:spTgt>
                                        </p:tgtEl>
                                        <p:attrNameLst>
                                          <p:attrName>style.visibility</p:attrName>
                                        </p:attrNameLst>
                                      </p:cBhvr>
                                      <p:to>
                                        <p:strVal val="visible"/>
                                      </p:to>
                                    </p:set>
                                    <p:animEffect transition="in" filter="fade">
                                      <p:cBhvr>
                                        <p:cTn id="12" dur="500"/>
                                        <p:tgtEl>
                                          <p:spTgt spid="15370">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0" grpId="0" build="p" autoUpdateAnimBg="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49" name="Picture 2" descr="sunsetcro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459" name="Rectangle 3"/>
          <p:cNvSpPr>
            <a:spLocks noGrp="1" noChangeArrowheads="1"/>
          </p:cNvSpPr>
          <p:nvPr>
            <p:ph type="title"/>
          </p:nvPr>
        </p:nvSpPr>
        <p:spPr>
          <a:effectLst>
            <a:outerShdw blurRad="63500" dist="35921" dir="2700000" algn="ctr" rotWithShape="0">
              <a:schemeClr val="tx2">
                <a:alpha val="74998"/>
              </a:schemeClr>
            </a:outerShdw>
          </a:effectLst>
        </p:spPr>
        <p:txBody>
          <a:bodyPr/>
          <a:lstStyle/>
          <a:p>
            <a:pPr eaLnBrk="1" hangingPunct="1">
              <a:defRPr/>
            </a:pPr>
            <a:r>
              <a:rPr lang="zh-CN" altLang="en-US" b="1" dirty="0">
                <a:solidFill>
                  <a:schemeClr val="bg1"/>
                </a:solidFill>
                <a:cs typeface="+mj-cs"/>
              </a:rPr>
              <a:t>在基督最后的教导中预备门徒</a:t>
            </a:r>
            <a:br>
              <a:rPr lang="zh-CN" altLang="en-US" b="1" dirty="0">
                <a:solidFill>
                  <a:schemeClr val="bg1"/>
                </a:solidFill>
                <a:cs typeface="+mj-cs"/>
              </a:rPr>
            </a:br>
            <a:r>
              <a:rPr lang="zh-CN" altLang="en-US" b="1" dirty="0">
                <a:solidFill>
                  <a:schemeClr val="bg1"/>
                </a:solidFill>
                <a:cs typeface="+mj-cs"/>
              </a:rPr>
              <a:t>（约翰福音 </a:t>
            </a:r>
            <a:r>
              <a:rPr lang="en-US" altLang="zh-CN" b="1" dirty="0">
                <a:solidFill>
                  <a:schemeClr val="bg1"/>
                </a:solidFill>
                <a:cs typeface="+mj-cs"/>
              </a:rPr>
              <a:t>13:31–16:33</a:t>
            </a:r>
            <a:r>
              <a:rPr lang="zh-CN" altLang="en-US" b="1" dirty="0">
                <a:solidFill>
                  <a:schemeClr val="bg1"/>
                </a:solidFill>
                <a:cs typeface="+mj-cs"/>
              </a:rPr>
              <a:t>）</a:t>
            </a:r>
            <a:endParaRPr lang="en-US" b="1" dirty="0">
              <a:solidFill>
                <a:schemeClr val="bg1"/>
              </a:solidFill>
              <a:cs typeface="+mj-cs"/>
            </a:endParaRPr>
          </a:p>
        </p:txBody>
      </p:sp>
    </p:spTree>
    <p:extLst>
      <p:ext uri="{BB962C8B-B14F-4D97-AF65-F5344CB8AC3E}">
        <p14:creationId xmlns:p14="http://schemas.microsoft.com/office/powerpoint/2010/main" val="310947749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Title 1"/>
          <p:cNvSpPr>
            <a:spLocks noGrp="1"/>
          </p:cNvSpPr>
          <p:nvPr>
            <p:ph type="title"/>
          </p:nvPr>
        </p:nvSpPr>
        <p:spPr/>
        <p:txBody>
          <a:bodyPr/>
          <a:lstStyle/>
          <a:p>
            <a:r>
              <a:rPr lang="en-US">
                <a:latin typeface="Arial" charset="0"/>
                <a:ea typeface="ＭＳ Ｐゴシック" charset="0"/>
                <a:cs typeface="ＭＳ Ｐゴシック" charset="0"/>
              </a:rPr>
              <a:t>Upper Room Seating</a:t>
            </a:r>
          </a:p>
        </p:txBody>
      </p:sp>
      <p:pic>
        <p:nvPicPr>
          <p:cNvPr id="562178" name="Picture 5" descr="John 14 upper room.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09380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8" descr="File_3"/>
          <p:cNvPicPr>
            <a:picLocks noChangeAspect="1" noChangeArrowheads="1"/>
          </p:cNvPicPr>
          <p:nvPr/>
        </p:nvPicPr>
        <p:blipFill>
          <a:blip r:embed="rId3">
            <a:extLst>
              <a:ext uri="{28A0092B-C50C-407E-A947-70E740481C1C}">
                <a14:useLocalDpi xmlns:a14="http://schemas.microsoft.com/office/drawing/2010/main" val="0"/>
              </a:ext>
            </a:extLst>
          </a:blip>
          <a:srcRect l="46870" t="2684" r="2687" b="49747"/>
          <a:stretch>
            <a:fillRect/>
          </a:stretch>
        </p:blipFill>
        <p:spPr bwMode="auto">
          <a:xfrm>
            <a:off x="0" y="-103188"/>
            <a:ext cx="9144000" cy="666432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638" name="Rectangle 6"/>
          <p:cNvSpPr>
            <a:spLocks noGrp="1" noChangeArrowheads="1"/>
          </p:cNvSpPr>
          <p:nvPr>
            <p:ph type="title"/>
          </p:nvPr>
        </p:nvSpPr>
        <p:spPr>
          <a:xfrm>
            <a:off x="381000" y="4876800"/>
            <a:ext cx="7848600" cy="1981200"/>
          </a:xfrm>
          <a:effectLst>
            <a:outerShdw blurRad="25400" dist="25399" dir="2700000" algn="ctr" rotWithShape="0">
              <a:srgbClr val="000000">
                <a:alpha val="99962"/>
              </a:srgbClr>
            </a:outerShdw>
          </a:effectLst>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anchor="t"/>
          <a:lstStyle/>
          <a:p>
            <a:pPr algn="l" eaLnBrk="1" hangingPunct="1">
              <a:lnSpc>
                <a:spcPct val="90000"/>
              </a:lnSpc>
              <a:spcBef>
                <a:spcPct val="20000"/>
              </a:spcBef>
              <a:defRPr/>
            </a:pPr>
            <a:r>
              <a:rPr lang="zh-CN" altLang="en-US" sz="4000" dirty="0">
                <a:solidFill>
                  <a:schemeClr val="tx1"/>
                </a:solidFill>
                <a:latin typeface="Candy Sniper" charset="0"/>
              </a:rPr>
              <a:t>门徒们将如何应对没有耶稣与他们同在的情况呢？</a:t>
            </a:r>
            <a:endParaRPr lang="en-US" sz="4000" dirty="0">
              <a:solidFill>
                <a:schemeClr val="tx1"/>
              </a:solidFill>
              <a:latin typeface="Candy Sniper" charset="0"/>
            </a:endParaRPr>
          </a:p>
        </p:txBody>
      </p:sp>
    </p:spTree>
    <p:extLst>
      <p:ext uri="{BB962C8B-B14F-4D97-AF65-F5344CB8AC3E}">
        <p14:creationId xmlns:p14="http://schemas.microsoft.com/office/powerpoint/2010/main" val="84401313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2" descr="Sky beaut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FF"/>
          </a:solidFill>
          <a:ln>
            <a:noFill/>
          </a:ln>
        </p:spPr>
      </p:pic>
      <p:sp>
        <p:nvSpPr>
          <p:cNvPr id="145411" name="Rectangle 3"/>
          <p:cNvSpPr>
            <a:spLocks noGrp="1" noChangeArrowheads="1"/>
          </p:cNvSpPr>
          <p:nvPr>
            <p:ph type="title"/>
          </p:nvPr>
        </p:nvSpPr>
        <p:spPr>
          <a:xfrm>
            <a:off x="685800" y="914400"/>
            <a:ext cx="7772400" cy="1143000"/>
          </a:xfrm>
          <a:effectLst>
            <a:outerShdw blurRad="25400" dist="25399" dir="2700000" algn="ctr" rotWithShape="0">
              <a:schemeClr val="tx1">
                <a:alpha val="99962"/>
              </a:schemeClr>
            </a:outerShdw>
          </a:effectLst>
        </p:spPr>
        <p:txBody>
          <a:bodyPr/>
          <a:lstStyle/>
          <a:p>
            <a:pPr algn="r" eaLnBrk="1" hangingPunct="1">
              <a:defRPr/>
            </a:pPr>
            <a:r>
              <a:rPr lang="en-US" sz="4800" b="1" dirty="0" err="1">
                <a:solidFill>
                  <a:srgbClr val="232391"/>
                </a:solidFill>
              </a:rPr>
              <a:t>圣灵</a:t>
            </a:r>
            <a:endParaRPr lang="en-US" dirty="0"/>
          </a:p>
        </p:txBody>
      </p:sp>
      <p:sp>
        <p:nvSpPr>
          <p:cNvPr id="145412" name="Rectangle 4"/>
          <p:cNvSpPr>
            <a:spLocks noGrp="1" noChangeArrowheads="1"/>
          </p:cNvSpPr>
          <p:nvPr>
            <p:ph type="body" idx="1"/>
          </p:nvPr>
        </p:nvSpPr>
        <p:spPr>
          <a:xfrm>
            <a:off x="327804" y="4953000"/>
            <a:ext cx="8695426" cy="1905000"/>
          </a:xfrm>
          <a:effectLst>
            <a:outerShdw blurRad="25400" dist="25399" dir="2700000" algn="ctr" rotWithShape="0">
              <a:srgbClr val="000000">
                <a:alpha val="99962"/>
              </a:srgbClr>
            </a:outerShdw>
          </a:effectLst>
        </p:spPr>
        <p:txBody>
          <a:bodyPr/>
          <a:lstStyle/>
          <a:p>
            <a:pPr marL="0" indent="0" eaLnBrk="1" hangingPunct="1">
              <a:lnSpc>
                <a:spcPct val="90000"/>
              </a:lnSpc>
              <a:buFont typeface="Wingdings" charset="0"/>
              <a:buNone/>
              <a:defRPr/>
            </a:pPr>
            <a:r>
              <a:rPr lang="zh-CN" altLang="en-US" sz="4400" dirty="0">
                <a:solidFill>
                  <a:schemeClr val="tx1"/>
                </a:solidFill>
                <a:latin typeface="Candy Sniper" charset="0"/>
              </a:rPr>
              <a:t>门徒们将如何应对没有耶稣与他们同在的情况呢？</a:t>
            </a:r>
            <a:endParaRPr lang="zh-CN" altLang="en-US" sz="4400" b="1" i="1" dirty="0">
              <a:effectLst>
                <a:glow rad="101600">
                  <a:schemeClr val="bg1">
                    <a:alpha val="75000"/>
                  </a:schemeClr>
                </a:glow>
              </a:effectLst>
              <a:latin typeface="Candy Sniper" charset="0"/>
            </a:endParaRPr>
          </a:p>
        </p:txBody>
      </p:sp>
    </p:spTree>
    <p:extLst>
      <p:ext uri="{BB962C8B-B14F-4D97-AF65-F5344CB8AC3E}">
        <p14:creationId xmlns:p14="http://schemas.microsoft.com/office/powerpoint/2010/main" val="21606117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145410"/>
                                        </p:tgtEl>
                                        <p:attrNameLst>
                                          <p:attrName>style.visibility</p:attrName>
                                        </p:attrNameLst>
                                      </p:cBhvr>
                                      <p:to>
                                        <p:strVal val="visible"/>
                                      </p:to>
                                    </p:set>
                                    <p:animEffect transition="in" filter="dissolve">
                                      <p:cBhvr>
                                        <p:cTn id="7" dur="500"/>
                                        <p:tgtEl>
                                          <p:spTgt spid="145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5" name="Picture 1" descr="07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3594100"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破碎并洒出，倒在你的脚下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在甜蜜的放弃中，让我被洒出来用完于你</a:t>
            </a:r>
            <a:endParaRPr lang="en-US" dirty="0">
              <a:ea typeface="ＭＳ Ｐゴシック" charset="0"/>
            </a:endParaRPr>
          </a:p>
        </p:txBody>
      </p:sp>
    </p:spTree>
    <p:extLst>
      <p:ext uri="{BB962C8B-B14F-4D97-AF65-F5344CB8AC3E}">
        <p14:creationId xmlns:p14="http://schemas.microsoft.com/office/powerpoint/2010/main" val="415776729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73" name="AutoShape 9"/>
          <p:cNvSpPr>
            <a:spLocks noChangeArrowheads="1"/>
          </p:cNvSpPr>
          <p:nvPr/>
        </p:nvSpPr>
        <p:spPr bwMode="auto">
          <a:xfrm>
            <a:off x="48006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rgbClr val="800080"/>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71" name="AutoShape 7"/>
          <p:cNvSpPr>
            <a:spLocks noChangeArrowheads="1"/>
          </p:cNvSpPr>
          <p:nvPr/>
        </p:nvSpPr>
        <p:spPr bwMode="auto">
          <a:xfrm>
            <a:off x="457200" y="2743200"/>
            <a:ext cx="4114800" cy="2209800"/>
          </a:xfrm>
          <a:prstGeom prst="downArrowCallout">
            <a:avLst>
              <a:gd name="adj1" fmla="val 46552"/>
              <a:gd name="adj2" fmla="val 46552"/>
              <a:gd name="adj3" fmla="val 16667"/>
              <a:gd name="adj4" fmla="val 66667"/>
            </a:avLst>
          </a:prstGeom>
          <a:gradFill rotWithShape="0">
            <a:gsLst>
              <a:gs pos="0">
                <a:schemeClr val="bg2"/>
              </a:gs>
              <a:gs pos="100000">
                <a:schemeClr val="hlink"/>
              </a:gs>
            </a:gsLst>
            <a:lin ang="5400000" scaled="1"/>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39266" name="Rectangle 2"/>
          <p:cNvSpPr>
            <a:spLocks noGrp="1" noChangeArrowheads="1"/>
          </p:cNvSpPr>
          <p:nvPr>
            <p:ph type="ctrTitle"/>
          </p:nvPr>
        </p:nvSpPr>
        <p:spPr>
          <a:xfrm>
            <a:off x="1828800" y="130629"/>
            <a:ext cx="7315200" cy="1676400"/>
          </a:xfrm>
          <a:effectLst>
            <a:outerShdw blurRad="63500" dist="107763" dir="18900000" algn="ctr" rotWithShape="0">
              <a:srgbClr val="000000">
                <a:alpha val="75000"/>
              </a:srgbClr>
            </a:outerShdw>
          </a:effectLst>
        </p:spPr>
        <p:txBody>
          <a:bodyPr/>
          <a:lstStyle/>
          <a:p>
            <a:pPr>
              <a:defRPr/>
            </a:pPr>
            <a:r>
              <a:rPr lang="zh-CN" altLang="en-US" sz="6000" dirty="0">
                <a:solidFill>
                  <a:schemeClr val="tx1"/>
                </a:solidFill>
                <a:cs typeface="+mj-cs"/>
              </a:rPr>
              <a:t>圣灵的重要职事 </a:t>
            </a:r>
            <a:r>
              <a:rPr lang="en-US" altLang="zh-CN" sz="6000" dirty="0">
                <a:solidFill>
                  <a:schemeClr val="tx1"/>
                </a:solidFill>
                <a:cs typeface="+mj-cs"/>
              </a:rPr>
              <a:t>(16:5-15)</a:t>
            </a:r>
            <a:endParaRPr lang="en-US" sz="7200" dirty="0">
              <a:solidFill>
                <a:schemeClr val="tx1"/>
              </a:solidFill>
              <a:cs typeface="+mj-cs"/>
            </a:endParaRPr>
          </a:p>
        </p:txBody>
      </p:sp>
      <p:sp>
        <p:nvSpPr>
          <p:cNvPr id="139267" name="Rectangle 3"/>
          <p:cNvSpPr>
            <a:spLocks noGrp="1" noChangeArrowheads="1"/>
          </p:cNvSpPr>
          <p:nvPr>
            <p:ph type="subTitle" idx="1"/>
          </p:nvPr>
        </p:nvSpPr>
        <p:spPr>
          <a:xfrm>
            <a:off x="228600" y="2781300"/>
            <a:ext cx="4572000" cy="1371600"/>
          </a:xfrm>
          <a:effectLst>
            <a:outerShdw blurRad="68580" dist="107763" dir="18900000" algn="ctr" rotWithShape="0">
              <a:srgbClr val="000000">
                <a:alpha val="75000"/>
              </a:srgbClr>
            </a:outerShdw>
          </a:effectLst>
        </p:spPr>
        <p:txBody>
          <a:bodyPr/>
          <a:lstStyle/>
          <a:p>
            <a:pPr>
              <a:defRPr/>
            </a:pPr>
            <a:r>
              <a:rPr lang="en-US" sz="4000" b="1" dirty="0" err="1">
                <a:cs typeface="+mn-cs"/>
              </a:rPr>
              <a:t>对不信者</a:t>
            </a:r>
            <a:br>
              <a:rPr lang="en-US" sz="4000" b="1" dirty="0">
                <a:cs typeface="+mn-cs"/>
              </a:rPr>
            </a:br>
            <a:r>
              <a:rPr lang="en-US" sz="4000" b="1" dirty="0">
                <a:cs typeface="+mn-cs"/>
              </a:rPr>
              <a:t>8-11</a:t>
            </a:r>
          </a:p>
        </p:txBody>
      </p:sp>
      <p:sp>
        <p:nvSpPr>
          <p:cNvPr id="139268" name="Rectangle 4"/>
          <p:cNvSpPr>
            <a:spLocks noChangeArrowheads="1"/>
          </p:cNvSpPr>
          <p:nvPr/>
        </p:nvSpPr>
        <p:spPr bwMode="auto">
          <a:xfrm>
            <a:off x="4572000" y="2743200"/>
            <a:ext cx="4572000" cy="14478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对信者</a:t>
            </a:r>
            <a:b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br>
            <a:r>
              <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12-15</a:t>
            </a:r>
          </a:p>
        </p:txBody>
      </p:sp>
      <p:sp>
        <p:nvSpPr>
          <p:cNvPr id="139269" name="Rectangle 5"/>
          <p:cNvSpPr>
            <a:spLocks noChangeArrowheads="1"/>
          </p:cNvSpPr>
          <p:nvPr/>
        </p:nvSpPr>
        <p:spPr bwMode="auto">
          <a:xfrm>
            <a:off x="2286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定罪</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
        <p:nvSpPr>
          <p:cNvPr id="139270" name="Rectangle 6"/>
          <p:cNvSpPr>
            <a:spLocks noChangeArrowheads="1"/>
          </p:cNvSpPr>
          <p:nvPr/>
        </p:nvSpPr>
        <p:spPr bwMode="auto">
          <a:xfrm>
            <a:off x="4572000" y="5029200"/>
            <a:ext cx="4572000" cy="1219200"/>
          </a:xfrm>
          <a:prstGeom prst="rect">
            <a:avLst/>
          </a:prstGeom>
          <a:noFill/>
          <a:ln>
            <a:noFill/>
          </a:ln>
          <a:effectLst>
            <a:outerShdw blurRad="68580" dist="107763" dir="18900000" algn="ctr" rotWithShape="0">
              <a:srgbClr val="000000">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marL="0" marR="0" lvl="0" indent="0" algn="ctr" defTabSz="914400" rtl="0" eaLnBrk="0" fontAlgn="base" latinLnBrk="0" hangingPunct="0">
              <a:lnSpc>
                <a:spcPct val="90000"/>
              </a:lnSpc>
              <a:spcBef>
                <a:spcPct val="20000"/>
              </a:spcBef>
              <a:spcAft>
                <a:spcPct val="0"/>
              </a:spcAft>
              <a:buClrTx/>
              <a:buSzPct val="80000"/>
              <a:buFont typeface="Wingdings" charset="0"/>
              <a:buNone/>
              <a:tabLst/>
              <a:defRPr/>
            </a:pPr>
            <a:r>
              <a:rPr kumimoji="0" lang="en-US" sz="40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rPr>
              <a:t>教导</a:t>
            </a:r>
            <a:endParaRPr kumimoji="0" 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pic>
        <p:nvPicPr>
          <p:cNvPr id="139275" name="Picture 11" descr="001_dovesymbolofHolySpiritbyGrim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8113"/>
            <a:ext cx="1676400" cy="1614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68940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39275"/>
                                        </p:tgtEl>
                                        <p:attrNameLst>
                                          <p:attrName>style.visibility</p:attrName>
                                        </p:attrNameLst>
                                      </p:cBhvr>
                                      <p:to>
                                        <p:strVal val="visible"/>
                                      </p:to>
                                    </p:set>
                                    <p:animEffect transition="in" filter="dissolve">
                                      <p:cBhvr>
                                        <p:cTn id="7" dur="500"/>
                                        <p:tgtEl>
                                          <p:spTgt spid="13927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9267">
                                            <p:txEl>
                                              <p:pRg st="0" end="0"/>
                                            </p:txEl>
                                          </p:spTgt>
                                        </p:tgtEl>
                                        <p:attrNameLst>
                                          <p:attrName>style.visibility</p:attrName>
                                        </p:attrNameLst>
                                      </p:cBhvr>
                                      <p:to>
                                        <p:strVal val="visible"/>
                                      </p:to>
                                    </p:set>
                                    <p:animEffect transition="in" filter="wipe(up)">
                                      <p:cBhvr>
                                        <p:cTn id="12" dur="500"/>
                                        <p:tgtEl>
                                          <p:spTgt spid="139267">
                                            <p:txEl>
                                              <p:pRg st="0" end="0"/>
                                            </p:txEl>
                                          </p:spTgt>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39271"/>
                                        </p:tgtEl>
                                        <p:attrNameLst>
                                          <p:attrName>style.visibility</p:attrName>
                                        </p:attrNameLst>
                                      </p:cBhvr>
                                      <p:to>
                                        <p:strVal val="visible"/>
                                      </p:to>
                                    </p:set>
                                    <p:animEffect transition="in" filter="wipe(up)">
                                      <p:cBhvr>
                                        <p:cTn id="15" dur="500"/>
                                        <p:tgtEl>
                                          <p:spTgt spid="13927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8" presetClass="entr" presetSubtype="16" fill="hold" grpId="0" nodeType="clickEffect">
                                  <p:stCondLst>
                                    <p:cond delay="0"/>
                                  </p:stCondLst>
                                  <p:childTnLst>
                                    <p:set>
                                      <p:cBhvr>
                                        <p:cTn id="19" dur="1" fill="hold">
                                          <p:stCondLst>
                                            <p:cond delay="0"/>
                                          </p:stCondLst>
                                        </p:cTn>
                                        <p:tgtEl>
                                          <p:spTgt spid="139269"/>
                                        </p:tgtEl>
                                        <p:attrNameLst>
                                          <p:attrName>style.visibility</p:attrName>
                                        </p:attrNameLst>
                                      </p:cBhvr>
                                      <p:to>
                                        <p:strVal val="visible"/>
                                      </p:to>
                                    </p:set>
                                    <p:animEffect transition="in" filter="diamond(in)">
                                      <p:cBhvr>
                                        <p:cTn id="20" dur="2000"/>
                                        <p:tgtEl>
                                          <p:spTgt spid="1392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139268"/>
                                        </p:tgtEl>
                                        <p:attrNameLst>
                                          <p:attrName>style.visibility</p:attrName>
                                        </p:attrNameLst>
                                      </p:cBhvr>
                                      <p:to>
                                        <p:strVal val="visible"/>
                                      </p:to>
                                    </p:set>
                                    <p:animEffect transition="in" filter="wipe(up)">
                                      <p:cBhvr>
                                        <p:cTn id="25" dur="500"/>
                                        <p:tgtEl>
                                          <p:spTgt spid="139268"/>
                                        </p:tgtEl>
                                      </p:cBhvr>
                                    </p:animEffect>
                                  </p:childTnLst>
                                </p:cTn>
                              </p:par>
                              <p:par>
                                <p:cTn id="26" presetID="22" presetClass="entr" presetSubtype="1" fill="hold" grpId="0" nodeType="withEffect">
                                  <p:stCondLst>
                                    <p:cond delay="0"/>
                                  </p:stCondLst>
                                  <p:childTnLst>
                                    <p:set>
                                      <p:cBhvr>
                                        <p:cTn id="27" dur="1" fill="hold">
                                          <p:stCondLst>
                                            <p:cond delay="0"/>
                                          </p:stCondLst>
                                        </p:cTn>
                                        <p:tgtEl>
                                          <p:spTgt spid="139273"/>
                                        </p:tgtEl>
                                        <p:attrNameLst>
                                          <p:attrName>style.visibility</p:attrName>
                                        </p:attrNameLst>
                                      </p:cBhvr>
                                      <p:to>
                                        <p:strVal val="visible"/>
                                      </p:to>
                                    </p:set>
                                    <p:animEffect transition="in" filter="wipe(up)">
                                      <p:cBhvr>
                                        <p:cTn id="28" dur="500"/>
                                        <p:tgtEl>
                                          <p:spTgt spid="139273"/>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8" presetClass="entr" presetSubtype="16" fill="hold" grpId="0" nodeType="clickEffect">
                                  <p:stCondLst>
                                    <p:cond delay="0"/>
                                  </p:stCondLst>
                                  <p:childTnLst>
                                    <p:set>
                                      <p:cBhvr>
                                        <p:cTn id="32" dur="1" fill="hold">
                                          <p:stCondLst>
                                            <p:cond delay="0"/>
                                          </p:stCondLst>
                                        </p:cTn>
                                        <p:tgtEl>
                                          <p:spTgt spid="139270"/>
                                        </p:tgtEl>
                                        <p:attrNameLst>
                                          <p:attrName>style.visibility</p:attrName>
                                        </p:attrNameLst>
                                      </p:cBhvr>
                                      <p:to>
                                        <p:strVal val="visible"/>
                                      </p:to>
                                    </p:set>
                                    <p:animEffect transition="in" filter="diamond(in)">
                                      <p:cBhvr>
                                        <p:cTn id="33" dur="2000"/>
                                        <p:tgtEl>
                                          <p:spTgt spid="139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73" grpId="0" animBg="1"/>
      <p:bldP spid="139271" grpId="0" animBg="1"/>
      <p:bldP spid="139267" grpId="0" build="p"/>
      <p:bldP spid="139268" grpId="0"/>
      <p:bldP spid="139269" grpId="0"/>
      <p:bldP spid="139270"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defRPr/>
            </a:pPr>
            <a:r>
              <a:rPr kumimoji="0" lang="zh-CN" altLang="en-US" dirty="0"/>
              <a:t>圣灵如何向不信者定罪</a:t>
            </a:r>
            <a:br>
              <a:rPr kumimoji="0" lang="en-US" altLang="zh-CN" dirty="0"/>
            </a:br>
            <a:r>
              <a:rPr kumimoji="0" lang="zh-CN" altLang="en-US" dirty="0"/>
              <a:t> </a:t>
            </a:r>
            <a:r>
              <a:rPr kumimoji="0" lang="en-US" altLang="zh-CN" dirty="0"/>
              <a:t>(</a:t>
            </a:r>
            <a:r>
              <a:rPr kumimoji="0" lang="zh-CN" altLang="en-US" dirty="0"/>
              <a:t>约翰福音 </a:t>
            </a:r>
            <a:r>
              <a:rPr kumimoji="0" lang="en-US" altLang="zh-CN" dirty="0"/>
              <a:t>16:8-11)?</a:t>
            </a:r>
            <a:br>
              <a:rPr kumimoji="0" lang="en-US" altLang="zh-CN" dirty="0"/>
            </a:br>
            <a:endParaRPr kumimoji="0" lang="en-US" dirty="0"/>
          </a:p>
        </p:txBody>
      </p:sp>
      <p:sp>
        <p:nvSpPr>
          <p:cNvPr id="143363" name="Rectangle 3"/>
          <p:cNvSpPr>
            <a:spLocks noGrp="1" noChangeArrowheads="1"/>
          </p:cNvSpPr>
          <p:nvPr>
            <p:ph type="body" idx="1"/>
          </p:nvPr>
        </p:nvSpPr>
        <p:spPr>
          <a:xfrm>
            <a:off x="685800" y="2590800"/>
            <a:ext cx="7772400" cy="3505200"/>
          </a:xfrm>
        </p:spPr>
        <p:txBody>
          <a:bodyPr/>
          <a:lstStyle/>
          <a:p>
            <a:r>
              <a:rPr lang="en-US" altLang="zh-CN" dirty="0"/>
              <a:t>• </a:t>
            </a:r>
            <a:r>
              <a:rPr lang="zh-CN" altLang="en-US" b="1" dirty="0"/>
              <a:t>定罪总结 </a:t>
            </a:r>
            <a:r>
              <a:rPr lang="en-US" altLang="zh-CN" b="1" dirty="0"/>
              <a:t>(</a:t>
            </a:r>
            <a:r>
              <a:rPr lang="zh-CN" altLang="en-US" b="1" dirty="0"/>
              <a:t>第</a:t>
            </a:r>
            <a:r>
              <a:rPr lang="en-US" altLang="zh-CN" b="1" dirty="0"/>
              <a:t>8</a:t>
            </a:r>
            <a:r>
              <a:rPr lang="zh-CN" altLang="en-US" b="1" dirty="0"/>
              <a:t>节</a:t>
            </a:r>
            <a:r>
              <a:rPr lang="en-US" altLang="zh-CN" b="1" dirty="0"/>
              <a:t>)</a:t>
            </a:r>
            <a:endParaRPr lang="zh-CN" altLang="en-US" dirty="0"/>
          </a:p>
          <a:p>
            <a:r>
              <a:rPr lang="en-US" altLang="zh-CN" dirty="0"/>
              <a:t>• </a:t>
            </a:r>
            <a:r>
              <a:rPr lang="zh-CN" altLang="en-US" b="1" dirty="0"/>
              <a:t>关于罪的责备 </a:t>
            </a:r>
            <a:r>
              <a:rPr lang="en-US" altLang="zh-CN" b="1" dirty="0"/>
              <a:t>(</a:t>
            </a:r>
            <a:r>
              <a:rPr lang="zh-CN" altLang="en-US" b="1" dirty="0"/>
              <a:t>第</a:t>
            </a:r>
            <a:r>
              <a:rPr lang="en-US" altLang="zh-CN" b="1" dirty="0"/>
              <a:t>9</a:t>
            </a:r>
            <a:r>
              <a:rPr lang="zh-CN" altLang="en-US" b="1" dirty="0"/>
              <a:t>节</a:t>
            </a:r>
            <a:r>
              <a:rPr lang="en-US" altLang="zh-CN" b="1" dirty="0"/>
              <a:t>)</a:t>
            </a:r>
            <a:endParaRPr lang="zh-CN" altLang="en-US" dirty="0"/>
          </a:p>
          <a:p>
            <a:r>
              <a:rPr lang="en-US" altLang="zh-CN" dirty="0"/>
              <a:t>• </a:t>
            </a:r>
            <a:r>
              <a:rPr lang="zh-CN" altLang="en-US" b="1" dirty="0"/>
              <a:t>关于义的责备 </a:t>
            </a:r>
            <a:r>
              <a:rPr lang="en-US" altLang="zh-CN" b="1" dirty="0"/>
              <a:t>(</a:t>
            </a:r>
            <a:r>
              <a:rPr lang="zh-CN" altLang="en-US" b="1" dirty="0"/>
              <a:t>第</a:t>
            </a:r>
            <a:r>
              <a:rPr lang="en-US" altLang="zh-CN" b="1" dirty="0"/>
              <a:t>10</a:t>
            </a:r>
            <a:r>
              <a:rPr lang="zh-CN" altLang="en-US" b="1" dirty="0"/>
              <a:t>节</a:t>
            </a:r>
            <a:r>
              <a:rPr lang="en-US" altLang="zh-CN" b="1" dirty="0"/>
              <a:t>)</a:t>
            </a:r>
            <a:endParaRPr lang="zh-CN" altLang="en-US" dirty="0"/>
          </a:p>
          <a:p>
            <a:r>
              <a:rPr lang="en-US" altLang="zh-CN" dirty="0"/>
              <a:t>• </a:t>
            </a:r>
            <a:r>
              <a:rPr lang="zh-CN" altLang="en-US" b="1" dirty="0"/>
              <a:t>关于审判的责备 </a:t>
            </a:r>
            <a:r>
              <a:rPr lang="en-US" altLang="zh-CN" b="1" dirty="0"/>
              <a:t>(</a:t>
            </a:r>
            <a:r>
              <a:rPr lang="zh-CN" altLang="en-US" b="1" dirty="0"/>
              <a:t>第</a:t>
            </a:r>
            <a:r>
              <a:rPr lang="en-US" altLang="zh-CN" b="1" dirty="0"/>
              <a:t>11</a:t>
            </a:r>
            <a:r>
              <a:rPr lang="zh-CN" altLang="en-US" b="1" dirty="0"/>
              <a:t>节</a:t>
            </a:r>
            <a:r>
              <a:rPr lang="en-US" altLang="zh-CN" b="1" dirty="0"/>
              <a:t>)</a:t>
            </a:r>
            <a:endParaRPr lang="zh-CN" altLang="en-US" dirty="0"/>
          </a:p>
        </p:txBody>
      </p:sp>
    </p:spTree>
    <p:extLst>
      <p:ext uri="{BB962C8B-B14F-4D97-AF65-F5344CB8AC3E}">
        <p14:creationId xmlns:p14="http://schemas.microsoft.com/office/powerpoint/2010/main" val="26947399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3363">
                                            <p:txEl>
                                              <p:pRg st="0" end="0"/>
                                            </p:txEl>
                                          </p:spTgt>
                                        </p:tgtEl>
                                        <p:attrNameLst>
                                          <p:attrName>style.visibility</p:attrName>
                                        </p:attrNameLst>
                                      </p:cBhvr>
                                      <p:to>
                                        <p:strVal val="visible"/>
                                      </p:to>
                                    </p:set>
                                    <p:animEffect transition="in" filter="wipe(left)">
                                      <p:cBhvr>
                                        <p:cTn id="7" dur="500"/>
                                        <p:tgtEl>
                                          <p:spTgt spid="1433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43363">
                                            <p:txEl>
                                              <p:pRg st="1" end="1"/>
                                            </p:txEl>
                                          </p:spTgt>
                                        </p:tgtEl>
                                        <p:attrNameLst>
                                          <p:attrName>style.visibility</p:attrName>
                                        </p:attrNameLst>
                                      </p:cBhvr>
                                      <p:to>
                                        <p:strVal val="visible"/>
                                      </p:to>
                                    </p:set>
                                    <p:animEffect transition="in" filter="wipe(left)">
                                      <p:cBhvr>
                                        <p:cTn id="12" dur="500"/>
                                        <p:tgtEl>
                                          <p:spTgt spid="1433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3363">
                                            <p:txEl>
                                              <p:pRg st="2" end="2"/>
                                            </p:txEl>
                                          </p:spTgt>
                                        </p:tgtEl>
                                        <p:attrNameLst>
                                          <p:attrName>style.visibility</p:attrName>
                                        </p:attrNameLst>
                                      </p:cBhvr>
                                      <p:to>
                                        <p:strVal val="visible"/>
                                      </p:to>
                                    </p:set>
                                    <p:animEffect transition="in" filter="wipe(left)">
                                      <p:cBhvr>
                                        <p:cTn id="17" dur="500"/>
                                        <p:tgtEl>
                                          <p:spTgt spid="14336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3363">
                                            <p:txEl>
                                              <p:pRg st="3" end="3"/>
                                            </p:txEl>
                                          </p:spTgt>
                                        </p:tgtEl>
                                        <p:attrNameLst>
                                          <p:attrName>style.visibility</p:attrName>
                                        </p:attrNameLst>
                                      </p:cBhvr>
                                      <p:to>
                                        <p:strVal val="visible"/>
                                      </p:to>
                                    </p:set>
                                    <p:animEffect transition="in" filter="wipe(left)">
                                      <p:cBhvr>
                                        <p:cTn id="22" dur="500"/>
                                        <p:tgtEl>
                                          <p:spTgt spid="14336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build="p" autoUpdateAnimBg="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4" descr="Bible spirit dov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22" name="Rectangle 2"/>
          <p:cNvSpPr>
            <a:spLocks noGrp="1" noChangeArrowheads="1"/>
          </p:cNvSpPr>
          <p:nvPr>
            <p:ph type="title"/>
          </p:nvPr>
        </p:nvSpPr>
        <p:spPr>
          <a:xfrm>
            <a:off x="0" y="0"/>
            <a:ext cx="9144000" cy="908720"/>
          </a:xfrm>
          <a:effectLst>
            <a:outerShdw blurRad="25400" dist="25399" dir="2700000" algn="ctr" rotWithShape="0">
              <a:srgbClr val="000000">
                <a:alpha val="99962"/>
              </a:srgbClr>
            </a:outerShdw>
          </a:effectLst>
        </p:spPr>
        <p:txBody>
          <a:bodyPr/>
          <a:lstStyle/>
          <a:p>
            <a:pPr eaLnBrk="1" hangingPunct="1">
              <a:defRPr/>
            </a:pPr>
            <a:r>
              <a:rPr lang="zh-CN" altLang="en-US" sz="3600" b="1" dirty="0">
                <a:latin typeface="Arial" panose="020B0604020202020204" pitchFamily="34" charset="0"/>
                <a:cs typeface="Arial" panose="020B0604020202020204" pitchFamily="34" charset="0"/>
              </a:rPr>
              <a:t>圣灵通过圣经说话</a:t>
            </a:r>
            <a:endParaRPr lang="en-US" sz="3200" dirty="0">
              <a:latin typeface="Arial" panose="020B0604020202020204" pitchFamily="34" charset="0"/>
              <a:cs typeface="Arial" panose="020B0604020202020204" pitchFamily="34" charset="0"/>
            </a:endParaRPr>
          </a:p>
        </p:txBody>
      </p:sp>
      <p:sp>
        <p:nvSpPr>
          <p:cNvPr id="133123" name="Rectangle 3"/>
          <p:cNvSpPr>
            <a:spLocks noGrp="1" noChangeArrowheads="1"/>
          </p:cNvSpPr>
          <p:nvPr>
            <p:ph type="body" idx="1"/>
          </p:nvPr>
        </p:nvSpPr>
        <p:spPr>
          <a:xfrm>
            <a:off x="107504" y="5334000"/>
            <a:ext cx="8928992" cy="1371600"/>
          </a:xfrm>
          <a:solidFill>
            <a:schemeClr val="bg1"/>
          </a:solidFill>
          <a:effectLst>
            <a:outerShdw blurRad="25400" dist="25399" dir="2700000" algn="ctr" rotWithShape="0">
              <a:srgbClr val="000000">
                <a:alpha val="99962"/>
              </a:srgbClr>
            </a:outerShdw>
          </a:effectLst>
        </p:spPr>
        <p:txBody>
          <a:bodyPr anchor="ctr"/>
          <a:lstStyle/>
          <a:p>
            <a:pPr marL="88900" indent="-88900" eaLnBrk="1" hangingPunct="1">
              <a:lnSpc>
                <a:spcPct val="90000"/>
              </a:lnSpc>
              <a:buNone/>
              <a:defRPr/>
            </a:pPr>
            <a:r>
              <a:rPr lang="zh-CN" altLang="en-US" b="1" i="1" dirty="0">
                <a:latin typeface="Arial" panose="020B0604020202020204" pitchFamily="34" charset="0"/>
                <a:cs typeface="Arial" panose="020B0604020202020204" pitchFamily="34" charset="0"/>
              </a:rPr>
              <a:t>“只等真理的圣灵来了，他要引导你们进入一切的真理</a:t>
            </a:r>
            <a:r>
              <a:rPr lang="en-US" altLang="zh-CN" b="1" i="1" dirty="0">
                <a:latin typeface="Arial" panose="020B0604020202020204" pitchFamily="34" charset="0"/>
                <a:cs typeface="Arial" panose="020B0604020202020204" pitchFamily="34" charset="0"/>
              </a:rPr>
              <a:t>……”</a:t>
            </a:r>
          </a:p>
          <a:p>
            <a:pPr marL="88900" indent="-88900" eaLnBrk="1" hangingPunct="1">
              <a:lnSpc>
                <a:spcPct val="90000"/>
              </a:lnSpc>
              <a:buNone/>
              <a:defRPr/>
            </a:pPr>
            <a:r>
              <a:rPr lang="zh-CN" altLang="en-US" b="1" i="1" dirty="0">
                <a:latin typeface="Arial" panose="020B0604020202020204" pitchFamily="34" charset="0"/>
                <a:cs typeface="Arial" panose="020B0604020202020204" pitchFamily="34" charset="0"/>
              </a:rPr>
              <a:t>（约翰福音 </a:t>
            </a:r>
            <a:r>
              <a:rPr lang="en-US" altLang="zh-CN" b="1" i="1" dirty="0">
                <a:latin typeface="Arial" panose="020B0604020202020204" pitchFamily="34" charset="0"/>
                <a:cs typeface="Arial" panose="020B0604020202020204" pitchFamily="34" charset="0"/>
              </a:rPr>
              <a:t>16:14</a:t>
            </a:r>
            <a:r>
              <a:rPr lang="zh-CN" altLang="en-US"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781919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1" nodeType="clickEffect">
                                  <p:stCondLst>
                                    <p:cond delay="0"/>
                                  </p:stCondLst>
                                  <p:childTnLst>
                                    <p:set>
                                      <p:cBhvr>
                                        <p:cTn id="6" dur="1" fill="hold">
                                          <p:stCondLst>
                                            <p:cond delay="0"/>
                                          </p:stCondLst>
                                        </p:cTn>
                                        <p:tgtEl>
                                          <p:spTgt spid="133123"/>
                                        </p:tgtEl>
                                        <p:attrNameLst>
                                          <p:attrName>style.visibility</p:attrName>
                                        </p:attrNameLst>
                                      </p:cBhvr>
                                      <p:to>
                                        <p:strVal val="visible"/>
                                      </p:to>
                                    </p:set>
                                  </p:childTnLst>
                                </p:cTn>
                              </p:par>
                            </p:childTnLst>
                          </p:cTn>
                        </p:par>
                        <p:par>
                          <p:cTn id="7" fill="hold" nodeType="afterGroup">
                            <p:stCondLst>
                              <p:cond delay="0"/>
                            </p:stCondLst>
                            <p:childTnLst>
                              <p:par>
                                <p:cTn id="8" presetID="10" presetClass="entr" presetSubtype="0" fill="hold" grpId="0" nodeType="afterEffect">
                                  <p:stCondLst>
                                    <p:cond delay="0"/>
                                  </p:stCondLst>
                                  <p:childTnLst>
                                    <p:set>
                                      <p:cBhvr>
                                        <p:cTn id="9" dur="1" fill="hold">
                                          <p:stCondLst>
                                            <p:cond delay="0"/>
                                          </p:stCondLst>
                                        </p:cTn>
                                        <p:tgtEl>
                                          <p:spTgt spid="133123">
                                            <p:txEl>
                                              <p:charRg st="4294967295" end="4294967295"/>
                                            </p:txEl>
                                          </p:spTgt>
                                        </p:tgtEl>
                                        <p:attrNameLst>
                                          <p:attrName>style.visibility</p:attrName>
                                        </p:attrNameLst>
                                      </p:cBhvr>
                                      <p:to>
                                        <p:strVal val="visible"/>
                                      </p:to>
                                    </p:set>
                                    <p:animEffect transition="in" filter="fade">
                                      <p:cBhvr>
                                        <p:cTn id="10" dur="500"/>
                                        <p:tgtEl>
                                          <p:spTgt spid="133123">
                                            <p:txEl>
                                              <p:charRg st="4294967295" end="429496729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autoUpdateAnimBg="0"/>
      <p:bldP spid="133123" grpId="1"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7" name="Picture 2" descr="TheWordBulle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9" name="Rectangle 3"/>
          <p:cNvSpPr>
            <a:spLocks noGrp="1" noChangeArrowheads="1"/>
          </p:cNvSpPr>
          <p:nvPr>
            <p:ph type="title"/>
          </p:nvPr>
        </p:nvSpPr>
        <p:spPr>
          <a:xfrm>
            <a:off x="1066800" y="762000"/>
            <a:ext cx="8077200" cy="1143000"/>
          </a:xfrm>
          <a:effectLst>
            <a:outerShdw blurRad="63500" dist="35921" dir="2700000" algn="ctr" rotWithShape="0">
              <a:schemeClr val="bg1">
                <a:alpha val="74998"/>
              </a:schemeClr>
            </a:outerShdw>
          </a:effectLst>
        </p:spPr>
        <p:txBody>
          <a:bodyPr/>
          <a:lstStyle/>
          <a:p>
            <a:pPr eaLnBrk="1" hangingPunct="1">
              <a:defRPr/>
            </a:pPr>
            <a:r>
              <a:rPr lang="zh-CN" altLang="en-US" sz="4000" b="1" dirty="0">
                <a:cs typeface="+mj-cs"/>
              </a:rPr>
              <a:t>圣灵如何教导信徒认识神的话语（约翰福音</a:t>
            </a:r>
            <a:r>
              <a:rPr lang="en-US" altLang="zh-CN" sz="4000" b="1" dirty="0">
                <a:cs typeface="+mj-cs"/>
              </a:rPr>
              <a:t>16:12-15</a:t>
            </a:r>
            <a:r>
              <a:rPr lang="zh-CN" altLang="en-US" sz="4000" b="1" dirty="0">
                <a:cs typeface="+mj-cs"/>
              </a:rPr>
              <a:t>）？</a:t>
            </a:r>
            <a:endParaRPr lang="en-US" dirty="0">
              <a:solidFill>
                <a:schemeClr val="bg1"/>
              </a:solidFill>
              <a:cs typeface="+mj-cs"/>
            </a:endParaRPr>
          </a:p>
        </p:txBody>
      </p:sp>
      <p:sp>
        <p:nvSpPr>
          <p:cNvPr id="9220" name="Rectangle 4"/>
          <p:cNvSpPr>
            <a:spLocks noGrp="1" noChangeArrowheads="1"/>
          </p:cNvSpPr>
          <p:nvPr>
            <p:ph type="body" idx="1"/>
          </p:nvPr>
        </p:nvSpPr>
        <p:spPr>
          <a:xfrm>
            <a:off x="2362200" y="2667000"/>
            <a:ext cx="6324600" cy="4191000"/>
          </a:xfrm>
          <a:effectLst>
            <a:outerShdw blurRad="63500" dist="35921" dir="2700000" algn="ctr" rotWithShape="0">
              <a:schemeClr val="tx2">
                <a:alpha val="74998"/>
              </a:schemeClr>
            </a:outerShdw>
          </a:effectLst>
        </p:spPr>
        <p:txBody>
          <a:bodyPr/>
          <a:lstStyle/>
          <a:p>
            <a:pPr eaLnBrk="1" hangingPunct="1">
              <a:defRPr/>
            </a:pPr>
            <a:endParaRPr lang="en-US" b="1">
              <a:solidFill>
                <a:schemeClr val="bg1"/>
              </a:solidFill>
              <a:cs typeface="+mn-cs"/>
            </a:endParaRPr>
          </a:p>
        </p:txBody>
      </p:sp>
      <p:sp>
        <p:nvSpPr>
          <p:cNvPr id="2" name="文本框 1">
            <a:extLst>
              <a:ext uri="{FF2B5EF4-FFF2-40B4-BE49-F238E27FC236}">
                <a16:creationId xmlns:a16="http://schemas.microsoft.com/office/drawing/2014/main" id="{C0B9D99D-1234-8E53-5153-83A4CC211D86}"/>
              </a:ext>
            </a:extLst>
          </p:cNvPr>
          <p:cNvSpPr txBox="1"/>
          <p:nvPr/>
        </p:nvSpPr>
        <p:spPr>
          <a:xfrm rot="16200000">
            <a:off x="-296457" y="4199023"/>
            <a:ext cx="2980303" cy="923330"/>
          </a:xfrm>
          <a:prstGeom prst="rect">
            <a:avLst/>
          </a:prstGeom>
          <a:no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kumimoji="1" lang="zh-CN" altLang="en-US" sz="5400" b="1" dirty="0">
                <a:ln/>
                <a:solidFill>
                  <a:schemeClr val="accent3"/>
                </a:solidFill>
              </a:rPr>
              <a:t>神的话语</a:t>
            </a:r>
          </a:p>
        </p:txBody>
      </p:sp>
    </p:spTree>
    <p:extLst>
      <p:ext uri="{BB962C8B-B14F-4D97-AF65-F5344CB8AC3E}">
        <p14:creationId xmlns:p14="http://schemas.microsoft.com/office/powerpoint/2010/main" val="165275194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5" name="Picture 6" descr="Holy Spirit dov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683" name="Rectangle 3"/>
          <p:cNvSpPr>
            <a:spLocks noGrp="1" noChangeArrowheads="1"/>
          </p:cNvSpPr>
          <p:nvPr>
            <p:ph type="title"/>
          </p:nvPr>
        </p:nvSpPr>
        <p:spPr>
          <a:xfrm>
            <a:off x="5867400" y="0"/>
            <a:ext cx="2895600" cy="6858000"/>
          </a:xfrm>
          <a:effectLst>
            <a:outerShdw blurRad="63500" dist="35921" dir="2700000" algn="ctr" rotWithShape="0">
              <a:schemeClr val="bg1">
                <a:alpha val="74998"/>
              </a:schemeClr>
            </a:outerShdw>
          </a:effectLst>
        </p:spPr>
        <p:txBody>
          <a:bodyPr/>
          <a:lstStyle/>
          <a:p>
            <a:pPr eaLnBrk="1" hangingPunct="1">
              <a:defRPr/>
            </a:pPr>
            <a:r>
              <a:rPr lang="zh-CN" altLang="en-US" b="1" dirty="0">
                <a:cs typeface="+mj-cs"/>
              </a:rPr>
              <a:t>你如何能在生活中更加敞开自己，接受圣灵的教导？</a:t>
            </a:r>
            <a:endParaRPr lang="en-US" dirty="0">
              <a:cs typeface="+mj-cs"/>
            </a:endParaRPr>
          </a:p>
        </p:txBody>
      </p:sp>
    </p:spTree>
    <p:extLst>
      <p:ext uri="{BB962C8B-B14F-4D97-AF65-F5344CB8AC3E}">
        <p14:creationId xmlns:p14="http://schemas.microsoft.com/office/powerpoint/2010/main" val="211934897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17</a:t>
            </a:r>
          </a:p>
        </p:txBody>
      </p:sp>
    </p:spTree>
    <p:extLst>
      <p:ext uri="{BB962C8B-B14F-4D97-AF65-F5344CB8AC3E}">
        <p14:creationId xmlns:p14="http://schemas.microsoft.com/office/powerpoint/2010/main" val="30335176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7490" name="Picture 2" descr="Jesus"/>
          <p:cNvPicPr>
            <a:picLocks noChangeAspect="1" noChangeArrowheads="1"/>
          </p:cNvPicPr>
          <p:nvPr/>
        </p:nvPicPr>
        <p:blipFill>
          <a:blip r:embed="rId3">
            <a:extLst>
              <a:ext uri="{28A0092B-C50C-407E-A947-70E740481C1C}">
                <a14:useLocalDpi xmlns:a14="http://schemas.microsoft.com/office/drawing/2010/main" val="0"/>
              </a:ext>
            </a:extLst>
          </a:blip>
          <a:srcRect l="5531" t="3125" r="23048" b="54176"/>
          <a:stretch>
            <a:fillRect/>
          </a:stretch>
        </p:blipFill>
        <p:spPr bwMode="auto">
          <a:xfrm>
            <a:off x="3124200" y="2590800"/>
            <a:ext cx="2895600" cy="223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3"/>
          <p:cNvGrpSpPr>
            <a:grpSpLocks/>
          </p:cNvGrpSpPr>
          <p:nvPr/>
        </p:nvGrpSpPr>
        <p:grpSpPr bwMode="auto">
          <a:xfrm>
            <a:off x="4098925" y="4800600"/>
            <a:ext cx="946150" cy="1295400"/>
            <a:chOff x="1392" y="3216"/>
            <a:chExt cx="980" cy="1104"/>
          </a:xfrm>
        </p:grpSpPr>
        <p:pic>
          <p:nvPicPr>
            <p:cNvPr id="139302" name="Picture 4" descr="Disciples"/>
            <p:cNvPicPr>
              <a:picLocks noChangeAspect="1" noChangeArrowheads="1"/>
            </p:cNvPicPr>
            <p:nvPr/>
          </p:nvPicPr>
          <p:blipFill>
            <a:blip r:embed="rId4">
              <a:extLst>
                <a:ext uri="{28A0092B-C50C-407E-A947-70E740481C1C}">
                  <a14:useLocalDpi xmlns:a14="http://schemas.microsoft.com/office/drawing/2010/main" val="0"/>
                </a:ext>
              </a:extLst>
            </a:blip>
            <a:srcRect t="25662" r="70338" b="53807"/>
            <a:stretch>
              <a:fillRect/>
            </a:stretch>
          </p:blipFill>
          <p:spPr bwMode="auto">
            <a:xfrm>
              <a:off x="1392"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303" name="Rectangle 5"/>
            <p:cNvSpPr>
              <a:spLocks noChangeArrowheads="1"/>
            </p:cNvSpPr>
            <p:nvPr/>
          </p:nvSpPr>
          <p:spPr bwMode="auto">
            <a:xfrm>
              <a:off x="1392" y="403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Arial" charset="0"/>
                  <a:ea typeface="ＭＳ Ｐゴシック" charset="0"/>
                </a:rPr>
                <a:t>马太</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3" name="Group 6"/>
          <p:cNvGrpSpPr>
            <a:grpSpLocks/>
          </p:cNvGrpSpPr>
          <p:nvPr/>
        </p:nvGrpSpPr>
        <p:grpSpPr bwMode="auto">
          <a:xfrm>
            <a:off x="5867400" y="2647950"/>
            <a:ext cx="927100" cy="1238250"/>
            <a:chOff x="4656" y="2256"/>
            <a:chExt cx="960" cy="1056"/>
          </a:xfrm>
        </p:grpSpPr>
        <p:pic>
          <p:nvPicPr>
            <p:cNvPr id="139300" name="Picture 7" descr="Disciples"/>
            <p:cNvPicPr>
              <a:picLocks noChangeAspect="1" noChangeArrowheads="1"/>
            </p:cNvPicPr>
            <p:nvPr/>
          </p:nvPicPr>
          <p:blipFill>
            <a:blip r:embed="rId4">
              <a:extLst>
                <a:ext uri="{28A0092B-C50C-407E-A947-70E740481C1C}">
                  <a14:useLocalDpi xmlns:a14="http://schemas.microsoft.com/office/drawing/2010/main" val="0"/>
                </a:ext>
              </a:extLst>
            </a:blip>
            <a:srcRect l="35472" t="25662" r="35472" b="53807"/>
            <a:stretch>
              <a:fillRect/>
            </a:stretch>
          </p:blipFill>
          <p:spPr bwMode="auto">
            <a:xfrm>
              <a:off x="4656" y="225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301" name="Rectangle 8"/>
            <p:cNvSpPr>
              <a:spLocks noChangeArrowheads="1"/>
            </p:cNvSpPr>
            <p:nvPr/>
          </p:nvSpPr>
          <p:spPr bwMode="auto">
            <a:xfrm>
              <a:off x="4704" y="30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Arial" charset="0"/>
                  <a:ea typeface="ＭＳ Ｐゴシック" charset="0"/>
                </a:rPr>
                <a:t>安德烈</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4" name="Group 9"/>
          <p:cNvGrpSpPr>
            <a:grpSpLocks/>
          </p:cNvGrpSpPr>
          <p:nvPr/>
        </p:nvGrpSpPr>
        <p:grpSpPr bwMode="auto">
          <a:xfrm>
            <a:off x="5164138" y="1828800"/>
            <a:ext cx="927100" cy="1295400"/>
            <a:chOff x="3504" y="912"/>
            <a:chExt cx="960" cy="1104"/>
          </a:xfrm>
        </p:grpSpPr>
        <p:pic>
          <p:nvPicPr>
            <p:cNvPr id="139298" name="Picture 10" descr="High Priest0005"/>
            <p:cNvPicPr>
              <a:picLocks noChangeAspect="1" noChangeArrowheads="1"/>
            </p:cNvPicPr>
            <p:nvPr/>
          </p:nvPicPr>
          <p:blipFill>
            <a:blip r:embed="rId5">
              <a:extLst>
                <a:ext uri="{28A0092B-C50C-407E-A947-70E740481C1C}">
                  <a14:useLocalDpi xmlns:a14="http://schemas.microsoft.com/office/drawing/2010/main" val="0"/>
                </a:ext>
              </a:extLst>
            </a:blip>
            <a:srcRect l="47095" t="25662" r="23849" b="53807"/>
            <a:stretch>
              <a:fillRect/>
            </a:stretch>
          </p:blipFill>
          <p:spPr bwMode="auto">
            <a:xfrm>
              <a:off x="3504" y="912"/>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9" name="Rectangle 11"/>
            <p:cNvSpPr>
              <a:spLocks noChangeArrowheads="1"/>
            </p:cNvSpPr>
            <p:nvPr/>
          </p:nvSpPr>
          <p:spPr bwMode="auto">
            <a:xfrm>
              <a:off x="3552"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Arial" charset="0"/>
                  <a:ea typeface="ＭＳ Ｐゴシック" charset="0"/>
                </a:rPr>
                <a:t>约翰</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5" name="Group 12"/>
          <p:cNvGrpSpPr>
            <a:grpSpLocks/>
          </p:cNvGrpSpPr>
          <p:nvPr/>
        </p:nvGrpSpPr>
        <p:grpSpPr bwMode="auto">
          <a:xfrm>
            <a:off x="3187700" y="4724400"/>
            <a:ext cx="927100" cy="1295400"/>
            <a:chOff x="1056" y="2304"/>
            <a:chExt cx="960" cy="1104"/>
          </a:xfrm>
        </p:grpSpPr>
        <p:pic>
          <p:nvPicPr>
            <p:cNvPr id="139296" name="Picture 13" descr="High Priest0004"/>
            <p:cNvPicPr>
              <a:picLocks noChangeAspect="1" noChangeArrowheads="1"/>
            </p:cNvPicPr>
            <p:nvPr/>
          </p:nvPicPr>
          <p:blipFill>
            <a:blip r:embed="rId6">
              <a:extLst>
                <a:ext uri="{28A0092B-C50C-407E-A947-70E740481C1C}">
                  <a14:useLocalDpi xmlns:a14="http://schemas.microsoft.com/office/drawing/2010/main" val="0"/>
                </a:ext>
              </a:extLst>
            </a:blip>
            <a:srcRect l="67433" t="25363" r="3511" b="54106"/>
            <a:stretch>
              <a:fillRect/>
            </a:stretch>
          </p:blipFill>
          <p:spPr bwMode="auto">
            <a:xfrm>
              <a:off x="1056" y="2304"/>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7" name="Rectangle 14"/>
            <p:cNvSpPr>
              <a:spLocks noChangeArrowheads="1"/>
            </p:cNvSpPr>
            <p:nvPr/>
          </p:nvSpPr>
          <p:spPr bwMode="auto">
            <a:xfrm>
              <a:off x="1104" y="3120"/>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Arial" charset="0"/>
                  <a:ea typeface="ＭＳ Ｐゴシック" charset="0"/>
                </a:rPr>
                <a:t>多马</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6" name="Group 15"/>
          <p:cNvGrpSpPr>
            <a:grpSpLocks/>
          </p:cNvGrpSpPr>
          <p:nvPr/>
        </p:nvGrpSpPr>
        <p:grpSpPr bwMode="auto">
          <a:xfrm>
            <a:off x="2574925" y="3657600"/>
            <a:ext cx="1158875" cy="1238250"/>
            <a:chOff x="96" y="1872"/>
            <a:chExt cx="1200" cy="1056"/>
          </a:xfrm>
        </p:grpSpPr>
        <p:pic>
          <p:nvPicPr>
            <p:cNvPr id="139294" name="Picture 16" descr="High Priest0005"/>
            <p:cNvPicPr>
              <a:picLocks noChangeAspect="1" noChangeArrowheads="1"/>
            </p:cNvPicPr>
            <p:nvPr/>
          </p:nvPicPr>
          <p:blipFill>
            <a:blip r:embed="rId5">
              <a:extLst>
                <a:ext uri="{28A0092B-C50C-407E-A947-70E740481C1C}">
                  <a14:useLocalDpi xmlns:a14="http://schemas.microsoft.com/office/drawing/2010/main" val="0"/>
                </a:ext>
              </a:extLst>
            </a:blip>
            <a:srcRect l="47095" t="2052" r="23849" b="78444"/>
            <a:stretch>
              <a:fillRect/>
            </a:stretch>
          </p:blipFill>
          <p:spPr bwMode="auto">
            <a:xfrm>
              <a:off x="240" y="1872"/>
              <a:ext cx="96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5" name="Rectangle 17"/>
            <p:cNvSpPr>
              <a:spLocks noChangeArrowheads="1"/>
            </p:cNvSpPr>
            <p:nvPr/>
          </p:nvSpPr>
          <p:spPr bwMode="auto">
            <a:xfrm>
              <a:off x="96" y="2640"/>
              <a:ext cx="120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uLnTx/>
                  <a:uFillTx/>
                  <a:latin typeface="Arial" charset="0"/>
                  <a:ea typeface="ＭＳ Ｐゴシック" charset="0"/>
                </a:rPr>
                <a:t>巴多罗买</a:t>
              </a:r>
            </a:p>
          </p:txBody>
        </p:sp>
      </p:grpSp>
      <p:grpSp>
        <p:nvGrpSpPr>
          <p:cNvPr id="7" name="Group 18"/>
          <p:cNvGrpSpPr>
            <a:grpSpLocks/>
          </p:cNvGrpSpPr>
          <p:nvPr/>
        </p:nvGrpSpPr>
        <p:grpSpPr bwMode="auto">
          <a:xfrm>
            <a:off x="5791200" y="4648200"/>
            <a:ext cx="973138" cy="1295400"/>
            <a:chOff x="2496" y="2496"/>
            <a:chExt cx="1008" cy="1104"/>
          </a:xfrm>
        </p:grpSpPr>
        <p:pic>
          <p:nvPicPr>
            <p:cNvPr id="139292" name="Picture 19" descr="Disciples"/>
            <p:cNvPicPr>
              <a:picLocks noChangeAspect="1" noChangeArrowheads="1"/>
            </p:cNvPicPr>
            <p:nvPr/>
          </p:nvPicPr>
          <p:blipFill>
            <a:blip r:embed="rId4">
              <a:extLst>
                <a:ext uri="{28A0092B-C50C-407E-A947-70E740481C1C}">
                  <a14:useLocalDpi xmlns:a14="http://schemas.microsoft.com/office/drawing/2010/main" val="0"/>
                </a:ext>
              </a:extLst>
            </a:blip>
            <a:srcRect l="70338" t="1027" b="78442"/>
            <a:stretch>
              <a:fillRect/>
            </a:stretch>
          </p:blipFill>
          <p:spPr bwMode="auto">
            <a:xfrm>
              <a:off x="2496" y="249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3" name="Rectangle 20"/>
            <p:cNvSpPr>
              <a:spLocks noChangeArrowheads="1"/>
            </p:cNvSpPr>
            <p:nvPr/>
          </p:nvSpPr>
          <p:spPr bwMode="auto">
            <a:xfrm>
              <a:off x="2592" y="331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uLnTx/>
                  <a:uFillTx/>
                  <a:latin typeface="Arial" charset="0"/>
                  <a:ea typeface="ＭＳ Ｐゴシック" charset="0"/>
                </a:rPr>
                <a:t>腓力</a:t>
              </a:r>
            </a:p>
          </p:txBody>
        </p:sp>
      </p:grpSp>
      <p:grpSp>
        <p:nvGrpSpPr>
          <p:cNvPr id="8" name="Group 21"/>
          <p:cNvGrpSpPr>
            <a:grpSpLocks/>
          </p:cNvGrpSpPr>
          <p:nvPr/>
        </p:nvGrpSpPr>
        <p:grpSpPr bwMode="auto">
          <a:xfrm>
            <a:off x="3352800" y="1828800"/>
            <a:ext cx="927100" cy="1295400"/>
            <a:chOff x="1824" y="1776"/>
            <a:chExt cx="960" cy="1104"/>
          </a:xfrm>
        </p:grpSpPr>
        <p:pic>
          <p:nvPicPr>
            <p:cNvPr id="139290" name="Picture 22" descr="High Priest0005"/>
            <p:cNvPicPr>
              <a:picLocks noChangeAspect="1" noChangeArrowheads="1"/>
            </p:cNvPicPr>
            <p:nvPr/>
          </p:nvPicPr>
          <p:blipFill>
            <a:blip r:embed="rId5">
              <a:extLst>
                <a:ext uri="{28A0092B-C50C-407E-A947-70E740481C1C}">
                  <a14:useLocalDpi xmlns:a14="http://schemas.microsoft.com/office/drawing/2010/main" val="0"/>
                </a:ext>
              </a:extLst>
            </a:blip>
            <a:srcRect l="47095" t="50299" r="23849" b="29170"/>
            <a:stretch>
              <a:fillRect/>
            </a:stretch>
          </p:blipFill>
          <p:spPr bwMode="auto">
            <a:xfrm>
              <a:off x="1824" y="1776"/>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91" name="Rectangle 23"/>
            <p:cNvSpPr>
              <a:spLocks noChangeArrowheads="1"/>
            </p:cNvSpPr>
            <p:nvPr/>
          </p:nvSpPr>
          <p:spPr bwMode="auto">
            <a:xfrm>
              <a:off x="1824" y="2592"/>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err="1">
                  <a:ln>
                    <a:noFill/>
                  </a:ln>
                  <a:solidFill>
                    <a:srgbClr val="FFFFFF"/>
                  </a:solidFill>
                  <a:effectLst/>
                  <a:uLnTx/>
                  <a:uFillTx/>
                  <a:latin typeface="Arial" charset="0"/>
                  <a:ea typeface="ＭＳ Ｐゴシック" charset="0"/>
                </a:rPr>
                <a:t>犹大</a:t>
              </a:r>
              <a:endParaRPr kumimoji="0" lang="en-US" sz="900" b="1" i="0" u="none" strike="noStrike" kern="1200" cap="none" spc="0" normalizeH="0" baseline="0" noProof="0" dirty="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900" b="1" i="0" u="none" strike="noStrike" kern="1200" cap="none" spc="0" normalizeH="0" baseline="0" noProof="0" dirty="0">
                  <a:ln>
                    <a:noFill/>
                  </a:ln>
                  <a:solidFill>
                    <a:srgbClr val="FFFFFF"/>
                  </a:solidFill>
                  <a:effectLst/>
                  <a:uLnTx/>
                  <a:uFillTx/>
                  <a:latin typeface="Arial" charset="0"/>
                  <a:ea typeface="ＭＳ Ｐゴシック" charset="0"/>
                </a:rPr>
                <a:t>革罗派的犹大</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9" name="Group 24"/>
          <p:cNvGrpSpPr>
            <a:grpSpLocks/>
          </p:cNvGrpSpPr>
          <p:nvPr/>
        </p:nvGrpSpPr>
        <p:grpSpPr bwMode="auto">
          <a:xfrm>
            <a:off x="5715000" y="3733800"/>
            <a:ext cx="1668463" cy="1238250"/>
            <a:chOff x="3264" y="2016"/>
            <a:chExt cx="1728" cy="1056"/>
          </a:xfrm>
        </p:grpSpPr>
        <p:pic>
          <p:nvPicPr>
            <p:cNvPr id="139288" name="Picture 25" descr="Disciples"/>
            <p:cNvPicPr>
              <a:picLocks noChangeAspect="1" noChangeArrowheads="1"/>
            </p:cNvPicPr>
            <p:nvPr/>
          </p:nvPicPr>
          <p:blipFill>
            <a:blip r:embed="rId4">
              <a:extLst>
                <a:ext uri="{28A0092B-C50C-407E-A947-70E740481C1C}">
                  <a14:useLocalDpi xmlns:a14="http://schemas.microsoft.com/office/drawing/2010/main" val="0"/>
                </a:ext>
              </a:extLst>
            </a:blip>
            <a:srcRect l="70338" t="50299" b="30197"/>
            <a:stretch>
              <a:fillRect/>
            </a:stretch>
          </p:blipFill>
          <p:spPr bwMode="auto">
            <a:xfrm>
              <a:off x="3552" y="2016"/>
              <a:ext cx="980" cy="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89" name="Rectangle 26"/>
            <p:cNvSpPr>
              <a:spLocks noChangeArrowheads="1"/>
            </p:cNvSpPr>
            <p:nvPr/>
          </p:nvSpPr>
          <p:spPr bwMode="auto">
            <a:xfrm>
              <a:off x="3264" y="2784"/>
              <a:ext cx="1728"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uLnTx/>
                  <a:uFillTx/>
                  <a:latin typeface="Arial" charset="0"/>
                  <a:ea typeface="ＭＳ Ｐゴシック" charset="0"/>
                </a:rPr>
                <a:t>亚勒腓的儿子雅各</a:t>
              </a:r>
            </a:p>
          </p:txBody>
        </p:sp>
      </p:grpSp>
      <p:grpSp>
        <p:nvGrpSpPr>
          <p:cNvPr id="10" name="Group 27"/>
          <p:cNvGrpSpPr>
            <a:grpSpLocks/>
          </p:cNvGrpSpPr>
          <p:nvPr/>
        </p:nvGrpSpPr>
        <p:grpSpPr bwMode="auto">
          <a:xfrm>
            <a:off x="4267200" y="1676400"/>
            <a:ext cx="973138" cy="1295400"/>
            <a:chOff x="2400" y="1008"/>
            <a:chExt cx="1008" cy="1104"/>
          </a:xfrm>
        </p:grpSpPr>
        <p:pic>
          <p:nvPicPr>
            <p:cNvPr id="139286" name="Picture 28" descr="High Priest0004"/>
            <p:cNvPicPr>
              <a:picLocks noChangeAspect="1" noChangeArrowheads="1"/>
            </p:cNvPicPr>
            <p:nvPr/>
          </p:nvPicPr>
          <p:blipFill>
            <a:blip r:embed="rId6">
              <a:extLst>
                <a:ext uri="{28A0092B-C50C-407E-A947-70E740481C1C}">
                  <a14:useLocalDpi xmlns:a14="http://schemas.microsoft.com/office/drawing/2010/main" val="0"/>
                </a:ext>
              </a:extLst>
            </a:blip>
            <a:srcRect l="32567" t="25363" r="38377" b="54106"/>
            <a:stretch>
              <a:fillRect/>
            </a:stretch>
          </p:blipFill>
          <p:spPr bwMode="auto">
            <a:xfrm>
              <a:off x="2400" y="1008"/>
              <a:ext cx="96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87" name="Rectangle 29"/>
            <p:cNvSpPr>
              <a:spLocks noChangeArrowheads="1"/>
            </p:cNvSpPr>
            <p:nvPr/>
          </p:nvSpPr>
          <p:spPr bwMode="auto">
            <a:xfrm>
              <a:off x="2496" y="1824"/>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sz="1000" b="1" dirty="0" err="1">
                  <a:solidFill>
                    <a:srgbClr val="FFFFFF"/>
                  </a:solidFill>
                  <a:latin typeface="Arial" charset="0"/>
                  <a:ea typeface="ＭＳ Ｐゴシック" charset="0"/>
                </a:rPr>
                <a:t>雅各</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grpSp>
        <p:nvGrpSpPr>
          <p:cNvPr id="11" name="Group 30"/>
          <p:cNvGrpSpPr>
            <a:grpSpLocks/>
          </p:cNvGrpSpPr>
          <p:nvPr/>
        </p:nvGrpSpPr>
        <p:grpSpPr bwMode="auto">
          <a:xfrm>
            <a:off x="2514600" y="2590800"/>
            <a:ext cx="946150" cy="1295400"/>
            <a:chOff x="1248" y="912"/>
            <a:chExt cx="980" cy="1104"/>
          </a:xfrm>
        </p:grpSpPr>
        <p:pic>
          <p:nvPicPr>
            <p:cNvPr id="139284" name="Picture 31" descr="Disciples"/>
            <p:cNvPicPr>
              <a:picLocks noChangeAspect="1" noChangeArrowheads="1"/>
            </p:cNvPicPr>
            <p:nvPr/>
          </p:nvPicPr>
          <p:blipFill>
            <a:blip r:embed="rId4">
              <a:extLst>
                <a:ext uri="{28A0092B-C50C-407E-A947-70E740481C1C}">
                  <a14:useLocalDpi xmlns:a14="http://schemas.microsoft.com/office/drawing/2010/main" val="0"/>
                </a:ext>
              </a:extLst>
            </a:blip>
            <a:srcRect l="70338" t="25662" b="53807"/>
            <a:stretch>
              <a:fillRect/>
            </a:stretch>
          </p:blipFill>
          <p:spPr bwMode="auto">
            <a:xfrm>
              <a:off x="1248" y="912"/>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85" name="Rectangle 32"/>
            <p:cNvSpPr>
              <a:spLocks noChangeArrowheads="1"/>
            </p:cNvSpPr>
            <p:nvPr/>
          </p:nvSpPr>
          <p:spPr bwMode="auto">
            <a:xfrm>
              <a:off x="1248" y="1728"/>
              <a:ext cx="912"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err="1">
                  <a:ln>
                    <a:noFill/>
                  </a:ln>
                  <a:solidFill>
                    <a:srgbClr val="FFFFFF"/>
                  </a:solidFill>
                  <a:effectLst/>
                  <a:uLnTx/>
                  <a:uFillTx/>
                  <a:latin typeface="Arial" charset="0"/>
                  <a:ea typeface="ＭＳ Ｐゴシック" charset="0"/>
                </a:rPr>
                <a:t>彼得</a:t>
              </a:r>
              <a:endParaRPr kumimoji="0" lang="en-US" sz="1000" b="1" i="0" u="none" strike="noStrike" kern="1200" cap="none" spc="0" normalizeH="0" baseline="0" noProof="0" dirty="0">
                <a:ln>
                  <a:noFill/>
                </a:ln>
                <a:solidFill>
                  <a:srgbClr val="FFFFFF"/>
                </a:solidFill>
                <a:effectLst/>
                <a:uLnTx/>
                <a:uFillTx/>
                <a:latin typeface="Arial" charset="0"/>
                <a:ea typeface="ＭＳ Ｐゴシック" charset="0"/>
              </a:endParaRPr>
            </a:p>
          </p:txBody>
        </p:sp>
      </p:grpSp>
      <p:sp>
        <p:nvSpPr>
          <p:cNvPr id="1727521" name="Text Box 33"/>
          <p:cNvSpPr txBox="1">
            <a:spLocks noChangeArrowheads="1"/>
          </p:cNvSpPr>
          <p:nvPr/>
        </p:nvSpPr>
        <p:spPr bwMode="auto">
          <a:xfrm>
            <a:off x="4964157" y="3810000"/>
            <a:ext cx="1435008"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为他自己</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sp>
        <p:nvSpPr>
          <p:cNvPr id="1727522" name="Text Box 34"/>
          <p:cNvSpPr txBox="1">
            <a:spLocks noChangeArrowheads="1"/>
          </p:cNvSpPr>
          <p:nvPr/>
        </p:nvSpPr>
        <p:spPr bwMode="auto">
          <a:xfrm>
            <a:off x="6436626" y="4876800"/>
            <a:ext cx="1422184"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128"/>
                <a:cs typeface="ＭＳ Ｐゴシック" charset="-128"/>
              </a:rPr>
              <a:t>为门徒们</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endParaRPr>
          </a:p>
        </p:txBody>
      </p:sp>
      <p:grpSp>
        <p:nvGrpSpPr>
          <p:cNvPr id="12" name="Group 35"/>
          <p:cNvGrpSpPr>
            <a:grpSpLocks/>
          </p:cNvGrpSpPr>
          <p:nvPr/>
        </p:nvGrpSpPr>
        <p:grpSpPr bwMode="auto">
          <a:xfrm>
            <a:off x="4572000" y="4648200"/>
            <a:ext cx="1528763" cy="1295400"/>
            <a:chOff x="2928" y="3216"/>
            <a:chExt cx="1584" cy="1104"/>
          </a:xfrm>
        </p:grpSpPr>
        <p:pic>
          <p:nvPicPr>
            <p:cNvPr id="139282" name="Picture 36" descr="Disciples"/>
            <p:cNvPicPr>
              <a:picLocks noChangeAspect="1" noChangeArrowheads="1"/>
            </p:cNvPicPr>
            <p:nvPr/>
          </p:nvPicPr>
          <p:blipFill>
            <a:blip r:embed="rId4">
              <a:extLst>
                <a:ext uri="{28A0092B-C50C-407E-A947-70E740481C1C}">
                  <a14:useLocalDpi xmlns:a14="http://schemas.microsoft.com/office/drawing/2010/main" val="0"/>
                </a:ext>
              </a:extLst>
            </a:blip>
            <a:srcRect l="70338" t="73909" b="5560"/>
            <a:stretch>
              <a:fillRect/>
            </a:stretch>
          </p:blipFill>
          <p:spPr bwMode="auto">
            <a:xfrm>
              <a:off x="3264" y="3216"/>
              <a:ext cx="980" cy="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9283" name="Rectangle 37"/>
            <p:cNvSpPr>
              <a:spLocks noChangeArrowheads="1"/>
            </p:cNvSpPr>
            <p:nvPr/>
          </p:nvSpPr>
          <p:spPr bwMode="auto">
            <a:xfrm>
              <a:off x="2928" y="4032"/>
              <a:ext cx="1584"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000" b="1" i="0" u="none" strike="noStrike" kern="1200" cap="none" spc="0" normalizeH="0" baseline="0" noProof="0" dirty="0">
                  <a:ln>
                    <a:noFill/>
                  </a:ln>
                  <a:solidFill>
                    <a:srgbClr val="FFFFFF"/>
                  </a:solidFill>
                  <a:effectLst/>
                  <a:uLnTx/>
                  <a:uFillTx/>
                  <a:latin typeface="Arial" charset="0"/>
                  <a:ea typeface="ＭＳ Ｐゴシック" charset="0"/>
                </a:rPr>
                <a:t>奋锐党的西门</a:t>
              </a:r>
            </a:p>
          </p:txBody>
        </p:sp>
      </p:grpSp>
      <p:sp>
        <p:nvSpPr>
          <p:cNvPr id="1727526" name="Rectangle 38"/>
          <p:cNvSpPr>
            <a:spLocks noGrp="1" noChangeArrowheads="1"/>
          </p:cNvSpPr>
          <p:nvPr>
            <p:ph type="title"/>
          </p:nvPr>
        </p:nvSpPr>
        <p:spPr>
          <a:xfrm>
            <a:off x="0" y="0"/>
            <a:ext cx="9144000" cy="762000"/>
          </a:xfrm>
          <a:effectLst>
            <a:outerShdw blurRad="63500" dist="35921" dir="2700000" algn="ctr" rotWithShape="0">
              <a:srgbClr val="000000">
                <a:alpha val="74998"/>
              </a:srgbClr>
            </a:outerShdw>
          </a:effectLst>
        </p:spPr>
        <p:txBody>
          <a:bodyPr/>
          <a:lstStyle/>
          <a:p>
            <a:pPr eaLnBrk="1" hangingPunct="1">
              <a:defRPr/>
            </a:pPr>
            <a:r>
              <a:rPr lang="zh-CN" altLang="en-US" sz="4000" b="1" dirty="0">
                <a:solidFill>
                  <a:schemeClr val="bg1"/>
                </a:solidFill>
                <a:latin typeface="Arial" charset="0"/>
                <a:ea typeface="ＭＳ Ｐゴシック" charset="0"/>
                <a:cs typeface="ＭＳ Ｐゴシック" charset="0"/>
              </a:rPr>
              <a:t>基督祷告的扩展圈</a:t>
            </a:r>
            <a:endParaRPr lang="en-US" b="1" dirty="0">
              <a:solidFill>
                <a:schemeClr val="bg1"/>
              </a:solidFill>
              <a:latin typeface="Arial" charset="0"/>
              <a:ea typeface="ＭＳ Ｐゴシック" charset="0"/>
              <a:cs typeface="ＭＳ Ｐゴシック" charset="0"/>
            </a:endParaRPr>
          </a:p>
        </p:txBody>
      </p:sp>
      <p:sp>
        <p:nvSpPr>
          <p:cNvPr id="1727527" name="Text Box 39"/>
          <p:cNvSpPr txBox="1">
            <a:spLocks noChangeArrowheads="1"/>
          </p:cNvSpPr>
          <p:nvPr/>
        </p:nvSpPr>
        <p:spPr bwMode="auto">
          <a:xfrm>
            <a:off x="457200" y="990600"/>
            <a:ext cx="358140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eaLnBrk="0" fontAlgn="base" hangingPunct="0">
              <a:spcBef>
                <a:spcPct val="0"/>
              </a:spcBef>
              <a:spcAft>
                <a:spcPct val="0"/>
              </a:spcAf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1.</a:t>
            </a:r>
            <a:r>
              <a:rPr lang="zh-CN" altLang="en-US" sz="2400" b="1" dirty="0">
                <a:solidFill>
                  <a:srgbClr val="FFFFFF"/>
                </a:solidFill>
                <a:latin typeface="Arial" charset="0"/>
                <a:ea typeface="ＭＳ Ｐゴシック" charset="-128"/>
                <a:cs typeface="ＭＳ Ｐゴシック" charset="-128"/>
              </a:rPr>
              <a:t>保护他们</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(6-16)</a:t>
            </a:r>
          </a:p>
        </p:txBody>
      </p:sp>
      <p:sp>
        <p:nvSpPr>
          <p:cNvPr id="1727528" name="Text Box 40"/>
          <p:cNvSpPr txBox="1">
            <a:spLocks noChangeArrowheads="1"/>
          </p:cNvSpPr>
          <p:nvPr/>
        </p:nvSpPr>
        <p:spPr bwMode="auto">
          <a:xfrm>
            <a:off x="4800600" y="990600"/>
            <a:ext cx="4343400"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457200" indent="-457200" eaLnBrk="0" fontAlgn="base" hangingPunct="0">
              <a:spcBef>
                <a:spcPct val="0"/>
              </a:spcBef>
              <a:spcAft>
                <a:spcPct val="0"/>
              </a:spcAf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2.</a:t>
            </a:r>
            <a:r>
              <a:rPr lang="zh-CN" altLang="en-US" sz="2400" b="1" dirty="0">
                <a:solidFill>
                  <a:srgbClr val="FFFFFF"/>
                </a:solidFill>
                <a:latin typeface="Arial" charset="0"/>
                <a:ea typeface="ＭＳ Ｐゴシック" charset="-128"/>
                <a:cs typeface="ＭＳ Ｐゴシック" charset="-128"/>
              </a:rPr>
              <a:t>使他们成圣</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128"/>
                <a:cs typeface="ＭＳ Ｐゴシック" charset="-128"/>
              </a:rPr>
              <a:t> (17-19)</a:t>
            </a:r>
          </a:p>
        </p:txBody>
      </p:sp>
    </p:spTree>
    <p:extLst>
      <p:ext uri="{BB962C8B-B14F-4D97-AF65-F5344CB8AC3E}">
        <p14:creationId xmlns:p14="http://schemas.microsoft.com/office/powerpoint/2010/main" val="1474847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727490"/>
                                        </p:tgtEl>
                                        <p:attrNameLst>
                                          <p:attrName>style.visibility</p:attrName>
                                        </p:attrNameLst>
                                      </p:cBhvr>
                                      <p:to>
                                        <p:strVal val="visible"/>
                                      </p:to>
                                    </p:set>
                                  </p:childTnLst>
                                </p:cTn>
                              </p:par>
                            </p:childTnLst>
                          </p:cTn>
                        </p:par>
                        <p:par>
                          <p:cTn id="7" fill="hold" nodeType="afterGroup">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727521"/>
                                        </p:tgtEl>
                                        <p:attrNameLst>
                                          <p:attrName>style.visibility</p:attrName>
                                        </p:attrNameLst>
                                      </p:cBhvr>
                                      <p:to>
                                        <p:strVal val="visible"/>
                                      </p:to>
                                    </p:set>
                                  </p:childTnLst>
                                </p:cTn>
                              </p:par>
                            </p:childTnLst>
                          </p:cTn>
                        </p:par>
                        <p:par>
                          <p:cTn id="10" fill="hold" nodeType="afterGroup">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1727522"/>
                                        </p:tgtEl>
                                        <p:attrNameLst>
                                          <p:attrName>style.visibility</p:attrName>
                                        </p:attrNameLst>
                                      </p:cBhvr>
                                      <p:to>
                                        <p:strVal val="visible"/>
                                      </p:to>
                                    </p:set>
                                  </p:childTnLst>
                                </p:cTn>
                              </p:par>
                            </p:childTnLst>
                          </p:cTn>
                        </p:par>
                        <p:par>
                          <p:cTn id="13" fill="hold" nodeType="afterGroup">
                            <p:stCondLst>
                              <p:cond delay="1500"/>
                            </p:stCondLst>
                            <p:childTnLst>
                              <p:par>
                                <p:cTn id="14" presetID="15" presetClass="entr" presetSubtype="0" fill="hold" nodeType="after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p:cTn id="16" dur="200" fill="hold"/>
                                        <p:tgtEl>
                                          <p:spTgt spid="11"/>
                                        </p:tgtEl>
                                        <p:attrNameLst>
                                          <p:attrName>ppt_w</p:attrName>
                                        </p:attrNameLst>
                                      </p:cBhvr>
                                      <p:tavLst>
                                        <p:tav tm="0">
                                          <p:val>
                                            <p:fltVal val="0"/>
                                          </p:val>
                                        </p:tav>
                                        <p:tav tm="100000">
                                          <p:val>
                                            <p:strVal val="#ppt_w"/>
                                          </p:val>
                                        </p:tav>
                                      </p:tavLst>
                                    </p:anim>
                                    <p:anim calcmode="lin" valueType="num">
                                      <p:cBhvr>
                                        <p:cTn id="17" dur="200" fill="hold"/>
                                        <p:tgtEl>
                                          <p:spTgt spid="11"/>
                                        </p:tgtEl>
                                        <p:attrNameLst>
                                          <p:attrName>ppt_h</p:attrName>
                                        </p:attrNameLst>
                                      </p:cBhvr>
                                      <p:tavLst>
                                        <p:tav tm="0">
                                          <p:val>
                                            <p:fltVal val="0"/>
                                          </p:val>
                                        </p:tav>
                                        <p:tav tm="100000">
                                          <p:val>
                                            <p:strVal val="#ppt_h"/>
                                          </p:val>
                                        </p:tav>
                                      </p:tavLst>
                                    </p:anim>
                                    <p:anim calcmode="lin" valueType="num">
                                      <p:cBhvr>
                                        <p:cTn id="18" dur="200" fill="hold"/>
                                        <p:tgtEl>
                                          <p:spTgt spid="11"/>
                                        </p:tgtEl>
                                        <p:attrNameLst>
                                          <p:attrName>ppt_x</p:attrName>
                                        </p:attrNameLst>
                                      </p:cBhvr>
                                      <p:tavLst>
                                        <p:tav tm="0" fmla="#ppt_x+(cos(-2*pi*(1-$))*-#ppt_x-sin(-2*pi*(1-$))*(1-#ppt_y))*(1-$)">
                                          <p:val>
                                            <p:fltVal val="0"/>
                                          </p:val>
                                        </p:tav>
                                        <p:tav tm="100000">
                                          <p:val>
                                            <p:fltVal val="1"/>
                                          </p:val>
                                        </p:tav>
                                      </p:tavLst>
                                    </p:anim>
                                    <p:anim calcmode="lin" valueType="num">
                                      <p:cBhvr>
                                        <p:cTn id="19" dur="200" fill="hold"/>
                                        <p:tgtEl>
                                          <p:spTgt spid="11"/>
                                        </p:tgtEl>
                                        <p:attrNameLst>
                                          <p:attrName>ppt_y</p:attrName>
                                        </p:attrNameLst>
                                      </p:cBhvr>
                                      <p:tavLst>
                                        <p:tav tm="0" fmla="#ppt_y+(sin(-2*pi*(1-$))*-#ppt_x+cos(-2*pi*(1-$))*(1-#ppt_y))*(1-$)">
                                          <p:val>
                                            <p:fltVal val="0"/>
                                          </p:val>
                                        </p:tav>
                                        <p:tav tm="100000">
                                          <p:val>
                                            <p:fltVal val="1"/>
                                          </p:val>
                                        </p:tav>
                                      </p:tavLst>
                                    </p:anim>
                                  </p:childTnLst>
                                </p:cTn>
                              </p:par>
                            </p:childTnLst>
                          </p:cTn>
                        </p:par>
                        <p:par>
                          <p:cTn id="20" fill="hold" nodeType="afterGroup">
                            <p:stCondLst>
                              <p:cond delay="1700"/>
                            </p:stCondLst>
                            <p:childTnLst>
                              <p:par>
                                <p:cTn id="21" presetID="15"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p:cTn id="23" dur="200" fill="hold"/>
                                        <p:tgtEl>
                                          <p:spTgt spid="10"/>
                                        </p:tgtEl>
                                        <p:attrNameLst>
                                          <p:attrName>ppt_w</p:attrName>
                                        </p:attrNameLst>
                                      </p:cBhvr>
                                      <p:tavLst>
                                        <p:tav tm="0">
                                          <p:val>
                                            <p:fltVal val="0"/>
                                          </p:val>
                                        </p:tav>
                                        <p:tav tm="100000">
                                          <p:val>
                                            <p:strVal val="#ppt_w"/>
                                          </p:val>
                                        </p:tav>
                                      </p:tavLst>
                                    </p:anim>
                                    <p:anim calcmode="lin" valueType="num">
                                      <p:cBhvr>
                                        <p:cTn id="24" dur="200" fill="hold"/>
                                        <p:tgtEl>
                                          <p:spTgt spid="10"/>
                                        </p:tgtEl>
                                        <p:attrNameLst>
                                          <p:attrName>ppt_h</p:attrName>
                                        </p:attrNameLst>
                                      </p:cBhvr>
                                      <p:tavLst>
                                        <p:tav tm="0">
                                          <p:val>
                                            <p:fltVal val="0"/>
                                          </p:val>
                                        </p:tav>
                                        <p:tav tm="100000">
                                          <p:val>
                                            <p:strVal val="#ppt_h"/>
                                          </p:val>
                                        </p:tav>
                                      </p:tavLst>
                                    </p:anim>
                                    <p:anim calcmode="lin" valueType="num">
                                      <p:cBhvr>
                                        <p:cTn id="25" dur="200" fill="hold"/>
                                        <p:tgtEl>
                                          <p:spTgt spid="10"/>
                                        </p:tgtEl>
                                        <p:attrNameLst>
                                          <p:attrName>ppt_x</p:attrName>
                                        </p:attrNameLst>
                                      </p:cBhvr>
                                      <p:tavLst>
                                        <p:tav tm="0" fmla="#ppt_x+(cos(-2*pi*(1-$))*-#ppt_x-sin(-2*pi*(1-$))*(1-#ppt_y))*(1-$)">
                                          <p:val>
                                            <p:fltVal val="0"/>
                                          </p:val>
                                        </p:tav>
                                        <p:tav tm="100000">
                                          <p:val>
                                            <p:fltVal val="1"/>
                                          </p:val>
                                        </p:tav>
                                      </p:tavLst>
                                    </p:anim>
                                    <p:anim calcmode="lin" valueType="num">
                                      <p:cBhvr>
                                        <p:cTn id="26" dur="200" fill="hold"/>
                                        <p:tgtEl>
                                          <p:spTgt spid="10"/>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1900"/>
                            </p:stCondLst>
                            <p:childTnLst>
                              <p:par>
                                <p:cTn id="28" presetID="15" presetClass="entr" presetSubtype="0" fill="hold" nodeType="after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200" fill="hold"/>
                                        <p:tgtEl>
                                          <p:spTgt spid="4"/>
                                        </p:tgtEl>
                                        <p:attrNameLst>
                                          <p:attrName>ppt_w</p:attrName>
                                        </p:attrNameLst>
                                      </p:cBhvr>
                                      <p:tavLst>
                                        <p:tav tm="0">
                                          <p:val>
                                            <p:fltVal val="0"/>
                                          </p:val>
                                        </p:tav>
                                        <p:tav tm="100000">
                                          <p:val>
                                            <p:strVal val="#ppt_w"/>
                                          </p:val>
                                        </p:tav>
                                      </p:tavLst>
                                    </p:anim>
                                    <p:anim calcmode="lin" valueType="num">
                                      <p:cBhvr>
                                        <p:cTn id="31" dur="200" fill="hold"/>
                                        <p:tgtEl>
                                          <p:spTgt spid="4"/>
                                        </p:tgtEl>
                                        <p:attrNameLst>
                                          <p:attrName>ppt_h</p:attrName>
                                        </p:attrNameLst>
                                      </p:cBhvr>
                                      <p:tavLst>
                                        <p:tav tm="0">
                                          <p:val>
                                            <p:fltVal val="0"/>
                                          </p:val>
                                        </p:tav>
                                        <p:tav tm="100000">
                                          <p:val>
                                            <p:strVal val="#ppt_h"/>
                                          </p:val>
                                        </p:tav>
                                      </p:tavLst>
                                    </p:anim>
                                    <p:anim calcmode="lin" valueType="num">
                                      <p:cBhvr>
                                        <p:cTn id="32" dur="200" fill="hold"/>
                                        <p:tgtEl>
                                          <p:spTgt spid="4"/>
                                        </p:tgtEl>
                                        <p:attrNameLst>
                                          <p:attrName>ppt_x</p:attrName>
                                        </p:attrNameLst>
                                      </p:cBhvr>
                                      <p:tavLst>
                                        <p:tav tm="0" fmla="#ppt_x+(cos(-2*pi*(1-$))*-#ppt_x-sin(-2*pi*(1-$))*(1-#ppt_y))*(1-$)">
                                          <p:val>
                                            <p:fltVal val="0"/>
                                          </p:val>
                                        </p:tav>
                                        <p:tav tm="100000">
                                          <p:val>
                                            <p:fltVal val="1"/>
                                          </p:val>
                                        </p:tav>
                                      </p:tavLst>
                                    </p:anim>
                                    <p:anim calcmode="lin" valueType="num">
                                      <p:cBhvr>
                                        <p:cTn id="33" dur="2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34" fill="hold" nodeType="afterGroup">
                            <p:stCondLst>
                              <p:cond delay="2100"/>
                            </p:stCondLst>
                            <p:childTnLst>
                              <p:par>
                                <p:cTn id="35" presetID="15" presetClass="entr" presetSubtype="0" fill="hold" nodeType="afterEffect">
                                  <p:stCondLst>
                                    <p:cond delay="0"/>
                                  </p:stCondLst>
                                  <p:childTnLst>
                                    <p:set>
                                      <p:cBhvr>
                                        <p:cTn id="36" dur="1" fill="hold">
                                          <p:stCondLst>
                                            <p:cond delay="0"/>
                                          </p:stCondLst>
                                        </p:cTn>
                                        <p:tgtEl>
                                          <p:spTgt spid="3"/>
                                        </p:tgtEl>
                                        <p:attrNameLst>
                                          <p:attrName>style.visibility</p:attrName>
                                        </p:attrNameLst>
                                      </p:cBhvr>
                                      <p:to>
                                        <p:strVal val="visible"/>
                                      </p:to>
                                    </p:set>
                                    <p:anim calcmode="lin" valueType="num">
                                      <p:cBhvr>
                                        <p:cTn id="37" dur="200" fill="hold"/>
                                        <p:tgtEl>
                                          <p:spTgt spid="3"/>
                                        </p:tgtEl>
                                        <p:attrNameLst>
                                          <p:attrName>ppt_w</p:attrName>
                                        </p:attrNameLst>
                                      </p:cBhvr>
                                      <p:tavLst>
                                        <p:tav tm="0">
                                          <p:val>
                                            <p:fltVal val="0"/>
                                          </p:val>
                                        </p:tav>
                                        <p:tav tm="100000">
                                          <p:val>
                                            <p:strVal val="#ppt_w"/>
                                          </p:val>
                                        </p:tav>
                                      </p:tavLst>
                                    </p:anim>
                                    <p:anim calcmode="lin" valueType="num">
                                      <p:cBhvr>
                                        <p:cTn id="38" dur="200" fill="hold"/>
                                        <p:tgtEl>
                                          <p:spTgt spid="3"/>
                                        </p:tgtEl>
                                        <p:attrNameLst>
                                          <p:attrName>ppt_h</p:attrName>
                                        </p:attrNameLst>
                                      </p:cBhvr>
                                      <p:tavLst>
                                        <p:tav tm="0">
                                          <p:val>
                                            <p:fltVal val="0"/>
                                          </p:val>
                                        </p:tav>
                                        <p:tav tm="100000">
                                          <p:val>
                                            <p:strVal val="#ppt_h"/>
                                          </p:val>
                                        </p:tav>
                                      </p:tavLst>
                                    </p:anim>
                                    <p:anim calcmode="lin" valueType="num">
                                      <p:cBhvr>
                                        <p:cTn id="39" dur="200" fill="hold"/>
                                        <p:tgtEl>
                                          <p:spTgt spid="3"/>
                                        </p:tgtEl>
                                        <p:attrNameLst>
                                          <p:attrName>ppt_x</p:attrName>
                                        </p:attrNameLst>
                                      </p:cBhvr>
                                      <p:tavLst>
                                        <p:tav tm="0" fmla="#ppt_x+(cos(-2*pi*(1-$))*-#ppt_x-sin(-2*pi*(1-$))*(1-#ppt_y))*(1-$)">
                                          <p:val>
                                            <p:fltVal val="0"/>
                                          </p:val>
                                        </p:tav>
                                        <p:tav tm="100000">
                                          <p:val>
                                            <p:fltVal val="1"/>
                                          </p:val>
                                        </p:tav>
                                      </p:tavLst>
                                    </p:anim>
                                    <p:anim calcmode="lin" valueType="num">
                                      <p:cBhvr>
                                        <p:cTn id="40" dur="200" fill="hold"/>
                                        <p:tgtEl>
                                          <p:spTgt spid="3"/>
                                        </p:tgtEl>
                                        <p:attrNameLst>
                                          <p:attrName>ppt_y</p:attrName>
                                        </p:attrNameLst>
                                      </p:cBhvr>
                                      <p:tavLst>
                                        <p:tav tm="0" fmla="#ppt_y+(sin(-2*pi*(1-$))*-#ppt_x+cos(-2*pi*(1-$))*(1-#ppt_y))*(1-$)">
                                          <p:val>
                                            <p:fltVal val="0"/>
                                          </p:val>
                                        </p:tav>
                                        <p:tav tm="100000">
                                          <p:val>
                                            <p:fltVal val="1"/>
                                          </p:val>
                                        </p:tav>
                                      </p:tavLst>
                                    </p:anim>
                                  </p:childTnLst>
                                </p:cTn>
                              </p:par>
                            </p:childTnLst>
                          </p:cTn>
                        </p:par>
                        <p:par>
                          <p:cTn id="41" fill="hold" nodeType="afterGroup">
                            <p:stCondLst>
                              <p:cond delay="2300"/>
                            </p:stCondLst>
                            <p:childTnLst>
                              <p:par>
                                <p:cTn id="42" presetID="15" presetClass="entr" presetSubtype="0"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200" fill="hold"/>
                                        <p:tgtEl>
                                          <p:spTgt spid="5"/>
                                        </p:tgtEl>
                                        <p:attrNameLst>
                                          <p:attrName>ppt_w</p:attrName>
                                        </p:attrNameLst>
                                      </p:cBhvr>
                                      <p:tavLst>
                                        <p:tav tm="0">
                                          <p:val>
                                            <p:fltVal val="0"/>
                                          </p:val>
                                        </p:tav>
                                        <p:tav tm="100000">
                                          <p:val>
                                            <p:strVal val="#ppt_w"/>
                                          </p:val>
                                        </p:tav>
                                      </p:tavLst>
                                    </p:anim>
                                    <p:anim calcmode="lin" valueType="num">
                                      <p:cBhvr>
                                        <p:cTn id="45" dur="200" fill="hold"/>
                                        <p:tgtEl>
                                          <p:spTgt spid="5"/>
                                        </p:tgtEl>
                                        <p:attrNameLst>
                                          <p:attrName>ppt_h</p:attrName>
                                        </p:attrNameLst>
                                      </p:cBhvr>
                                      <p:tavLst>
                                        <p:tav tm="0">
                                          <p:val>
                                            <p:fltVal val="0"/>
                                          </p:val>
                                        </p:tav>
                                        <p:tav tm="100000">
                                          <p:val>
                                            <p:strVal val="#ppt_h"/>
                                          </p:val>
                                        </p:tav>
                                      </p:tavLst>
                                    </p:anim>
                                    <p:anim calcmode="lin" valueType="num">
                                      <p:cBhvr>
                                        <p:cTn id="46" dur="200" fill="hold"/>
                                        <p:tgtEl>
                                          <p:spTgt spid="5"/>
                                        </p:tgtEl>
                                        <p:attrNameLst>
                                          <p:attrName>ppt_x</p:attrName>
                                        </p:attrNameLst>
                                      </p:cBhvr>
                                      <p:tavLst>
                                        <p:tav tm="0" fmla="#ppt_x+(cos(-2*pi*(1-$))*-#ppt_x-sin(-2*pi*(1-$))*(1-#ppt_y))*(1-$)">
                                          <p:val>
                                            <p:fltVal val="0"/>
                                          </p:val>
                                        </p:tav>
                                        <p:tav tm="100000">
                                          <p:val>
                                            <p:fltVal val="1"/>
                                          </p:val>
                                        </p:tav>
                                      </p:tavLst>
                                    </p:anim>
                                    <p:anim calcmode="lin" valueType="num">
                                      <p:cBhvr>
                                        <p:cTn id="47" dur="200" fill="hold"/>
                                        <p:tgtEl>
                                          <p:spTgt spid="5"/>
                                        </p:tgtEl>
                                        <p:attrNameLst>
                                          <p:attrName>ppt_y</p:attrName>
                                        </p:attrNameLst>
                                      </p:cBhvr>
                                      <p:tavLst>
                                        <p:tav tm="0" fmla="#ppt_y+(sin(-2*pi*(1-$))*-#ppt_x+cos(-2*pi*(1-$))*(1-#ppt_y))*(1-$)">
                                          <p:val>
                                            <p:fltVal val="0"/>
                                          </p:val>
                                        </p:tav>
                                        <p:tav tm="100000">
                                          <p:val>
                                            <p:fltVal val="1"/>
                                          </p:val>
                                        </p:tav>
                                      </p:tavLst>
                                    </p:anim>
                                  </p:childTnLst>
                                </p:cTn>
                              </p:par>
                            </p:childTnLst>
                          </p:cTn>
                        </p:par>
                        <p:par>
                          <p:cTn id="48" fill="hold" nodeType="afterGroup">
                            <p:stCondLst>
                              <p:cond delay="2500"/>
                            </p:stCondLst>
                            <p:childTnLst>
                              <p:par>
                                <p:cTn id="49" presetID="15" presetClass="entr" presetSubtype="0" fill="hold" nodeType="afterEffect">
                                  <p:stCondLst>
                                    <p:cond delay="0"/>
                                  </p:stCondLst>
                                  <p:childTnLst>
                                    <p:set>
                                      <p:cBhvr>
                                        <p:cTn id="50" dur="1" fill="hold">
                                          <p:stCondLst>
                                            <p:cond delay="0"/>
                                          </p:stCondLst>
                                        </p:cTn>
                                        <p:tgtEl>
                                          <p:spTgt spid="6"/>
                                        </p:tgtEl>
                                        <p:attrNameLst>
                                          <p:attrName>style.visibility</p:attrName>
                                        </p:attrNameLst>
                                      </p:cBhvr>
                                      <p:to>
                                        <p:strVal val="visible"/>
                                      </p:to>
                                    </p:set>
                                    <p:anim calcmode="lin" valueType="num">
                                      <p:cBhvr>
                                        <p:cTn id="51" dur="200" fill="hold"/>
                                        <p:tgtEl>
                                          <p:spTgt spid="6"/>
                                        </p:tgtEl>
                                        <p:attrNameLst>
                                          <p:attrName>ppt_w</p:attrName>
                                        </p:attrNameLst>
                                      </p:cBhvr>
                                      <p:tavLst>
                                        <p:tav tm="0">
                                          <p:val>
                                            <p:fltVal val="0"/>
                                          </p:val>
                                        </p:tav>
                                        <p:tav tm="100000">
                                          <p:val>
                                            <p:strVal val="#ppt_w"/>
                                          </p:val>
                                        </p:tav>
                                      </p:tavLst>
                                    </p:anim>
                                    <p:anim calcmode="lin" valueType="num">
                                      <p:cBhvr>
                                        <p:cTn id="52" dur="200" fill="hold"/>
                                        <p:tgtEl>
                                          <p:spTgt spid="6"/>
                                        </p:tgtEl>
                                        <p:attrNameLst>
                                          <p:attrName>ppt_h</p:attrName>
                                        </p:attrNameLst>
                                      </p:cBhvr>
                                      <p:tavLst>
                                        <p:tav tm="0">
                                          <p:val>
                                            <p:fltVal val="0"/>
                                          </p:val>
                                        </p:tav>
                                        <p:tav tm="100000">
                                          <p:val>
                                            <p:strVal val="#ppt_h"/>
                                          </p:val>
                                        </p:tav>
                                      </p:tavLst>
                                    </p:anim>
                                    <p:anim calcmode="lin" valueType="num">
                                      <p:cBhvr>
                                        <p:cTn id="53" dur="200" fill="hold"/>
                                        <p:tgtEl>
                                          <p:spTgt spid="6"/>
                                        </p:tgtEl>
                                        <p:attrNameLst>
                                          <p:attrName>ppt_x</p:attrName>
                                        </p:attrNameLst>
                                      </p:cBhvr>
                                      <p:tavLst>
                                        <p:tav tm="0" fmla="#ppt_x+(cos(-2*pi*(1-$))*-#ppt_x-sin(-2*pi*(1-$))*(1-#ppt_y))*(1-$)">
                                          <p:val>
                                            <p:fltVal val="0"/>
                                          </p:val>
                                        </p:tav>
                                        <p:tav tm="100000">
                                          <p:val>
                                            <p:fltVal val="1"/>
                                          </p:val>
                                        </p:tav>
                                      </p:tavLst>
                                    </p:anim>
                                    <p:anim calcmode="lin" valueType="num">
                                      <p:cBhvr>
                                        <p:cTn id="54" dur="200" fill="hold"/>
                                        <p:tgtEl>
                                          <p:spTgt spid="6"/>
                                        </p:tgtEl>
                                        <p:attrNameLst>
                                          <p:attrName>ppt_y</p:attrName>
                                        </p:attrNameLst>
                                      </p:cBhvr>
                                      <p:tavLst>
                                        <p:tav tm="0" fmla="#ppt_y+(sin(-2*pi*(1-$))*-#ppt_x+cos(-2*pi*(1-$))*(1-#ppt_y))*(1-$)">
                                          <p:val>
                                            <p:fltVal val="0"/>
                                          </p:val>
                                        </p:tav>
                                        <p:tav tm="100000">
                                          <p:val>
                                            <p:fltVal val="1"/>
                                          </p:val>
                                        </p:tav>
                                      </p:tavLst>
                                    </p:anim>
                                  </p:childTnLst>
                                </p:cTn>
                              </p:par>
                            </p:childTnLst>
                          </p:cTn>
                        </p:par>
                        <p:par>
                          <p:cTn id="55" fill="hold" nodeType="afterGroup">
                            <p:stCondLst>
                              <p:cond delay="2700"/>
                            </p:stCondLst>
                            <p:childTnLst>
                              <p:par>
                                <p:cTn id="56" presetID="15" presetClass="entr" presetSubtype="0" fill="hold" nodeType="afterEffect">
                                  <p:stCondLst>
                                    <p:cond delay="0"/>
                                  </p:stCondLst>
                                  <p:childTnLst>
                                    <p:set>
                                      <p:cBhvr>
                                        <p:cTn id="57" dur="1" fill="hold">
                                          <p:stCondLst>
                                            <p:cond delay="0"/>
                                          </p:stCondLst>
                                        </p:cTn>
                                        <p:tgtEl>
                                          <p:spTgt spid="7"/>
                                        </p:tgtEl>
                                        <p:attrNameLst>
                                          <p:attrName>style.visibility</p:attrName>
                                        </p:attrNameLst>
                                      </p:cBhvr>
                                      <p:to>
                                        <p:strVal val="visible"/>
                                      </p:to>
                                    </p:set>
                                    <p:anim calcmode="lin" valueType="num">
                                      <p:cBhvr>
                                        <p:cTn id="58" dur="200" fill="hold"/>
                                        <p:tgtEl>
                                          <p:spTgt spid="7"/>
                                        </p:tgtEl>
                                        <p:attrNameLst>
                                          <p:attrName>ppt_w</p:attrName>
                                        </p:attrNameLst>
                                      </p:cBhvr>
                                      <p:tavLst>
                                        <p:tav tm="0">
                                          <p:val>
                                            <p:fltVal val="0"/>
                                          </p:val>
                                        </p:tav>
                                        <p:tav tm="100000">
                                          <p:val>
                                            <p:strVal val="#ppt_w"/>
                                          </p:val>
                                        </p:tav>
                                      </p:tavLst>
                                    </p:anim>
                                    <p:anim calcmode="lin" valueType="num">
                                      <p:cBhvr>
                                        <p:cTn id="59" dur="200" fill="hold"/>
                                        <p:tgtEl>
                                          <p:spTgt spid="7"/>
                                        </p:tgtEl>
                                        <p:attrNameLst>
                                          <p:attrName>ppt_h</p:attrName>
                                        </p:attrNameLst>
                                      </p:cBhvr>
                                      <p:tavLst>
                                        <p:tav tm="0">
                                          <p:val>
                                            <p:fltVal val="0"/>
                                          </p:val>
                                        </p:tav>
                                        <p:tav tm="100000">
                                          <p:val>
                                            <p:strVal val="#ppt_h"/>
                                          </p:val>
                                        </p:tav>
                                      </p:tavLst>
                                    </p:anim>
                                    <p:anim calcmode="lin" valueType="num">
                                      <p:cBhvr>
                                        <p:cTn id="60" dur="200" fill="hold"/>
                                        <p:tgtEl>
                                          <p:spTgt spid="7"/>
                                        </p:tgtEl>
                                        <p:attrNameLst>
                                          <p:attrName>ppt_x</p:attrName>
                                        </p:attrNameLst>
                                      </p:cBhvr>
                                      <p:tavLst>
                                        <p:tav tm="0" fmla="#ppt_x+(cos(-2*pi*(1-$))*-#ppt_x-sin(-2*pi*(1-$))*(1-#ppt_y))*(1-$)">
                                          <p:val>
                                            <p:fltVal val="0"/>
                                          </p:val>
                                        </p:tav>
                                        <p:tav tm="100000">
                                          <p:val>
                                            <p:fltVal val="1"/>
                                          </p:val>
                                        </p:tav>
                                      </p:tavLst>
                                    </p:anim>
                                    <p:anim calcmode="lin" valueType="num">
                                      <p:cBhvr>
                                        <p:cTn id="61" dur="200" fill="hold"/>
                                        <p:tgtEl>
                                          <p:spTgt spid="7"/>
                                        </p:tgtEl>
                                        <p:attrNameLst>
                                          <p:attrName>ppt_y</p:attrName>
                                        </p:attrNameLst>
                                      </p:cBhvr>
                                      <p:tavLst>
                                        <p:tav tm="0" fmla="#ppt_y+(sin(-2*pi*(1-$))*-#ppt_x+cos(-2*pi*(1-$))*(1-#ppt_y))*(1-$)">
                                          <p:val>
                                            <p:fltVal val="0"/>
                                          </p:val>
                                        </p:tav>
                                        <p:tav tm="100000">
                                          <p:val>
                                            <p:fltVal val="1"/>
                                          </p:val>
                                        </p:tav>
                                      </p:tavLst>
                                    </p:anim>
                                  </p:childTnLst>
                                </p:cTn>
                              </p:par>
                            </p:childTnLst>
                          </p:cTn>
                        </p:par>
                        <p:par>
                          <p:cTn id="62" fill="hold" nodeType="afterGroup">
                            <p:stCondLst>
                              <p:cond delay="2900"/>
                            </p:stCondLst>
                            <p:childTnLst>
                              <p:par>
                                <p:cTn id="63" presetID="15" presetClass="entr" presetSubtype="0" fill="hold" nodeType="afterEffect">
                                  <p:stCondLst>
                                    <p:cond delay="0"/>
                                  </p:stCondLst>
                                  <p:childTnLst>
                                    <p:set>
                                      <p:cBhvr>
                                        <p:cTn id="64" dur="1" fill="hold">
                                          <p:stCondLst>
                                            <p:cond delay="0"/>
                                          </p:stCondLst>
                                        </p:cTn>
                                        <p:tgtEl>
                                          <p:spTgt spid="9"/>
                                        </p:tgtEl>
                                        <p:attrNameLst>
                                          <p:attrName>style.visibility</p:attrName>
                                        </p:attrNameLst>
                                      </p:cBhvr>
                                      <p:to>
                                        <p:strVal val="visible"/>
                                      </p:to>
                                    </p:set>
                                    <p:anim calcmode="lin" valueType="num">
                                      <p:cBhvr>
                                        <p:cTn id="65" dur="200" fill="hold"/>
                                        <p:tgtEl>
                                          <p:spTgt spid="9"/>
                                        </p:tgtEl>
                                        <p:attrNameLst>
                                          <p:attrName>ppt_w</p:attrName>
                                        </p:attrNameLst>
                                      </p:cBhvr>
                                      <p:tavLst>
                                        <p:tav tm="0">
                                          <p:val>
                                            <p:fltVal val="0"/>
                                          </p:val>
                                        </p:tav>
                                        <p:tav tm="100000">
                                          <p:val>
                                            <p:strVal val="#ppt_w"/>
                                          </p:val>
                                        </p:tav>
                                      </p:tavLst>
                                    </p:anim>
                                    <p:anim calcmode="lin" valueType="num">
                                      <p:cBhvr>
                                        <p:cTn id="66" dur="200" fill="hold"/>
                                        <p:tgtEl>
                                          <p:spTgt spid="9"/>
                                        </p:tgtEl>
                                        <p:attrNameLst>
                                          <p:attrName>ppt_h</p:attrName>
                                        </p:attrNameLst>
                                      </p:cBhvr>
                                      <p:tavLst>
                                        <p:tav tm="0">
                                          <p:val>
                                            <p:fltVal val="0"/>
                                          </p:val>
                                        </p:tav>
                                        <p:tav tm="100000">
                                          <p:val>
                                            <p:strVal val="#ppt_h"/>
                                          </p:val>
                                        </p:tav>
                                      </p:tavLst>
                                    </p:anim>
                                    <p:anim calcmode="lin" valueType="num">
                                      <p:cBhvr>
                                        <p:cTn id="67" dur="200" fill="hold"/>
                                        <p:tgtEl>
                                          <p:spTgt spid="9"/>
                                        </p:tgtEl>
                                        <p:attrNameLst>
                                          <p:attrName>ppt_x</p:attrName>
                                        </p:attrNameLst>
                                      </p:cBhvr>
                                      <p:tavLst>
                                        <p:tav tm="0" fmla="#ppt_x+(cos(-2*pi*(1-$))*-#ppt_x-sin(-2*pi*(1-$))*(1-#ppt_y))*(1-$)">
                                          <p:val>
                                            <p:fltVal val="0"/>
                                          </p:val>
                                        </p:tav>
                                        <p:tav tm="100000">
                                          <p:val>
                                            <p:fltVal val="1"/>
                                          </p:val>
                                        </p:tav>
                                      </p:tavLst>
                                    </p:anim>
                                    <p:anim calcmode="lin" valueType="num">
                                      <p:cBhvr>
                                        <p:cTn id="68" dur="200" fill="hold"/>
                                        <p:tgtEl>
                                          <p:spTgt spid="9"/>
                                        </p:tgtEl>
                                        <p:attrNameLst>
                                          <p:attrName>ppt_y</p:attrName>
                                        </p:attrNameLst>
                                      </p:cBhvr>
                                      <p:tavLst>
                                        <p:tav tm="0" fmla="#ppt_y+(sin(-2*pi*(1-$))*-#ppt_x+cos(-2*pi*(1-$))*(1-#ppt_y))*(1-$)">
                                          <p:val>
                                            <p:fltVal val="0"/>
                                          </p:val>
                                        </p:tav>
                                        <p:tav tm="100000">
                                          <p:val>
                                            <p:fltVal val="1"/>
                                          </p:val>
                                        </p:tav>
                                      </p:tavLst>
                                    </p:anim>
                                  </p:childTnLst>
                                </p:cTn>
                              </p:par>
                            </p:childTnLst>
                          </p:cTn>
                        </p:par>
                        <p:par>
                          <p:cTn id="69" fill="hold" nodeType="afterGroup">
                            <p:stCondLst>
                              <p:cond delay="3100"/>
                            </p:stCondLst>
                            <p:childTnLst>
                              <p:par>
                                <p:cTn id="70" presetID="15" presetClass="entr" presetSubtype="0" fill="hold" nodeType="afterEffect">
                                  <p:stCondLst>
                                    <p:cond delay="0"/>
                                  </p:stCondLst>
                                  <p:childTnLst>
                                    <p:set>
                                      <p:cBhvr>
                                        <p:cTn id="71" dur="1" fill="hold">
                                          <p:stCondLst>
                                            <p:cond delay="0"/>
                                          </p:stCondLst>
                                        </p:cTn>
                                        <p:tgtEl>
                                          <p:spTgt spid="8"/>
                                        </p:tgtEl>
                                        <p:attrNameLst>
                                          <p:attrName>style.visibility</p:attrName>
                                        </p:attrNameLst>
                                      </p:cBhvr>
                                      <p:to>
                                        <p:strVal val="visible"/>
                                      </p:to>
                                    </p:set>
                                    <p:anim calcmode="lin" valueType="num">
                                      <p:cBhvr>
                                        <p:cTn id="72" dur="200" fill="hold"/>
                                        <p:tgtEl>
                                          <p:spTgt spid="8"/>
                                        </p:tgtEl>
                                        <p:attrNameLst>
                                          <p:attrName>ppt_w</p:attrName>
                                        </p:attrNameLst>
                                      </p:cBhvr>
                                      <p:tavLst>
                                        <p:tav tm="0">
                                          <p:val>
                                            <p:fltVal val="0"/>
                                          </p:val>
                                        </p:tav>
                                        <p:tav tm="100000">
                                          <p:val>
                                            <p:strVal val="#ppt_w"/>
                                          </p:val>
                                        </p:tav>
                                      </p:tavLst>
                                    </p:anim>
                                    <p:anim calcmode="lin" valueType="num">
                                      <p:cBhvr>
                                        <p:cTn id="73" dur="200" fill="hold"/>
                                        <p:tgtEl>
                                          <p:spTgt spid="8"/>
                                        </p:tgtEl>
                                        <p:attrNameLst>
                                          <p:attrName>ppt_h</p:attrName>
                                        </p:attrNameLst>
                                      </p:cBhvr>
                                      <p:tavLst>
                                        <p:tav tm="0">
                                          <p:val>
                                            <p:fltVal val="0"/>
                                          </p:val>
                                        </p:tav>
                                        <p:tav tm="100000">
                                          <p:val>
                                            <p:strVal val="#ppt_h"/>
                                          </p:val>
                                        </p:tav>
                                      </p:tavLst>
                                    </p:anim>
                                    <p:anim calcmode="lin" valueType="num">
                                      <p:cBhvr>
                                        <p:cTn id="74" dur="200" fill="hold"/>
                                        <p:tgtEl>
                                          <p:spTgt spid="8"/>
                                        </p:tgtEl>
                                        <p:attrNameLst>
                                          <p:attrName>ppt_x</p:attrName>
                                        </p:attrNameLst>
                                      </p:cBhvr>
                                      <p:tavLst>
                                        <p:tav tm="0" fmla="#ppt_x+(cos(-2*pi*(1-$))*-#ppt_x-sin(-2*pi*(1-$))*(1-#ppt_y))*(1-$)">
                                          <p:val>
                                            <p:fltVal val="0"/>
                                          </p:val>
                                        </p:tav>
                                        <p:tav tm="100000">
                                          <p:val>
                                            <p:fltVal val="1"/>
                                          </p:val>
                                        </p:tav>
                                      </p:tavLst>
                                    </p:anim>
                                    <p:anim calcmode="lin" valueType="num">
                                      <p:cBhvr>
                                        <p:cTn id="75" dur="200" fill="hold"/>
                                        <p:tgtEl>
                                          <p:spTgt spid="8"/>
                                        </p:tgtEl>
                                        <p:attrNameLst>
                                          <p:attrName>ppt_y</p:attrName>
                                        </p:attrNameLst>
                                      </p:cBhvr>
                                      <p:tavLst>
                                        <p:tav tm="0" fmla="#ppt_y+(sin(-2*pi*(1-$))*-#ppt_x+cos(-2*pi*(1-$))*(1-#ppt_y))*(1-$)">
                                          <p:val>
                                            <p:fltVal val="0"/>
                                          </p:val>
                                        </p:tav>
                                        <p:tav tm="100000">
                                          <p:val>
                                            <p:fltVal val="1"/>
                                          </p:val>
                                        </p:tav>
                                      </p:tavLst>
                                    </p:anim>
                                  </p:childTnLst>
                                </p:cTn>
                              </p:par>
                            </p:childTnLst>
                          </p:cTn>
                        </p:par>
                        <p:par>
                          <p:cTn id="76" fill="hold" nodeType="afterGroup">
                            <p:stCondLst>
                              <p:cond delay="3300"/>
                            </p:stCondLst>
                            <p:childTnLst>
                              <p:par>
                                <p:cTn id="77" presetID="15" presetClass="entr" presetSubtype="0" fill="hold" nodeType="afterEffect">
                                  <p:stCondLst>
                                    <p:cond delay="0"/>
                                  </p:stCondLst>
                                  <p:childTnLst>
                                    <p:set>
                                      <p:cBhvr>
                                        <p:cTn id="78" dur="1" fill="hold">
                                          <p:stCondLst>
                                            <p:cond delay="0"/>
                                          </p:stCondLst>
                                        </p:cTn>
                                        <p:tgtEl>
                                          <p:spTgt spid="2"/>
                                        </p:tgtEl>
                                        <p:attrNameLst>
                                          <p:attrName>style.visibility</p:attrName>
                                        </p:attrNameLst>
                                      </p:cBhvr>
                                      <p:to>
                                        <p:strVal val="visible"/>
                                      </p:to>
                                    </p:set>
                                    <p:anim calcmode="lin" valueType="num">
                                      <p:cBhvr>
                                        <p:cTn id="79" dur="200" fill="hold"/>
                                        <p:tgtEl>
                                          <p:spTgt spid="2"/>
                                        </p:tgtEl>
                                        <p:attrNameLst>
                                          <p:attrName>ppt_w</p:attrName>
                                        </p:attrNameLst>
                                      </p:cBhvr>
                                      <p:tavLst>
                                        <p:tav tm="0">
                                          <p:val>
                                            <p:fltVal val="0"/>
                                          </p:val>
                                        </p:tav>
                                        <p:tav tm="100000">
                                          <p:val>
                                            <p:strVal val="#ppt_w"/>
                                          </p:val>
                                        </p:tav>
                                      </p:tavLst>
                                    </p:anim>
                                    <p:anim calcmode="lin" valueType="num">
                                      <p:cBhvr>
                                        <p:cTn id="80" dur="200" fill="hold"/>
                                        <p:tgtEl>
                                          <p:spTgt spid="2"/>
                                        </p:tgtEl>
                                        <p:attrNameLst>
                                          <p:attrName>ppt_h</p:attrName>
                                        </p:attrNameLst>
                                      </p:cBhvr>
                                      <p:tavLst>
                                        <p:tav tm="0">
                                          <p:val>
                                            <p:fltVal val="0"/>
                                          </p:val>
                                        </p:tav>
                                        <p:tav tm="100000">
                                          <p:val>
                                            <p:strVal val="#ppt_h"/>
                                          </p:val>
                                        </p:tav>
                                      </p:tavLst>
                                    </p:anim>
                                    <p:anim calcmode="lin" valueType="num">
                                      <p:cBhvr>
                                        <p:cTn id="81" dur="200" fill="hold"/>
                                        <p:tgtEl>
                                          <p:spTgt spid="2"/>
                                        </p:tgtEl>
                                        <p:attrNameLst>
                                          <p:attrName>ppt_x</p:attrName>
                                        </p:attrNameLst>
                                      </p:cBhvr>
                                      <p:tavLst>
                                        <p:tav tm="0" fmla="#ppt_x+(cos(-2*pi*(1-$))*-#ppt_x-sin(-2*pi*(1-$))*(1-#ppt_y))*(1-$)">
                                          <p:val>
                                            <p:fltVal val="0"/>
                                          </p:val>
                                        </p:tav>
                                        <p:tav tm="100000">
                                          <p:val>
                                            <p:fltVal val="1"/>
                                          </p:val>
                                        </p:tav>
                                      </p:tavLst>
                                    </p:anim>
                                    <p:anim calcmode="lin" valueType="num">
                                      <p:cBhvr>
                                        <p:cTn id="82" dur="2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83" fill="hold" nodeType="afterGroup">
                            <p:stCondLst>
                              <p:cond delay="3500"/>
                            </p:stCondLst>
                            <p:childTnLst>
                              <p:par>
                                <p:cTn id="84" presetID="15" presetClass="entr" presetSubtype="0" fill="hold" nodeType="after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200" fill="hold"/>
                                        <p:tgtEl>
                                          <p:spTgt spid="12"/>
                                        </p:tgtEl>
                                        <p:attrNameLst>
                                          <p:attrName>ppt_w</p:attrName>
                                        </p:attrNameLst>
                                      </p:cBhvr>
                                      <p:tavLst>
                                        <p:tav tm="0">
                                          <p:val>
                                            <p:fltVal val="0"/>
                                          </p:val>
                                        </p:tav>
                                        <p:tav tm="100000">
                                          <p:val>
                                            <p:strVal val="#ppt_w"/>
                                          </p:val>
                                        </p:tav>
                                      </p:tavLst>
                                    </p:anim>
                                    <p:anim calcmode="lin" valueType="num">
                                      <p:cBhvr>
                                        <p:cTn id="87" dur="200" fill="hold"/>
                                        <p:tgtEl>
                                          <p:spTgt spid="12"/>
                                        </p:tgtEl>
                                        <p:attrNameLst>
                                          <p:attrName>ppt_h</p:attrName>
                                        </p:attrNameLst>
                                      </p:cBhvr>
                                      <p:tavLst>
                                        <p:tav tm="0">
                                          <p:val>
                                            <p:fltVal val="0"/>
                                          </p:val>
                                        </p:tav>
                                        <p:tav tm="100000">
                                          <p:val>
                                            <p:strVal val="#ppt_h"/>
                                          </p:val>
                                        </p:tav>
                                      </p:tavLst>
                                    </p:anim>
                                    <p:anim calcmode="lin" valueType="num">
                                      <p:cBhvr>
                                        <p:cTn id="88" dur="200" fill="hold"/>
                                        <p:tgtEl>
                                          <p:spTgt spid="12"/>
                                        </p:tgtEl>
                                        <p:attrNameLst>
                                          <p:attrName>ppt_x</p:attrName>
                                        </p:attrNameLst>
                                      </p:cBhvr>
                                      <p:tavLst>
                                        <p:tav tm="0" fmla="#ppt_x+(cos(-2*pi*(1-$))*-#ppt_x-sin(-2*pi*(1-$))*(1-#ppt_y))*(1-$)">
                                          <p:val>
                                            <p:fltVal val="0"/>
                                          </p:val>
                                        </p:tav>
                                        <p:tav tm="100000">
                                          <p:val>
                                            <p:fltVal val="1"/>
                                          </p:val>
                                        </p:tav>
                                      </p:tavLst>
                                    </p:anim>
                                    <p:anim calcmode="lin" valueType="num">
                                      <p:cBhvr>
                                        <p:cTn id="89" dur="200" fill="hold"/>
                                        <p:tgtEl>
                                          <p:spTgt spid="1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0" fill="hold" nodeType="clickPar">
                      <p:stCondLst>
                        <p:cond delay="indefinite"/>
                      </p:stCondLst>
                      <p:childTnLst>
                        <p:par>
                          <p:cTn id="91" fill="hold" nodeType="withGroup">
                            <p:stCondLst>
                              <p:cond delay="0"/>
                            </p:stCondLst>
                            <p:childTnLst>
                              <p:par>
                                <p:cTn id="92" presetID="1" presetClass="entr" presetSubtype="0" fill="hold" grpId="0" nodeType="clickEffect">
                                  <p:stCondLst>
                                    <p:cond delay="0"/>
                                  </p:stCondLst>
                                  <p:childTnLst>
                                    <p:set>
                                      <p:cBhvr>
                                        <p:cTn id="93" dur="1" fill="hold">
                                          <p:stCondLst>
                                            <p:cond delay="499"/>
                                          </p:stCondLst>
                                        </p:cTn>
                                        <p:tgtEl>
                                          <p:spTgt spid="1727527"/>
                                        </p:tgtEl>
                                        <p:attrNameLst>
                                          <p:attrName>style.visibility</p:attrName>
                                        </p:attrNameLst>
                                      </p:cBhvr>
                                      <p:to>
                                        <p:strVal val="visible"/>
                                      </p:to>
                                    </p:set>
                                  </p:childTnLst>
                                </p:cTn>
                              </p:par>
                            </p:childTnLst>
                          </p:cTn>
                        </p:par>
                      </p:childTnLst>
                    </p:cTn>
                  </p:par>
                  <p:par>
                    <p:cTn id="94" fill="hold" nodeType="clickPar">
                      <p:stCondLst>
                        <p:cond delay="indefinite"/>
                      </p:stCondLst>
                      <p:childTnLst>
                        <p:par>
                          <p:cTn id="95" fill="hold" nodeType="withGroup">
                            <p:stCondLst>
                              <p:cond delay="0"/>
                            </p:stCondLst>
                            <p:childTnLst>
                              <p:par>
                                <p:cTn id="96" presetID="1" presetClass="entr" presetSubtype="0" fill="hold" grpId="0" nodeType="clickEffect">
                                  <p:stCondLst>
                                    <p:cond delay="0"/>
                                  </p:stCondLst>
                                  <p:childTnLst>
                                    <p:set>
                                      <p:cBhvr>
                                        <p:cTn id="97" dur="1" fill="hold">
                                          <p:stCondLst>
                                            <p:cond delay="499"/>
                                          </p:stCondLst>
                                        </p:cTn>
                                        <p:tgtEl>
                                          <p:spTgt spid="17275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7521" grpId="0" autoUpdateAnimBg="0"/>
      <p:bldP spid="1727522" grpId="0" autoUpdateAnimBg="0"/>
      <p:bldP spid="1727527" grpId="0" autoUpdateAnimBg="0"/>
      <p:bldP spid="1727528" grpId="0" autoUpdateAnimBg="0"/>
    </p:bldLst>
  </p:timing>
</p:sld>
</file>

<file path=ppt/slides/slide12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D6FAE4E5-66A8-5E4A-AFD0-0F33AEBD2AA7}"/>
              </a:ext>
            </a:extLst>
          </p:cNvPr>
          <p:cNvSpPr>
            <a:spLocks noChangeArrowheads="1"/>
          </p:cNvSpPr>
          <p:nvPr/>
        </p:nvSpPr>
        <p:spPr bwMode="auto">
          <a:xfrm>
            <a:off x="3563888" y="1100088"/>
            <a:ext cx="5017424" cy="3252172"/>
          </a:xfrm>
          <a:custGeom>
            <a:avLst/>
            <a:gdLst>
              <a:gd name="connsiteX0" fmla="*/ 0 w 7128792"/>
              <a:gd name="connsiteY0" fmla="*/ 0 h 2390398"/>
              <a:gd name="connsiteX1" fmla="*/ 7128792 w 7128792"/>
              <a:gd name="connsiteY1" fmla="*/ 0 h 2390398"/>
              <a:gd name="connsiteX2" fmla="*/ 7128792 w 7128792"/>
              <a:gd name="connsiteY2" fmla="*/ 2390398 h 2390398"/>
              <a:gd name="connsiteX3" fmla="*/ 0 w 7128792"/>
              <a:gd name="connsiteY3" fmla="*/ 2390398 h 2390398"/>
              <a:gd name="connsiteX4" fmla="*/ 0 w 7128792"/>
              <a:gd name="connsiteY4" fmla="*/ 0 h 2390398"/>
              <a:gd name="connsiteX0" fmla="*/ 2305455 w 7128792"/>
              <a:gd name="connsiteY0" fmla="*/ 0 h 2536313"/>
              <a:gd name="connsiteX1" fmla="*/ 7128792 w 7128792"/>
              <a:gd name="connsiteY1" fmla="*/ 145915 h 2536313"/>
              <a:gd name="connsiteX2" fmla="*/ 7128792 w 7128792"/>
              <a:gd name="connsiteY2" fmla="*/ 2536313 h 2536313"/>
              <a:gd name="connsiteX3" fmla="*/ 0 w 7128792"/>
              <a:gd name="connsiteY3" fmla="*/ 2536313 h 2536313"/>
              <a:gd name="connsiteX4" fmla="*/ 2305455 w 7128792"/>
              <a:gd name="connsiteY4" fmla="*/ 0 h 2536313"/>
              <a:gd name="connsiteX0" fmla="*/ 1507787 w 6331124"/>
              <a:gd name="connsiteY0" fmla="*/ 0 h 3051879"/>
              <a:gd name="connsiteX1" fmla="*/ 6331124 w 6331124"/>
              <a:gd name="connsiteY1" fmla="*/ 145915 h 3051879"/>
              <a:gd name="connsiteX2" fmla="*/ 6331124 w 6331124"/>
              <a:gd name="connsiteY2" fmla="*/ 2536313 h 3051879"/>
              <a:gd name="connsiteX3" fmla="*/ 0 w 6331124"/>
              <a:gd name="connsiteY3" fmla="*/ 3051879 h 3051879"/>
              <a:gd name="connsiteX4" fmla="*/ 1507787 w 6331124"/>
              <a:gd name="connsiteY4" fmla="*/ 0 h 3051879"/>
              <a:gd name="connsiteX0" fmla="*/ 1634247 w 6457584"/>
              <a:gd name="connsiteY0" fmla="*/ 0 h 2925419"/>
              <a:gd name="connsiteX1" fmla="*/ 6457584 w 6457584"/>
              <a:gd name="connsiteY1" fmla="*/ 145915 h 2925419"/>
              <a:gd name="connsiteX2" fmla="*/ 6457584 w 6457584"/>
              <a:gd name="connsiteY2" fmla="*/ 2536313 h 2925419"/>
              <a:gd name="connsiteX3" fmla="*/ 0 w 6457584"/>
              <a:gd name="connsiteY3" fmla="*/ 2925419 h 2925419"/>
              <a:gd name="connsiteX4" fmla="*/ 1634247 w 6457584"/>
              <a:gd name="connsiteY4" fmla="*/ 0 h 2925419"/>
              <a:gd name="connsiteX0" fmla="*/ 2811294 w 6457584"/>
              <a:gd name="connsiteY0" fmla="*/ 0 h 2925419"/>
              <a:gd name="connsiteX1" fmla="*/ 6457584 w 6457584"/>
              <a:gd name="connsiteY1" fmla="*/ 145915 h 2925419"/>
              <a:gd name="connsiteX2" fmla="*/ 6457584 w 6457584"/>
              <a:gd name="connsiteY2" fmla="*/ 2536313 h 2925419"/>
              <a:gd name="connsiteX3" fmla="*/ 0 w 6457584"/>
              <a:gd name="connsiteY3" fmla="*/ 2925419 h 2925419"/>
              <a:gd name="connsiteX4" fmla="*/ 2811294 w 6457584"/>
              <a:gd name="connsiteY4" fmla="*/ 0 h 2925419"/>
              <a:gd name="connsiteX0" fmla="*/ 2811294 w 6457584"/>
              <a:gd name="connsiteY0" fmla="*/ 0 h 2925419"/>
              <a:gd name="connsiteX1" fmla="*/ 6457584 w 6457584"/>
              <a:gd name="connsiteY1" fmla="*/ 145915 h 2925419"/>
              <a:gd name="connsiteX2" fmla="*/ 6457584 w 6457584"/>
              <a:gd name="connsiteY2" fmla="*/ 2536313 h 2925419"/>
              <a:gd name="connsiteX3" fmla="*/ 0 w 6457584"/>
              <a:gd name="connsiteY3" fmla="*/ 2925419 h 2925419"/>
              <a:gd name="connsiteX4" fmla="*/ 2811294 w 6457584"/>
              <a:gd name="connsiteY4" fmla="*/ 0 h 2925419"/>
              <a:gd name="connsiteX0" fmla="*/ 2811294 w 6457584"/>
              <a:gd name="connsiteY0" fmla="*/ 0 h 2925419"/>
              <a:gd name="connsiteX1" fmla="*/ 6457584 w 6457584"/>
              <a:gd name="connsiteY1" fmla="*/ 145915 h 2925419"/>
              <a:gd name="connsiteX2" fmla="*/ 6457584 w 6457584"/>
              <a:gd name="connsiteY2" fmla="*/ 2536313 h 2925419"/>
              <a:gd name="connsiteX3" fmla="*/ 0 w 6457584"/>
              <a:gd name="connsiteY3" fmla="*/ 2925419 h 2925419"/>
              <a:gd name="connsiteX4" fmla="*/ 2811294 w 6457584"/>
              <a:gd name="connsiteY4" fmla="*/ 0 h 2925419"/>
              <a:gd name="connsiteX0" fmla="*/ 1050587 w 6457584"/>
              <a:gd name="connsiteY0" fmla="*/ 0 h 2993513"/>
              <a:gd name="connsiteX1" fmla="*/ 6457584 w 6457584"/>
              <a:gd name="connsiteY1" fmla="*/ 214009 h 2993513"/>
              <a:gd name="connsiteX2" fmla="*/ 6457584 w 6457584"/>
              <a:gd name="connsiteY2" fmla="*/ 2604407 h 2993513"/>
              <a:gd name="connsiteX3" fmla="*/ 0 w 6457584"/>
              <a:gd name="connsiteY3" fmla="*/ 2993513 h 2993513"/>
              <a:gd name="connsiteX4" fmla="*/ 1050587 w 6457584"/>
              <a:gd name="connsiteY4" fmla="*/ 0 h 2993513"/>
              <a:gd name="connsiteX0" fmla="*/ 1050587 w 6457584"/>
              <a:gd name="connsiteY0" fmla="*/ 0 h 2993513"/>
              <a:gd name="connsiteX1" fmla="*/ 6457584 w 6457584"/>
              <a:gd name="connsiteY1" fmla="*/ 214009 h 2993513"/>
              <a:gd name="connsiteX2" fmla="*/ 6457584 w 6457584"/>
              <a:gd name="connsiteY2" fmla="*/ 2604407 h 2993513"/>
              <a:gd name="connsiteX3" fmla="*/ 0 w 6457584"/>
              <a:gd name="connsiteY3" fmla="*/ 2993513 h 2993513"/>
              <a:gd name="connsiteX4" fmla="*/ 1050587 w 6457584"/>
              <a:gd name="connsiteY4" fmla="*/ 0 h 2993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57584" h="2993513">
                <a:moveTo>
                  <a:pt x="1050587" y="0"/>
                </a:moveTo>
                <a:lnTo>
                  <a:pt x="6457584" y="214009"/>
                </a:lnTo>
                <a:lnTo>
                  <a:pt x="6457584" y="2604407"/>
                </a:lnTo>
                <a:lnTo>
                  <a:pt x="0" y="2993513"/>
                </a:lnTo>
                <a:cubicBezTo>
                  <a:pt x="937098" y="2018373"/>
                  <a:pt x="239948" y="1140511"/>
                  <a:pt x="1050587" y="0"/>
                </a:cubicBezTo>
                <a:close/>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defRPr/>
            </a:pPr>
            <a:r>
              <a:rPr kumimoji="0" lang="en-US" altLang="zh-CN" sz="44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20 “</a:t>
            </a:r>
            <a:r>
              <a:rPr kumimoji="0" lang="zh-CN" altLang="en-US" sz="44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我不但为这些人祈求，也为那些因他们的话信我的人祈求，</a:t>
            </a:r>
            <a:endParaRPr kumimoji="0" lang="en-US" altLang="zh-CN" sz="44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defTabSz="457200" eaLnBrk="0" fontAlgn="base" hangingPunct="0">
              <a:spcBef>
                <a:spcPct val="0"/>
              </a:spcBef>
              <a:spcAft>
                <a:spcPct val="0"/>
              </a:spcAft>
              <a:defRPr/>
            </a:pPr>
            <a:r>
              <a:rPr kumimoji="0" lang="zh-CN" altLang="en-US" sz="44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 </a:t>
            </a:r>
            <a:r>
              <a:rPr kumimoji="0" lang="en-US" altLang="zh-CN" sz="44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21 </a:t>
            </a:r>
            <a:r>
              <a:rPr kumimoji="0" lang="zh-CN" altLang="en-US" sz="44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使他们都合而为一；正如你父在我里面，我在你里面，使他们也在我们里面，叫世人可以信你差了我来。 </a:t>
            </a:r>
          </a:p>
        </p:txBody>
      </p:sp>
      <p:sp>
        <p:nvSpPr>
          <p:cNvPr id="31747" name="Rectangle 3">
            <a:extLst>
              <a:ext uri="{FF2B5EF4-FFF2-40B4-BE49-F238E27FC236}">
                <a16:creationId xmlns:a16="http://schemas.microsoft.com/office/drawing/2014/main" id="{A53EB27D-E4F7-5D48-A4ED-5322F94FD6C3}"/>
              </a:ext>
            </a:extLst>
          </p:cNvPr>
          <p:cNvSpPr>
            <a:spLocks noChangeArrowheads="1"/>
          </p:cNvSpPr>
          <p:nvPr/>
        </p:nvSpPr>
        <p:spPr bwMode="auto">
          <a:xfrm>
            <a:off x="222250" y="612775"/>
            <a:ext cx="1939955" cy="1354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约翰福音 </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17:20-23</a:t>
            </a:r>
          </a:p>
          <a:p>
            <a:pPr marL="0" marR="0" lvl="0" indent="0" algn="l" defTabSz="457200" rtl="0" eaLnBrk="0" fontAlgn="base" latinLnBrk="0" hangingPunct="0">
              <a:lnSpc>
                <a:spcPct val="100000"/>
              </a:lnSpc>
              <a:spcBef>
                <a:spcPct val="0"/>
              </a:spcBef>
              <a:spcAft>
                <a:spcPct val="0"/>
              </a:spcAft>
              <a:buClrTx/>
              <a:buSzTx/>
              <a:buFontTx/>
              <a:buNone/>
              <a:tabLst/>
              <a:defRPr/>
            </a:pPr>
            <a:r>
              <a:rPr kumimoji="0" lang="en-SG" altLang="en-US" sz="1800" b="0" i="0" u="none" strike="noStrike" kern="1200" cap="none" spc="0" normalizeH="0" baseline="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8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23574113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2771" name="Rectangle 3">
            <a:extLst>
              <a:ext uri="{FF2B5EF4-FFF2-40B4-BE49-F238E27FC236}">
                <a16:creationId xmlns:a16="http://schemas.microsoft.com/office/drawing/2014/main" id="{E24CEAE2-AC03-0A4F-B083-4D5458F7E924}"/>
              </a:ext>
            </a:extLst>
          </p:cNvPr>
          <p:cNvSpPr>
            <a:spLocks noChangeArrowheads="1"/>
          </p:cNvSpPr>
          <p:nvPr/>
        </p:nvSpPr>
        <p:spPr bwMode="auto">
          <a:xfrm>
            <a:off x="3707904" y="1268760"/>
            <a:ext cx="5093990"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defTabSz="457200" eaLnBrk="0" fontAlgn="base" hangingPunct="0">
              <a:spcBef>
                <a:spcPct val="0"/>
              </a:spcBef>
              <a:spcAft>
                <a:spcPct val="0"/>
              </a:spcAft>
              <a:defRPr/>
            </a:pPr>
            <a:r>
              <a:rPr kumimoji="0" lang="en-US" altLang="zh-CN" sz="40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22 </a:t>
            </a:r>
            <a:r>
              <a:rPr kumimoji="0" lang="zh-CN" altLang="en-US" sz="40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你所赐给我的荣耀，我已赐给他们，使他们合而为一，像我们合而为一。 </a:t>
            </a:r>
            <a:endParaRPr kumimoji="0" lang="en-US" altLang="zh-CN" sz="40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a:p>
            <a:pPr defTabSz="457200" eaLnBrk="0" fontAlgn="base" hangingPunct="0">
              <a:spcBef>
                <a:spcPct val="0"/>
              </a:spcBef>
              <a:spcAft>
                <a:spcPct val="0"/>
              </a:spcAft>
              <a:defRPr/>
            </a:pPr>
            <a:r>
              <a:rPr kumimoji="0" lang="en-US" altLang="zh-CN" sz="40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23 </a:t>
            </a:r>
            <a:r>
              <a:rPr kumimoji="0" lang="zh-CN" altLang="en-US" sz="4000" b="0" i="0" u="none" strike="noStrike" kern="1200" cap="none" spc="0" normalizeH="0" baseline="30000" noProof="0" dirty="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我在他们里面，你在我里面，使他们完完全全地合而为一，叫世人知道你差了我来，也知道你爱他们如同爱我一样。</a:t>
            </a:r>
            <a:endParaRPr kumimoji="0" lang="en-US" altLang="en-US" sz="40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
        <p:nvSpPr>
          <p:cNvPr id="32772" name="Rectangle 4">
            <a:extLst>
              <a:ext uri="{FF2B5EF4-FFF2-40B4-BE49-F238E27FC236}">
                <a16:creationId xmlns:a16="http://schemas.microsoft.com/office/drawing/2014/main" id="{05FCB4A9-FC7B-C94E-9221-9BB6319EBAC0}"/>
              </a:ext>
            </a:extLst>
          </p:cNvPr>
          <p:cNvSpPr>
            <a:spLocks noChangeArrowheads="1"/>
          </p:cNvSpPr>
          <p:nvPr/>
        </p:nvSpPr>
        <p:spPr bwMode="auto">
          <a:xfrm>
            <a:off x="257175" y="387350"/>
            <a:ext cx="286543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ＭＳ Ｐゴシック" panose="020B0600070205080204" pitchFamily="34" charset="-128"/>
              </a:defRPr>
            </a:lvl1pPr>
            <a:lvl2pPr marL="742950" indent="-285750">
              <a:defRPr>
                <a:solidFill>
                  <a:schemeClr val="tx1"/>
                </a:solidFill>
                <a:latin typeface="Calibri" panose="020F0502020204030204" pitchFamily="34" charset="0"/>
                <a:ea typeface="ＭＳ Ｐゴシック" panose="020B0600070205080204" pitchFamily="34" charset="-128"/>
              </a:defRPr>
            </a:lvl2pPr>
            <a:lvl3pPr marL="1143000" indent="-228600">
              <a:defRPr>
                <a:solidFill>
                  <a:schemeClr val="tx1"/>
                </a:solidFill>
                <a:latin typeface="Calibri" panose="020F0502020204030204" pitchFamily="34" charset="0"/>
                <a:ea typeface="ＭＳ Ｐゴシック" panose="020B0600070205080204" pitchFamily="34" charset="-128"/>
              </a:defRPr>
            </a:lvl3pPr>
            <a:lvl4pPr marL="1600200" indent="-228600">
              <a:defRPr>
                <a:solidFill>
                  <a:schemeClr val="tx1"/>
                </a:solidFill>
                <a:latin typeface="Calibri" panose="020F0502020204030204" pitchFamily="34" charset="0"/>
                <a:ea typeface="ＭＳ Ｐゴシック" panose="020B0600070205080204" pitchFamily="34" charset="-128"/>
              </a:defRPr>
            </a:lvl4pPr>
            <a:lvl5pPr marL="2057400" indent="-228600">
              <a:defRPr>
                <a:solidFill>
                  <a:schemeClr val="tx1"/>
                </a:solidFill>
                <a:latin typeface="Calibri" panose="020F050202020403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ＭＳ Ｐゴシック" panose="020B0600070205080204" pitchFamily="34" charset="-128"/>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SG" altLang="en-US" sz="3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Arial" panose="020B0604020202020204" pitchFamily="34" charset="0"/>
              </a:rPr>
              <a:t>John 17:20-23</a:t>
            </a:r>
            <a:r>
              <a:rPr kumimoji="0" lang="en-SG" altLang="en-US" sz="1800" b="0" i="0" u="none" strike="noStrike" kern="1200" cap="none" spc="0" normalizeH="0" baseline="0" noProof="0">
                <a:ln>
                  <a:noFill/>
                </a:ln>
                <a:solidFill>
                  <a:prstClr val="white"/>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altLang="en-US" sz="1800" b="0" i="0" u="none" strike="noStrike" kern="1200" cap="none" spc="0" normalizeH="0" baseline="0" noProof="0">
              <a:ln>
                <a:noFill/>
              </a:ln>
              <a:solidFill>
                <a:prstClr val="black"/>
              </a:solidFill>
              <a:effectLst/>
              <a:uLnTx/>
              <a:uFillTx/>
              <a:latin typeface="Calibri" panose="020F050202020403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567913599"/>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4" descr="TheWordMt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00" y="0"/>
            <a:ext cx="9169400"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17570" name="Rectangle 2"/>
          <p:cNvSpPr>
            <a:spLocks noGrp="1" noChangeArrowheads="1"/>
          </p:cNvSpPr>
          <p:nvPr>
            <p:ph type="title"/>
          </p:nvPr>
        </p:nvSpPr>
        <p:spPr>
          <a:xfrm>
            <a:off x="457200" y="44450"/>
            <a:ext cx="8229600" cy="863600"/>
          </a:xfrm>
          <a:effectLst>
            <a:outerShdw blurRad="63500" dist="35921" dir="2700000" algn="ctr" rotWithShape="0">
              <a:schemeClr val="tx2">
                <a:alpha val="74998"/>
              </a:schemeClr>
            </a:outerShdw>
          </a:effectLst>
        </p:spPr>
        <p:txBody>
          <a:bodyPr/>
          <a:lstStyle/>
          <a:p>
            <a:pPr eaLnBrk="1" hangingPunct="1">
              <a:defRPr/>
            </a:pPr>
            <a:r>
              <a:rPr lang="en-US" b="1" dirty="0">
                <a:solidFill>
                  <a:schemeClr val="bg1"/>
                </a:solidFill>
                <a:latin typeface="Arial" charset="0"/>
              </a:rPr>
              <a:t>A Pattern for Prayer</a:t>
            </a:r>
            <a:endParaRPr lang="en-US" dirty="0">
              <a:solidFill>
                <a:schemeClr val="bg1"/>
              </a:solidFill>
              <a:latin typeface="Arial" charset="0"/>
            </a:endParaRPr>
          </a:p>
        </p:txBody>
      </p:sp>
      <p:grpSp>
        <p:nvGrpSpPr>
          <p:cNvPr id="13" name="Group 12"/>
          <p:cNvGrpSpPr>
            <a:grpSpLocks/>
          </p:cNvGrpSpPr>
          <p:nvPr/>
        </p:nvGrpSpPr>
        <p:grpSpPr bwMode="auto">
          <a:xfrm>
            <a:off x="36513" y="0"/>
            <a:ext cx="9144000" cy="6858000"/>
            <a:chOff x="0" y="0"/>
            <a:chExt cx="9144000" cy="6858000"/>
          </a:xfrm>
        </p:grpSpPr>
        <p:graphicFrame>
          <p:nvGraphicFramePr>
            <p:cNvPr id="187401" name="Object 2"/>
            <p:cNvGraphicFramePr>
              <a:graphicFrameLocks noChangeAspect="1"/>
            </p:cNvGraphicFramePr>
            <p:nvPr/>
          </p:nvGraphicFramePr>
          <p:xfrm>
            <a:off x="1752600" y="4876800"/>
            <a:ext cx="1960563" cy="1981200"/>
          </p:xfrm>
          <a:graphic>
            <a:graphicData uri="http://schemas.openxmlformats.org/presentationml/2006/ole">
              <mc:AlternateContent xmlns:mc="http://schemas.openxmlformats.org/markup-compatibility/2006">
                <mc:Choice xmlns:v="urn:schemas-microsoft-com:vml" Requires="v">
                  <p:oleObj name="Photo Editor Photo" r:id="rId4" imgW="3323810" imgH="5038095" progId="MSPhotoEd.3">
                    <p:embed/>
                  </p:oleObj>
                </mc:Choice>
                <mc:Fallback>
                  <p:oleObj name="Photo Editor Photo" r:id="rId4" imgW="3323810" imgH="5038095" progId="MSPhotoEd.3">
                    <p:embed/>
                    <p:pic>
                      <p:nvPicPr>
                        <p:cNvPr id="187401" name="Object 2"/>
                        <p:cNvPicPr>
                          <a:picLocks noChangeAspect="1" noChangeArrowheads="1"/>
                        </p:cNvPicPr>
                        <p:nvPr/>
                      </p:nvPicPr>
                      <p:blipFill>
                        <a:blip r:embed="rId5">
                          <a:extLst>
                            <a:ext uri="{28A0092B-C50C-407E-A947-70E740481C1C}">
                              <a14:useLocalDpi xmlns:a14="http://schemas.microsoft.com/office/drawing/2010/main" val="0"/>
                            </a:ext>
                          </a:extLst>
                        </a:blip>
                        <a:srcRect t="7655" b="25652"/>
                        <a:stretch>
                          <a:fillRect/>
                        </a:stretch>
                      </p:blipFill>
                      <p:spPr bwMode="auto">
                        <a:xfrm>
                          <a:off x="1752600" y="4876800"/>
                          <a:ext cx="1960563" cy="1981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2" name="Object 3"/>
            <p:cNvGraphicFramePr>
              <a:graphicFrameLocks noChangeAspect="1"/>
            </p:cNvGraphicFramePr>
            <p:nvPr/>
          </p:nvGraphicFramePr>
          <p:xfrm>
            <a:off x="3657600" y="5656263"/>
            <a:ext cx="1524000" cy="1201737"/>
          </p:xfrm>
          <a:graphic>
            <a:graphicData uri="http://schemas.openxmlformats.org/presentationml/2006/ole">
              <mc:AlternateContent xmlns:mc="http://schemas.openxmlformats.org/markup-compatibility/2006">
                <mc:Choice xmlns:v="urn:schemas-microsoft-com:vml" Requires="v">
                  <p:oleObj name="Photo Editor Photo" r:id="rId6" imgW="3753374" imgH="4352381" progId="MSPhotoEd.3">
                    <p:embed/>
                  </p:oleObj>
                </mc:Choice>
                <mc:Fallback>
                  <p:oleObj name="Photo Editor Photo" r:id="rId6" imgW="3753374" imgH="4352381" progId="MSPhotoEd.3">
                    <p:embed/>
                    <p:pic>
                      <p:nvPicPr>
                        <p:cNvPr id="187402" name="Object 3"/>
                        <p:cNvPicPr>
                          <a:picLocks noChangeAspect="1" noChangeArrowheads="1"/>
                        </p:cNvPicPr>
                        <p:nvPr/>
                      </p:nvPicPr>
                      <p:blipFill>
                        <a:blip r:embed="rId7">
                          <a:extLst>
                            <a:ext uri="{28A0092B-C50C-407E-A947-70E740481C1C}">
                              <a14:useLocalDpi xmlns:a14="http://schemas.microsoft.com/office/drawing/2010/main" val="0"/>
                            </a:ext>
                          </a:extLst>
                        </a:blip>
                        <a:srcRect l="21951" t="34532" r="29268" b="32300"/>
                        <a:stretch>
                          <a:fillRect/>
                        </a:stretch>
                      </p:blipFill>
                      <p:spPr bwMode="auto">
                        <a:xfrm>
                          <a:off x="3657600" y="5656263"/>
                          <a:ext cx="1524000" cy="12017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3" name="Object 4"/>
            <p:cNvGraphicFramePr>
              <a:graphicFrameLocks noChangeAspect="1"/>
            </p:cNvGraphicFramePr>
            <p:nvPr/>
          </p:nvGraphicFramePr>
          <p:xfrm>
            <a:off x="4343400" y="0"/>
            <a:ext cx="2895600" cy="2466975"/>
          </p:xfrm>
          <a:graphic>
            <a:graphicData uri="http://schemas.openxmlformats.org/presentationml/2006/ole">
              <mc:AlternateContent xmlns:mc="http://schemas.openxmlformats.org/markup-compatibility/2006">
                <mc:Choice xmlns:v="urn:schemas-microsoft-com:vml" Requires="v">
                  <p:oleObj name="Photo Editor Photo" r:id="rId8" imgW="4847619" imgH="3200000" progId="MSPhotoEd.3">
                    <p:embed/>
                  </p:oleObj>
                </mc:Choice>
                <mc:Fallback>
                  <p:oleObj name="Photo Editor Photo" r:id="rId8" imgW="4847619" imgH="3200000" progId="MSPhotoEd.3">
                    <p:embed/>
                    <p:pic>
                      <p:nvPicPr>
                        <p:cNvPr id="187403" name="Object 4"/>
                        <p:cNvPicPr>
                          <a:picLocks noChangeAspect="1" noChangeArrowheads="1"/>
                        </p:cNvPicPr>
                        <p:nvPr/>
                      </p:nvPicPr>
                      <p:blipFill>
                        <a:blip r:embed="rId9">
                          <a:extLst>
                            <a:ext uri="{28A0092B-C50C-407E-A947-70E740481C1C}">
                              <a14:useLocalDpi xmlns:a14="http://schemas.microsoft.com/office/drawing/2010/main" val="0"/>
                            </a:ext>
                          </a:extLst>
                        </a:blip>
                        <a:srcRect l="14166" t="22188" r="37500" b="15410"/>
                        <a:stretch>
                          <a:fillRect/>
                        </a:stretch>
                      </p:blipFill>
                      <p:spPr bwMode="auto">
                        <a:xfrm>
                          <a:off x="4343400" y="0"/>
                          <a:ext cx="2895600" cy="24669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4" name="Object 5"/>
            <p:cNvGraphicFramePr>
              <a:graphicFrameLocks noChangeAspect="1"/>
            </p:cNvGraphicFramePr>
            <p:nvPr/>
          </p:nvGraphicFramePr>
          <p:xfrm>
            <a:off x="0" y="1066800"/>
            <a:ext cx="2209800" cy="2054225"/>
          </p:xfrm>
          <a:graphic>
            <a:graphicData uri="http://schemas.openxmlformats.org/presentationml/2006/ole">
              <mc:AlternateContent xmlns:mc="http://schemas.openxmlformats.org/markup-compatibility/2006">
                <mc:Choice xmlns:v="urn:schemas-microsoft-com:vml" Requires="v">
                  <p:oleObj name="Photo Editor Photo" r:id="rId10" imgW="6095238" imgH="4105848" progId="MSPhotoEd.3">
                    <p:embed/>
                  </p:oleObj>
                </mc:Choice>
                <mc:Fallback>
                  <p:oleObj name="Photo Editor Photo" r:id="rId10" imgW="6095238" imgH="4105848" progId="MSPhotoEd.3">
                    <p:embed/>
                    <p:pic>
                      <p:nvPicPr>
                        <p:cNvPr id="187404" name="Object 5"/>
                        <p:cNvPicPr>
                          <a:picLocks noChangeAspect="1" noChangeArrowheads="1"/>
                        </p:cNvPicPr>
                        <p:nvPr/>
                      </p:nvPicPr>
                      <p:blipFill>
                        <a:blip r:embed="rId11">
                          <a:extLst>
                            <a:ext uri="{28A0092B-C50C-407E-A947-70E740481C1C}">
                              <a14:useLocalDpi xmlns:a14="http://schemas.microsoft.com/office/drawing/2010/main" val="0"/>
                            </a:ext>
                          </a:extLst>
                        </a:blip>
                        <a:srcRect l="20000" t="7309" r="43333" b="42078"/>
                        <a:stretch>
                          <a:fillRect/>
                        </a:stretch>
                      </p:blipFill>
                      <p:spPr bwMode="auto">
                        <a:xfrm>
                          <a:off x="0" y="1066800"/>
                          <a:ext cx="2209800" cy="20542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5" name="Object 6"/>
            <p:cNvGraphicFramePr>
              <a:graphicFrameLocks noChangeAspect="1"/>
            </p:cNvGraphicFramePr>
            <p:nvPr/>
          </p:nvGraphicFramePr>
          <p:xfrm>
            <a:off x="7388225" y="0"/>
            <a:ext cx="1755775" cy="2133600"/>
          </p:xfrm>
          <a:graphic>
            <a:graphicData uri="http://schemas.openxmlformats.org/presentationml/2006/ole">
              <mc:AlternateContent xmlns:mc="http://schemas.openxmlformats.org/markup-compatibility/2006">
                <mc:Choice xmlns:v="urn:schemas-microsoft-com:vml" Requires="v">
                  <p:oleObj name="Photo Editor Photo" r:id="rId12" imgW="3038095" imgH="4571429" progId="MSPhotoEd.3">
                    <p:embed/>
                  </p:oleObj>
                </mc:Choice>
                <mc:Fallback>
                  <p:oleObj name="Photo Editor Photo" r:id="rId12" imgW="3038095" imgH="4571429" progId="MSPhotoEd.3">
                    <p:embed/>
                    <p:pic>
                      <p:nvPicPr>
                        <p:cNvPr id="187405" name="Object 6"/>
                        <p:cNvPicPr>
                          <a:picLocks noChangeAspect="1" noChangeArrowheads="1"/>
                        </p:cNvPicPr>
                        <p:nvPr/>
                      </p:nvPicPr>
                      <p:blipFill>
                        <a:blip r:embed="rId13">
                          <a:extLst>
                            <a:ext uri="{28A0092B-C50C-407E-A947-70E740481C1C}">
                              <a14:useLocalDpi xmlns:a14="http://schemas.microsoft.com/office/drawing/2010/main" val="0"/>
                            </a:ext>
                          </a:extLst>
                        </a:blip>
                        <a:srcRect l="30652" t="8333" b="35690"/>
                        <a:stretch>
                          <a:fillRect/>
                        </a:stretch>
                      </p:blipFill>
                      <p:spPr bwMode="auto">
                        <a:xfrm>
                          <a:off x="7388225" y="0"/>
                          <a:ext cx="1755775" cy="2133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6" name="Object 7"/>
            <p:cNvGraphicFramePr>
              <a:graphicFrameLocks noChangeAspect="1"/>
            </p:cNvGraphicFramePr>
            <p:nvPr/>
          </p:nvGraphicFramePr>
          <p:xfrm>
            <a:off x="533400" y="2743200"/>
            <a:ext cx="2057400" cy="2014538"/>
          </p:xfrm>
          <a:graphic>
            <a:graphicData uri="http://schemas.openxmlformats.org/presentationml/2006/ole">
              <mc:AlternateContent xmlns:mc="http://schemas.openxmlformats.org/markup-compatibility/2006">
                <mc:Choice xmlns:v="urn:schemas-microsoft-com:vml" Requires="v">
                  <p:oleObj name="Photo Editor Photo" r:id="rId14" imgW="3019048" imgH="4571429" progId="MSPhotoEd.3">
                    <p:embed/>
                  </p:oleObj>
                </mc:Choice>
                <mc:Fallback>
                  <p:oleObj name="Photo Editor Photo" r:id="rId14" imgW="3019048" imgH="4571429" progId="MSPhotoEd.3">
                    <p:embed/>
                    <p:pic>
                      <p:nvPicPr>
                        <p:cNvPr id="187406" name="Object 7"/>
                        <p:cNvPicPr>
                          <a:picLocks noChangeAspect="1" noChangeArrowheads="1"/>
                        </p:cNvPicPr>
                        <p:nvPr/>
                      </p:nvPicPr>
                      <p:blipFill>
                        <a:blip r:embed="rId15">
                          <a:extLst>
                            <a:ext uri="{28A0092B-C50C-407E-A947-70E740481C1C}">
                              <a14:useLocalDpi xmlns:a14="http://schemas.microsoft.com/office/drawing/2010/main" val="0"/>
                            </a:ext>
                          </a:extLst>
                        </a:blip>
                        <a:srcRect l="9254" t="8333" r="13625" b="41801"/>
                        <a:stretch>
                          <a:fillRect/>
                        </a:stretch>
                      </p:blipFill>
                      <p:spPr bwMode="auto">
                        <a:xfrm>
                          <a:off x="533400" y="2743200"/>
                          <a:ext cx="2057400" cy="20145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7" name="Object 8"/>
            <p:cNvGraphicFramePr>
              <a:graphicFrameLocks noChangeAspect="1"/>
            </p:cNvGraphicFramePr>
            <p:nvPr/>
          </p:nvGraphicFramePr>
          <p:xfrm>
            <a:off x="7248525" y="3352800"/>
            <a:ext cx="1895475" cy="2667000"/>
          </p:xfrm>
          <a:graphic>
            <a:graphicData uri="http://schemas.openxmlformats.org/presentationml/2006/ole">
              <mc:AlternateContent xmlns:mc="http://schemas.openxmlformats.org/markup-compatibility/2006">
                <mc:Choice xmlns:v="urn:schemas-microsoft-com:vml" Requires="v">
                  <p:oleObj name="Photo Editor Photo" r:id="rId16" imgW="4600000" imgH="4571429" progId="MSPhotoEd.3">
                    <p:embed/>
                  </p:oleObj>
                </mc:Choice>
                <mc:Fallback>
                  <p:oleObj name="Photo Editor Photo" r:id="rId16" imgW="4600000" imgH="4571429" progId="MSPhotoEd.3">
                    <p:embed/>
                    <p:pic>
                      <p:nvPicPr>
                        <p:cNvPr id="187407" name="Object 8"/>
                        <p:cNvPicPr>
                          <a:picLocks noChangeAspect="1" noChangeArrowheads="1"/>
                        </p:cNvPicPr>
                        <p:nvPr/>
                      </p:nvPicPr>
                      <p:blipFill>
                        <a:blip r:embed="rId17">
                          <a:extLst>
                            <a:ext uri="{28A0092B-C50C-407E-A947-70E740481C1C}">
                              <a14:useLocalDpi xmlns:a14="http://schemas.microsoft.com/office/drawing/2010/main" val="0"/>
                            </a:ext>
                          </a:extLst>
                        </a:blip>
                        <a:srcRect l="35577" t="8333" r="10547" b="15384"/>
                        <a:stretch>
                          <a:fillRect/>
                        </a:stretch>
                      </p:blipFill>
                      <p:spPr bwMode="auto">
                        <a:xfrm>
                          <a:off x="7248525" y="3352800"/>
                          <a:ext cx="1895475" cy="2667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8" name="Object 9"/>
            <p:cNvGraphicFramePr>
              <a:graphicFrameLocks noChangeAspect="1"/>
            </p:cNvGraphicFramePr>
            <p:nvPr/>
          </p:nvGraphicFramePr>
          <p:xfrm>
            <a:off x="7467600" y="1981200"/>
            <a:ext cx="1676400" cy="1676400"/>
          </p:xfrm>
          <a:graphic>
            <a:graphicData uri="http://schemas.openxmlformats.org/presentationml/2006/ole">
              <mc:AlternateContent xmlns:mc="http://schemas.openxmlformats.org/markup-compatibility/2006">
                <mc:Choice xmlns:v="urn:schemas-microsoft-com:vml" Requires="v">
                  <p:oleObj name="Photo Editor Photo" r:id="rId18" imgW="4533333" imgH="4571429" progId="MSPhotoEd.3">
                    <p:embed/>
                  </p:oleObj>
                </mc:Choice>
                <mc:Fallback>
                  <p:oleObj name="Photo Editor Photo" r:id="rId18" imgW="4533333" imgH="4571429" progId="MSPhotoEd.3">
                    <p:embed/>
                    <p:pic>
                      <p:nvPicPr>
                        <p:cNvPr id="187408" name="Object 9"/>
                        <p:cNvPicPr>
                          <a:picLocks noChangeAspect="1" noChangeArrowheads="1"/>
                        </p:cNvPicPr>
                        <p:nvPr/>
                      </p:nvPicPr>
                      <p:blipFill>
                        <a:blip r:embed="rId19">
                          <a:extLst>
                            <a:ext uri="{28A0092B-C50C-407E-A947-70E740481C1C}">
                              <a14:useLocalDpi xmlns:a14="http://schemas.microsoft.com/office/drawing/2010/main" val="0"/>
                            </a:ext>
                          </a:extLst>
                        </a:blip>
                        <a:srcRect l="15239" t="20753" r="52380" b="47142"/>
                        <a:stretch>
                          <a:fillRect/>
                        </a:stretch>
                      </p:blipFill>
                      <p:spPr bwMode="auto">
                        <a:xfrm>
                          <a:off x="7467600" y="1981200"/>
                          <a:ext cx="1676400"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09" name="Object 10"/>
            <p:cNvGraphicFramePr>
              <a:graphicFrameLocks noChangeAspect="1"/>
            </p:cNvGraphicFramePr>
            <p:nvPr/>
          </p:nvGraphicFramePr>
          <p:xfrm>
            <a:off x="5257800" y="5795963"/>
            <a:ext cx="1905000" cy="1062037"/>
          </p:xfrm>
          <a:graphic>
            <a:graphicData uri="http://schemas.openxmlformats.org/presentationml/2006/ole">
              <mc:AlternateContent xmlns:mc="http://schemas.openxmlformats.org/markup-compatibility/2006">
                <mc:Choice xmlns:v="urn:schemas-microsoft-com:vml" Requires="v">
                  <p:oleObj name="Photo Editor Photo" r:id="rId20" imgW="4971429" imgH="3258005" progId="MSPhotoEd.3">
                    <p:embed/>
                  </p:oleObj>
                </mc:Choice>
                <mc:Fallback>
                  <p:oleObj name="Photo Editor Photo" r:id="rId20" imgW="4971429" imgH="3258005" progId="MSPhotoEd.3">
                    <p:embed/>
                    <p:pic>
                      <p:nvPicPr>
                        <p:cNvPr id="187409" name="Object 10"/>
                        <p:cNvPicPr>
                          <a:picLocks noChangeAspect="1" noChangeArrowheads="1"/>
                        </p:cNvPicPr>
                        <p:nvPr/>
                      </p:nvPicPr>
                      <p:blipFill>
                        <a:blip r:embed="rId21">
                          <a:extLst>
                            <a:ext uri="{28A0092B-C50C-407E-A947-70E740481C1C}">
                              <a14:useLocalDpi xmlns:a14="http://schemas.microsoft.com/office/drawing/2010/main" val="0"/>
                            </a:ext>
                          </a:extLst>
                        </a:blip>
                        <a:srcRect b="14912"/>
                        <a:stretch>
                          <a:fillRect/>
                        </a:stretch>
                      </p:blipFill>
                      <p:spPr bwMode="auto">
                        <a:xfrm>
                          <a:off x="5257800" y="5795963"/>
                          <a:ext cx="1905000" cy="10620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0" name="Object 11"/>
            <p:cNvGraphicFramePr>
              <a:graphicFrameLocks noChangeAspect="1"/>
            </p:cNvGraphicFramePr>
            <p:nvPr/>
          </p:nvGraphicFramePr>
          <p:xfrm>
            <a:off x="0" y="0"/>
            <a:ext cx="4267200" cy="1579563"/>
          </p:xfrm>
          <a:graphic>
            <a:graphicData uri="http://schemas.openxmlformats.org/presentationml/2006/ole">
              <mc:AlternateContent xmlns:mc="http://schemas.openxmlformats.org/markup-compatibility/2006">
                <mc:Choice xmlns:v="urn:schemas-microsoft-com:vml" Requires="v">
                  <p:oleObj name="Photo Editor Photo" r:id="rId22" imgW="4105848" imgH="4172532" progId="MSPhotoEd.3">
                    <p:embed/>
                  </p:oleObj>
                </mc:Choice>
                <mc:Fallback>
                  <p:oleObj name="Photo Editor Photo" r:id="rId22" imgW="4105848" imgH="4172532" progId="MSPhotoEd.3">
                    <p:embed/>
                    <p:pic>
                      <p:nvPicPr>
                        <p:cNvPr id="187410" name="Object 11"/>
                        <p:cNvPicPr>
                          <a:picLocks noChangeAspect="1" noChangeArrowheads="1"/>
                        </p:cNvPicPr>
                        <p:nvPr/>
                      </p:nvPicPr>
                      <p:blipFill>
                        <a:blip r:embed="rId23">
                          <a:extLst>
                            <a:ext uri="{28A0092B-C50C-407E-A947-70E740481C1C}">
                              <a14:useLocalDpi xmlns:a14="http://schemas.microsoft.com/office/drawing/2010/main" val="0"/>
                            </a:ext>
                          </a:extLst>
                        </a:blip>
                        <a:srcRect t="12546" b="51045"/>
                        <a:stretch>
                          <a:fillRect/>
                        </a:stretch>
                      </p:blipFill>
                      <p:spPr bwMode="auto">
                        <a:xfrm>
                          <a:off x="0" y="0"/>
                          <a:ext cx="4267200" cy="157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1" name="Object 12"/>
            <p:cNvGraphicFramePr>
              <a:graphicFrameLocks noChangeAspect="1"/>
            </p:cNvGraphicFramePr>
            <p:nvPr/>
          </p:nvGraphicFramePr>
          <p:xfrm>
            <a:off x="0" y="4114800"/>
            <a:ext cx="1676400" cy="1563688"/>
          </p:xfrm>
          <a:graphic>
            <a:graphicData uri="http://schemas.openxmlformats.org/presentationml/2006/ole">
              <mc:AlternateContent xmlns:mc="http://schemas.openxmlformats.org/markup-compatibility/2006">
                <mc:Choice xmlns:v="urn:schemas-microsoft-com:vml" Requires="v">
                  <p:oleObj name="Photo Editor Photo" r:id="rId24" imgW="4544059" imgH="4571429" progId="MSPhotoEd.3">
                    <p:embed/>
                  </p:oleObj>
                </mc:Choice>
                <mc:Fallback>
                  <p:oleObj name="Photo Editor Photo" r:id="rId24" imgW="4544059" imgH="4571429" progId="MSPhotoEd.3">
                    <p:embed/>
                    <p:pic>
                      <p:nvPicPr>
                        <p:cNvPr id="187411" name="Object 12"/>
                        <p:cNvPicPr>
                          <a:picLocks noChangeAspect="1" noChangeArrowheads="1"/>
                        </p:cNvPicPr>
                        <p:nvPr/>
                      </p:nvPicPr>
                      <p:blipFill>
                        <a:blip r:embed="rId25">
                          <a:extLst>
                            <a:ext uri="{28A0092B-C50C-407E-A947-70E740481C1C}">
                              <a14:useLocalDpi xmlns:a14="http://schemas.microsoft.com/office/drawing/2010/main" val="0"/>
                            </a:ext>
                          </a:extLst>
                        </a:blip>
                        <a:srcRect l="7362" t="6747" r="41670" b="46017"/>
                        <a:stretch>
                          <a:fillRect/>
                        </a:stretch>
                      </p:blipFill>
                      <p:spPr bwMode="auto">
                        <a:xfrm>
                          <a:off x="0" y="4114800"/>
                          <a:ext cx="1676400" cy="15636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aphicFrame>
          <p:nvGraphicFramePr>
            <p:cNvPr id="187412" name="Object 13"/>
            <p:cNvGraphicFramePr>
              <a:graphicFrameLocks noChangeAspect="1"/>
            </p:cNvGraphicFramePr>
            <p:nvPr/>
          </p:nvGraphicFramePr>
          <p:xfrm>
            <a:off x="0" y="5486400"/>
            <a:ext cx="1905000" cy="1371600"/>
          </p:xfrm>
          <a:graphic>
            <a:graphicData uri="http://schemas.openxmlformats.org/presentationml/2006/ole">
              <mc:AlternateContent xmlns:mc="http://schemas.openxmlformats.org/markup-compatibility/2006">
                <mc:Choice xmlns:v="urn:schemas-microsoft-com:vml" Requires="v">
                  <p:oleObj name="Photo Editor Photo" r:id="rId26" imgW="4552381" imgH="4571429" progId="MSPhotoEd.3">
                    <p:embed/>
                  </p:oleObj>
                </mc:Choice>
                <mc:Fallback>
                  <p:oleObj name="Photo Editor Photo" r:id="rId26" imgW="4552381" imgH="4571429" progId="MSPhotoEd.3">
                    <p:embed/>
                    <p:pic>
                      <p:nvPicPr>
                        <p:cNvPr id="187412" name="Object 13"/>
                        <p:cNvPicPr>
                          <a:picLocks noChangeAspect="1" noChangeArrowheads="1"/>
                        </p:cNvPicPr>
                        <p:nvPr/>
                      </p:nvPicPr>
                      <p:blipFill>
                        <a:blip r:embed="rId27">
                          <a:extLst>
                            <a:ext uri="{28A0092B-C50C-407E-A947-70E740481C1C}">
                              <a14:useLocalDpi xmlns:a14="http://schemas.microsoft.com/office/drawing/2010/main" val="0"/>
                            </a:ext>
                          </a:extLst>
                        </a:blip>
                        <a:srcRect l="22728" t="37428" r="31819" b="29976"/>
                        <a:stretch>
                          <a:fillRect/>
                        </a:stretch>
                      </p:blipFill>
                      <p:spPr bwMode="auto">
                        <a:xfrm>
                          <a:off x="0" y="5486400"/>
                          <a:ext cx="1905000" cy="1371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grpSp>
      <p:sp>
        <p:nvSpPr>
          <p:cNvPr id="10" name="Rectangle 6"/>
          <p:cNvSpPr>
            <a:spLocks noChangeArrowheads="1"/>
          </p:cNvSpPr>
          <p:nvPr/>
        </p:nvSpPr>
        <p:spPr bwMode="auto">
          <a:xfrm>
            <a:off x="-71438" y="5254625"/>
            <a:ext cx="9251951" cy="1343025"/>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eaLnBrk="0" fontAlgn="base" hangingPunct="0">
              <a:spcBef>
                <a:spcPct val="0"/>
              </a:spcBef>
              <a:spcAft>
                <a:spcPct val="0"/>
              </a:spcAft>
              <a:defRPr/>
            </a:pPr>
            <a:r>
              <a:rPr kumimoji="0" lang="en-US" sz="3200" b="1" i="0" u="none" strike="noStrike" kern="1200" cap="none" spc="0" normalizeH="0" baseline="0" noProof="0" dirty="0">
                <a:ln>
                  <a:noFill/>
                </a:ln>
                <a:solidFill>
                  <a:srgbClr val="FFFFFF"/>
                </a:solidFill>
                <a:effectLst>
                  <a:outerShdw blurRad="50800" dist="38100" dir="2700000" algn="tl" rotWithShape="0">
                    <a:prstClr val="black">
                      <a:alpha val="40000"/>
                    </a:prstClr>
                  </a:outerShdw>
                </a:effectLst>
                <a:uLnTx/>
                <a:uFillTx/>
                <a:latin typeface="Arial" charset="0"/>
                <a:ea typeface="ＭＳ Ｐゴシック" charset="0"/>
              </a:rPr>
              <a:t>III.</a:t>
            </a:r>
            <a:r>
              <a:rPr lang="zh-CN" altLang="en-US" sz="3200" b="1" noProof="0" dirty="0">
                <a:solidFill>
                  <a:srgbClr val="FFFFFF"/>
                </a:solidFill>
                <a:effectLst>
                  <a:outerShdw blurRad="50800" dist="38100" dir="2700000" algn="tl" rotWithShape="0">
                    <a:prstClr val="black">
                      <a:alpha val="40000"/>
                    </a:prstClr>
                  </a:outerShdw>
                </a:effectLst>
                <a:latin typeface="Arial" charset="0"/>
                <a:ea typeface="ＭＳ Ｐゴシック" charset="0"/>
              </a:rPr>
              <a:t> </a:t>
            </a:r>
            <a:r>
              <a:rPr lang="zh-CN" altLang="en-US" sz="3200" b="1" dirty="0">
                <a:solidFill>
                  <a:srgbClr val="FFFFFF"/>
                </a:solidFill>
                <a:effectLst>
                  <a:outerShdw blurRad="50800" dist="38100" dir="2700000" algn="tl" rotWithShape="0">
                    <a:prstClr val="black">
                      <a:alpha val="40000"/>
                    </a:prstClr>
                  </a:outerShdw>
                </a:effectLst>
                <a:latin typeface="Arial" charset="0"/>
                <a:ea typeface="ＭＳ Ｐゴシック" charset="0"/>
              </a:rPr>
              <a:t>为所有信徒祷告，使他们成为向世界作联合见证的人。</a:t>
            </a:r>
          </a:p>
        </p:txBody>
      </p:sp>
      <p:sp>
        <p:nvSpPr>
          <p:cNvPr id="1517573" name="Rectangle 5"/>
          <p:cNvSpPr>
            <a:spLocks noChangeArrowheads="1"/>
          </p:cNvSpPr>
          <p:nvPr/>
        </p:nvSpPr>
        <p:spPr bwMode="auto">
          <a:xfrm>
            <a:off x="1187450" y="981075"/>
            <a:ext cx="6661150" cy="4319588"/>
          </a:xfrm>
          <a:prstGeom prst="rect">
            <a:avLst/>
          </a:prstGeom>
          <a:gradFill rotWithShape="0">
            <a:gsLst>
              <a:gs pos="0">
                <a:srgbClr val="127A16"/>
              </a:gs>
              <a:gs pos="100000">
                <a:srgbClr val="127A16">
                  <a:gamma/>
                  <a:shade val="46275"/>
                  <a:invGamma/>
                </a:srgbClr>
              </a:gs>
            </a:gsLst>
            <a:path path="shape">
              <a:fillToRect l="50000" t="50000" r="50000" b="50000"/>
            </a:path>
          </a:gradFill>
          <a:ln w="9525">
            <a:solidFill>
              <a:schemeClr val="bg1"/>
            </a:solid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II. Pray for those you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influence</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to be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protected</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and </a:t>
            </a:r>
            <a:r>
              <a:rPr kumimoji="0" lang="en-US" sz="3200" b="1" i="0"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rPr>
              <a:t>holy</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rPr>
              <a:t>. </a:t>
            </a:r>
          </a:p>
        </p:txBody>
      </p:sp>
      <p:sp>
        <p:nvSpPr>
          <p:cNvPr id="1517571" name="Rectangle 3"/>
          <p:cNvSpPr>
            <a:spLocks noGrp="1" noChangeArrowheads="1"/>
          </p:cNvSpPr>
          <p:nvPr>
            <p:ph type="body" idx="1"/>
          </p:nvPr>
        </p:nvSpPr>
        <p:spPr>
          <a:xfrm>
            <a:off x="2124075" y="1844675"/>
            <a:ext cx="4752975" cy="1828800"/>
          </a:xfrm>
          <a:solidFill>
            <a:schemeClr val="accent2"/>
          </a:solidFill>
          <a:ln>
            <a:solidFill>
              <a:schemeClr val="bg1"/>
            </a:solidFill>
          </a:ln>
          <a:effectLst>
            <a:outerShdw blurRad="63500" dist="35921" dir="2700000" algn="ctr" rotWithShape="0">
              <a:srgbClr val="000000">
                <a:alpha val="74998"/>
              </a:srgbClr>
            </a:outerShdw>
          </a:effectLst>
        </p:spPr>
        <p:txBody>
          <a:bodyPr/>
          <a:lstStyle/>
          <a:p>
            <a:pPr marL="0" indent="0" algn="ctr" eaLnBrk="1" hangingPunct="1">
              <a:buFontTx/>
              <a:buNone/>
              <a:defRPr/>
            </a:pPr>
            <a:r>
              <a:rPr lang="en-US" b="1" dirty="0">
                <a:solidFill>
                  <a:schemeClr val="bg1"/>
                </a:solidFill>
                <a:effectLst>
                  <a:outerShdw blurRad="38100" dist="38100" dir="2700000" algn="tl">
                    <a:srgbClr val="000000"/>
                  </a:outerShdw>
                </a:effectLst>
                <a:latin typeface="Arial" charset="0"/>
              </a:rPr>
              <a:t>I. Pray that </a:t>
            </a:r>
            <a:r>
              <a:rPr lang="en-US" b="1" dirty="0">
                <a:solidFill>
                  <a:srgbClr val="FFFF00"/>
                </a:solidFill>
                <a:effectLst>
                  <a:outerShdw blurRad="38100" dist="38100" dir="2700000" algn="tl">
                    <a:srgbClr val="000000"/>
                  </a:outerShdw>
                </a:effectLst>
                <a:latin typeface="Arial" charset="0"/>
              </a:rPr>
              <a:t>you</a:t>
            </a:r>
            <a:r>
              <a:rPr lang="en-US" b="1" dirty="0">
                <a:solidFill>
                  <a:schemeClr val="bg1"/>
                </a:solidFill>
                <a:effectLst>
                  <a:outerShdw blurRad="38100" dist="38100" dir="2700000" algn="tl">
                    <a:srgbClr val="000000"/>
                  </a:outerShdw>
                </a:effectLst>
                <a:latin typeface="Arial" charset="0"/>
              </a:rPr>
              <a:t> will glorify God by fulfilling his </a:t>
            </a:r>
            <a:r>
              <a:rPr lang="en-US" b="1" dirty="0">
                <a:solidFill>
                  <a:srgbClr val="FFFF00"/>
                </a:solidFill>
                <a:effectLst>
                  <a:outerShdw blurRad="38100" dist="38100" dir="2700000" algn="tl">
                    <a:srgbClr val="000000"/>
                  </a:outerShdw>
                </a:effectLst>
                <a:latin typeface="Arial" charset="0"/>
              </a:rPr>
              <a:t>calling</a:t>
            </a:r>
            <a:r>
              <a:rPr lang="en-US" b="1" dirty="0">
                <a:solidFill>
                  <a:schemeClr val="bg1"/>
                </a:solidFill>
                <a:effectLst>
                  <a:outerShdw blurRad="38100" dist="38100" dir="2700000" algn="tl">
                    <a:srgbClr val="000000"/>
                  </a:outerShdw>
                </a:effectLst>
                <a:latin typeface="Arial" charset="0"/>
              </a:rPr>
              <a:t> for you.</a:t>
            </a:r>
          </a:p>
        </p:txBody>
      </p:sp>
      <p:sp>
        <p:nvSpPr>
          <p:cNvPr id="26" name="Rectangle 52"/>
          <p:cNvSpPr>
            <a:spLocks noChangeArrowheads="1"/>
          </p:cNvSpPr>
          <p:nvPr/>
        </p:nvSpPr>
        <p:spPr bwMode="auto">
          <a:xfrm>
            <a:off x="1187450" y="981075"/>
            <a:ext cx="6697663" cy="4343400"/>
          </a:xfrm>
          <a:prstGeom prst="rect">
            <a:avLst/>
          </a:prstGeom>
          <a:gradFill rotWithShape="0">
            <a:gsLst>
              <a:gs pos="0">
                <a:srgbClr val="800080"/>
              </a:gs>
              <a:gs pos="100000">
                <a:schemeClr val="tx2"/>
              </a:gs>
            </a:gsLst>
            <a:path path="shape">
              <a:fillToRect l="50000" t="50000" r="50000" b="50000"/>
            </a:path>
          </a:gra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 name="WordArt 53"/>
          <p:cNvSpPr>
            <a:spLocks noChangeArrowheads="1" noChangeShapeType="1" noTextEdit="1"/>
          </p:cNvSpPr>
          <p:nvPr/>
        </p:nvSpPr>
        <p:spPr bwMode="auto">
          <a:xfrm>
            <a:off x="2533650" y="1819275"/>
            <a:ext cx="4191000" cy="2819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dirty="0" err="1">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rPr>
              <a:t>联合</a:t>
            </a:r>
            <a:endParaRPr kumimoji="0" lang="en-US" sz="3600" b="0" i="0" u="none" strike="noStrike" kern="10" cap="none" spc="0" normalizeH="0" baseline="0" noProof="0" dirty="0">
              <a:ln w="12700">
                <a:solidFill>
                  <a:srgbClr val="EAEAEA"/>
                </a:solidFill>
                <a:round/>
                <a:headEnd/>
                <a:tailEnd/>
              </a:ln>
              <a:solidFill>
                <a:srgbClr val="FFFFFF"/>
              </a:solidFill>
              <a:effectLst>
                <a:outerShdw blurRad="63500" dist="35921" dir="2700000" sy="50000" kx="2115830" algn="bl" rotWithShape="0">
                  <a:srgbClr val="C0C0C0"/>
                </a:outerShdw>
              </a:effectLst>
              <a:uLnTx/>
              <a:uFillTx/>
              <a:latin typeface="Arial Black"/>
              <a:ea typeface="Arial Black"/>
              <a:cs typeface="Arial Black"/>
            </a:endParaRPr>
          </a:p>
        </p:txBody>
      </p:sp>
    </p:spTree>
    <p:extLst>
      <p:ext uri="{BB962C8B-B14F-4D97-AF65-F5344CB8AC3E}">
        <p14:creationId xmlns:p14="http://schemas.microsoft.com/office/powerpoint/2010/main" val="7194050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17571">
                                            <p:txEl>
                                              <p:pRg st="0" end="0"/>
                                            </p:txEl>
                                          </p:spTgt>
                                        </p:tgtEl>
                                        <p:attrNameLst>
                                          <p:attrName>style.visibility</p:attrName>
                                        </p:attrNameLst>
                                      </p:cBhvr>
                                      <p:to>
                                        <p:strVal val="visible"/>
                                      </p:to>
                                    </p:set>
                                    <p:animEffect transition="in" filter="dissolve">
                                      <p:cBhvr>
                                        <p:cTn id="7" dur="500"/>
                                        <p:tgtEl>
                                          <p:spTgt spid="151757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17573">
                                            <p:txEl>
                                              <p:pRg st="5" end="5"/>
                                            </p:txEl>
                                          </p:spTgt>
                                        </p:tgtEl>
                                        <p:attrNameLst>
                                          <p:attrName>style.visibility</p:attrName>
                                        </p:attrNameLst>
                                      </p:cBhvr>
                                      <p:to>
                                        <p:strVal val="visible"/>
                                      </p:to>
                                    </p:set>
                                    <p:animEffect transition="in" filter="dissolve">
                                      <p:cBhvr>
                                        <p:cTn id="12" dur="500"/>
                                        <p:tgtEl>
                                          <p:spTgt spid="1517573">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500"/>
                            </p:stCondLst>
                            <p:childTnLst>
                              <p:par>
                                <p:cTn id="20" presetID="1" presetClass="entr" presetSubtype="0" fill="hold" nodeType="afterEffect">
                                  <p:stCondLst>
                                    <p:cond delay="2000"/>
                                  </p:stCondLst>
                                  <p:childTnLst>
                                    <p:set>
                                      <p:cBhvr>
                                        <p:cTn id="21" dur="1" fill="hold">
                                          <p:stCondLst>
                                            <p:cond delay="1099"/>
                                          </p:stCondLst>
                                        </p:cTn>
                                        <p:tgtEl>
                                          <p:spTgt spid="13"/>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grpId="0" nodeType="click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dissolve">
                                      <p:cBhvr>
                                        <p:cTn id="26" dur="500"/>
                                        <p:tgtEl>
                                          <p:spTgt spid="26"/>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dissolve">
                                      <p:cBhvr>
                                        <p:cTn id="3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17573" grpId="0" build="p" autoUpdateAnimBg="0"/>
      <p:bldP spid="1517571" grpId="0" build="p" autoUpdateAnimBg="0"/>
      <p:bldP spid="2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1" descr="08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 y="0"/>
            <a:ext cx="3734373" cy="30861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主啊，你是上帝宝贵的宝贝，祂是祂所爱的，祂自己完美的儿子</a:t>
            </a:r>
            <a:endParaRPr lang="en-US" dirty="0">
              <a:solidFill>
                <a:prstClr val="white"/>
              </a:solidFill>
              <a:effectLst>
                <a:glow rad="127000">
                  <a:prstClr val="black"/>
                </a:glow>
              </a:effectLst>
            </a:endParaRPr>
          </a:p>
        </p:txBody>
      </p:sp>
      <p:sp>
        <p:nvSpPr>
          <p:cNvPr id="4" name="Title 1"/>
          <p:cNvSpPr txBox="1">
            <a:spLocks/>
          </p:cNvSpPr>
          <p:nvPr/>
        </p:nvSpPr>
        <p:spPr bwMode="auto">
          <a:xfrm>
            <a:off x="4102100" y="0"/>
            <a:ext cx="5041900" cy="2628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被差遣到这世间来向我展示天父的爱，只为了爱而实行</a:t>
            </a:r>
            <a:endParaRPr lang="en-US" dirty="0">
              <a:ea typeface="ＭＳ Ｐゴシック" charset="0"/>
            </a:endParaRPr>
          </a:p>
        </p:txBody>
      </p:sp>
    </p:spTree>
    <p:extLst>
      <p:ext uri="{BB962C8B-B14F-4D97-AF65-F5344CB8AC3E}">
        <p14:creationId xmlns:p14="http://schemas.microsoft.com/office/powerpoint/2010/main" val="1087637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18</a:t>
            </a:r>
          </a:p>
        </p:txBody>
      </p:sp>
    </p:spTree>
    <p:extLst>
      <p:ext uri="{BB962C8B-B14F-4D97-AF65-F5344CB8AC3E}">
        <p14:creationId xmlns:p14="http://schemas.microsoft.com/office/powerpoint/2010/main" val="295246724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363332609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神的计划是让耶稣为你死而复活（约翰福音</a:t>
            </a:r>
            <a:r>
              <a:rPr lang="en-US" altLang="zh-CN" sz="4800" b="1" dirty="0">
                <a:effectLst>
                  <a:glow rad="127000">
                    <a:schemeClr val="tx1"/>
                  </a:glow>
                </a:effectLst>
                <a:latin typeface="Arial" charset="0"/>
                <a:ea typeface="ＭＳ Ｐゴシック" charset="0"/>
                <a:cs typeface="ＭＳ Ｐゴシック" charset="0"/>
              </a:rPr>
              <a:t>18-20</a:t>
            </a:r>
            <a:r>
              <a:rPr lang="zh-CN" altLang="en-US" sz="4800" b="1" dirty="0">
                <a:effectLst>
                  <a:glow rad="127000">
                    <a:schemeClr val="tx1"/>
                  </a:glow>
                </a:effectLst>
                <a:latin typeface="Arial" charset="0"/>
                <a:ea typeface="ＭＳ Ｐゴシック" charset="0"/>
                <a:cs typeface="ＭＳ Ｐゴシック" charset="0"/>
              </a:rPr>
              <a:t>章）。</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061280686"/>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65628"/>
            <a:ext cx="6734923" cy="1938861"/>
          </a:xfrm>
          <a:prstGeom prst="rect">
            <a:avLst/>
          </a:prstGeom>
          <a:noFill/>
        </p:spPr>
        <p:txBody>
          <a:bodyPr lIns="91308" tIns="45655" rIns="91308" bIns="45655">
            <a:spAutoFit/>
          </a:bodyPr>
          <a:lstStyle/>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耶稣在客西马尼</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54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祷告</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6156176" y="87079"/>
            <a:ext cx="3096344" cy="2170267"/>
          </a:xfrm>
          <a:prstGeom prst="rect">
            <a:avLst/>
          </a:prstGeom>
          <a:noFill/>
        </p:spPr>
        <p:txBody>
          <a:bodyPr wrap="square" lIns="91308" tIns="45655" rIns="91308" bIns="45655">
            <a:spAutoFit/>
          </a:bodyPr>
          <a:lstStyle/>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26:36-56</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14:32-52</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22:39-53</a:t>
            </a:r>
          </a:p>
          <a:p>
            <a:pPr defTabSz="91354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18:1-12</a:t>
            </a:r>
          </a:p>
        </p:txBody>
      </p:sp>
      <p:sp>
        <p:nvSpPr>
          <p:cNvPr id="9" name="TextBox 8"/>
          <p:cNvSpPr txBox="1"/>
          <p:nvPr/>
        </p:nvSpPr>
        <p:spPr>
          <a:xfrm>
            <a:off x="217688" y="3833692"/>
            <a:ext cx="1909030" cy="418786"/>
          </a:xfrm>
          <a:prstGeom prst="rect">
            <a:avLst/>
          </a:prstGeom>
          <a:noFill/>
        </p:spPr>
        <p:txBody>
          <a:bodyPr wrap="none" lIns="64221" tIns="32108" rIns="64221" bIns="32108">
            <a:spAutoFit/>
          </a:bodyPr>
          <a:lstStyle/>
          <a:p>
            <a:pPr defTabSz="321295"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5" name="Group 14"/>
          <p:cNvGrpSpPr/>
          <p:nvPr/>
        </p:nvGrpSpPr>
        <p:grpSpPr>
          <a:xfrm>
            <a:off x="179512" y="260648"/>
            <a:ext cx="2808312" cy="1394678"/>
            <a:chOff x="5508104" y="620688"/>
            <a:chExt cx="2808312" cy="1394678"/>
          </a:xfrm>
        </p:grpSpPr>
        <p:grpSp>
          <p:nvGrpSpPr>
            <p:cNvPr id="16" name="Group 15"/>
            <p:cNvGrpSpPr/>
            <p:nvPr/>
          </p:nvGrpSpPr>
          <p:grpSpPr>
            <a:xfrm>
              <a:off x="5508104" y="620689"/>
              <a:ext cx="2660102" cy="1394677"/>
              <a:chOff x="5508104" y="620689"/>
              <a:chExt cx="2660102" cy="1394677"/>
            </a:xfrm>
          </p:grpSpPr>
          <p:pic>
            <p:nvPicPr>
              <p:cNvPr id="18"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9" name="Rectangle 18"/>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7" name="TextBox 16"/>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216151511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95220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267699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605275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7187248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2202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29105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1" descr="09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2"/>
            <a:ext cx="9144000" cy="1497707"/>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你是完美，圣洁的，但你自愿地放弃了自己尊荣的身份</a:t>
            </a:r>
            <a:endParaRPr lang="en-US" dirty="0">
              <a:solidFill>
                <a:prstClr val="white"/>
              </a:solidFill>
              <a:effectLst>
                <a:glow rad="127000">
                  <a:prstClr val="black"/>
                </a:glow>
              </a:effectLst>
            </a:endParaRPr>
          </a:p>
        </p:txBody>
      </p:sp>
      <p:sp>
        <p:nvSpPr>
          <p:cNvPr id="4" name="Title 1"/>
          <p:cNvSpPr txBox="1">
            <a:spLocks/>
          </p:cNvSpPr>
          <p:nvPr/>
        </p:nvSpPr>
        <p:spPr bwMode="auto">
          <a:xfrm>
            <a:off x="-5392" y="2814041"/>
            <a:ext cx="9144000" cy="1439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你为了赦免我的罪犯而不惜代价，你已经耗尽并为我浪费了</a:t>
            </a:r>
            <a:endParaRPr lang="en-US" dirty="0">
              <a:ea typeface="ＭＳ Ｐゴシック" charset="0"/>
            </a:endParaRPr>
          </a:p>
        </p:txBody>
      </p:sp>
    </p:spTree>
    <p:extLst>
      <p:ext uri="{BB962C8B-B14F-4D97-AF65-F5344CB8AC3E}">
        <p14:creationId xmlns:p14="http://schemas.microsoft.com/office/powerpoint/2010/main" val="200888931"/>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8611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845173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236709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506653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54617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5896653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70686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34072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313445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38985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1" descr="1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0"/>
            <a:ext cx="9144000" cy="1424539"/>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破碎和洒落都为了爱我，耶稣 </a:t>
            </a:r>
            <a:r>
              <a:rPr lang="en-US" altLang="zh-CN" dirty="0">
                <a:solidFill>
                  <a:prstClr val="white"/>
                </a:solidFill>
                <a:effectLst>
                  <a:glow rad="127000">
                    <a:prstClr val="black"/>
                  </a:glow>
                </a:effectLst>
              </a:rPr>
              <a:t>- </a:t>
            </a:r>
            <a:r>
              <a:rPr lang="zh-CN" altLang="en-US" dirty="0">
                <a:solidFill>
                  <a:prstClr val="white"/>
                </a:solidFill>
                <a:effectLst>
                  <a:glow rad="127000">
                    <a:prstClr val="black"/>
                  </a:glow>
                </a:effectLst>
              </a:rPr>
              <a:t>上帝最珍贵的宝藏就在我身上</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113302642"/>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633987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916456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75352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341079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60" y="4697400"/>
            <a:ext cx="8406094"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耶稣在公议会面前</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810862"/>
            <a:ext cx="5284787" cy="2170267"/>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马太</a:t>
            </a:r>
            <a:r>
              <a:rPr lang="en-US" sz="3400" b="1" dirty="0">
                <a:solidFill>
                  <a:srgbClr val="FFFFFF"/>
                </a:solidFill>
                <a:effectLst>
                  <a:glow rad="101600">
                    <a:prstClr val="black">
                      <a:alpha val="75000"/>
                    </a:prstClr>
                  </a:glow>
                  <a:outerShdw blurRad="50800" dist="88900" dir="2700000" algn="tl" rotWithShape="0">
                    <a:srgbClr val="000000"/>
                  </a:outerShdw>
                </a:effectLst>
              </a:rPr>
              <a:t> 26:57-67</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马可</a:t>
            </a:r>
            <a:r>
              <a:rPr lang="en-US" sz="3400" b="1" dirty="0">
                <a:solidFill>
                  <a:srgbClr val="FFFFFF"/>
                </a:solidFill>
                <a:effectLst>
                  <a:glow rad="101600">
                    <a:prstClr val="black">
                      <a:alpha val="75000"/>
                    </a:prstClr>
                  </a:glow>
                  <a:outerShdw blurRad="50800" dist="88900" dir="2700000" algn="tl" rotWithShape="0">
                    <a:srgbClr val="000000"/>
                  </a:outerShdw>
                </a:effectLst>
              </a:rPr>
              <a:t> 14:53-65</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路加</a:t>
            </a:r>
            <a:r>
              <a:rPr lang="en-US" sz="3400" b="1" dirty="0">
                <a:solidFill>
                  <a:srgbClr val="FFFFFF"/>
                </a:solidFill>
                <a:effectLst>
                  <a:glow rad="101600">
                    <a:prstClr val="black">
                      <a:alpha val="75000"/>
                    </a:prstClr>
                  </a:glow>
                  <a:outerShdw blurRad="50800" dist="88900" dir="2700000" algn="tl" rotWithShape="0">
                    <a:srgbClr val="000000"/>
                  </a:outerShdw>
                </a:effectLst>
              </a:rPr>
              <a:t> 22:66-71</a:t>
            </a:r>
          </a:p>
          <a:p>
            <a:pPr defTabSz="913545" eaLnBrk="0" fontAlgn="base" hangingPunct="0">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rPr>
              <a:t>约翰</a:t>
            </a:r>
            <a:r>
              <a:rPr lang="en-US" sz="3400" b="1" dirty="0">
                <a:solidFill>
                  <a:srgbClr val="FFFFFF"/>
                </a:solidFill>
                <a:effectLst>
                  <a:glow rad="101600">
                    <a:prstClr val="black">
                      <a:alpha val="75000"/>
                    </a:prstClr>
                  </a:glow>
                  <a:outerShdw blurRad="50800" dist="88900" dir="2700000" algn="tl" rotWithShape="0">
                    <a:srgbClr val="000000"/>
                  </a:outerShdw>
                </a:effectLst>
              </a:rPr>
              <a:t> 18:15-27</a:t>
            </a:r>
          </a:p>
        </p:txBody>
      </p:sp>
      <p:sp>
        <p:nvSpPr>
          <p:cNvPr id="9" name="TextBox 8"/>
          <p:cNvSpPr txBox="1"/>
          <p:nvPr/>
        </p:nvSpPr>
        <p:spPr>
          <a:xfrm>
            <a:off x="318159" y="4342387"/>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395536" y="11663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453742360"/>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572112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58403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196087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1" descr="1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0" y="15109"/>
            <a:ext cx="9144000" cy="1666853"/>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破碎，洒出，倒在我的脚下。</a:t>
            </a:r>
            <a:endParaRPr lang="en-US" dirty="0">
              <a:solidFill>
                <a:prstClr val="white"/>
              </a:solidFill>
              <a:effectLst>
                <a:glow rad="127000">
                  <a:prstClr val="black"/>
                </a:glow>
              </a:effectLst>
            </a:endParaRPr>
          </a:p>
        </p:txBody>
      </p:sp>
      <p:sp>
        <p:nvSpPr>
          <p:cNvPr id="4" name="Title 1"/>
          <p:cNvSpPr txBox="1">
            <a:spLocks/>
          </p:cNvSpPr>
          <p:nvPr/>
        </p:nvSpPr>
        <p:spPr bwMode="auto">
          <a:xfrm>
            <a:off x="0" y="4244960"/>
            <a:ext cx="9061054" cy="2055875"/>
          </a:xfrm>
          <a:prstGeom prst="rect">
            <a:avLst/>
          </a:prstGeom>
          <a:noFill/>
          <a:ln>
            <a:noFill/>
          </a:ln>
          <a:extLst>
            <a:ext uri="{FAA26D3D-D897-4be2-8F04-BA451C77F1D7}">
              <ma14:placeholderFlag xmlns:ma14="http://schemas.microsoft.com/office/mac/drawingml/2011/main" xmlns="" val="1"/>
            </a:ext>
          </a:extLst>
        </p:spPr>
        <p:txBody>
          <a:bodyPr vert="horz" wrap="square" lIns="91403" tIns="45702" rIns="91403" bIns="45702" numCol="1" anchor="t" anchorCtr="0" compatLnSpc="1">
            <a:prstTxWarp prst="textNoShape">
              <a:avLst/>
            </a:prstTxWarp>
          </a:bodyPr>
          <a:lstStyle>
            <a:lvl1pPr algn="ctr" defTabSz="457200">
              <a:defRPr sz="36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主啊，为了我，你放弃所有尊荣，洒出了，为我而燃尽了</a:t>
            </a:r>
            <a:endParaRPr lang="en-US" dirty="0">
              <a:ea typeface="ＭＳ Ｐゴシック" charset="0"/>
            </a:endParaRPr>
          </a:p>
        </p:txBody>
      </p:sp>
    </p:spTree>
    <p:extLst>
      <p:ext uri="{BB962C8B-B14F-4D97-AF65-F5344CB8AC3E}">
        <p14:creationId xmlns:p14="http://schemas.microsoft.com/office/powerpoint/2010/main" val="194944264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23203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2810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13340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826990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30408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9665" name="Picture 1" descr="00_Peter_Denies_Jesus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2" y="-17462"/>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6" name="Picture 1" descr="10_Peter_Denies_Jesus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215901" y="5013333"/>
            <a:ext cx="9109075" cy="923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彼得不认耶稣</a:t>
            </a:r>
            <a:endPar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5907" y="2060575"/>
            <a:ext cx="2760617" cy="2062067"/>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26:69-75</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14:66-72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22:54-62</a:t>
            </a:r>
          </a:p>
          <a:p>
            <a:pPr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18:15-27</a:t>
            </a:r>
          </a:p>
        </p:txBody>
      </p:sp>
      <p:sp>
        <p:nvSpPr>
          <p:cNvPr id="8" name="TextBox 7"/>
          <p:cNvSpPr txBox="1"/>
          <p:nvPr/>
        </p:nvSpPr>
        <p:spPr>
          <a:xfrm>
            <a:off x="215901" y="4509120"/>
            <a:ext cx="2954580" cy="646294"/>
          </a:xfrm>
          <a:prstGeom prst="rect">
            <a:avLst/>
          </a:prstGeom>
          <a:noFill/>
        </p:spPr>
        <p:txBody>
          <a:bodyPr wrap="none" lIns="91403" tIns="45702" rIns="91403" bIns="45702">
            <a:spAutoFit/>
          </a:bodyPr>
          <a:lstStyle/>
          <a:p>
            <a:pPr eaLnBrk="0" fontAlgn="base" hangingPunct="0">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9" name="Group 8"/>
          <p:cNvGrpSpPr/>
          <p:nvPr/>
        </p:nvGrpSpPr>
        <p:grpSpPr>
          <a:xfrm>
            <a:off x="251520" y="404664"/>
            <a:ext cx="2808312" cy="1394678"/>
            <a:chOff x="5508104" y="620688"/>
            <a:chExt cx="2808312" cy="1394678"/>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6"/>
              <a:srcRect l="14936" t="9783" r="12087" b="39201"/>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1" name="TextBox 10"/>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68779433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0689" name="Picture 3" descr="01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9643825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1713" name="Picture 1" descr="02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1510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9425" name="Picture 1" descr="1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在甜蜜的放弃中，让我被洒出并用尽你</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00085319"/>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2737" name="Picture 1" descr="03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548467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1" descr="04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55467159"/>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5" name="Picture 1" descr="05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2995598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5809" name="Picture 1" descr="06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8676453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1" descr="07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488597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7857" name="Picture 1" descr="08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7663560"/>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81" name="Picture 1" descr="09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811969604"/>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9905" name="Picture 1" descr="10_Peter_Denies_Jesu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7346540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67286297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5762685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532029209"/>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19</a:t>
            </a:r>
          </a:p>
        </p:txBody>
      </p:sp>
    </p:spTree>
    <p:extLst>
      <p:ext uri="{BB962C8B-B14F-4D97-AF65-F5344CB8AC3E}">
        <p14:creationId xmlns:p14="http://schemas.microsoft.com/office/powerpoint/2010/main" val="2499914299"/>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4"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400" y="0"/>
            <a:ext cx="9169400" cy="6858000"/>
          </a:xfrm>
          <a:prstGeom prst="rect">
            <a:avLst/>
          </a:prstGeom>
          <a:noFill/>
          <a:ln w="76200">
            <a:solidFill>
              <a:srgbClr val="FF0000"/>
            </a:solidFill>
            <a:miter lim="800000"/>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pic>
      <p:sp>
        <p:nvSpPr>
          <p:cNvPr id="269314" name="Rectangle 2"/>
          <p:cNvSpPr>
            <a:spLocks noGrp="1" noRot="1" noChangeArrowheads="1"/>
          </p:cNvSpPr>
          <p:nvPr>
            <p:ph type="title"/>
          </p:nvPr>
        </p:nvSpPr>
        <p:spPr>
          <a:xfrm>
            <a:off x="0" y="0"/>
            <a:ext cx="2209800" cy="1173163"/>
          </a:xfrm>
          <a:solidFill>
            <a:schemeClr val="bg2"/>
          </a:solidFill>
        </p:spPr>
        <p:txBody>
          <a:bodyPr/>
          <a:lstStyle/>
          <a:p>
            <a:pPr eaLnBrk="1" hangingPunct="1">
              <a:defRPr/>
            </a:pPr>
            <a:r>
              <a:rPr lang="zh-CN" altLang="en-US" sz="4200" b="1">
                <a:effectLst>
                  <a:outerShdw blurRad="38100" dist="38100" dir="2700000" algn="tl">
                    <a:srgbClr val="FFFFFF"/>
                  </a:outerShdw>
                </a:effectLst>
                <a:latin typeface="SimHei" charset="0"/>
                <a:ea typeface="SimHei" charset="0"/>
              </a:rPr>
              <a:t>受难周</a:t>
            </a:r>
            <a:endParaRPr lang="en-US" sz="4200" b="1">
              <a:effectLst>
                <a:outerShdw blurRad="38100" dist="38100" dir="2700000" algn="tl">
                  <a:srgbClr val="FFFFFF"/>
                </a:outerShdw>
              </a:effectLst>
              <a:latin typeface="SimHei" charset="0"/>
              <a:ea typeface="SimHei" charset="0"/>
            </a:endParaRPr>
          </a:p>
        </p:txBody>
      </p:sp>
      <p:sp>
        <p:nvSpPr>
          <p:cNvPr id="269317" name="Freeform 5"/>
          <p:cNvSpPr>
            <a:spLocks/>
          </p:cNvSpPr>
          <p:nvPr/>
        </p:nvSpPr>
        <p:spPr bwMode="auto">
          <a:xfrm>
            <a:off x="5791200" y="3581400"/>
            <a:ext cx="1447800" cy="2590800"/>
          </a:xfrm>
          <a:custGeom>
            <a:avLst/>
            <a:gdLst>
              <a:gd name="T0" fmla="*/ 1447800 w 832"/>
              <a:gd name="T1" fmla="*/ 2590800 h 1600"/>
              <a:gd name="T2" fmla="*/ 1310329 w 832"/>
              <a:gd name="T3" fmla="*/ 2425637 h 1600"/>
              <a:gd name="T4" fmla="*/ 1023205 w 832"/>
              <a:gd name="T5" fmla="*/ 2234565 h 1600"/>
              <a:gd name="T6" fmla="*/ 819608 w 832"/>
              <a:gd name="T7" fmla="*/ 1956054 h 1600"/>
              <a:gd name="T8" fmla="*/ 777844 w 832"/>
              <a:gd name="T9" fmla="*/ 1764983 h 1600"/>
              <a:gd name="T10" fmla="*/ 628192 w 832"/>
              <a:gd name="T11" fmla="*/ 863060 h 1600"/>
              <a:gd name="T12" fmla="*/ 574248 w 832"/>
              <a:gd name="T13" fmla="*/ 786956 h 1600"/>
              <a:gd name="T14" fmla="*/ 532484 w 832"/>
              <a:gd name="T15" fmla="*/ 673608 h 1600"/>
              <a:gd name="T16" fmla="*/ 436776 w 832"/>
              <a:gd name="T17" fmla="*/ 584549 h 1600"/>
              <a:gd name="T18" fmla="*/ 341068 w 832"/>
              <a:gd name="T19" fmla="*/ 443675 h 1600"/>
              <a:gd name="T20" fmla="*/ 301045 w 832"/>
              <a:gd name="T21" fmla="*/ 380524 h 1600"/>
              <a:gd name="T22" fmla="*/ 163574 w 832"/>
              <a:gd name="T23" fmla="*/ 178118 h 1600"/>
              <a:gd name="T24" fmla="*/ 67866 w 832"/>
              <a:gd name="T25" fmla="*/ 76105 h 1600"/>
              <a:gd name="T26" fmla="*/ 0 w 832"/>
              <a:gd name="T27" fmla="*/ 0 h 160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832"/>
              <a:gd name="T43" fmla="*/ 0 h 1600"/>
              <a:gd name="T44" fmla="*/ 832 w 832"/>
              <a:gd name="T45" fmla="*/ 1600 h 160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832" h="1600">
                <a:moveTo>
                  <a:pt x="832" y="1600"/>
                </a:moveTo>
                <a:cubicBezTo>
                  <a:pt x="817" y="1556"/>
                  <a:pt x="798" y="1513"/>
                  <a:pt x="753" y="1498"/>
                </a:cubicBezTo>
                <a:cubicBezTo>
                  <a:pt x="704" y="1449"/>
                  <a:pt x="654" y="1402"/>
                  <a:pt x="588" y="1380"/>
                </a:cubicBezTo>
                <a:cubicBezTo>
                  <a:pt x="549" y="1321"/>
                  <a:pt x="508" y="1266"/>
                  <a:pt x="471" y="1208"/>
                </a:cubicBezTo>
                <a:cubicBezTo>
                  <a:pt x="462" y="1168"/>
                  <a:pt x="457" y="1128"/>
                  <a:pt x="447" y="1090"/>
                </a:cubicBezTo>
                <a:cubicBezTo>
                  <a:pt x="428" y="945"/>
                  <a:pt x="425" y="681"/>
                  <a:pt x="361" y="533"/>
                </a:cubicBezTo>
                <a:cubicBezTo>
                  <a:pt x="353" y="515"/>
                  <a:pt x="337" y="503"/>
                  <a:pt x="330" y="486"/>
                </a:cubicBezTo>
                <a:cubicBezTo>
                  <a:pt x="320" y="463"/>
                  <a:pt x="323" y="433"/>
                  <a:pt x="306" y="416"/>
                </a:cubicBezTo>
                <a:cubicBezTo>
                  <a:pt x="287" y="397"/>
                  <a:pt x="264" y="382"/>
                  <a:pt x="251" y="361"/>
                </a:cubicBezTo>
                <a:cubicBezTo>
                  <a:pt x="232" y="332"/>
                  <a:pt x="214" y="303"/>
                  <a:pt x="196" y="274"/>
                </a:cubicBezTo>
                <a:cubicBezTo>
                  <a:pt x="188" y="261"/>
                  <a:pt x="173" y="235"/>
                  <a:pt x="173" y="235"/>
                </a:cubicBezTo>
                <a:cubicBezTo>
                  <a:pt x="161" y="188"/>
                  <a:pt x="135" y="135"/>
                  <a:pt x="94" y="110"/>
                </a:cubicBezTo>
                <a:cubicBezTo>
                  <a:pt x="76" y="82"/>
                  <a:pt x="66" y="65"/>
                  <a:pt x="39" y="47"/>
                </a:cubicBezTo>
                <a:cubicBezTo>
                  <a:pt x="28" y="11"/>
                  <a:pt x="23" y="23"/>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8" name="Freeform 6"/>
          <p:cNvSpPr>
            <a:spLocks/>
          </p:cNvSpPr>
          <p:nvPr/>
        </p:nvSpPr>
        <p:spPr bwMode="auto">
          <a:xfrm>
            <a:off x="3897313" y="2590800"/>
            <a:ext cx="1741487" cy="990600"/>
          </a:xfrm>
          <a:custGeom>
            <a:avLst/>
            <a:gdLst>
              <a:gd name="T0" fmla="*/ 1741487 w 1145"/>
              <a:gd name="T1" fmla="*/ 975626 h 860"/>
              <a:gd name="T2" fmla="*/ 1562015 w 1145"/>
              <a:gd name="T3" fmla="*/ 947981 h 860"/>
              <a:gd name="T4" fmla="*/ 1490530 w 1145"/>
              <a:gd name="T5" fmla="*/ 912273 h 860"/>
              <a:gd name="T6" fmla="*/ 1443381 w 1145"/>
              <a:gd name="T7" fmla="*/ 858136 h 860"/>
              <a:gd name="T8" fmla="*/ 1371896 w 1145"/>
              <a:gd name="T9" fmla="*/ 813213 h 860"/>
              <a:gd name="T10" fmla="*/ 1241095 w 1145"/>
              <a:gd name="T11" fmla="*/ 658864 h 860"/>
              <a:gd name="T12" fmla="*/ 1133107 w 1145"/>
              <a:gd name="T13" fmla="*/ 541374 h 860"/>
              <a:gd name="T14" fmla="*/ 1061623 w 1145"/>
              <a:gd name="T15" fmla="*/ 487237 h 860"/>
              <a:gd name="T16" fmla="*/ 871504 w 1145"/>
              <a:gd name="T17" fmla="*/ 252257 h 860"/>
              <a:gd name="T18" fmla="*/ 763517 w 1145"/>
              <a:gd name="T19" fmla="*/ 143983 h 860"/>
              <a:gd name="T20" fmla="*/ 596212 w 1145"/>
              <a:gd name="T21" fmla="*/ 117490 h 860"/>
              <a:gd name="T22" fmla="*/ 477578 w 1145"/>
              <a:gd name="T23" fmla="*/ 89845 h 860"/>
              <a:gd name="T24" fmla="*/ 441075 w 1145"/>
              <a:gd name="T25" fmla="*/ 71415 h 860"/>
              <a:gd name="T26" fmla="*/ 285938 w 1145"/>
              <a:gd name="T27" fmla="*/ 62200 h 860"/>
              <a:gd name="T28" fmla="*/ 0 w 1145"/>
              <a:gd name="T29" fmla="*/ 0 h 86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45"/>
              <a:gd name="T46" fmla="*/ 0 h 860"/>
              <a:gd name="T47" fmla="*/ 1145 w 1145"/>
              <a:gd name="T48" fmla="*/ 860 h 86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45" h="860">
                <a:moveTo>
                  <a:pt x="1145" y="847"/>
                </a:moveTo>
                <a:cubicBezTo>
                  <a:pt x="1091" y="860"/>
                  <a:pt x="1079" y="833"/>
                  <a:pt x="1027" y="823"/>
                </a:cubicBezTo>
                <a:cubicBezTo>
                  <a:pt x="1011" y="812"/>
                  <a:pt x="993" y="805"/>
                  <a:pt x="980" y="792"/>
                </a:cubicBezTo>
                <a:cubicBezTo>
                  <a:pt x="966" y="778"/>
                  <a:pt x="962" y="758"/>
                  <a:pt x="949" y="745"/>
                </a:cubicBezTo>
                <a:cubicBezTo>
                  <a:pt x="934" y="730"/>
                  <a:pt x="916" y="720"/>
                  <a:pt x="902" y="706"/>
                </a:cubicBezTo>
                <a:cubicBezTo>
                  <a:pt x="888" y="651"/>
                  <a:pt x="848" y="615"/>
                  <a:pt x="816" y="572"/>
                </a:cubicBezTo>
                <a:cubicBezTo>
                  <a:pt x="809" y="563"/>
                  <a:pt x="763" y="490"/>
                  <a:pt x="745" y="470"/>
                </a:cubicBezTo>
                <a:cubicBezTo>
                  <a:pt x="730" y="453"/>
                  <a:pt x="709" y="442"/>
                  <a:pt x="698" y="423"/>
                </a:cubicBezTo>
                <a:cubicBezTo>
                  <a:pt x="657" y="354"/>
                  <a:pt x="617" y="284"/>
                  <a:pt x="573" y="219"/>
                </a:cubicBezTo>
                <a:cubicBezTo>
                  <a:pt x="558" y="198"/>
                  <a:pt x="529" y="140"/>
                  <a:pt x="502" y="125"/>
                </a:cubicBezTo>
                <a:cubicBezTo>
                  <a:pt x="468" y="105"/>
                  <a:pt x="428" y="106"/>
                  <a:pt x="392" y="102"/>
                </a:cubicBezTo>
                <a:cubicBezTo>
                  <a:pt x="366" y="93"/>
                  <a:pt x="337" y="90"/>
                  <a:pt x="314" y="78"/>
                </a:cubicBezTo>
                <a:cubicBezTo>
                  <a:pt x="305" y="73"/>
                  <a:pt x="299" y="63"/>
                  <a:pt x="290" y="62"/>
                </a:cubicBezTo>
                <a:cubicBezTo>
                  <a:pt x="256" y="55"/>
                  <a:pt x="222" y="56"/>
                  <a:pt x="188" y="54"/>
                </a:cubicBezTo>
                <a:cubicBezTo>
                  <a:pt x="125" y="39"/>
                  <a:pt x="65" y="0"/>
                  <a:pt x="0" y="0"/>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19" name="Freeform 7"/>
          <p:cNvSpPr>
            <a:spLocks/>
          </p:cNvSpPr>
          <p:nvPr/>
        </p:nvSpPr>
        <p:spPr bwMode="auto">
          <a:xfrm>
            <a:off x="3884613" y="2438400"/>
            <a:ext cx="3430587" cy="3657600"/>
          </a:xfrm>
          <a:custGeom>
            <a:avLst/>
            <a:gdLst>
              <a:gd name="T0" fmla="*/ 0 w 2110"/>
              <a:gd name="T1" fmla="*/ 0 h 2534"/>
              <a:gd name="T2" fmla="*/ 63409 w 2110"/>
              <a:gd name="T3" fmla="*/ 90935 h 2534"/>
              <a:gd name="T4" fmla="*/ 255262 w 2110"/>
              <a:gd name="T5" fmla="*/ 181870 h 2534"/>
              <a:gd name="T6" fmla="*/ 318671 w 2110"/>
              <a:gd name="T7" fmla="*/ 238163 h 2534"/>
              <a:gd name="T8" fmla="*/ 460121 w 2110"/>
              <a:gd name="T9" fmla="*/ 317550 h 2534"/>
              <a:gd name="T10" fmla="*/ 612953 w 2110"/>
              <a:gd name="T11" fmla="*/ 430136 h 2534"/>
              <a:gd name="T12" fmla="*/ 676362 w 2110"/>
              <a:gd name="T13" fmla="*/ 499420 h 2534"/>
              <a:gd name="T14" fmla="*/ 689369 w 2110"/>
              <a:gd name="T15" fmla="*/ 544165 h 2534"/>
              <a:gd name="T16" fmla="*/ 842201 w 2110"/>
              <a:gd name="T17" fmla="*/ 656751 h 2534"/>
              <a:gd name="T18" fmla="*/ 1097463 w 2110"/>
              <a:gd name="T19" fmla="*/ 838621 h 2534"/>
              <a:gd name="T20" fmla="*/ 1160872 w 2110"/>
              <a:gd name="T21" fmla="*/ 906461 h 2534"/>
              <a:gd name="T22" fmla="*/ 1440521 w 2110"/>
              <a:gd name="T23" fmla="*/ 1109982 h 2534"/>
              <a:gd name="T24" fmla="*/ 1708790 w 2110"/>
              <a:gd name="T25" fmla="*/ 1280304 h 2534"/>
              <a:gd name="T26" fmla="*/ 1913650 w 2110"/>
              <a:gd name="T27" fmla="*/ 1348145 h 2534"/>
              <a:gd name="T28" fmla="*/ 2116884 w 2110"/>
              <a:gd name="T29" fmla="*/ 1631053 h 2534"/>
              <a:gd name="T30" fmla="*/ 2232320 w 2110"/>
              <a:gd name="T31" fmla="*/ 1902414 h 2534"/>
              <a:gd name="T32" fmla="*/ 2372145 w 2110"/>
              <a:gd name="T33" fmla="*/ 2173775 h 2534"/>
              <a:gd name="T34" fmla="*/ 2385152 w 2110"/>
              <a:gd name="T35" fmla="*/ 2208417 h 2534"/>
              <a:gd name="T36" fmla="*/ 2474575 w 2110"/>
              <a:gd name="T37" fmla="*/ 2321003 h 2534"/>
              <a:gd name="T38" fmla="*/ 2577005 w 2110"/>
              <a:gd name="T39" fmla="*/ 2547618 h 2534"/>
              <a:gd name="T40" fmla="*/ 2588386 w 2110"/>
              <a:gd name="T41" fmla="*/ 2683299 h 2534"/>
              <a:gd name="T42" fmla="*/ 2640414 w 2110"/>
              <a:gd name="T43" fmla="*/ 2762686 h 2534"/>
              <a:gd name="T44" fmla="*/ 2806253 w 2110"/>
              <a:gd name="T45" fmla="*/ 2977754 h 2534"/>
              <a:gd name="T46" fmla="*/ 2882669 w 2110"/>
              <a:gd name="T47" fmla="*/ 3057142 h 2534"/>
              <a:gd name="T48" fmla="*/ 2895676 w 2110"/>
              <a:gd name="T49" fmla="*/ 3091783 h 2534"/>
              <a:gd name="T50" fmla="*/ 2946078 w 2110"/>
              <a:gd name="T51" fmla="*/ 3159624 h 2534"/>
              <a:gd name="T52" fmla="*/ 3085902 w 2110"/>
              <a:gd name="T53" fmla="*/ 3306851 h 2534"/>
              <a:gd name="T54" fmla="*/ 3238734 w 2110"/>
              <a:gd name="T55" fmla="*/ 3487278 h 2534"/>
              <a:gd name="T56" fmla="*/ 3290762 w 2110"/>
              <a:gd name="T57" fmla="*/ 3566665 h 2534"/>
              <a:gd name="T58" fmla="*/ 3430587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80008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0" name="Freeform 8"/>
          <p:cNvSpPr>
            <a:spLocks/>
          </p:cNvSpPr>
          <p:nvPr/>
        </p:nvSpPr>
        <p:spPr bwMode="auto">
          <a:xfrm>
            <a:off x="3848100" y="2438400"/>
            <a:ext cx="3390900" cy="3429000"/>
          </a:xfrm>
          <a:custGeom>
            <a:avLst/>
            <a:gdLst>
              <a:gd name="T0" fmla="*/ 3390900 w 2211"/>
              <a:gd name="T1" fmla="*/ 3429000 h 2510"/>
              <a:gd name="T2" fmla="*/ 3295814 w 2211"/>
              <a:gd name="T3" fmla="*/ 3355229 h 2510"/>
              <a:gd name="T4" fmla="*/ 3223732 w 2211"/>
              <a:gd name="T5" fmla="*/ 3311512 h 2510"/>
              <a:gd name="T6" fmla="*/ 3162386 w 2211"/>
              <a:gd name="T7" fmla="*/ 3247304 h 2510"/>
              <a:gd name="T8" fmla="*/ 3151651 w 2211"/>
              <a:gd name="T9" fmla="*/ 3215883 h 2510"/>
              <a:gd name="T10" fmla="*/ 3067300 w 2211"/>
              <a:gd name="T11" fmla="*/ 3065608 h 2510"/>
              <a:gd name="T12" fmla="*/ 2970680 w 2211"/>
              <a:gd name="T13" fmla="*/ 2851125 h 2510"/>
              <a:gd name="T14" fmla="*/ 2933872 w 2211"/>
              <a:gd name="T15" fmla="*/ 2422158 h 2510"/>
              <a:gd name="T16" fmla="*/ 2898598 w 2211"/>
              <a:gd name="T17" fmla="*/ 2240462 h 2510"/>
              <a:gd name="T18" fmla="*/ 2789709 w 2211"/>
              <a:gd name="T19" fmla="*/ 2101116 h 2510"/>
              <a:gd name="T20" fmla="*/ 2742166 w 2211"/>
              <a:gd name="T21" fmla="*/ 1983629 h 2510"/>
              <a:gd name="T22" fmla="*/ 2717628 w 2211"/>
              <a:gd name="T23" fmla="*/ 1897562 h 2510"/>
              <a:gd name="T24" fmla="*/ 2645546 w 2211"/>
              <a:gd name="T25" fmla="*/ 1833354 h 2510"/>
              <a:gd name="T26" fmla="*/ 2538191 w 2211"/>
              <a:gd name="T27" fmla="*/ 1672150 h 2510"/>
              <a:gd name="T28" fmla="*/ 2453840 w 2211"/>
              <a:gd name="T29" fmla="*/ 1490454 h 2510"/>
              <a:gd name="T30" fmla="*/ 2429301 w 2211"/>
              <a:gd name="T31" fmla="*/ 1446737 h 2510"/>
              <a:gd name="T32" fmla="*/ 2357220 w 2211"/>
              <a:gd name="T33" fmla="*/ 1382529 h 2510"/>
              <a:gd name="T34" fmla="*/ 2225326 w 2211"/>
              <a:gd name="T35" fmla="*/ 1307392 h 2510"/>
              <a:gd name="T36" fmla="*/ 2019817 w 2211"/>
              <a:gd name="T37" fmla="*/ 1168046 h 2510"/>
              <a:gd name="T38" fmla="*/ 1851115 w 2211"/>
              <a:gd name="T39" fmla="*/ 1072416 h 2510"/>
              <a:gd name="T40" fmla="*/ 1659409 w 2211"/>
              <a:gd name="T41" fmla="*/ 879791 h 2510"/>
              <a:gd name="T42" fmla="*/ 1550520 w 2211"/>
              <a:gd name="T43" fmla="*/ 771867 h 2510"/>
              <a:gd name="T44" fmla="*/ 1418626 w 2211"/>
              <a:gd name="T45" fmla="*/ 643450 h 2510"/>
              <a:gd name="T46" fmla="*/ 1249925 w 2211"/>
              <a:gd name="T47" fmla="*/ 536891 h 2510"/>
              <a:gd name="T48" fmla="*/ 1154838 w 2211"/>
              <a:gd name="T49" fmla="*/ 450825 h 2510"/>
              <a:gd name="T50" fmla="*/ 817435 w 2211"/>
              <a:gd name="T51" fmla="*/ 214483 h 2510"/>
              <a:gd name="T52" fmla="*/ 636465 w 2211"/>
              <a:gd name="T53" fmla="*/ 129783 h 2510"/>
              <a:gd name="T54" fmla="*/ 564383 w 2211"/>
              <a:gd name="T55" fmla="*/ 96996 h 2510"/>
              <a:gd name="T56" fmla="*/ 516840 w 2211"/>
              <a:gd name="T57" fmla="*/ 86067 h 2510"/>
              <a:gd name="T58" fmla="*/ 444758 w 2211"/>
              <a:gd name="T59" fmla="*/ 43716 h 2510"/>
              <a:gd name="T60" fmla="*/ 0 w 2211"/>
              <a:gd name="T61" fmla="*/ 10929 h 251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2211"/>
              <a:gd name="T94" fmla="*/ 0 h 2510"/>
              <a:gd name="T95" fmla="*/ 2211 w 2211"/>
              <a:gd name="T96" fmla="*/ 2510 h 251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2211" h="2510">
                <a:moveTo>
                  <a:pt x="2211" y="2510"/>
                </a:moveTo>
                <a:cubicBezTo>
                  <a:pt x="2177" y="2499"/>
                  <a:pt x="2176" y="2477"/>
                  <a:pt x="2149" y="2456"/>
                </a:cubicBezTo>
                <a:cubicBezTo>
                  <a:pt x="2134" y="2444"/>
                  <a:pt x="2102" y="2424"/>
                  <a:pt x="2102" y="2424"/>
                </a:cubicBezTo>
                <a:cubicBezTo>
                  <a:pt x="2090" y="2407"/>
                  <a:pt x="2073" y="2394"/>
                  <a:pt x="2062" y="2377"/>
                </a:cubicBezTo>
                <a:cubicBezTo>
                  <a:pt x="2057" y="2370"/>
                  <a:pt x="2058" y="2361"/>
                  <a:pt x="2055" y="2354"/>
                </a:cubicBezTo>
                <a:cubicBezTo>
                  <a:pt x="2037" y="2317"/>
                  <a:pt x="2018" y="2279"/>
                  <a:pt x="2000" y="2244"/>
                </a:cubicBezTo>
                <a:cubicBezTo>
                  <a:pt x="1972" y="2190"/>
                  <a:pt x="1949" y="2146"/>
                  <a:pt x="1937" y="2087"/>
                </a:cubicBezTo>
                <a:cubicBezTo>
                  <a:pt x="1926" y="1970"/>
                  <a:pt x="1920" y="1904"/>
                  <a:pt x="1913" y="1773"/>
                </a:cubicBezTo>
                <a:cubicBezTo>
                  <a:pt x="1911" y="1752"/>
                  <a:pt x="1896" y="1648"/>
                  <a:pt x="1890" y="1640"/>
                </a:cubicBezTo>
                <a:cubicBezTo>
                  <a:pt x="1864" y="1606"/>
                  <a:pt x="1844" y="1571"/>
                  <a:pt x="1819" y="1538"/>
                </a:cubicBezTo>
                <a:cubicBezTo>
                  <a:pt x="1812" y="1522"/>
                  <a:pt x="1790" y="1466"/>
                  <a:pt x="1788" y="1452"/>
                </a:cubicBezTo>
                <a:cubicBezTo>
                  <a:pt x="1787" y="1448"/>
                  <a:pt x="1779" y="1398"/>
                  <a:pt x="1772" y="1389"/>
                </a:cubicBezTo>
                <a:cubicBezTo>
                  <a:pt x="1758" y="1371"/>
                  <a:pt x="1725" y="1342"/>
                  <a:pt x="1725" y="1342"/>
                </a:cubicBezTo>
                <a:cubicBezTo>
                  <a:pt x="1709" y="1296"/>
                  <a:pt x="1673" y="1266"/>
                  <a:pt x="1655" y="1224"/>
                </a:cubicBezTo>
                <a:cubicBezTo>
                  <a:pt x="1635" y="1180"/>
                  <a:pt x="1619" y="1135"/>
                  <a:pt x="1600" y="1091"/>
                </a:cubicBezTo>
                <a:cubicBezTo>
                  <a:pt x="1595" y="1080"/>
                  <a:pt x="1591" y="1068"/>
                  <a:pt x="1584" y="1059"/>
                </a:cubicBezTo>
                <a:cubicBezTo>
                  <a:pt x="1570" y="1041"/>
                  <a:pt x="1537" y="1012"/>
                  <a:pt x="1537" y="1012"/>
                </a:cubicBezTo>
                <a:cubicBezTo>
                  <a:pt x="1521" y="966"/>
                  <a:pt x="1489" y="975"/>
                  <a:pt x="1451" y="957"/>
                </a:cubicBezTo>
                <a:cubicBezTo>
                  <a:pt x="1399" y="931"/>
                  <a:pt x="1364" y="884"/>
                  <a:pt x="1317" y="855"/>
                </a:cubicBezTo>
                <a:cubicBezTo>
                  <a:pt x="1295" y="841"/>
                  <a:pt x="1222" y="805"/>
                  <a:pt x="1207" y="785"/>
                </a:cubicBezTo>
                <a:cubicBezTo>
                  <a:pt x="1177" y="745"/>
                  <a:pt x="1130" y="658"/>
                  <a:pt x="1082" y="644"/>
                </a:cubicBezTo>
                <a:cubicBezTo>
                  <a:pt x="1060" y="615"/>
                  <a:pt x="1028" y="595"/>
                  <a:pt x="1011" y="565"/>
                </a:cubicBezTo>
                <a:cubicBezTo>
                  <a:pt x="990" y="529"/>
                  <a:pt x="964" y="484"/>
                  <a:pt x="925" y="471"/>
                </a:cubicBezTo>
                <a:cubicBezTo>
                  <a:pt x="889" y="442"/>
                  <a:pt x="851" y="419"/>
                  <a:pt x="815" y="393"/>
                </a:cubicBezTo>
                <a:cubicBezTo>
                  <a:pt x="801" y="353"/>
                  <a:pt x="784" y="352"/>
                  <a:pt x="753" y="330"/>
                </a:cubicBezTo>
                <a:cubicBezTo>
                  <a:pt x="679" y="276"/>
                  <a:pt x="620" y="187"/>
                  <a:pt x="533" y="157"/>
                </a:cubicBezTo>
                <a:cubicBezTo>
                  <a:pt x="490" y="126"/>
                  <a:pt x="464" y="105"/>
                  <a:pt x="415" y="95"/>
                </a:cubicBezTo>
                <a:cubicBezTo>
                  <a:pt x="399" y="87"/>
                  <a:pt x="384" y="77"/>
                  <a:pt x="368" y="71"/>
                </a:cubicBezTo>
                <a:cubicBezTo>
                  <a:pt x="358" y="66"/>
                  <a:pt x="346" y="67"/>
                  <a:pt x="337" y="63"/>
                </a:cubicBezTo>
                <a:cubicBezTo>
                  <a:pt x="319" y="55"/>
                  <a:pt x="307" y="38"/>
                  <a:pt x="290" y="32"/>
                </a:cubicBezTo>
                <a:cubicBezTo>
                  <a:pt x="208" y="0"/>
                  <a:pt x="79" y="8"/>
                  <a:pt x="0" y="8"/>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1" name="Freeform 9"/>
          <p:cNvSpPr>
            <a:spLocks/>
          </p:cNvSpPr>
          <p:nvPr/>
        </p:nvSpPr>
        <p:spPr bwMode="auto">
          <a:xfrm>
            <a:off x="3897313" y="2517775"/>
            <a:ext cx="1741487" cy="1444625"/>
          </a:xfrm>
          <a:custGeom>
            <a:avLst/>
            <a:gdLst>
              <a:gd name="T0" fmla="*/ 0 w 1176"/>
              <a:gd name="T1" fmla="*/ 0 h 816"/>
              <a:gd name="T2" fmla="*/ 453142 w 1176"/>
              <a:gd name="T3" fmla="*/ 54882 h 816"/>
              <a:gd name="T4" fmla="*/ 627883 w 1176"/>
              <a:gd name="T5" fmla="*/ 180578 h 816"/>
              <a:gd name="T6" fmla="*/ 707849 w 1176"/>
              <a:gd name="T7" fmla="*/ 249623 h 816"/>
              <a:gd name="T8" fmla="*/ 743390 w 1176"/>
              <a:gd name="T9" fmla="*/ 292112 h 816"/>
              <a:gd name="T10" fmla="*/ 777450 w 1176"/>
              <a:gd name="T11" fmla="*/ 306275 h 816"/>
              <a:gd name="T12" fmla="*/ 801143 w 1176"/>
              <a:gd name="T13" fmla="*/ 375319 h 816"/>
              <a:gd name="T14" fmla="*/ 848531 w 1176"/>
              <a:gd name="T15" fmla="*/ 430201 h 816"/>
              <a:gd name="T16" fmla="*/ 906284 w 1176"/>
              <a:gd name="T17" fmla="*/ 541734 h 816"/>
              <a:gd name="T18" fmla="*/ 999578 w 1176"/>
              <a:gd name="T19" fmla="*/ 624942 h 816"/>
              <a:gd name="T20" fmla="*/ 1045485 w 1176"/>
              <a:gd name="T21" fmla="*/ 708150 h 816"/>
              <a:gd name="T22" fmla="*/ 1149144 w 1176"/>
              <a:gd name="T23" fmla="*/ 791357 h 816"/>
              <a:gd name="T24" fmla="*/ 1335732 w 1176"/>
              <a:gd name="T25" fmla="*/ 943609 h 816"/>
              <a:gd name="T26" fmla="*/ 1405333 w 1176"/>
              <a:gd name="T27" fmla="*/ 971935 h 816"/>
              <a:gd name="T28" fmla="*/ 1474933 w 1176"/>
              <a:gd name="T29" fmla="*/ 1026817 h 816"/>
              <a:gd name="T30" fmla="*/ 1520839 w 1176"/>
              <a:gd name="T31" fmla="*/ 1111795 h 816"/>
              <a:gd name="T32" fmla="*/ 1556380 w 1176"/>
              <a:gd name="T33" fmla="*/ 1152513 h 816"/>
              <a:gd name="T34" fmla="*/ 1602287 w 1176"/>
              <a:gd name="T35" fmla="*/ 1235721 h 816"/>
              <a:gd name="T36" fmla="*/ 1614133 w 1176"/>
              <a:gd name="T37" fmla="*/ 1278210 h 816"/>
              <a:gd name="T38" fmla="*/ 1719274 w 1176"/>
              <a:gd name="T39" fmla="*/ 1387973 h 816"/>
              <a:gd name="T40" fmla="*/ 1741487 w 1176"/>
              <a:gd name="T41" fmla="*/ 1444625 h 81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176"/>
              <a:gd name="T64" fmla="*/ 0 h 816"/>
              <a:gd name="T65" fmla="*/ 1176 w 1176"/>
              <a:gd name="T66" fmla="*/ 816 h 81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176" h="816">
                <a:moveTo>
                  <a:pt x="0" y="0"/>
                </a:moveTo>
                <a:cubicBezTo>
                  <a:pt x="101" y="20"/>
                  <a:pt x="205" y="1"/>
                  <a:pt x="306" y="31"/>
                </a:cubicBezTo>
                <a:cubicBezTo>
                  <a:pt x="343" y="56"/>
                  <a:pt x="390" y="68"/>
                  <a:pt x="424" y="102"/>
                </a:cubicBezTo>
                <a:cubicBezTo>
                  <a:pt x="460" y="138"/>
                  <a:pt x="441" y="128"/>
                  <a:pt x="478" y="141"/>
                </a:cubicBezTo>
                <a:cubicBezTo>
                  <a:pt x="486" y="149"/>
                  <a:pt x="492" y="158"/>
                  <a:pt x="502" y="165"/>
                </a:cubicBezTo>
                <a:cubicBezTo>
                  <a:pt x="508" y="169"/>
                  <a:pt x="519" y="166"/>
                  <a:pt x="525" y="173"/>
                </a:cubicBezTo>
                <a:cubicBezTo>
                  <a:pt x="533" y="183"/>
                  <a:pt x="533" y="200"/>
                  <a:pt x="541" y="212"/>
                </a:cubicBezTo>
                <a:cubicBezTo>
                  <a:pt x="549" y="224"/>
                  <a:pt x="564" y="231"/>
                  <a:pt x="573" y="243"/>
                </a:cubicBezTo>
                <a:cubicBezTo>
                  <a:pt x="587" y="262"/>
                  <a:pt x="592" y="291"/>
                  <a:pt x="612" y="306"/>
                </a:cubicBezTo>
                <a:cubicBezTo>
                  <a:pt x="633" y="321"/>
                  <a:pt x="675" y="353"/>
                  <a:pt x="675" y="353"/>
                </a:cubicBezTo>
                <a:cubicBezTo>
                  <a:pt x="679" y="359"/>
                  <a:pt x="700" y="394"/>
                  <a:pt x="706" y="400"/>
                </a:cubicBezTo>
                <a:cubicBezTo>
                  <a:pt x="725" y="419"/>
                  <a:pt x="755" y="428"/>
                  <a:pt x="776" y="447"/>
                </a:cubicBezTo>
                <a:cubicBezTo>
                  <a:pt x="834" y="498"/>
                  <a:pt x="817" y="504"/>
                  <a:pt x="902" y="533"/>
                </a:cubicBezTo>
                <a:cubicBezTo>
                  <a:pt x="917" y="538"/>
                  <a:pt x="935" y="539"/>
                  <a:pt x="949" y="549"/>
                </a:cubicBezTo>
                <a:cubicBezTo>
                  <a:pt x="964" y="559"/>
                  <a:pt x="996" y="580"/>
                  <a:pt x="996" y="580"/>
                </a:cubicBezTo>
                <a:cubicBezTo>
                  <a:pt x="1006" y="596"/>
                  <a:pt x="1013" y="614"/>
                  <a:pt x="1027" y="628"/>
                </a:cubicBezTo>
                <a:cubicBezTo>
                  <a:pt x="1035" y="635"/>
                  <a:pt x="1044" y="642"/>
                  <a:pt x="1051" y="651"/>
                </a:cubicBezTo>
                <a:cubicBezTo>
                  <a:pt x="1062" y="665"/>
                  <a:pt x="1076" y="680"/>
                  <a:pt x="1082" y="698"/>
                </a:cubicBezTo>
                <a:cubicBezTo>
                  <a:pt x="1084" y="706"/>
                  <a:pt x="1084" y="715"/>
                  <a:pt x="1090" y="722"/>
                </a:cubicBezTo>
                <a:cubicBezTo>
                  <a:pt x="1120" y="761"/>
                  <a:pt x="1128" y="763"/>
                  <a:pt x="1161" y="784"/>
                </a:cubicBezTo>
                <a:cubicBezTo>
                  <a:pt x="1170" y="811"/>
                  <a:pt x="1163" y="801"/>
                  <a:pt x="1176" y="816"/>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22" name="Freeform 10"/>
          <p:cNvSpPr>
            <a:spLocks/>
          </p:cNvSpPr>
          <p:nvPr/>
        </p:nvSpPr>
        <p:spPr bwMode="auto">
          <a:xfrm>
            <a:off x="6019800" y="3962400"/>
            <a:ext cx="1143000" cy="2133600"/>
          </a:xfrm>
          <a:custGeom>
            <a:avLst/>
            <a:gdLst>
              <a:gd name="T0" fmla="*/ 0 w 682"/>
              <a:gd name="T1" fmla="*/ 0 h 1310"/>
              <a:gd name="T2" fmla="*/ 92177 w 682"/>
              <a:gd name="T3" fmla="*/ 231276 h 1310"/>
              <a:gd name="T4" fmla="*/ 209494 w 682"/>
              <a:gd name="T5" fmla="*/ 307825 h 1310"/>
              <a:gd name="T6" fmla="*/ 328487 w 682"/>
              <a:gd name="T7" fmla="*/ 561902 h 1310"/>
              <a:gd name="T8" fmla="*/ 434072 w 682"/>
              <a:gd name="T9" fmla="*/ 804579 h 1310"/>
              <a:gd name="T10" fmla="*/ 512842 w 682"/>
              <a:gd name="T11" fmla="*/ 1009795 h 1310"/>
              <a:gd name="T12" fmla="*/ 605019 w 682"/>
              <a:gd name="T13" fmla="*/ 1099374 h 1310"/>
              <a:gd name="T14" fmla="*/ 827921 w 682"/>
              <a:gd name="T15" fmla="*/ 1379511 h 1310"/>
              <a:gd name="T16" fmla="*/ 920098 w 682"/>
              <a:gd name="T17" fmla="*/ 1700365 h 1310"/>
              <a:gd name="T18" fmla="*/ 958645 w 682"/>
              <a:gd name="T19" fmla="*/ 1827404 h 1310"/>
              <a:gd name="T20" fmla="*/ 1039091 w 682"/>
              <a:gd name="T21" fmla="*/ 1916983 h 1310"/>
              <a:gd name="T22" fmla="*/ 1104453 w 682"/>
              <a:gd name="T23" fmla="*/ 2070081 h 1310"/>
              <a:gd name="T24" fmla="*/ 1143000 w 682"/>
              <a:gd name="T25" fmla="*/ 2133600 h 131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682"/>
              <a:gd name="T40" fmla="*/ 0 h 1310"/>
              <a:gd name="T41" fmla="*/ 682 w 682"/>
              <a:gd name="T42" fmla="*/ 1310 h 1310"/>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682" h="1310">
                <a:moveTo>
                  <a:pt x="0" y="0"/>
                </a:moveTo>
                <a:cubicBezTo>
                  <a:pt x="9" y="71"/>
                  <a:pt x="1" y="97"/>
                  <a:pt x="55" y="142"/>
                </a:cubicBezTo>
                <a:cubicBezTo>
                  <a:pt x="80" y="162"/>
                  <a:pt x="93" y="178"/>
                  <a:pt x="125" y="189"/>
                </a:cubicBezTo>
                <a:cubicBezTo>
                  <a:pt x="151" y="240"/>
                  <a:pt x="162" y="296"/>
                  <a:pt x="196" y="345"/>
                </a:cubicBezTo>
                <a:cubicBezTo>
                  <a:pt x="208" y="394"/>
                  <a:pt x="235" y="447"/>
                  <a:pt x="259" y="494"/>
                </a:cubicBezTo>
                <a:cubicBezTo>
                  <a:pt x="267" y="536"/>
                  <a:pt x="278" y="585"/>
                  <a:pt x="306" y="620"/>
                </a:cubicBezTo>
                <a:cubicBezTo>
                  <a:pt x="321" y="640"/>
                  <a:pt x="346" y="653"/>
                  <a:pt x="361" y="675"/>
                </a:cubicBezTo>
                <a:cubicBezTo>
                  <a:pt x="403" y="734"/>
                  <a:pt x="451" y="786"/>
                  <a:pt x="494" y="847"/>
                </a:cubicBezTo>
                <a:cubicBezTo>
                  <a:pt x="515" y="911"/>
                  <a:pt x="532" y="978"/>
                  <a:pt x="549" y="1044"/>
                </a:cubicBezTo>
                <a:cubicBezTo>
                  <a:pt x="554" y="1064"/>
                  <a:pt x="560" y="1103"/>
                  <a:pt x="572" y="1122"/>
                </a:cubicBezTo>
                <a:cubicBezTo>
                  <a:pt x="585" y="1142"/>
                  <a:pt x="605" y="1157"/>
                  <a:pt x="620" y="1177"/>
                </a:cubicBezTo>
                <a:cubicBezTo>
                  <a:pt x="632" y="1215"/>
                  <a:pt x="639" y="1238"/>
                  <a:pt x="659" y="1271"/>
                </a:cubicBezTo>
                <a:cubicBezTo>
                  <a:pt x="666" y="1283"/>
                  <a:pt x="682" y="1310"/>
                  <a:pt x="682" y="1310"/>
                </a:cubicBezTo>
              </a:path>
            </a:pathLst>
          </a:custGeom>
          <a:noFill/>
          <a:ln w="76200">
            <a:solidFill>
              <a:srgbClr val="FF8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3" name="Group 1068"/>
          <p:cNvGrpSpPr>
            <a:grpSpLocks/>
          </p:cNvGrpSpPr>
          <p:nvPr/>
        </p:nvGrpSpPr>
        <p:grpSpPr bwMode="auto">
          <a:xfrm>
            <a:off x="7162800" y="3124200"/>
            <a:ext cx="1981200" cy="1981200"/>
            <a:chOff x="4512" y="1974"/>
            <a:chExt cx="1056" cy="960"/>
          </a:xfrm>
        </p:grpSpPr>
        <p:sp>
          <p:nvSpPr>
            <p:cNvPr id="2" name="AutoShape 11"/>
            <p:cNvSpPr>
              <a:spLocks noChangeArrowheads="1"/>
            </p:cNvSpPr>
            <p:nvPr/>
          </p:nvSpPr>
          <p:spPr bwMode="auto">
            <a:xfrm>
              <a:off x="4512" y="1974"/>
              <a:ext cx="1056" cy="960"/>
            </a:xfrm>
            <a:prstGeom prst="roundRect">
              <a:avLst>
                <a:gd name="adj" fmla="val 16667"/>
              </a:avLst>
            </a:prstGeom>
            <a:noFill/>
            <a:ln w="76200">
              <a:solidFill>
                <a:srgbClr val="FF505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FF5050"/>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6" name="Text Box 12"/>
            <p:cNvSpPr txBox="1">
              <a:spLocks noChangeArrowheads="1"/>
            </p:cNvSpPr>
            <p:nvPr/>
          </p:nvSpPr>
          <p:spPr bwMode="auto">
            <a:xfrm>
              <a:off x="4512" y="2050"/>
              <a:ext cx="975" cy="313"/>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5050"/>
                  </a:solidFill>
                  <a:effectLst>
                    <a:outerShdw blurRad="38100" dist="38100" dir="2700000" algn="tl">
                      <a:srgbClr val="DDDDDD"/>
                    </a:outerShdw>
                  </a:effectLst>
                  <a:latin typeface="SimHei" charset="0"/>
                  <a:ea typeface="SimHei" charset="0"/>
                  <a:cs typeface="SimHei" charset="0"/>
                </a:rPr>
                <a:t>星期五</a:t>
              </a:r>
              <a:endParaRPr lang="en-US" sz="3600" b="1">
                <a:solidFill>
                  <a:srgbClr val="FF5050"/>
                </a:solidFill>
                <a:effectLst>
                  <a:outerShdw blurRad="38100" dist="38100" dir="2700000" algn="tl">
                    <a:srgbClr val="DDDDDD"/>
                  </a:outerShdw>
                </a:effectLst>
                <a:latin typeface="SimHei" charset="0"/>
                <a:ea typeface="SimHei" charset="0"/>
                <a:cs typeface="SimHei" charset="0"/>
              </a:endParaRPr>
            </a:p>
          </p:txBody>
        </p:sp>
      </p:grpSp>
      <p:grpSp>
        <p:nvGrpSpPr>
          <p:cNvPr id="4" name="Group 1067"/>
          <p:cNvGrpSpPr>
            <a:grpSpLocks/>
          </p:cNvGrpSpPr>
          <p:nvPr/>
        </p:nvGrpSpPr>
        <p:grpSpPr bwMode="auto">
          <a:xfrm>
            <a:off x="457200" y="3886200"/>
            <a:ext cx="2133600" cy="990600"/>
            <a:chOff x="288" y="2381"/>
            <a:chExt cx="1200" cy="624"/>
          </a:xfrm>
        </p:grpSpPr>
        <p:sp>
          <p:nvSpPr>
            <p:cNvPr id="302124" name="AutoShape 11"/>
            <p:cNvSpPr>
              <a:spLocks noChangeArrowheads="1"/>
            </p:cNvSpPr>
            <p:nvPr/>
          </p:nvSpPr>
          <p:spPr bwMode="auto">
            <a:xfrm>
              <a:off x="288" y="2381"/>
              <a:ext cx="1200" cy="624"/>
            </a:xfrm>
            <a:prstGeom prst="roundRect">
              <a:avLst>
                <a:gd name="adj" fmla="val 16667"/>
              </a:avLst>
            </a:prstGeom>
            <a:noFill/>
            <a:ln w="76200">
              <a:solidFill>
                <a:srgbClr val="593C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7" name="Text Box 12"/>
            <p:cNvSpPr txBox="1">
              <a:spLocks noChangeArrowheads="1"/>
            </p:cNvSpPr>
            <p:nvPr/>
          </p:nvSpPr>
          <p:spPr bwMode="auto">
            <a:xfrm>
              <a:off x="293" y="2406"/>
              <a:ext cx="1051"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星期四</a:t>
              </a:r>
              <a:endParaRPr lang="en-US" sz="3600" b="1">
                <a:solidFill>
                  <a:srgbClr val="08121F"/>
                </a:solidFill>
                <a:effectLst>
                  <a:outerShdw blurRad="38100" dist="38100" dir="2700000" algn="tl">
                    <a:srgbClr val="DDDDDD"/>
                  </a:outerShdw>
                </a:effectLst>
                <a:latin typeface="SimHei" charset="0"/>
                <a:ea typeface="SimHei" charset="0"/>
                <a:cs typeface="SimHei" charset="0"/>
              </a:endParaRPr>
            </a:p>
          </p:txBody>
        </p:sp>
      </p:grpSp>
      <p:grpSp>
        <p:nvGrpSpPr>
          <p:cNvPr id="5" name="Group 1064"/>
          <p:cNvGrpSpPr>
            <a:grpSpLocks/>
          </p:cNvGrpSpPr>
          <p:nvPr/>
        </p:nvGrpSpPr>
        <p:grpSpPr bwMode="auto">
          <a:xfrm>
            <a:off x="457200" y="6019800"/>
            <a:ext cx="3962400" cy="646113"/>
            <a:chOff x="384" y="3668"/>
            <a:chExt cx="2352" cy="557"/>
          </a:xfrm>
        </p:grpSpPr>
        <p:sp>
          <p:nvSpPr>
            <p:cNvPr id="302122" name="AutoShape 11"/>
            <p:cNvSpPr>
              <a:spLocks noChangeArrowheads="1"/>
            </p:cNvSpPr>
            <p:nvPr/>
          </p:nvSpPr>
          <p:spPr bwMode="auto">
            <a:xfrm>
              <a:off x="384" y="3734"/>
              <a:ext cx="2352" cy="491"/>
            </a:xfrm>
            <a:prstGeom prst="roundRect">
              <a:avLst>
                <a:gd name="adj" fmla="val 16667"/>
              </a:avLst>
            </a:prstGeom>
            <a:noFill/>
            <a:ln w="76200">
              <a:solidFill>
                <a:srgbClr val="00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sp>
          <p:nvSpPr>
            <p:cNvPr id="40" name="Text Box 12"/>
            <p:cNvSpPr txBox="1">
              <a:spLocks noChangeArrowheads="1"/>
            </p:cNvSpPr>
            <p:nvPr/>
          </p:nvSpPr>
          <p:spPr bwMode="auto">
            <a:xfrm>
              <a:off x="384" y="3668"/>
              <a:ext cx="1131" cy="556"/>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800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008000"/>
                </a:solidFill>
                <a:effectLst>
                  <a:outerShdw blurRad="38100" dist="38100" dir="2700000" algn="tl">
                    <a:srgbClr val="DDDDDD"/>
                  </a:outerShdw>
                </a:effectLst>
                <a:latin typeface="SimHei" charset="0"/>
                <a:ea typeface="SimHei" charset="0"/>
                <a:cs typeface="SimHei" charset="0"/>
              </a:endParaRPr>
            </a:p>
          </p:txBody>
        </p:sp>
      </p:grpSp>
      <p:grpSp>
        <p:nvGrpSpPr>
          <p:cNvPr id="11" name="Group 23"/>
          <p:cNvGrpSpPr>
            <a:grpSpLocks/>
          </p:cNvGrpSpPr>
          <p:nvPr/>
        </p:nvGrpSpPr>
        <p:grpSpPr bwMode="auto">
          <a:xfrm>
            <a:off x="4732338" y="4114800"/>
            <a:ext cx="1820862" cy="2133600"/>
            <a:chOff x="3173" y="2592"/>
            <a:chExt cx="1147" cy="1344"/>
          </a:xfrm>
        </p:grpSpPr>
        <p:sp>
          <p:nvSpPr>
            <p:cNvPr id="302120" name="AutoShape 15"/>
            <p:cNvSpPr>
              <a:spLocks noChangeArrowheads="1"/>
            </p:cNvSpPr>
            <p:nvPr/>
          </p:nvSpPr>
          <p:spPr bwMode="auto">
            <a:xfrm>
              <a:off x="3216" y="2592"/>
              <a:ext cx="1104" cy="1344"/>
            </a:xfrm>
            <a:prstGeom prst="roundRect">
              <a:avLst>
                <a:gd name="adj" fmla="val 16667"/>
              </a:avLst>
            </a:prstGeom>
            <a:noFill/>
            <a:ln w="76200">
              <a:solidFill>
                <a:srgbClr val="80008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28" name="Text Box 16"/>
            <p:cNvSpPr txBox="1">
              <a:spLocks noChangeArrowheads="1"/>
            </p:cNvSpPr>
            <p:nvPr/>
          </p:nvSpPr>
          <p:spPr bwMode="auto">
            <a:xfrm>
              <a:off x="3173" y="2620"/>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800080"/>
                  </a:solidFill>
                  <a:effectLst>
                    <a:outerShdw blurRad="38100" dist="38100" dir="2700000" algn="tl">
                      <a:srgbClr val="DDDDDD"/>
                    </a:outerShdw>
                  </a:effectLst>
                  <a:latin typeface="SimHei" charset="0"/>
                  <a:ea typeface="SimHei" charset="0"/>
                  <a:cs typeface="SimHei" charset="0"/>
                </a:rPr>
                <a:t>星期日</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2" name="Group 21"/>
          <p:cNvGrpSpPr>
            <a:grpSpLocks/>
          </p:cNvGrpSpPr>
          <p:nvPr/>
        </p:nvGrpSpPr>
        <p:grpSpPr bwMode="auto">
          <a:xfrm>
            <a:off x="2362200" y="68263"/>
            <a:ext cx="2438400" cy="922337"/>
            <a:chOff x="1488" y="91"/>
            <a:chExt cx="1536" cy="581"/>
          </a:xfrm>
        </p:grpSpPr>
        <p:sp>
          <p:nvSpPr>
            <p:cNvPr id="302118" name="AutoShape 19"/>
            <p:cNvSpPr>
              <a:spLocks noChangeArrowheads="1"/>
            </p:cNvSpPr>
            <p:nvPr/>
          </p:nvSpPr>
          <p:spPr bwMode="auto">
            <a:xfrm>
              <a:off x="1488" y="91"/>
              <a:ext cx="1536" cy="581"/>
            </a:xfrm>
            <a:prstGeom prst="roundRect">
              <a:avLst>
                <a:gd name="adj" fmla="val 16667"/>
              </a:avLst>
            </a:prstGeom>
            <a:noFill/>
            <a:ln w="76200">
              <a:solidFill>
                <a:srgbClr val="FF0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2" name="Text Box 20"/>
            <p:cNvSpPr txBox="1">
              <a:spLocks noChangeArrowheads="1"/>
            </p:cNvSpPr>
            <p:nvPr/>
          </p:nvSpPr>
          <p:spPr bwMode="auto">
            <a:xfrm>
              <a:off x="1518" y="96"/>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3600" b="1">
                  <a:solidFill>
                    <a:srgbClr val="FF0000"/>
                  </a:solidFill>
                  <a:effectLst>
                    <a:outerShdw blurRad="38100" dist="38100" dir="2700000" algn="tl">
                      <a:srgbClr val="DDDDDD"/>
                    </a:outerShdw>
                  </a:effectLst>
                  <a:latin typeface="SimHei" charset="0"/>
                  <a:ea typeface="SimHei" charset="0"/>
                  <a:cs typeface="SimHei" charset="0"/>
                </a:rPr>
                <a:t>星期一</a:t>
              </a:r>
              <a:endParaRPr lang="en-US" sz="3600" b="1">
                <a:solidFill>
                  <a:srgbClr val="FF0000"/>
                </a:solidFill>
                <a:effectLst>
                  <a:outerShdw blurRad="38100" dist="38100" dir="2700000" algn="tl">
                    <a:srgbClr val="DDDDDD"/>
                  </a:outerShdw>
                </a:effectLst>
                <a:latin typeface="SimHei" charset="0"/>
                <a:ea typeface="SimHei" charset="0"/>
                <a:cs typeface="SimHei" charset="0"/>
              </a:endParaRPr>
            </a:p>
          </p:txBody>
        </p:sp>
      </p:grpSp>
      <p:grpSp>
        <p:nvGrpSpPr>
          <p:cNvPr id="13" name="Group 27"/>
          <p:cNvGrpSpPr>
            <a:grpSpLocks/>
          </p:cNvGrpSpPr>
          <p:nvPr/>
        </p:nvGrpSpPr>
        <p:grpSpPr bwMode="auto">
          <a:xfrm>
            <a:off x="5334000" y="76200"/>
            <a:ext cx="1905000" cy="1752600"/>
            <a:chOff x="3360" y="96"/>
            <a:chExt cx="1200" cy="1104"/>
          </a:xfrm>
        </p:grpSpPr>
        <p:sp>
          <p:nvSpPr>
            <p:cNvPr id="302116" name="AutoShape 25"/>
            <p:cNvSpPr>
              <a:spLocks noChangeArrowheads="1"/>
            </p:cNvSpPr>
            <p:nvPr/>
          </p:nvSpPr>
          <p:spPr bwMode="auto">
            <a:xfrm>
              <a:off x="3360" y="96"/>
              <a:ext cx="1200" cy="1104"/>
            </a:xfrm>
            <a:prstGeom prst="roundRect">
              <a:avLst>
                <a:gd name="adj" fmla="val 16667"/>
              </a:avLst>
            </a:prstGeom>
            <a:noFill/>
            <a:ln w="76200">
              <a:solidFill>
                <a:srgbClr val="FF8000"/>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Garamond" charset="0"/>
                <a:ea typeface="ＭＳ Ｐゴシック" charset="0"/>
              </a:endParaRPr>
            </a:p>
          </p:txBody>
        </p:sp>
        <p:sp>
          <p:nvSpPr>
            <p:cNvPr id="269338" name="Text Box 26"/>
            <p:cNvSpPr txBox="1">
              <a:spLocks noChangeArrowheads="1"/>
            </p:cNvSpPr>
            <p:nvPr/>
          </p:nvSpPr>
          <p:spPr bwMode="auto">
            <a:xfrm>
              <a:off x="3360" y="96"/>
              <a:ext cx="989"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FF8000"/>
                  </a:solidFill>
                  <a:effectLst>
                    <a:outerShdw blurRad="38100" dist="38100" dir="2700000" algn="tl">
                      <a:srgbClr val="DDDDDD"/>
                    </a:outerShdw>
                  </a:effectLst>
                  <a:latin typeface="SimHei" charset="0"/>
                  <a:ea typeface="SimHei" charset="0"/>
                  <a:cs typeface="SimHei" charset="0"/>
                </a:rPr>
                <a:t>星期二</a:t>
              </a:r>
              <a:endParaRPr lang="en-US" sz="3600" b="1">
                <a:solidFill>
                  <a:srgbClr val="EEECE1"/>
                </a:solidFill>
                <a:effectLst>
                  <a:outerShdw blurRad="38100" dist="38100" dir="2700000" algn="tl">
                    <a:srgbClr val="DDDDDD"/>
                  </a:outerShdw>
                </a:effectLst>
                <a:latin typeface="SimHei" charset="0"/>
                <a:ea typeface="SimHei" charset="0"/>
                <a:cs typeface="SimHei" charset="0"/>
              </a:endParaRPr>
            </a:p>
          </p:txBody>
        </p:sp>
      </p:grpSp>
      <p:sp>
        <p:nvSpPr>
          <p:cNvPr id="269340" name="Freeform 28"/>
          <p:cNvSpPr>
            <a:spLocks/>
          </p:cNvSpPr>
          <p:nvPr/>
        </p:nvSpPr>
        <p:spPr bwMode="auto">
          <a:xfrm>
            <a:off x="3889375" y="2590800"/>
            <a:ext cx="3425825" cy="3581400"/>
          </a:xfrm>
          <a:custGeom>
            <a:avLst/>
            <a:gdLst>
              <a:gd name="T0" fmla="*/ 0 w 2110"/>
              <a:gd name="T1" fmla="*/ 0 h 2534"/>
              <a:gd name="T2" fmla="*/ 63321 w 2110"/>
              <a:gd name="T3" fmla="*/ 89040 h 2534"/>
              <a:gd name="T4" fmla="*/ 254907 w 2110"/>
              <a:gd name="T5" fmla="*/ 178081 h 2534"/>
              <a:gd name="T6" fmla="*/ 318228 w 2110"/>
              <a:gd name="T7" fmla="*/ 233201 h 2534"/>
              <a:gd name="T8" fmla="*/ 459483 w 2110"/>
              <a:gd name="T9" fmla="*/ 310934 h 2534"/>
              <a:gd name="T10" fmla="*/ 612102 w 2110"/>
              <a:gd name="T11" fmla="*/ 421175 h 2534"/>
              <a:gd name="T12" fmla="*/ 675423 w 2110"/>
              <a:gd name="T13" fmla="*/ 489015 h 2534"/>
              <a:gd name="T14" fmla="*/ 688412 w 2110"/>
              <a:gd name="T15" fmla="*/ 532829 h 2534"/>
              <a:gd name="T16" fmla="*/ 841032 w 2110"/>
              <a:gd name="T17" fmla="*/ 643069 h 2534"/>
              <a:gd name="T18" fmla="*/ 1095939 w 2110"/>
              <a:gd name="T19" fmla="*/ 821150 h 2534"/>
              <a:gd name="T20" fmla="*/ 1159260 w 2110"/>
              <a:gd name="T21" fmla="*/ 887577 h 2534"/>
              <a:gd name="T22" fmla="*/ 1438522 w 2110"/>
              <a:gd name="T23" fmla="*/ 1086857 h 2534"/>
              <a:gd name="T24" fmla="*/ 1706418 w 2110"/>
              <a:gd name="T25" fmla="*/ 1253631 h 2534"/>
              <a:gd name="T26" fmla="*/ 1910993 w 2110"/>
              <a:gd name="T27" fmla="*/ 1320058 h 2534"/>
              <a:gd name="T28" fmla="*/ 2113945 w 2110"/>
              <a:gd name="T29" fmla="*/ 1597073 h 2534"/>
              <a:gd name="T30" fmla="*/ 2229222 w 2110"/>
              <a:gd name="T31" fmla="*/ 1862780 h 2534"/>
              <a:gd name="T32" fmla="*/ 2368852 w 2110"/>
              <a:gd name="T33" fmla="*/ 2128488 h 2534"/>
              <a:gd name="T34" fmla="*/ 2381841 w 2110"/>
              <a:gd name="T35" fmla="*/ 2162408 h 2534"/>
              <a:gd name="T36" fmla="*/ 2471140 w 2110"/>
              <a:gd name="T37" fmla="*/ 2272648 h 2534"/>
              <a:gd name="T38" fmla="*/ 2573428 w 2110"/>
              <a:gd name="T39" fmla="*/ 2494543 h 2534"/>
              <a:gd name="T40" fmla="*/ 2584793 w 2110"/>
              <a:gd name="T41" fmla="*/ 2627396 h 2534"/>
              <a:gd name="T42" fmla="*/ 2636749 w 2110"/>
              <a:gd name="T43" fmla="*/ 2705130 h 2534"/>
              <a:gd name="T44" fmla="*/ 2802357 w 2110"/>
              <a:gd name="T45" fmla="*/ 2915718 h 2534"/>
              <a:gd name="T46" fmla="*/ 2878667 w 2110"/>
              <a:gd name="T47" fmla="*/ 2993451 h 2534"/>
              <a:gd name="T48" fmla="*/ 2891656 w 2110"/>
              <a:gd name="T49" fmla="*/ 3027371 h 2534"/>
              <a:gd name="T50" fmla="*/ 2941988 w 2110"/>
              <a:gd name="T51" fmla="*/ 3093798 h 2534"/>
              <a:gd name="T52" fmla="*/ 3081619 w 2110"/>
              <a:gd name="T53" fmla="*/ 3237959 h 2534"/>
              <a:gd name="T54" fmla="*/ 3234239 w 2110"/>
              <a:gd name="T55" fmla="*/ 3414626 h 2534"/>
              <a:gd name="T56" fmla="*/ 3286194 w 2110"/>
              <a:gd name="T57" fmla="*/ 3492360 h 2534"/>
              <a:gd name="T58" fmla="*/ 3425825 w 2110"/>
              <a:gd name="T59" fmla="*/ 35814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000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69341" name="Freeform 29"/>
          <p:cNvSpPr>
            <a:spLocks/>
          </p:cNvSpPr>
          <p:nvPr/>
        </p:nvSpPr>
        <p:spPr bwMode="auto">
          <a:xfrm>
            <a:off x="4114800" y="2590800"/>
            <a:ext cx="3200400" cy="3657600"/>
          </a:xfrm>
          <a:custGeom>
            <a:avLst/>
            <a:gdLst>
              <a:gd name="T0" fmla="*/ 0 w 2110"/>
              <a:gd name="T1" fmla="*/ 0 h 2534"/>
              <a:gd name="T2" fmla="*/ 59154 w 2110"/>
              <a:gd name="T3" fmla="*/ 90935 h 2534"/>
              <a:gd name="T4" fmla="*/ 238134 w 2110"/>
              <a:gd name="T5" fmla="*/ 181870 h 2534"/>
              <a:gd name="T6" fmla="*/ 297288 w 2110"/>
              <a:gd name="T7" fmla="*/ 238163 h 2534"/>
              <a:gd name="T8" fmla="*/ 429248 w 2110"/>
              <a:gd name="T9" fmla="*/ 317550 h 2534"/>
              <a:gd name="T10" fmla="*/ 571825 w 2110"/>
              <a:gd name="T11" fmla="*/ 430136 h 2534"/>
              <a:gd name="T12" fmla="*/ 630979 w 2110"/>
              <a:gd name="T13" fmla="*/ 499420 h 2534"/>
              <a:gd name="T14" fmla="*/ 643114 w 2110"/>
              <a:gd name="T15" fmla="*/ 544165 h 2534"/>
              <a:gd name="T16" fmla="*/ 785691 w 2110"/>
              <a:gd name="T17" fmla="*/ 656751 h 2534"/>
              <a:gd name="T18" fmla="*/ 1023825 w 2110"/>
              <a:gd name="T19" fmla="*/ 838621 h 2534"/>
              <a:gd name="T20" fmla="*/ 1082979 w 2110"/>
              <a:gd name="T21" fmla="*/ 906461 h 2534"/>
              <a:gd name="T22" fmla="*/ 1343865 w 2110"/>
              <a:gd name="T23" fmla="*/ 1109982 h 2534"/>
              <a:gd name="T24" fmla="*/ 1594133 w 2110"/>
              <a:gd name="T25" fmla="*/ 1280304 h 2534"/>
              <a:gd name="T26" fmla="*/ 1785247 w 2110"/>
              <a:gd name="T27" fmla="*/ 1348145 h 2534"/>
              <a:gd name="T28" fmla="*/ 1974844 w 2110"/>
              <a:gd name="T29" fmla="*/ 1631053 h 2534"/>
              <a:gd name="T30" fmla="*/ 2082535 w 2110"/>
              <a:gd name="T31" fmla="*/ 1902414 h 2534"/>
              <a:gd name="T32" fmla="*/ 2212978 w 2110"/>
              <a:gd name="T33" fmla="*/ 2173775 h 2534"/>
              <a:gd name="T34" fmla="*/ 2225112 w 2110"/>
              <a:gd name="T35" fmla="*/ 2208417 h 2534"/>
              <a:gd name="T36" fmla="*/ 2308535 w 2110"/>
              <a:gd name="T37" fmla="*/ 2321003 h 2534"/>
              <a:gd name="T38" fmla="*/ 2404092 w 2110"/>
              <a:gd name="T39" fmla="*/ 2547618 h 2534"/>
              <a:gd name="T40" fmla="*/ 2414709 w 2110"/>
              <a:gd name="T41" fmla="*/ 2683299 h 2534"/>
              <a:gd name="T42" fmla="*/ 2463246 w 2110"/>
              <a:gd name="T43" fmla="*/ 2762686 h 2534"/>
              <a:gd name="T44" fmla="*/ 2617958 w 2110"/>
              <a:gd name="T45" fmla="*/ 2977754 h 2534"/>
              <a:gd name="T46" fmla="*/ 2689246 w 2110"/>
              <a:gd name="T47" fmla="*/ 3057142 h 2534"/>
              <a:gd name="T48" fmla="*/ 2701380 w 2110"/>
              <a:gd name="T49" fmla="*/ 3091783 h 2534"/>
              <a:gd name="T50" fmla="*/ 2748400 w 2110"/>
              <a:gd name="T51" fmla="*/ 3159624 h 2534"/>
              <a:gd name="T52" fmla="*/ 2878843 w 2110"/>
              <a:gd name="T53" fmla="*/ 3306851 h 2534"/>
              <a:gd name="T54" fmla="*/ 3021420 w 2110"/>
              <a:gd name="T55" fmla="*/ 3487278 h 2534"/>
              <a:gd name="T56" fmla="*/ 3069957 w 2110"/>
              <a:gd name="T57" fmla="*/ 3566665 h 2534"/>
              <a:gd name="T58" fmla="*/ 3200400 w 2110"/>
              <a:gd name="T59" fmla="*/ 3657600 h 253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2110"/>
              <a:gd name="T91" fmla="*/ 0 h 2534"/>
              <a:gd name="T92" fmla="*/ 2110 w 2110"/>
              <a:gd name="T93" fmla="*/ 2534 h 2534"/>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2110" h="2534">
                <a:moveTo>
                  <a:pt x="0" y="0"/>
                </a:moveTo>
                <a:cubicBezTo>
                  <a:pt x="8" y="34"/>
                  <a:pt x="4" y="51"/>
                  <a:pt x="39" y="63"/>
                </a:cubicBezTo>
                <a:cubicBezTo>
                  <a:pt x="81" y="119"/>
                  <a:pt x="79" y="117"/>
                  <a:pt x="157" y="126"/>
                </a:cubicBezTo>
                <a:cubicBezTo>
                  <a:pt x="222" y="169"/>
                  <a:pt x="143" y="112"/>
                  <a:pt x="196" y="165"/>
                </a:cubicBezTo>
                <a:cubicBezTo>
                  <a:pt x="220" y="189"/>
                  <a:pt x="257" y="197"/>
                  <a:pt x="283" y="220"/>
                </a:cubicBezTo>
                <a:cubicBezTo>
                  <a:pt x="320" y="253"/>
                  <a:pt x="336" y="272"/>
                  <a:pt x="377" y="298"/>
                </a:cubicBezTo>
                <a:cubicBezTo>
                  <a:pt x="387" y="315"/>
                  <a:pt x="405" y="328"/>
                  <a:pt x="416" y="346"/>
                </a:cubicBezTo>
                <a:cubicBezTo>
                  <a:pt x="421" y="355"/>
                  <a:pt x="418" y="367"/>
                  <a:pt x="424" y="377"/>
                </a:cubicBezTo>
                <a:cubicBezTo>
                  <a:pt x="443" y="410"/>
                  <a:pt x="489" y="430"/>
                  <a:pt x="518" y="455"/>
                </a:cubicBezTo>
                <a:cubicBezTo>
                  <a:pt x="568" y="498"/>
                  <a:pt x="623" y="537"/>
                  <a:pt x="675" y="581"/>
                </a:cubicBezTo>
                <a:cubicBezTo>
                  <a:pt x="739" y="634"/>
                  <a:pt x="661" y="574"/>
                  <a:pt x="714" y="628"/>
                </a:cubicBezTo>
                <a:cubicBezTo>
                  <a:pt x="763" y="679"/>
                  <a:pt x="826" y="729"/>
                  <a:pt x="886" y="769"/>
                </a:cubicBezTo>
                <a:cubicBezTo>
                  <a:pt x="931" y="799"/>
                  <a:pt x="1000" y="870"/>
                  <a:pt x="1051" y="887"/>
                </a:cubicBezTo>
                <a:cubicBezTo>
                  <a:pt x="1094" y="901"/>
                  <a:pt x="1137" y="907"/>
                  <a:pt x="1177" y="934"/>
                </a:cubicBezTo>
                <a:cubicBezTo>
                  <a:pt x="1201" y="1010"/>
                  <a:pt x="1246" y="1072"/>
                  <a:pt x="1302" y="1130"/>
                </a:cubicBezTo>
                <a:cubicBezTo>
                  <a:pt x="1324" y="1195"/>
                  <a:pt x="1345" y="1255"/>
                  <a:pt x="1373" y="1318"/>
                </a:cubicBezTo>
                <a:cubicBezTo>
                  <a:pt x="1400" y="1380"/>
                  <a:pt x="1420" y="1449"/>
                  <a:pt x="1459" y="1506"/>
                </a:cubicBezTo>
                <a:cubicBezTo>
                  <a:pt x="1461" y="1514"/>
                  <a:pt x="1462" y="1522"/>
                  <a:pt x="1467" y="1530"/>
                </a:cubicBezTo>
                <a:cubicBezTo>
                  <a:pt x="1483" y="1557"/>
                  <a:pt x="1507" y="1579"/>
                  <a:pt x="1522" y="1608"/>
                </a:cubicBezTo>
                <a:cubicBezTo>
                  <a:pt x="1549" y="1663"/>
                  <a:pt x="1572" y="1705"/>
                  <a:pt x="1585" y="1765"/>
                </a:cubicBezTo>
                <a:cubicBezTo>
                  <a:pt x="1587" y="1796"/>
                  <a:pt x="1584" y="1828"/>
                  <a:pt x="1592" y="1859"/>
                </a:cubicBezTo>
                <a:cubicBezTo>
                  <a:pt x="1597" y="1879"/>
                  <a:pt x="1614" y="1895"/>
                  <a:pt x="1624" y="1914"/>
                </a:cubicBezTo>
                <a:cubicBezTo>
                  <a:pt x="1654" y="1970"/>
                  <a:pt x="1666" y="2035"/>
                  <a:pt x="1726" y="2063"/>
                </a:cubicBezTo>
                <a:cubicBezTo>
                  <a:pt x="1740" y="2082"/>
                  <a:pt x="1759" y="2098"/>
                  <a:pt x="1773" y="2118"/>
                </a:cubicBezTo>
                <a:cubicBezTo>
                  <a:pt x="1777" y="2124"/>
                  <a:pt x="1776" y="2134"/>
                  <a:pt x="1781" y="2142"/>
                </a:cubicBezTo>
                <a:cubicBezTo>
                  <a:pt x="1790" y="2158"/>
                  <a:pt x="1812" y="2189"/>
                  <a:pt x="1812" y="2189"/>
                </a:cubicBezTo>
                <a:cubicBezTo>
                  <a:pt x="1825" y="2242"/>
                  <a:pt x="1843" y="2271"/>
                  <a:pt x="1898" y="2291"/>
                </a:cubicBezTo>
                <a:cubicBezTo>
                  <a:pt x="1927" y="2334"/>
                  <a:pt x="1958" y="2375"/>
                  <a:pt x="1992" y="2416"/>
                </a:cubicBezTo>
                <a:cubicBezTo>
                  <a:pt x="2005" y="2432"/>
                  <a:pt x="2009" y="2456"/>
                  <a:pt x="2024" y="2471"/>
                </a:cubicBezTo>
                <a:cubicBezTo>
                  <a:pt x="2049" y="2496"/>
                  <a:pt x="2084" y="2508"/>
                  <a:pt x="2110" y="2534"/>
                </a:cubicBezTo>
              </a:path>
            </a:pathLst>
          </a:custGeom>
          <a:noFill/>
          <a:ln w="76200">
            <a:solidFill>
              <a:srgbClr val="FF8000"/>
            </a:solidFill>
            <a:round/>
            <a:headEnd type="triangle" w="med" len="me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3999" name="Freeform 1055"/>
          <p:cNvSpPr>
            <a:spLocks/>
          </p:cNvSpPr>
          <p:nvPr/>
        </p:nvSpPr>
        <p:spPr bwMode="auto">
          <a:xfrm>
            <a:off x="2036763" y="2874963"/>
            <a:ext cx="5295900" cy="3271837"/>
          </a:xfrm>
          <a:custGeom>
            <a:avLst/>
            <a:gdLst>
              <a:gd name="T0" fmla="*/ 5295900 w 3336"/>
              <a:gd name="T1" fmla="*/ 3271837 h 2061"/>
              <a:gd name="T2" fmla="*/ 5138738 w 3336"/>
              <a:gd name="T3" fmla="*/ 3019425 h 2061"/>
              <a:gd name="T4" fmla="*/ 5067300 w 3336"/>
              <a:gd name="T5" fmla="*/ 2900362 h 2061"/>
              <a:gd name="T6" fmla="*/ 5043488 w 3336"/>
              <a:gd name="T7" fmla="*/ 2863850 h 2061"/>
              <a:gd name="T8" fmla="*/ 5006975 w 3336"/>
              <a:gd name="T9" fmla="*/ 2828925 h 2061"/>
              <a:gd name="T10" fmla="*/ 4959350 w 3336"/>
              <a:gd name="T11" fmla="*/ 2744787 h 2061"/>
              <a:gd name="T12" fmla="*/ 4792663 w 3336"/>
              <a:gd name="T13" fmla="*/ 2540000 h 2061"/>
              <a:gd name="T14" fmla="*/ 4719638 w 3336"/>
              <a:gd name="T15" fmla="*/ 2457450 h 2061"/>
              <a:gd name="T16" fmla="*/ 4624388 w 3336"/>
              <a:gd name="T17" fmla="*/ 2193925 h 2061"/>
              <a:gd name="T18" fmla="*/ 4529138 w 3336"/>
              <a:gd name="T19" fmla="*/ 1954212 h 2061"/>
              <a:gd name="T20" fmla="*/ 4479925 w 3336"/>
              <a:gd name="T21" fmla="*/ 1738312 h 2061"/>
              <a:gd name="T22" fmla="*/ 4371975 w 3336"/>
              <a:gd name="T23" fmla="*/ 1558925 h 2061"/>
              <a:gd name="T24" fmla="*/ 4181475 w 3336"/>
              <a:gd name="T25" fmla="*/ 1343025 h 2061"/>
              <a:gd name="T26" fmla="*/ 4121150 w 3336"/>
              <a:gd name="T27" fmla="*/ 1270000 h 2061"/>
              <a:gd name="T28" fmla="*/ 4060825 w 3336"/>
              <a:gd name="T29" fmla="*/ 1042987 h 2061"/>
              <a:gd name="T30" fmla="*/ 3870325 w 3336"/>
              <a:gd name="T31" fmla="*/ 958850 h 2061"/>
              <a:gd name="T32" fmla="*/ 3786188 w 3336"/>
              <a:gd name="T33" fmla="*/ 815975 h 2061"/>
              <a:gd name="T34" fmla="*/ 3736975 w 3336"/>
              <a:gd name="T35" fmla="*/ 755650 h 2061"/>
              <a:gd name="T36" fmla="*/ 3665538 w 3336"/>
              <a:gd name="T37" fmla="*/ 647700 h 2061"/>
              <a:gd name="T38" fmla="*/ 3570288 w 3336"/>
              <a:gd name="T39" fmla="*/ 576262 h 2061"/>
              <a:gd name="T40" fmla="*/ 3498850 w 3336"/>
              <a:gd name="T41" fmla="*/ 539750 h 2061"/>
              <a:gd name="T42" fmla="*/ 3402013 w 3336"/>
              <a:gd name="T43" fmla="*/ 407987 h 2061"/>
              <a:gd name="T44" fmla="*/ 3246438 w 3336"/>
              <a:gd name="T45" fmla="*/ 455612 h 2061"/>
              <a:gd name="T46" fmla="*/ 3209925 w 3336"/>
              <a:gd name="T47" fmla="*/ 468312 h 2061"/>
              <a:gd name="T48" fmla="*/ 2851150 w 3336"/>
              <a:gd name="T49" fmla="*/ 479425 h 2061"/>
              <a:gd name="T50" fmla="*/ 2635250 w 3336"/>
              <a:gd name="T51" fmla="*/ 623887 h 2061"/>
              <a:gd name="T52" fmla="*/ 2468563 w 3336"/>
              <a:gd name="T53" fmla="*/ 684212 h 2061"/>
              <a:gd name="T54" fmla="*/ 2408238 w 3336"/>
              <a:gd name="T55" fmla="*/ 731837 h 2061"/>
              <a:gd name="T56" fmla="*/ 2205038 w 3336"/>
              <a:gd name="T57" fmla="*/ 766762 h 2061"/>
              <a:gd name="T58" fmla="*/ 1952625 w 3336"/>
              <a:gd name="T59" fmla="*/ 850900 h 2061"/>
              <a:gd name="T60" fmla="*/ 1593850 w 3336"/>
              <a:gd name="T61" fmla="*/ 935037 h 2061"/>
              <a:gd name="T62" fmla="*/ 1485900 w 3336"/>
              <a:gd name="T63" fmla="*/ 1055687 h 2061"/>
              <a:gd name="T64" fmla="*/ 1246188 w 3336"/>
              <a:gd name="T65" fmla="*/ 1246187 h 2061"/>
              <a:gd name="T66" fmla="*/ 1090613 w 3336"/>
              <a:gd name="T67" fmla="*/ 1319212 h 2061"/>
              <a:gd name="T68" fmla="*/ 658813 w 3336"/>
              <a:gd name="T69" fmla="*/ 1270000 h 2061"/>
              <a:gd name="T70" fmla="*/ 419100 w 3336"/>
              <a:gd name="T71" fmla="*/ 1174750 h 2061"/>
              <a:gd name="T72" fmla="*/ 382588 w 3336"/>
              <a:gd name="T73" fmla="*/ 1090612 h 2061"/>
              <a:gd name="T74" fmla="*/ 347663 w 3336"/>
              <a:gd name="T75" fmla="*/ 923925 h 2061"/>
              <a:gd name="T76" fmla="*/ 311150 w 3336"/>
              <a:gd name="T77" fmla="*/ 898525 h 2061"/>
              <a:gd name="T78" fmla="*/ 263525 w 3336"/>
              <a:gd name="T79" fmla="*/ 792162 h 2061"/>
              <a:gd name="T80" fmla="*/ 155575 w 3336"/>
              <a:gd name="T81" fmla="*/ 395287 h 2061"/>
              <a:gd name="T82" fmla="*/ 142875 w 3336"/>
              <a:gd name="T83" fmla="*/ 144462 h 2061"/>
              <a:gd name="T84" fmla="*/ 71438 w 3336"/>
              <a:gd name="T85" fmla="*/ 96837 h 2061"/>
              <a:gd name="T86" fmla="*/ 36513 w 3336"/>
              <a:gd name="T87" fmla="*/ 23812 h 2061"/>
              <a:gd name="T88" fmla="*/ 0 w 3336"/>
              <a:gd name="T89" fmla="*/ 0 h 2061"/>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336"/>
              <a:gd name="T136" fmla="*/ 0 h 2061"/>
              <a:gd name="T137" fmla="*/ 3336 w 3336"/>
              <a:gd name="T138" fmla="*/ 2061 h 2061"/>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336" h="2061">
                <a:moveTo>
                  <a:pt x="3336" y="2061"/>
                </a:moveTo>
                <a:cubicBezTo>
                  <a:pt x="3320" y="2003"/>
                  <a:pt x="3280" y="1942"/>
                  <a:pt x="3237" y="1902"/>
                </a:cubicBezTo>
                <a:cubicBezTo>
                  <a:pt x="3226" y="1856"/>
                  <a:pt x="3236" y="1849"/>
                  <a:pt x="3192" y="1827"/>
                </a:cubicBezTo>
                <a:cubicBezTo>
                  <a:pt x="3187" y="1819"/>
                  <a:pt x="3182" y="1810"/>
                  <a:pt x="3177" y="1804"/>
                </a:cubicBezTo>
                <a:cubicBezTo>
                  <a:pt x="3170" y="1795"/>
                  <a:pt x="3160" y="1790"/>
                  <a:pt x="3154" y="1782"/>
                </a:cubicBezTo>
                <a:cubicBezTo>
                  <a:pt x="3142" y="1765"/>
                  <a:pt x="3135" y="1745"/>
                  <a:pt x="3124" y="1729"/>
                </a:cubicBezTo>
                <a:cubicBezTo>
                  <a:pt x="3110" y="1686"/>
                  <a:pt x="3062" y="1615"/>
                  <a:pt x="3019" y="1600"/>
                </a:cubicBezTo>
                <a:cubicBezTo>
                  <a:pt x="3004" y="1581"/>
                  <a:pt x="2985" y="1567"/>
                  <a:pt x="2973" y="1548"/>
                </a:cubicBezTo>
                <a:cubicBezTo>
                  <a:pt x="2936" y="1487"/>
                  <a:pt x="2931" y="1445"/>
                  <a:pt x="2913" y="1382"/>
                </a:cubicBezTo>
                <a:cubicBezTo>
                  <a:pt x="2897" y="1330"/>
                  <a:pt x="2868" y="1284"/>
                  <a:pt x="2853" y="1231"/>
                </a:cubicBezTo>
                <a:cubicBezTo>
                  <a:pt x="2840" y="1185"/>
                  <a:pt x="2840" y="1139"/>
                  <a:pt x="2822" y="1095"/>
                </a:cubicBezTo>
                <a:cubicBezTo>
                  <a:pt x="2800" y="1044"/>
                  <a:pt x="2781" y="1025"/>
                  <a:pt x="2754" y="982"/>
                </a:cubicBezTo>
                <a:cubicBezTo>
                  <a:pt x="2710" y="912"/>
                  <a:pt x="2713" y="878"/>
                  <a:pt x="2634" y="846"/>
                </a:cubicBezTo>
                <a:cubicBezTo>
                  <a:pt x="2623" y="829"/>
                  <a:pt x="2605" y="817"/>
                  <a:pt x="2596" y="800"/>
                </a:cubicBezTo>
                <a:cubicBezTo>
                  <a:pt x="2577" y="764"/>
                  <a:pt x="2581" y="686"/>
                  <a:pt x="2558" y="657"/>
                </a:cubicBezTo>
                <a:cubicBezTo>
                  <a:pt x="2543" y="638"/>
                  <a:pt x="2461" y="612"/>
                  <a:pt x="2438" y="604"/>
                </a:cubicBezTo>
                <a:cubicBezTo>
                  <a:pt x="2429" y="564"/>
                  <a:pt x="2426" y="527"/>
                  <a:pt x="2385" y="514"/>
                </a:cubicBezTo>
                <a:cubicBezTo>
                  <a:pt x="2376" y="500"/>
                  <a:pt x="2362" y="489"/>
                  <a:pt x="2354" y="476"/>
                </a:cubicBezTo>
                <a:cubicBezTo>
                  <a:pt x="2337" y="449"/>
                  <a:pt x="2335" y="430"/>
                  <a:pt x="2309" y="408"/>
                </a:cubicBezTo>
                <a:cubicBezTo>
                  <a:pt x="2292" y="393"/>
                  <a:pt x="2268" y="373"/>
                  <a:pt x="2249" y="363"/>
                </a:cubicBezTo>
                <a:cubicBezTo>
                  <a:pt x="2227" y="352"/>
                  <a:pt x="2221" y="359"/>
                  <a:pt x="2204" y="340"/>
                </a:cubicBezTo>
                <a:cubicBezTo>
                  <a:pt x="2176" y="309"/>
                  <a:pt x="2163" y="287"/>
                  <a:pt x="2143" y="257"/>
                </a:cubicBezTo>
                <a:cubicBezTo>
                  <a:pt x="2108" y="280"/>
                  <a:pt x="2089" y="281"/>
                  <a:pt x="2045" y="287"/>
                </a:cubicBezTo>
                <a:cubicBezTo>
                  <a:pt x="2037" y="289"/>
                  <a:pt x="2030" y="294"/>
                  <a:pt x="2022" y="295"/>
                </a:cubicBezTo>
                <a:cubicBezTo>
                  <a:pt x="1946" y="299"/>
                  <a:pt x="1870" y="291"/>
                  <a:pt x="1796" y="302"/>
                </a:cubicBezTo>
                <a:cubicBezTo>
                  <a:pt x="1780" y="304"/>
                  <a:pt x="1681" y="385"/>
                  <a:pt x="1660" y="393"/>
                </a:cubicBezTo>
                <a:cubicBezTo>
                  <a:pt x="1627" y="403"/>
                  <a:pt x="1584" y="411"/>
                  <a:pt x="1555" y="431"/>
                </a:cubicBezTo>
                <a:cubicBezTo>
                  <a:pt x="1537" y="442"/>
                  <a:pt x="1538" y="453"/>
                  <a:pt x="1517" y="461"/>
                </a:cubicBezTo>
                <a:cubicBezTo>
                  <a:pt x="1474" y="475"/>
                  <a:pt x="1432" y="477"/>
                  <a:pt x="1389" y="483"/>
                </a:cubicBezTo>
                <a:cubicBezTo>
                  <a:pt x="1339" y="504"/>
                  <a:pt x="1283" y="524"/>
                  <a:pt x="1230" y="536"/>
                </a:cubicBezTo>
                <a:cubicBezTo>
                  <a:pt x="1162" y="550"/>
                  <a:pt x="1066" y="551"/>
                  <a:pt x="1004" y="589"/>
                </a:cubicBezTo>
                <a:cubicBezTo>
                  <a:pt x="953" y="619"/>
                  <a:pt x="972" y="618"/>
                  <a:pt x="936" y="665"/>
                </a:cubicBezTo>
                <a:cubicBezTo>
                  <a:pt x="896" y="715"/>
                  <a:pt x="846" y="765"/>
                  <a:pt x="785" y="785"/>
                </a:cubicBezTo>
                <a:cubicBezTo>
                  <a:pt x="741" y="813"/>
                  <a:pt x="749" y="815"/>
                  <a:pt x="687" y="831"/>
                </a:cubicBezTo>
                <a:cubicBezTo>
                  <a:pt x="600" y="823"/>
                  <a:pt x="502" y="820"/>
                  <a:pt x="415" y="800"/>
                </a:cubicBezTo>
                <a:cubicBezTo>
                  <a:pt x="359" y="787"/>
                  <a:pt x="317" y="754"/>
                  <a:pt x="264" y="740"/>
                </a:cubicBezTo>
                <a:cubicBezTo>
                  <a:pt x="255" y="723"/>
                  <a:pt x="245" y="705"/>
                  <a:pt x="241" y="687"/>
                </a:cubicBezTo>
                <a:cubicBezTo>
                  <a:pt x="235" y="660"/>
                  <a:pt x="234" y="606"/>
                  <a:pt x="219" y="582"/>
                </a:cubicBezTo>
                <a:cubicBezTo>
                  <a:pt x="213" y="574"/>
                  <a:pt x="203" y="571"/>
                  <a:pt x="196" y="566"/>
                </a:cubicBezTo>
                <a:cubicBezTo>
                  <a:pt x="158" y="452"/>
                  <a:pt x="201" y="567"/>
                  <a:pt x="166" y="499"/>
                </a:cubicBezTo>
                <a:cubicBezTo>
                  <a:pt x="133" y="435"/>
                  <a:pt x="110" y="321"/>
                  <a:pt x="98" y="249"/>
                </a:cubicBezTo>
                <a:cubicBezTo>
                  <a:pt x="95" y="196"/>
                  <a:pt x="104" y="141"/>
                  <a:pt x="90" y="91"/>
                </a:cubicBezTo>
                <a:cubicBezTo>
                  <a:pt x="85" y="73"/>
                  <a:pt x="45" y="61"/>
                  <a:pt x="45" y="61"/>
                </a:cubicBezTo>
                <a:cubicBezTo>
                  <a:pt x="39" y="42"/>
                  <a:pt x="37" y="29"/>
                  <a:pt x="23" y="15"/>
                </a:cubicBezTo>
                <a:cubicBezTo>
                  <a:pt x="16" y="8"/>
                  <a:pt x="0" y="0"/>
                  <a:pt x="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00" name="Freeform 1056"/>
          <p:cNvSpPr>
            <a:spLocks/>
          </p:cNvSpPr>
          <p:nvPr/>
        </p:nvSpPr>
        <p:spPr bwMode="auto">
          <a:xfrm>
            <a:off x="2322513" y="2398713"/>
            <a:ext cx="2809875" cy="1622425"/>
          </a:xfrm>
          <a:custGeom>
            <a:avLst/>
            <a:gdLst>
              <a:gd name="T0" fmla="*/ 0 w 1770"/>
              <a:gd name="T1" fmla="*/ 512763 h 1022"/>
              <a:gd name="T2" fmla="*/ 88900 w 1770"/>
              <a:gd name="T3" fmla="*/ 795338 h 1022"/>
              <a:gd name="T4" fmla="*/ 166688 w 1770"/>
              <a:gd name="T5" fmla="*/ 974725 h 1022"/>
              <a:gd name="T6" fmla="*/ 192088 w 1770"/>
              <a:gd name="T7" fmla="*/ 1257300 h 1022"/>
              <a:gd name="T8" fmla="*/ 282575 w 1770"/>
              <a:gd name="T9" fmla="*/ 1462088 h 1022"/>
              <a:gd name="T10" fmla="*/ 449263 w 1770"/>
              <a:gd name="T11" fmla="*/ 1603375 h 1022"/>
              <a:gd name="T12" fmla="*/ 666750 w 1770"/>
              <a:gd name="T13" fmla="*/ 1577975 h 1022"/>
              <a:gd name="T14" fmla="*/ 730250 w 1770"/>
              <a:gd name="T15" fmla="*/ 1500188 h 1022"/>
              <a:gd name="T16" fmla="*/ 911225 w 1770"/>
              <a:gd name="T17" fmla="*/ 1411288 h 1022"/>
              <a:gd name="T18" fmla="*/ 1090613 w 1770"/>
              <a:gd name="T19" fmla="*/ 1257300 h 1022"/>
              <a:gd name="T20" fmla="*/ 1154113 w 1770"/>
              <a:gd name="T21" fmla="*/ 1193800 h 1022"/>
              <a:gd name="T22" fmla="*/ 1398588 w 1770"/>
              <a:gd name="T23" fmla="*/ 1116013 h 1022"/>
              <a:gd name="T24" fmla="*/ 1487488 w 1770"/>
              <a:gd name="T25" fmla="*/ 1065213 h 1022"/>
              <a:gd name="T26" fmla="*/ 1590675 w 1770"/>
              <a:gd name="T27" fmla="*/ 923925 h 1022"/>
              <a:gd name="T28" fmla="*/ 1731963 w 1770"/>
              <a:gd name="T29" fmla="*/ 873125 h 1022"/>
              <a:gd name="T30" fmla="*/ 2052638 w 1770"/>
              <a:gd name="T31" fmla="*/ 744538 h 1022"/>
              <a:gd name="T32" fmla="*/ 2295525 w 1770"/>
              <a:gd name="T33" fmla="*/ 538163 h 1022"/>
              <a:gd name="T34" fmla="*/ 2489200 w 1770"/>
              <a:gd name="T35" fmla="*/ 423863 h 1022"/>
              <a:gd name="T36" fmla="*/ 2540000 w 1770"/>
              <a:gd name="T37" fmla="*/ 346075 h 1022"/>
              <a:gd name="T38" fmla="*/ 2616200 w 1770"/>
              <a:gd name="T39" fmla="*/ 320675 h 1022"/>
              <a:gd name="T40" fmla="*/ 2706688 w 1770"/>
              <a:gd name="T41" fmla="*/ 128588 h 1022"/>
              <a:gd name="T42" fmla="*/ 2744788 w 1770"/>
              <a:gd name="T43" fmla="*/ 63500 h 1022"/>
              <a:gd name="T44" fmla="*/ 2809875 w 1770"/>
              <a:gd name="T45" fmla="*/ 0 h 102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770"/>
              <a:gd name="T70" fmla="*/ 0 h 1022"/>
              <a:gd name="T71" fmla="*/ 1770 w 1770"/>
              <a:gd name="T72" fmla="*/ 1022 h 1022"/>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770" h="1022">
                <a:moveTo>
                  <a:pt x="0" y="323"/>
                </a:moveTo>
                <a:cubicBezTo>
                  <a:pt x="8" y="377"/>
                  <a:pt x="3" y="466"/>
                  <a:pt x="56" y="501"/>
                </a:cubicBezTo>
                <a:cubicBezTo>
                  <a:pt x="79" y="536"/>
                  <a:pt x="85" y="575"/>
                  <a:pt x="105" y="614"/>
                </a:cubicBezTo>
                <a:cubicBezTo>
                  <a:pt x="96" y="697"/>
                  <a:pt x="102" y="718"/>
                  <a:pt x="121" y="792"/>
                </a:cubicBezTo>
                <a:cubicBezTo>
                  <a:pt x="127" y="843"/>
                  <a:pt x="121" y="902"/>
                  <a:pt x="178" y="921"/>
                </a:cubicBezTo>
                <a:cubicBezTo>
                  <a:pt x="208" y="967"/>
                  <a:pt x="229" y="992"/>
                  <a:pt x="283" y="1010"/>
                </a:cubicBezTo>
                <a:cubicBezTo>
                  <a:pt x="328" y="1006"/>
                  <a:pt x="384" y="1022"/>
                  <a:pt x="420" y="994"/>
                </a:cubicBezTo>
                <a:cubicBezTo>
                  <a:pt x="436" y="980"/>
                  <a:pt x="443" y="958"/>
                  <a:pt x="460" y="945"/>
                </a:cubicBezTo>
                <a:cubicBezTo>
                  <a:pt x="489" y="920"/>
                  <a:pt x="538" y="900"/>
                  <a:pt x="574" y="889"/>
                </a:cubicBezTo>
                <a:cubicBezTo>
                  <a:pt x="609" y="853"/>
                  <a:pt x="654" y="829"/>
                  <a:pt x="687" y="792"/>
                </a:cubicBezTo>
                <a:cubicBezTo>
                  <a:pt x="707" y="768"/>
                  <a:pt x="696" y="765"/>
                  <a:pt x="727" y="752"/>
                </a:cubicBezTo>
                <a:cubicBezTo>
                  <a:pt x="775" y="731"/>
                  <a:pt x="829" y="715"/>
                  <a:pt x="881" y="703"/>
                </a:cubicBezTo>
                <a:cubicBezTo>
                  <a:pt x="899" y="692"/>
                  <a:pt x="921" y="685"/>
                  <a:pt x="937" y="671"/>
                </a:cubicBezTo>
                <a:cubicBezTo>
                  <a:pt x="972" y="638"/>
                  <a:pt x="962" y="604"/>
                  <a:pt x="1002" y="582"/>
                </a:cubicBezTo>
                <a:cubicBezTo>
                  <a:pt x="1030" y="565"/>
                  <a:pt x="1059" y="560"/>
                  <a:pt x="1091" y="550"/>
                </a:cubicBezTo>
                <a:cubicBezTo>
                  <a:pt x="1159" y="526"/>
                  <a:pt x="1228" y="500"/>
                  <a:pt x="1293" y="469"/>
                </a:cubicBezTo>
                <a:cubicBezTo>
                  <a:pt x="1315" y="433"/>
                  <a:pt x="1408" y="351"/>
                  <a:pt x="1446" y="339"/>
                </a:cubicBezTo>
                <a:cubicBezTo>
                  <a:pt x="1505" y="319"/>
                  <a:pt x="1529" y="316"/>
                  <a:pt x="1568" y="267"/>
                </a:cubicBezTo>
                <a:cubicBezTo>
                  <a:pt x="1575" y="234"/>
                  <a:pt x="1568" y="231"/>
                  <a:pt x="1600" y="218"/>
                </a:cubicBezTo>
                <a:cubicBezTo>
                  <a:pt x="1615" y="211"/>
                  <a:pt x="1648" y="202"/>
                  <a:pt x="1648" y="202"/>
                </a:cubicBezTo>
                <a:cubicBezTo>
                  <a:pt x="1680" y="153"/>
                  <a:pt x="1654" y="114"/>
                  <a:pt x="1705" y="81"/>
                </a:cubicBezTo>
                <a:cubicBezTo>
                  <a:pt x="1712" y="57"/>
                  <a:pt x="1709" y="56"/>
                  <a:pt x="1729" y="40"/>
                </a:cubicBezTo>
                <a:cubicBezTo>
                  <a:pt x="1742" y="29"/>
                  <a:pt x="1770" y="20"/>
                  <a:pt x="1770" y="0"/>
                </a:cubicBezTo>
              </a:path>
            </a:pathLst>
          </a:custGeom>
          <a:noFill/>
          <a:ln w="76200">
            <a:solidFill>
              <a:srgbClr val="000070"/>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4" name="Group 1065"/>
          <p:cNvGrpSpPr>
            <a:grpSpLocks/>
          </p:cNvGrpSpPr>
          <p:nvPr/>
        </p:nvGrpSpPr>
        <p:grpSpPr bwMode="auto">
          <a:xfrm>
            <a:off x="457200" y="5410200"/>
            <a:ext cx="3962400" cy="666750"/>
            <a:chOff x="384" y="3161"/>
            <a:chExt cx="2352" cy="592"/>
          </a:xfrm>
        </p:grpSpPr>
        <p:sp>
          <p:nvSpPr>
            <p:cNvPr id="9" name="Text Box 12"/>
            <p:cNvSpPr txBox="1">
              <a:spLocks noChangeArrowheads="1"/>
            </p:cNvSpPr>
            <p:nvPr/>
          </p:nvSpPr>
          <p:spPr bwMode="auto">
            <a:xfrm>
              <a:off x="384" y="3161"/>
              <a:ext cx="1051" cy="574"/>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663300"/>
                  </a:solidFill>
                  <a:effectLst>
                    <a:outerShdw blurRad="38100" dist="38100" dir="2700000" algn="tl">
                      <a:srgbClr val="DDDDDD"/>
                    </a:outerShdw>
                  </a:effectLst>
                  <a:latin typeface="SimHei" charset="0"/>
                  <a:ea typeface="SimHei" charset="0"/>
                  <a:cs typeface="SimHei" charset="0"/>
                </a:rPr>
                <a:t>星期六</a:t>
              </a:r>
              <a:endParaRPr lang="en-US" sz="3600" b="1">
                <a:solidFill>
                  <a:srgbClr val="663300"/>
                </a:solidFill>
                <a:effectLst>
                  <a:outerShdw blurRad="38100" dist="38100" dir="2700000" algn="tl">
                    <a:srgbClr val="DDDDDD"/>
                  </a:outerShdw>
                </a:effectLst>
                <a:latin typeface="SimHei" charset="0"/>
                <a:ea typeface="SimHei" charset="0"/>
                <a:cs typeface="SimHei" charset="0"/>
              </a:endParaRPr>
            </a:p>
          </p:txBody>
        </p:sp>
        <p:sp>
          <p:nvSpPr>
            <p:cNvPr id="10" name="AutoShape 11"/>
            <p:cNvSpPr>
              <a:spLocks noChangeArrowheads="1"/>
            </p:cNvSpPr>
            <p:nvPr/>
          </p:nvSpPr>
          <p:spPr bwMode="auto">
            <a:xfrm>
              <a:off x="384" y="3264"/>
              <a:ext cx="2352" cy="489"/>
            </a:xfrm>
            <a:prstGeom prst="roundRect">
              <a:avLst>
                <a:gd name="adj" fmla="val 16667"/>
              </a:avLst>
            </a:prstGeom>
            <a:noFill/>
            <a:ln w="76200">
              <a:solidFill>
                <a:srgbClr val="663300"/>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663300"/>
                </a:solidFill>
                <a:effectLst>
                  <a:outerShdw blurRad="38100" dist="38100" dir="2700000" algn="tl">
                    <a:srgbClr val="DDDDDD"/>
                  </a:outerShdw>
                </a:effectLst>
                <a:latin typeface="Garamond" charset="0"/>
                <a:ea typeface="ＭＳ Ｐゴシック" charset="-128"/>
                <a:cs typeface="ＭＳ Ｐゴシック" charset="-128"/>
              </a:endParaRPr>
            </a:p>
          </p:txBody>
        </p:sp>
      </p:grpSp>
      <p:grpSp>
        <p:nvGrpSpPr>
          <p:cNvPr id="15" name="Group 1066"/>
          <p:cNvGrpSpPr>
            <a:grpSpLocks/>
          </p:cNvGrpSpPr>
          <p:nvPr/>
        </p:nvGrpSpPr>
        <p:grpSpPr bwMode="auto">
          <a:xfrm>
            <a:off x="457200" y="4953000"/>
            <a:ext cx="3962400" cy="649288"/>
            <a:chOff x="288" y="2976"/>
            <a:chExt cx="2352" cy="579"/>
          </a:xfrm>
        </p:grpSpPr>
        <p:sp>
          <p:nvSpPr>
            <p:cNvPr id="38" name="Text Box 12"/>
            <p:cNvSpPr txBox="1">
              <a:spLocks noChangeArrowheads="1"/>
            </p:cNvSpPr>
            <p:nvPr/>
          </p:nvSpPr>
          <p:spPr bwMode="auto">
            <a:xfrm>
              <a:off x="288" y="2977"/>
              <a:ext cx="1051" cy="578"/>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en-US">
                  <a:solidFill>
                    <a:srgbClr val="EEECE1"/>
                  </a:solidFill>
                  <a:effectLst>
                    <a:outerShdw blurRad="38100" dist="38100" dir="2700000" algn="tl">
                      <a:srgbClr val="DDDDDD"/>
                    </a:outerShdw>
                  </a:effectLst>
                  <a:latin typeface="Chalkboard" charset="0"/>
                </a:rPr>
                <a:t>Fri</a:t>
              </a:r>
              <a:endParaRPr lang="en-US">
                <a:solidFill>
                  <a:srgbClr val="000079"/>
                </a:solidFill>
                <a:effectLst>
                  <a:outerShdw blurRad="38100" dist="38100" dir="2700000" algn="tl">
                    <a:srgbClr val="DDDDDD"/>
                  </a:outerShdw>
                </a:effectLst>
                <a:latin typeface="Chalkboard" charset="0"/>
              </a:endParaRPr>
            </a:p>
          </p:txBody>
        </p:sp>
        <p:sp>
          <p:nvSpPr>
            <p:cNvPr id="302113" name="AutoShape 11"/>
            <p:cNvSpPr>
              <a:spLocks noChangeArrowheads="1"/>
            </p:cNvSpPr>
            <p:nvPr/>
          </p:nvSpPr>
          <p:spPr bwMode="auto">
            <a:xfrm>
              <a:off x="288" y="2976"/>
              <a:ext cx="2352" cy="490"/>
            </a:xfrm>
            <a:prstGeom prst="roundRect">
              <a:avLst>
                <a:gd name="adj" fmla="val 16667"/>
              </a:avLst>
            </a:prstGeom>
            <a:noFill/>
            <a:ln w="76200">
              <a:solidFill>
                <a:schemeClr val="bg2"/>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008000"/>
                </a:solidFill>
                <a:latin typeface="Garamond" charset="0"/>
                <a:ea typeface="ＭＳ Ｐゴシック" charset="0"/>
              </a:endParaRPr>
            </a:p>
          </p:txBody>
        </p:sp>
      </p:grpSp>
      <p:grpSp>
        <p:nvGrpSpPr>
          <p:cNvPr id="16" name="Group 1074"/>
          <p:cNvGrpSpPr>
            <a:grpSpLocks/>
          </p:cNvGrpSpPr>
          <p:nvPr/>
        </p:nvGrpSpPr>
        <p:grpSpPr bwMode="auto">
          <a:xfrm>
            <a:off x="7162800" y="5057775"/>
            <a:ext cx="1676400" cy="809625"/>
            <a:chOff x="4512" y="3148"/>
            <a:chExt cx="1056" cy="510"/>
          </a:xfrm>
        </p:grpSpPr>
        <p:sp>
          <p:nvSpPr>
            <p:cNvPr id="269323" name="AutoShape 11"/>
            <p:cNvSpPr>
              <a:spLocks noChangeArrowheads="1"/>
            </p:cNvSpPr>
            <p:nvPr/>
          </p:nvSpPr>
          <p:spPr bwMode="auto">
            <a:xfrm>
              <a:off x="4512" y="3168"/>
              <a:ext cx="1056" cy="490"/>
            </a:xfrm>
            <a:prstGeom prst="roundRect">
              <a:avLst>
                <a:gd name="adj" fmla="val 16667"/>
              </a:avLst>
            </a:prstGeom>
            <a:noFill/>
            <a:ln w="76200">
              <a:solidFill>
                <a:srgbClr val="0099CC"/>
              </a:solidFill>
              <a:round/>
              <a:headEnd/>
              <a:tailEnd/>
            </a:ln>
            <a:effectLst>
              <a:outerShdw dist="35921" dir="2700000" algn="ctr" rotWithShape="0">
                <a:schemeClr val="bg2">
                  <a:alpha val="50000"/>
                </a:schemeClr>
              </a:outerShdw>
            </a:effectLst>
          </p:spPr>
          <p:txBody>
            <a:bodyPr anchor="ctr">
              <a:spAutoFit/>
            </a:bodyPr>
            <a:lstStyle/>
            <a:p>
              <a:pPr fontAlgn="base">
                <a:spcBef>
                  <a:spcPct val="0"/>
                </a:spcBef>
                <a:spcAft>
                  <a:spcPct val="0"/>
                </a:spcAft>
                <a:defRPr/>
              </a:pPr>
              <a:endParaRPr lang="en-US" sz="2400">
                <a:solidFill>
                  <a:srgbClr val="0099CC"/>
                </a:solidFill>
                <a:effectLst>
                  <a:outerShdw blurRad="38100" dist="38100" dir="2700000" algn="tl">
                    <a:srgbClr val="DDDDDD"/>
                  </a:outerShdw>
                </a:effectLst>
                <a:latin typeface="Garamond" charset="0"/>
                <a:ea typeface="ＭＳ Ｐゴシック" charset="-128"/>
                <a:cs typeface="ＭＳ Ｐゴシック" charset="-128"/>
              </a:endParaRPr>
            </a:p>
          </p:txBody>
        </p:sp>
        <p:sp>
          <p:nvSpPr>
            <p:cNvPr id="269324" name="Text Box 12"/>
            <p:cNvSpPr txBox="1">
              <a:spLocks noChangeArrowheads="1"/>
            </p:cNvSpPr>
            <p:nvPr/>
          </p:nvSpPr>
          <p:spPr bwMode="auto">
            <a:xfrm>
              <a:off x="4560" y="3148"/>
              <a:ext cx="992" cy="407"/>
            </a:xfrm>
            <a:prstGeom prst="rect">
              <a:avLst/>
            </a:prstGeom>
            <a:noFill/>
            <a:ln w="9525">
              <a:noFill/>
              <a:miter lim="800000"/>
              <a:headEnd/>
              <a:tailEnd/>
            </a:ln>
            <a:effectLst>
              <a:outerShdw dist="35921" dir="2700000" algn="ctr" rotWithShape="0">
                <a:schemeClr val="bg2">
                  <a:alpha val="50000"/>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srgbClr val="0099CC"/>
                  </a:solidFill>
                  <a:effectLst>
                    <a:outerShdw blurRad="38100" dist="38100" dir="2700000" algn="tl">
                      <a:srgbClr val="DDDDDD"/>
                    </a:outerShdw>
                  </a:effectLst>
                  <a:latin typeface="SimHei" charset="0"/>
                  <a:ea typeface="SimHei" charset="0"/>
                  <a:cs typeface="SimHei" charset="0"/>
                </a:rPr>
                <a:t>星期六</a:t>
              </a:r>
              <a:endParaRPr lang="en-US" sz="3600" b="1">
                <a:solidFill>
                  <a:srgbClr val="0099CC"/>
                </a:solidFill>
                <a:effectLst>
                  <a:outerShdw blurRad="38100" dist="38100" dir="2700000" algn="tl">
                    <a:srgbClr val="DDDDDD"/>
                  </a:outerShdw>
                </a:effectLst>
                <a:latin typeface="SimHei" charset="0"/>
                <a:ea typeface="SimHei" charset="0"/>
                <a:cs typeface="SimHei" charset="0"/>
              </a:endParaRPr>
            </a:p>
          </p:txBody>
        </p:sp>
      </p:grpSp>
      <p:sp>
        <p:nvSpPr>
          <p:cNvPr id="84014" name="Freeform 1070"/>
          <p:cNvSpPr>
            <a:spLocks/>
          </p:cNvSpPr>
          <p:nvPr/>
        </p:nvSpPr>
        <p:spPr bwMode="auto">
          <a:xfrm>
            <a:off x="1628775" y="2603500"/>
            <a:ext cx="3605213" cy="1590675"/>
          </a:xfrm>
          <a:custGeom>
            <a:avLst/>
            <a:gdLst>
              <a:gd name="T0" fmla="*/ 3605213 w 2271"/>
              <a:gd name="T1" fmla="*/ 0 h 1002"/>
              <a:gd name="T2" fmla="*/ 3503613 w 2271"/>
              <a:gd name="T3" fmla="*/ 90488 h 1002"/>
              <a:gd name="T4" fmla="*/ 3425825 w 2271"/>
              <a:gd name="T5" fmla="*/ 193675 h 1002"/>
              <a:gd name="T6" fmla="*/ 3322638 w 2271"/>
              <a:gd name="T7" fmla="*/ 373063 h 1002"/>
              <a:gd name="T8" fmla="*/ 3246438 w 2271"/>
              <a:gd name="T9" fmla="*/ 411163 h 1002"/>
              <a:gd name="T10" fmla="*/ 3130550 w 2271"/>
              <a:gd name="T11" fmla="*/ 577850 h 1002"/>
              <a:gd name="T12" fmla="*/ 2822575 w 2271"/>
              <a:gd name="T13" fmla="*/ 706438 h 1002"/>
              <a:gd name="T14" fmla="*/ 2693988 w 2271"/>
              <a:gd name="T15" fmla="*/ 835025 h 1002"/>
              <a:gd name="T16" fmla="*/ 2413000 w 2271"/>
              <a:gd name="T17" fmla="*/ 936625 h 1002"/>
              <a:gd name="T18" fmla="*/ 2039938 w 2271"/>
              <a:gd name="T19" fmla="*/ 1244600 h 1002"/>
              <a:gd name="T20" fmla="*/ 1925638 w 2271"/>
              <a:gd name="T21" fmla="*/ 1295400 h 1002"/>
              <a:gd name="T22" fmla="*/ 1501775 w 2271"/>
              <a:gd name="T23" fmla="*/ 1501775 h 1002"/>
              <a:gd name="T24" fmla="*/ 1282700 w 2271"/>
              <a:gd name="T25" fmla="*/ 1590675 h 1002"/>
              <a:gd name="T26" fmla="*/ 769938 w 2271"/>
              <a:gd name="T27" fmla="*/ 1539875 h 1002"/>
              <a:gd name="T28" fmla="*/ 654050 w 2271"/>
              <a:gd name="T29" fmla="*/ 1489075 h 1002"/>
              <a:gd name="T30" fmla="*/ 179388 w 2271"/>
              <a:gd name="T31" fmla="*/ 1295400 h 1002"/>
              <a:gd name="T32" fmla="*/ 65088 w 2271"/>
              <a:gd name="T33" fmla="*/ 1193800 h 1002"/>
              <a:gd name="T34" fmla="*/ 0 w 2271"/>
              <a:gd name="T35" fmla="*/ 1116013 h 100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271"/>
              <a:gd name="T55" fmla="*/ 0 h 1002"/>
              <a:gd name="T56" fmla="*/ 2271 w 2271"/>
              <a:gd name="T57" fmla="*/ 1002 h 100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271" h="1002">
                <a:moveTo>
                  <a:pt x="2271" y="0"/>
                </a:moveTo>
                <a:cubicBezTo>
                  <a:pt x="2258" y="39"/>
                  <a:pt x="2239" y="35"/>
                  <a:pt x="2207" y="57"/>
                </a:cubicBezTo>
                <a:cubicBezTo>
                  <a:pt x="2195" y="88"/>
                  <a:pt x="2171" y="91"/>
                  <a:pt x="2158" y="122"/>
                </a:cubicBezTo>
                <a:cubicBezTo>
                  <a:pt x="2141" y="160"/>
                  <a:pt x="2132" y="210"/>
                  <a:pt x="2093" y="235"/>
                </a:cubicBezTo>
                <a:cubicBezTo>
                  <a:pt x="2039" y="267"/>
                  <a:pt x="2099" y="213"/>
                  <a:pt x="2045" y="259"/>
                </a:cubicBezTo>
                <a:cubicBezTo>
                  <a:pt x="2012" y="286"/>
                  <a:pt x="2006" y="341"/>
                  <a:pt x="1972" y="364"/>
                </a:cubicBezTo>
                <a:cubicBezTo>
                  <a:pt x="1881" y="424"/>
                  <a:pt x="1942" y="389"/>
                  <a:pt x="1778" y="445"/>
                </a:cubicBezTo>
                <a:cubicBezTo>
                  <a:pt x="1751" y="472"/>
                  <a:pt x="1734" y="516"/>
                  <a:pt x="1697" y="526"/>
                </a:cubicBezTo>
                <a:cubicBezTo>
                  <a:pt x="1643" y="539"/>
                  <a:pt x="1561" y="558"/>
                  <a:pt x="1520" y="590"/>
                </a:cubicBezTo>
                <a:cubicBezTo>
                  <a:pt x="1437" y="652"/>
                  <a:pt x="1367" y="722"/>
                  <a:pt x="1285" y="784"/>
                </a:cubicBezTo>
                <a:cubicBezTo>
                  <a:pt x="1242" y="815"/>
                  <a:pt x="1278" y="786"/>
                  <a:pt x="1213" y="816"/>
                </a:cubicBezTo>
                <a:cubicBezTo>
                  <a:pt x="1123" y="857"/>
                  <a:pt x="1037" y="909"/>
                  <a:pt x="946" y="946"/>
                </a:cubicBezTo>
                <a:cubicBezTo>
                  <a:pt x="906" y="985"/>
                  <a:pt x="859" y="985"/>
                  <a:pt x="808" y="1002"/>
                </a:cubicBezTo>
                <a:cubicBezTo>
                  <a:pt x="644" y="995"/>
                  <a:pt x="613" y="988"/>
                  <a:pt x="485" y="970"/>
                </a:cubicBezTo>
                <a:cubicBezTo>
                  <a:pt x="458" y="961"/>
                  <a:pt x="438" y="946"/>
                  <a:pt x="412" y="938"/>
                </a:cubicBezTo>
                <a:cubicBezTo>
                  <a:pt x="379" y="837"/>
                  <a:pt x="195" y="838"/>
                  <a:pt x="113" y="816"/>
                </a:cubicBezTo>
                <a:cubicBezTo>
                  <a:pt x="84" y="794"/>
                  <a:pt x="69" y="771"/>
                  <a:pt x="41" y="752"/>
                </a:cubicBezTo>
                <a:cubicBezTo>
                  <a:pt x="28" y="732"/>
                  <a:pt x="16" y="719"/>
                  <a:pt x="0" y="703"/>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5" name="Freeform 1071"/>
          <p:cNvSpPr>
            <a:spLocks/>
          </p:cNvSpPr>
          <p:nvPr/>
        </p:nvSpPr>
        <p:spPr bwMode="auto">
          <a:xfrm>
            <a:off x="1706563" y="1911350"/>
            <a:ext cx="1808162" cy="1795463"/>
          </a:xfrm>
          <a:custGeom>
            <a:avLst/>
            <a:gdLst>
              <a:gd name="T0" fmla="*/ 0 w 1139"/>
              <a:gd name="T1" fmla="*/ 1795463 h 1131"/>
              <a:gd name="T2" fmla="*/ 76200 w 1139"/>
              <a:gd name="T3" fmla="*/ 1693863 h 1131"/>
              <a:gd name="T4" fmla="*/ 88900 w 1139"/>
              <a:gd name="T5" fmla="*/ 1603375 h 1131"/>
              <a:gd name="T6" fmla="*/ 255587 w 1139"/>
              <a:gd name="T7" fmla="*/ 1527175 h 1131"/>
              <a:gd name="T8" fmla="*/ 282575 w 1139"/>
              <a:gd name="T9" fmla="*/ 1449388 h 1131"/>
              <a:gd name="T10" fmla="*/ 461962 w 1139"/>
              <a:gd name="T11" fmla="*/ 1360488 h 1131"/>
              <a:gd name="T12" fmla="*/ 550862 w 1139"/>
              <a:gd name="T13" fmla="*/ 1206500 h 1131"/>
              <a:gd name="T14" fmla="*/ 679450 w 1139"/>
              <a:gd name="T15" fmla="*/ 1116013 h 1131"/>
              <a:gd name="T16" fmla="*/ 820737 w 1139"/>
              <a:gd name="T17" fmla="*/ 1012825 h 1131"/>
              <a:gd name="T18" fmla="*/ 974725 w 1139"/>
              <a:gd name="T19" fmla="*/ 833438 h 1131"/>
              <a:gd name="T20" fmla="*/ 1141412 w 1139"/>
              <a:gd name="T21" fmla="*/ 628650 h 1131"/>
              <a:gd name="T22" fmla="*/ 1500187 w 1139"/>
              <a:gd name="T23" fmla="*/ 192088 h 1131"/>
              <a:gd name="T24" fmla="*/ 1641475 w 1139"/>
              <a:gd name="T25" fmla="*/ 90488 h 1131"/>
              <a:gd name="T26" fmla="*/ 1693862 w 1139"/>
              <a:gd name="T27" fmla="*/ 38100 h 1131"/>
              <a:gd name="T28" fmla="*/ 1808162 w 1139"/>
              <a:gd name="T29" fmla="*/ 0 h 1131"/>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139"/>
              <a:gd name="T46" fmla="*/ 0 h 1131"/>
              <a:gd name="T47" fmla="*/ 1139 w 1139"/>
              <a:gd name="T48" fmla="*/ 1131 h 1131"/>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139" h="1131">
                <a:moveTo>
                  <a:pt x="0" y="1131"/>
                </a:moveTo>
                <a:cubicBezTo>
                  <a:pt x="27" y="1112"/>
                  <a:pt x="37" y="1098"/>
                  <a:pt x="48" y="1067"/>
                </a:cubicBezTo>
                <a:cubicBezTo>
                  <a:pt x="50" y="1048"/>
                  <a:pt x="49" y="1028"/>
                  <a:pt x="56" y="1010"/>
                </a:cubicBezTo>
                <a:cubicBezTo>
                  <a:pt x="67" y="977"/>
                  <a:pt x="133" y="971"/>
                  <a:pt x="161" y="962"/>
                </a:cubicBezTo>
                <a:cubicBezTo>
                  <a:pt x="166" y="945"/>
                  <a:pt x="165" y="925"/>
                  <a:pt x="178" y="913"/>
                </a:cubicBezTo>
                <a:cubicBezTo>
                  <a:pt x="221" y="869"/>
                  <a:pt x="236" y="875"/>
                  <a:pt x="291" y="857"/>
                </a:cubicBezTo>
                <a:cubicBezTo>
                  <a:pt x="305" y="827"/>
                  <a:pt x="321" y="781"/>
                  <a:pt x="347" y="760"/>
                </a:cubicBezTo>
                <a:cubicBezTo>
                  <a:pt x="373" y="737"/>
                  <a:pt x="402" y="728"/>
                  <a:pt x="428" y="703"/>
                </a:cubicBezTo>
                <a:cubicBezTo>
                  <a:pt x="442" y="658"/>
                  <a:pt x="474" y="652"/>
                  <a:pt x="517" y="638"/>
                </a:cubicBezTo>
                <a:cubicBezTo>
                  <a:pt x="607" y="561"/>
                  <a:pt x="546" y="623"/>
                  <a:pt x="614" y="525"/>
                </a:cubicBezTo>
                <a:cubicBezTo>
                  <a:pt x="645" y="479"/>
                  <a:pt x="686" y="441"/>
                  <a:pt x="719" y="396"/>
                </a:cubicBezTo>
                <a:cubicBezTo>
                  <a:pt x="787" y="301"/>
                  <a:pt x="852" y="193"/>
                  <a:pt x="945" y="121"/>
                </a:cubicBezTo>
                <a:cubicBezTo>
                  <a:pt x="973" y="98"/>
                  <a:pt x="1008" y="83"/>
                  <a:pt x="1034" y="57"/>
                </a:cubicBezTo>
                <a:cubicBezTo>
                  <a:pt x="1038" y="52"/>
                  <a:pt x="1061" y="27"/>
                  <a:pt x="1067" y="24"/>
                </a:cubicBezTo>
                <a:cubicBezTo>
                  <a:pt x="1087" y="12"/>
                  <a:pt x="1139" y="24"/>
                  <a:pt x="1139" y="0"/>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6" name="Freeform 1072"/>
          <p:cNvSpPr>
            <a:spLocks/>
          </p:cNvSpPr>
          <p:nvPr/>
        </p:nvSpPr>
        <p:spPr bwMode="auto">
          <a:xfrm>
            <a:off x="2847975" y="1763713"/>
            <a:ext cx="628650" cy="123825"/>
          </a:xfrm>
          <a:custGeom>
            <a:avLst/>
            <a:gdLst>
              <a:gd name="T0" fmla="*/ 628650 w 396"/>
              <a:gd name="T1" fmla="*/ 122238 h 78"/>
              <a:gd name="T2" fmla="*/ 512763 w 396"/>
              <a:gd name="T3" fmla="*/ 96838 h 78"/>
              <a:gd name="T4" fmla="*/ 500063 w 396"/>
              <a:gd name="T5" fmla="*/ 57150 h 78"/>
              <a:gd name="T6" fmla="*/ 449263 w 396"/>
              <a:gd name="T7" fmla="*/ 44450 h 78"/>
              <a:gd name="T8" fmla="*/ 295275 w 396"/>
              <a:gd name="T9" fmla="*/ 31750 h 78"/>
              <a:gd name="T10" fmla="*/ 0 w 396"/>
              <a:gd name="T11" fmla="*/ 6350 h 78"/>
              <a:gd name="T12" fmla="*/ 0 60000 65536"/>
              <a:gd name="T13" fmla="*/ 0 60000 65536"/>
              <a:gd name="T14" fmla="*/ 0 60000 65536"/>
              <a:gd name="T15" fmla="*/ 0 60000 65536"/>
              <a:gd name="T16" fmla="*/ 0 60000 65536"/>
              <a:gd name="T17" fmla="*/ 0 60000 65536"/>
              <a:gd name="T18" fmla="*/ 0 w 396"/>
              <a:gd name="T19" fmla="*/ 0 h 78"/>
              <a:gd name="T20" fmla="*/ 396 w 396"/>
              <a:gd name="T21" fmla="*/ 78 h 78"/>
            </a:gdLst>
            <a:ahLst/>
            <a:cxnLst>
              <a:cxn ang="T12">
                <a:pos x="T0" y="T1"/>
              </a:cxn>
              <a:cxn ang="T13">
                <a:pos x="T2" y="T3"/>
              </a:cxn>
              <a:cxn ang="T14">
                <a:pos x="T4" y="T5"/>
              </a:cxn>
              <a:cxn ang="T15">
                <a:pos x="T6" y="T7"/>
              </a:cxn>
              <a:cxn ang="T16">
                <a:pos x="T8" y="T9"/>
              </a:cxn>
              <a:cxn ang="T17">
                <a:pos x="T10" y="T11"/>
              </a:cxn>
            </a:cxnLst>
            <a:rect l="T18" t="T19" r="T20" b="T21"/>
            <a:pathLst>
              <a:path w="396" h="78">
                <a:moveTo>
                  <a:pt x="396" y="77"/>
                </a:moveTo>
                <a:cubicBezTo>
                  <a:pt x="371" y="72"/>
                  <a:pt x="340" y="78"/>
                  <a:pt x="323" y="61"/>
                </a:cubicBezTo>
                <a:cubicBezTo>
                  <a:pt x="316" y="54"/>
                  <a:pt x="321" y="41"/>
                  <a:pt x="315" y="36"/>
                </a:cubicBezTo>
                <a:cubicBezTo>
                  <a:pt x="306" y="29"/>
                  <a:pt x="293" y="29"/>
                  <a:pt x="283" y="28"/>
                </a:cubicBezTo>
                <a:cubicBezTo>
                  <a:pt x="250" y="24"/>
                  <a:pt x="218" y="22"/>
                  <a:pt x="186" y="20"/>
                </a:cubicBezTo>
                <a:cubicBezTo>
                  <a:pt x="126" y="0"/>
                  <a:pt x="62" y="4"/>
                  <a:pt x="0" y="4"/>
                </a:cubicBezTo>
              </a:path>
            </a:pathLst>
          </a:custGeom>
          <a:noFill/>
          <a:ln w="76200">
            <a:solidFill>
              <a:schemeClr val="bg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84017" name="Freeform 1073"/>
          <p:cNvSpPr>
            <a:spLocks/>
          </p:cNvSpPr>
          <p:nvPr/>
        </p:nvSpPr>
        <p:spPr bwMode="auto">
          <a:xfrm>
            <a:off x="2090738" y="1731963"/>
            <a:ext cx="539750" cy="1000125"/>
          </a:xfrm>
          <a:custGeom>
            <a:avLst/>
            <a:gdLst>
              <a:gd name="T0" fmla="*/ 539750 w 340"/>
              <a:gd name="T1" fmla="*/ 0 h 630"/>
              <a:gd name="T2" fmla="*/ 244475 w 340"/>
              <a:gd name="T3" fmla="*/ 76200 h 630"/>
              <a:gd name="T4" fmla="*/ 115888 w 340"/>
              <a:gd name="T5" fmla="*/ 217488 h 630"/>
              <a:gd name="T6" fmla="*/ 77788 w 340"/>
              <a:gd name="T7" fmla="*/ 730250 h 630"/>
              <a:gd name="T8" fmla="*/ 0 w 340"/>
              <a:gd name="T9" fmla="*/ 1000125 h 630"/>
              <a:gd name="T10" fmla="*/ 0 60000 65536"/>
              <a:gd name="T11" fmla="*/ 0 60000 65536"/>
              <a:gd name="T12" fmla="*/ 0 60000 65536"/>
              <a:gd name="T13" fmla="*/ 0 60000 65536"/>
              <a:gd name="T14" fmla="*/ 0 60000 65536"/>
              <a:gd name="T15" fmla="*/ 0 w 340"/>
              <a:gd name="T16" fmla="*/ 0 h 630"/>
              <a:gd name="T17" fmla="*/ 340 w 340"/>
              <a:gd name="T18" fmla="*/ 630 h 630"/>
            </a:gdLst>
            <a:ahLst/>
            <a:cxnLst>
              <a:cxn ang="T10">
                <a:pos x="T0" y="T1"/>
              </a:cxn>
              <a:cxn ang="T11">
                <a:pos x="T2" y="T3"/>
              </a:cxn>
              <a:cxn ang="T12">
                <a:pos x="T4" y="T5"/>
              </a:cxn>
              <a:cxn ang="T13">
                <a:pos x="T6" y="T7"/>
              </a:cxn>
              <a:cxn ang="T14">
                <a:pos x="T8" y="T9"/>
              </a:cxn>
            </a:cxnLst>
            <a:rect l="T15" t="T16" r="T17" b="T18"/>
            <a:pathLst>
              <a:path w="340" h="630">
                <a:moveTo>
                  <a:pt x="340" y="0"/>
                </a:moveTo>
                <a:cubicBezTo>
                  <a:pt x="275" y="15"/>
                  <a:pt x="213" y="18"/>
                  <a:pt x="154" y="48"/>
                </a:cubicBezTo>
                <a:cubicBezTo>
                  <a:pt x="125" y="77"/>
                  <a:pt x="97" y="104"/>
                  <a:pt x="73" y="137"/>
                </a:cubicBezTo>
                <a:cubicBezTo>
                  <a:pt x="55" y="244"/>
                  <a:pt x="58" y="351"/>
                  <a:pt x="49" y="460"/>
                </a:cubicBezTo>
                <a:cubicBezTo>
                  <a:pt x="46" y="486"/>
                  <a:pt x="38" y="610"/>
                  <a:pt x="0" y="630"/>
                </a:cubicBezTo>
              </a:path>
            </a:pathLst>
          </a:custGeom>
          <a:noFill/>
          <a:ln w="76200">
            <a:solidFill>
              <a:srgbClr val="118012"/>
            </a:solidFill>
            <a:round/>
            <a:headEnd/>
            <a:tailEnd type="triangle" w="med" len="me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wrap="none" anchor="ctr">
            <a:spAutoFit/>
          </a:bodyPr>
          <a:lstStyle/>
          <a:p>
            <a:pPr fontAlgn="base">
              <a:spcBef>
                <a:spcPct val="0"/>
              </a:spcBef>
              <a:spcAft>
                <a:spcPct val="0"/>
              </a:spcAft>
            </a:pPr>
            <a:endParaRPr lang="en-US" sz="2400">
              <a:solidFill>
                <a:prstClr val="black"/>
              </a:solidFill>
              <a:latin typeface="Times New Roman" charset="0"/>
              <a:ea typeface="ＭＳ Ｐゴシック" charset="0"/>
            </a:endParaRPr>
          </a:p>
        </p:txBody>
      </p:sp>
      <p:grpSp>
        <p:nvGrpSpPr>
          <p:cNvPr id="17" name="Group 1075"/>
          <p:cNvGrpSpPr>
            <a:grpSpLocks/>
          </p:cNvGrpSpPr>
          <p:nvPr/>
        </p:nvGrpSpPr>
        <p:grpSpPr bwMode="auto">
          <a:xfrm>
            <a:off x="7421563" y="76200"/>
            <a:ext cx="1722437" cy="1284288"/>
            <a:chOff x="4776" y="96"/>
            <a:chExt cx="1085" cy="809"/>
          </a:xfrm>
        </p:grpSpPr>
        <p:sp>
          <p:nvSpPr>
            <p:cNvPr id="302108" name="AutoShape 11"/>
            <p:cNvSpPr>
              <a:spLocks noChangeArrowheads="1"/>
            </p:cNvSpPr>
            <p:nvPr/>
          </p:nvSpPr>
          <p:spPr bwMode="auto">
            <a:xfrm>
              <a:off x="4807" y="96"/>
              <a:ext cx="1054" cy="809"/>
            </a:xfrm>
            <a:prstGeom prst="roundRect">
              <a:avLst>
                <a:gd name="adj" fmla="val 16667"/>
              </a:avLst>
            </a:prstGeom>
            <a:noFill/>
            <a:ln w="76200">
              <a:solidFill>
                <a:srgbClr val="6D6D6D"/>
              </a:solidFill>
              <a:round/>
              <a:headEnd/>
              <a:tailEnd/>
            </a:ln>
            <a:effectLst>
              <a:outerShdw dist="35921" dir="2700000" algn="ctr" rotWithShape="0">
                <a:schemeClr val="bg2">
                  <a:alpha val="50000"/>
                </a:schemeClr>
              </a:outerShdw>
            </a:effectLst>
            <a:extLst>
              <a:ext uri="{909E8E84-426E-40dd-AFC4-6F175D3DCCD1}">
                <a14:hiddenFill xmlns:a14="http://schemas.microsoft.com/office/drawing/2010/main" xmlns="">
                  <a:solidFill>
                    <a:srgbClr val="FFFFFF"/>
                  </a:solidFill>
                </a14:hiddenFill>
              </a:ext>
            </a:extLst>
          </p:spPr>
          <p:txBody>
            <a:bodyPr anchor="ctr">
              <a:spAutoFit/>
            </a:bodyPr>
            <a:lstStyle/>
            <a:p>
              <a:pPr fontAlgn="base">
                <a:spcBef>
                  <a:spcPct val="0"/>
                </a:spcBef>
                <a:spcAft>
                  <a:spcPct val="0"/>
                </a:spcAft>
              </a:pPr>
              <a:endParaRPr lang="en-US" sz="2400">
                <a:solidFill>
                  <a:srgbClr val="6D6D6D"/>
                </a:solidFill>
                <a:latin typeface="Garamond" charset="0"/>
                <a:ea typeface="ＭＳ Ｐゴシック" charset="0"/>
              </a:endParaRPr>
            </a:p>
          </p:txBody>
        </p:sp>
        <p:sp>
          <p:nvSpPr>
            <p:cNvPr id="36" name="Text Box 12"/>
            <p:cNvSpPr txBox="1">
              <a:spLocks noChangeArrowheads="1"/>
            </p:cNvSpPr>
            <p:nvPr/>
          </p:nvSpPr>
          <p:spPr bwMode="auto">
            <a:xfrm>
              <a:off x="4776" y="384"/>
              <a:ext cx="1085" cy="407"/>
            </a:xfrm>
            <a:prstGeom prst="rect">
              <a:avLst/>
            </a:prstGeom>
            <a:noFill/>
            <a:ln w="9525">
              <a:noFill/>
              <a:miter lim="800000"/>
              <a:headEnd/>
              <a:tailEnd/>
            </a:ln>
            <a:effectLst>
              <a:outerShdw dist="35921" dir="2700000" algn="ctr" rotWithShape="0">
                <a:schemeClr val="bg2">
                  <a:alpha val="50000"/>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defRPr/>
              </a:pPr>
              <a:r>
                <a:rPr lang="zh-CN" altLang="en-US" sz="3600" b="1">
                  <a:solidFill>
                    <a:prstClr val="black"/>
                  </a:solidFill>
                  <a:effectLst>
                    <a:outerShdw blurRad="38100" dist="38100" dir="2700000" algn="tl">
                      <a:srgbClr val="DDDDDD"/>
                    </a:outerShdw>
                  </a:effectLst>
                  <a:latin typeface="SimHei" charset="0"/>
                  <a:ea typeface="SimHei" charset="0"/>
                  <a:cs typeface="SimHei" charset="0"/>
                </a:rPr>
                <a:t>星期三</a:t>
              </a:r>
              <a:endParaRPr lang="en-US" sz="3600">
                <a:solidFill>
                  <a:prstClr val="black"/>
                </a:solidFill>
                <a:effectLst>
                  <a:outerShdw blurRad="38100" dist="38100" dir="2700000" algn="tl">
                    <a:srgbClr val="DDDDDD"/>
                  </a:outerShdw>
                </a:effectLst>
                <a:latin typeface="SimHei" charset="0"/>
                <a:ea typeface="SimHei" charset="0"/>
                <a:cs typeface="SimHei" charset="0"/>
              </a:endParaRPr>
            </a:p>
          </p:txBody>
        </p:sp>
      </p:grpSp>
      <p:sp>
        <p:nvSpPr>
          <p:cNvPr id="302107" name="Text Box 30"/>
          <p:cNvSpPr txBox="1">
            <a:spLocks noChangeArrowheads="1"/>
          </p:cNvSpPr>
          <p:nvPr/>
        </p:nvSpPr>
        <p:spPr bwMode="auto">
          <a:xfrm>
            <a:off x="8458200" y="0"/>
            <a:ext cx="685800" cy="396875"/>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sz="2000" b="1">
                <a:solidFill>
                  <a:prstClr val="black"/>
                </a:solidFill>
                <a:latin typeface="Arial" charset="0"/>
                <a:cs typeface="Arial" charset="0"/>
              </a:rPr>
              <a:t>115</a:t>
            </a:r>
            <a:endParaRPr lang="en-US" sz="2000">
              <a:solidFill>
                <a:prstClr val="black"/>
              </a:solidFill>
              <a:latin typeface="Arial" charset="0"/>
              <a:cs typeface="Arial" charset="0"/>
            </a:endParaRPr>
          </a:p>
        </p:txBody>
      </p:sp>
    </p:spTree>
    <p:extLst>
      <p:ext uri="{BB962C8B-B14F-4D97-AF65-F5344CB8AC3E}">
        <p14:creationId xmlns:p14="http://schemas.microsoft.com/office/powerpoint/2010/main" val="17620681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Effect transition="in" filter="wipe(down)">
                                      <p:cBhvr>
                                        <p:cTn id="19" dur="500"/>
                                        <p:tgtEl>
                                          <p:spTgt spid="26931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3" presetClass="exit" presetSubtype="10" fill="hold" grpId="1" nodeType="clickEffect">
                                  <p:stCondLst>
                                    <p:cond delay="0"/>
                                  </p:stCondLst>
                                  <p:childTnLst>
                                    <p:animEffect transition="out" filter="blinds(horizontal)">
                                      <p:cBhvr>
                                        <p:cTn id="23" dur="500"/>
                                        <p:tgtEl>
                                          <p:spTgt spid="269317"/>
                                        </p:tgtEl>
                                      </p:cBhvr>
                                    </p:animEffect>
                                    <p:set>
                                      <p:cBhvr>
                                        <p:cTn id="24" dur="1" fill="hold">
                                          <p:stCondLst>
                                            <p:cond delay="499"/>
                                          </p:stCondLst>
                                        </p:cTn>
                                        <p:tgtEl>
                                          <p:spTgt spid="269317"/>
                                        </p:tgtEl>
                                        <p:attrNameLst>
                                          <p:attrName>style.visibility</p:attrName>
                                        </p:attrNameLst>
                                      </p:cBhvr>
                                      <p:to>
                                        <p:strVal val="hidden"/>
                                      </p:to>
                                    </p:set>
                                  </p:childTnLst>
                                </p:cTn>
                              </p:par>
                            </p:childTnLst>
                          </p:cTn>
                        </p:par>
                        <p:par>
                          <p:cTn id="25" fill="hold" nodeType="afterGroup">
                            <p:stCondLst>
                              <p:cond delay="500"/>
                            </p:stCondLst>
                            <p:childTnLst>
                              <p:par>
                                <p:cTn id="26" presetID="22" presetClass="entr" presetSubtype="4" fill="hold" grpId="0" nodeType="afterEffect">
                                  <p:stCondLst>
                                    <p:cond delay="0"/>
                                  </p:stCondLst>
                                  <p:childTnLst>
                                    <p:set>
                                      <p:cBhvr>
                                        <p:cTn id="27" dur="1" fill="hold">
                                          <p:stCondLst>
                                            <p:cond delay="0"/>
                                          </p:stCondLst>
                                        </p:cTn>
                                        <p:tgtEl>
                                          <p:spTgt spid="269318"/>
                                        </p:tgtEl>
                                        <p:attrNameLst>
                                          <p:attrName>style.visibility</p:attrName>
                                        </p:attrNameLst>
                                      </p:cBhvr>
                                      <p:to>
                                        <p:strVal val="visible"/>
                                      </p:to>
                                    </p:set>
                                    <p:animEffect transition="in" filter="wipe(down)">
                                      <p:cBhvr>
                                        <p:cTn id="28" dur="500"/>
                                        <p:tgtEl>
                                          <p:spTgt spid="269318"/>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grpId="1" nodeType="clickEffect">
                                  <p:stCondLst>
                                    <p:cond delay="0"/>
                                  </p:stCondLst>
                                  <p:childTnLst>
                                    <p:animEffect transition="out" filter="blinds(horizontal)">
                                      <p:cBhvr>
                                        <p:cTn id="32" dur="500"/>
                                        <p:tgtEl>
                                          <p:spTgt spid="269318"/>
                                        </p:tgtEl>
                                      </p:cBhvr>
                                    </p:animEffect>
                                    <p:set>
                                      <p:cBhvr>
                                        <p:cTn id="33" dur="1" fill="hold">
                                          <p:stCondLst>
                                            <p:cond delay="499"/>
                                          </p:stCondLst>
                                        </p:cTn>
                                        <p:tgtEl>
                                          <p:spTgt spid="269318"/>
                                        </p:tgtEl>
                                        <p:attrNameLst>
                                          <p:attrName>style.visibility</p:attrName>
                                        </p:attrNameLst>
                                      </p:cBhvr>
                                      <p:to>
                                        <p:strVal val="hidden"/>
                                      </p:to>
                                    </p:set>
                                  </p:childTnLst>
                                </p:cTn>
                              </p:par>
                            </p:childTnLst>
                          </p:cTn>
                        </p:par>
                        <p:par>
                          <p:cTn id="34" fill="hold" nodeType="afterGroup">
                            <p:stCondLst>
                              <p:cond delay="500"/>
                            </p:stCondLst>
                            <p:childTnLst>
                              <p:par>
                                <p:cTn id="35" presetID="22" presetClass="entr" presetSubtype="1" fill="hold" grpId="0" nodeType="afterEffect">
                                  <p:stCondLst>
                                    <p:cond delay="0"/>
                                  </p:stCondLst>
                                  <p:childTnLst>
                                    <p:set>
                                      <p:cBhvr>
                                        <p:cTn id="36" dur="1" fill="hold">
                                          <p:stCondLst>
                                            <p:cond delay="0"/>
                                          </p:stCondLst>
                                        </p:cTn>
                                        <p:tgtEl>
                                          <p:spTgt spid="269319"/>
                                        </p:tgtEl>
                                        <p:attrNameLst>
                                          <p:attrName>style.visibility</p:attrName>
                                        </p:attrNameLst>
                                      </p:cBhvr>
                                      <p:to>
                                        <p:strVal val="visible"/>
                                      </p:to>
                                    </p:set>
                                    <p:animEffect transition="in" filter="wipe(up)">
                                      <p:cBhvr>
                                        <p:cTn id="37" dur="500"/>
                                        <p:tgtEl>
                                          <p:spTgt spid="26931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3" presetClass="exit" presetSubtype="10" fill="hold" grpId="1" nodeType="clickEffect">
                                  <p:stCondLst>
                                    <p:cond delay="0"/>
                                  </p:stCondLst>
                                  <p:childTnLst>
                                    <p:animEffect transition="out" filter="blinds(horizontal)">
                                      <p:cBhvr>
                                        <p:cTn id="41" dur="500"/>
                                        <p:tgtEl>
                                          <p:spTgt spid="269319"/>
                                        </p:tgtEl>
                                      </p:cBhvr>
                                    </p:animEffect>
                                    <p:set>
                                      <p:cBhvr>
                                        <p:cTn id="42" dur="1" fill="hold">
                                          <p:stCondLst>
                                            <p:cond delay="499"/>
                                          </p:stCondLst>
                                        </p:cTn>
                                        <p:tgtEl>
                                          <p:spTgt spid="269319"/>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par>
                          <p:cTn id="47" fill="hold" nodeType="afterGroup">
                            <p:stCondLst>
                              <p:cond delay="0"/>
                            </p:stCondLst>
                            <p:childTnLst>
                              <p:par>
                                <p:cTn id="48" presetID="22" presetClass="entr" presetSubtype="4" fill="hold" grpId="0" nodeType="afterEffect">
                                  <p:stCondLst>
                                    <p:cond delay="0"/>
                                  </p:stCondLst>
                                  <p:childTnLst>
                                    <p:set>
                                      <p:cBhvr>
                                        <p:cTn id="49" dur="1" fill="hold">
                                          <p:stCondLst>
                                            <p:cond delay="0"/>
                                          </p:stCondLst>
                                        </p:cTn>
                                        <p:tgtEl>
                                          <p:spTgt spid="269320"/>
                                        </p:tgtEl>
                                        <p:attrNameLst>
                                          <p:attrName>style.visibility</p:attrName>
                                        </p:attrNameLst>
                                      </p:cBhvr>
                                      <p:to>
                                        <p:strVal val="visible"/>
                                      </p:to>
                                    </p:set>
                                    <p:animEffect transition="in" filter="wipe(down)">
                                      <p:cBhvr>
                                        <p:cTn id="50" dur="500"/>
                                        <p:tgtEl>
                                          <p:spTgt spid="269320"/>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3" presetClass="exit" presetSubtype="10" fill="hold" grpId="1" nodeType="clickEffect">
                                  <p:stCondLst>
                                    <p:cond delay="0"/>
                                  </p:stCondLst>
                                  <p:childTnLst>
                                    <p:animEffect transition="out" filter="blinds(horizontal)">
                                      <p:cBhvr>
                                        <p:cTn id="54" dur="500"/>
                                        <p:tgtEl>
                                          <p:spTgt spid="269320"/>
                                        </p:tgtEl>
                                      </p:cBhvr>
                                    </p:animEffect>
                                    <p:set>
                                      <p:cBhvr>
                                        <p:cTn id="55" dur="1" fill="hold">
                                          <p:stCondLst>
                                            <p:cond delay="499"/>
                                          </p:stCondLst>
                                        </p:cTn>
                                        <p:tgtEl>
                                          <p:spTgt spid="269320"/>
                                        </p:tgtEl>
                                        <p:attrNameLst>
                                          <p:attrName>style.visibility</p:attrName>
                                        </p:attrNameLst>
                                      </p:cBhvr>
                                      <p:to>
                                        <p:strVal val="hidden"/>
                                      </p:to>
                                    </p:set>
                                  </p:childTnLst>
                                </p:cTn>
                              </p:par>
                            </p:childTnLst>
                          </p:cTn>
                        </p:par>
                        <p:par>
                          <p:cTn id="56" fill="hold" nodeType="afterGroup">
                            <p:stCondLst>
                              <p:cond delay="500"/>
                            </p:stCondLst>
                            <p:childTnLst>
                              <p:par>
                                <p:cTn id="57" presetID="22" presetClass="entr" presetSubtype="1" fill="hold" grpId="0" nodeType="afterEffect">
                                  <p:stCondLst>
                                    <p:cond delay="0"/>
                                  </p:stCondLst>
                                  <p:childTnLst>
                                    <p:set>
                                      <p:cBhvr>
                                        <p:cTn id="58" dur="1" fill="hold">
                                          <p:stCondLst>
                                            <p:cond delay="0"/>
                                          </p:stCondLst>
                                        </p:cTn>
                                        <p:tgtEl>
                                          <p:spTgt spid="269340"/>
                                        </p:tgtEl>
                                        <p:attrNameLst>
                                          <p:attrName>style.visibility</p:attrName>
                                        </p:attrNameLst>
                                      </p:cBhvr>
                                      <p:to>
                                        <p:strVal val="visible"/>
                                      </p:to>
                                    </p:set>
                                    <p:animEffect transition="in" filter="wipe(up)">
                                      <p:cBhvr>
                                        <p:cTn id="59" dur="500"/>
                                        <p:tgtEl>
                                          <p:spTgt spid="269340"/>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 presetClass="exit" presetSubtype="10" fill="hold" grpId="1" nodeType="clickEffect">
                                  <p:stCondLst>
                                    <p:cond delay="0"/>
                                  </p:stCondLst>
                                  <p:childTnLst>
                                    <p:animEffect transition="out" filter="blinds(horizontal)">
                                      <p:cBhvr>
                                        <p:cTn id="63" dur="500"/>
                                        <p:tgtEl>
                                          <p:spTgt spid="269340"/>
                                        </p:tgtEl>
                                      </p:cBhvr>
                                    </p:animEffect>
                                    <p:set>
                                      <p:cBhvr>
                                        <p:cTn id="64" dur="1" fill="hold">
                                          <p:stCondLst>
                                            <p:cond delay="499"/>
                                          </p:stCondLst>
                                        </p:cTn>
                                        <p:tgtEl>
                                          <p:spTgt spid="269340"/>
                                        </p:tgtEl>
                                        <p:attrNameLst>
                                          <p:attrName>style.visibility</p:attrName>
                                        </p:attrNameLst>
                                      </p:cBhvr>
                                      <p:to>
                                        <p:strVal val="hidden"/>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13"/>
                                        </p:tgtEl>
                                        <p:attrNameLst>
                                          <p:attrName>style.visibility</p:attrName>
                                        </p:attrNameLst>
                                      </p:cBhvr>
                                      <p:to>
                                        <p:strVal val="visible"/>
                                      </p:to>
                                    </p:set>
                                  </p:childTnLst>
                                </p:cTn>
                              </p:par>
                            </p:childTnLst>
                          </p:cTn>
                        </p:par>
                        <p:par>
                          <p:cTn id="69" fill="hold" nodeType="afterGroup">
                            <p:stCondLst>
                              <p:cond delay="0"/>
                            </p:stCondLst>
                            <p:childTnLst>
                              <p:par>
                                <p:cTn id="70" presetID="22" presetClass="entr" presetSubtype="4" fill="hold" grpId="0" nodeType="afterEffect">
                                  <p:stCondLst>
                                    <p:cond delay="0"/>
                                  </p:stCondLst>
                                  <p:childTnLst>
                                    <p:set>
                                      <p:cBhvr>
                                        <p:cTn id="71" dur="1" fill="hold">
                                          <p:stCondLst>
                                            <p:cond delay="0"/>
                                          </p:stCondLst>
                                        </p:cTn>
                                        <p:tgtEl>
                                          <p:spTgt spid="269341"/>
                                        </p:tgtEl>
                                        <p:attrNameLst>
                                          <p:attrName>style.visibility</p:attrName>
                                        </p:attrNameLst>
                                      </p:cBhvr>
                                      <p:to>
                                        <p:strVal val="visible"/>
                                      </p:to>
                                    </p:set>
                                    <p:animEffect transition="in" filter="wipe(down)">
                                      <p:cBhvr>
                                        <p:cTn id="72" dur="500"/>
                                        <p:tgtEl>
                                          <p:spTgt spid="269341"/>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3" presetClass="exit" presetSubtype="10" fill="hold" grpId="1" nodeType="clickEffect">
                                  <p:stCondLst>
                                    <p:cond delay="0"/>
                                  </p:stCondLst>
                                  <p:childTnLst>
                                    <p:animEffect transition="out" filter="blinds(horizontal)">
                                      <p:cBhvr>
                                        <p:cTn id="76" dur="500"/>
                                        <p:tgtEl>
                                          <p:spTgt spid="269341"/>
                                        </p:tgtEl>
                                      </p:cBhvr>
                                    </p:animEffect>
                                    <p:set>
                                      <p:cBhvr>
                                        <p:cTn id="77" dur="1" fill="hold">
                                          <p:stCondLst>
                                            <p:cond delay="499"/>
                                          </p:stCondLst>
                                        </p:cTn>
                                        <p:tgtEl>
                                          <p:spTgt spid="269341"/>
                                        </p:tgtEl>
                                        <p:attrNameLst>
                                          <p:attrName>style.visibility</p:attrName>
                                        </p:attrNameLst>
                                      </p:cBhvr>
                                      <p:to>
                                        <p:strVal val="hidden"/>
                                      </p:to>
                                    </p:set>
                                  </p:childTnLst>
                                </p:cTn>
                              </p:par>
                            </p:childTnLst>
                          </p:cTn>
                        </p:par>
                        <p:par>
                          <p:cTn id="78" fill="hold" nodeType="afterGroup">
                            <p:stCondLst>
                              <p:cond delay="500"/>
                            </p:stCondLst>
                            <p:childTnLst>
                              <p:par>
                                <p:cTn id="79" presetID="22" presetClass="entr" presetSubtype="1" fill="hold" grpId="0" nodeType="afterEffect">
                                  <p:stCondLst>
                                    <p:cond delay="0"/>
                                  </p:stCondLst>
                                  <p:childTnLst>
                                    <p:set>
                                      <p:cBhvr>
                                        <p:cTn id="80" dur="1" fill="hold">
                                          <p:stCondLst>
                                            <p:cond delay="0"/>
                                          </p:stCondLst>
                                        </p:cTn>
                                        <p:tgtEl>
                                          <p:spTgt spid="269321"/>
                                        </p:tgtEl>
                                        <p:attrNameLst>
                                          <p:attrName>style.visibility</p:attrName>
                                        </p:attrNameLst>
                                      </p:cBhvr>
                                      <p:to>
                                        <p:strVal val="visible"/>
                                      </p:to>
                                    </p:set>
                                    <p:animEffect transition="in" filter="wipe(up)">
                                      <p:cBhvr>
                                        <p:cTn id="81" dur="500"/>
                                        <p:tgtEl>
                                          <p:spTgt spid="26932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3" presetClass="exit" presetSubtype="10" fill="hold" grpId="1" nodeType="clickEffect">
                                  <p:stCondLst>
                                    <p:cond delay="0"/>
                                  </p:stCondLst>
                                  <p:childTnLst>
                                    <p:animEffect transition="out" filter="blinds(horizontal)">
                                      <p:cBhvr>
                                        <p:cTn id="85" dur="500"/>
                                        <p:tgtEl>
                                          <p:spTgt spid="269321"/>
                                        </p:tgtEl>
                                      </p:cBhvr>
                                    </p:animEffect>
                                    <p:set>
                                      <p:cBhvr>
                                        <p:cTn id="86" dur="1" fill="hold">
                                          <p:stCondLst>
                                            <p:cond delay="499"/>
                                          </p:stCondLst>
                                        </p:cTn>
                                        <p:tgtEl>
                                          <p:spTgt spid="269321"/>
                                        </p:tgtEl>
                                        <p:attrNameLst>
                                          <p:attrName>style.visibility</p:attrName>
                                        </p:attrNameLst>
                                      </p:cBhvr>
                                      <p:to>
                                        <p:strVal val="hidden"/>
                                      </p:to>
                                    </p:set>
                                  </p:childTnLst>
                                </p:cTn>
                              </p:par>
                            </p:childTnLst>
                          </p:cTn>
                        </p:par>
                        <p:par>
                          <p:cTn id="87" fill="hold" nodeType="afterGroup">
                            <p:stCondLst>
                              <p:cond delay="500"/>
                            </p:stCondLst>
                            <p:childTnLst>
                              <p:par>
                                <p:cTn id="88" presetID="22" presetClass="entr" presetSubtype="1" fill="hold" grpId="0" nodeType="afterEffect">
                                  <p:stCondLst>
                                    <p:cond delay="0"/>
                                  </p:stCondLst>
                                  <p:childTnLst>
                                    <p:set>
                                      <p:cBhvr>
                                        <p:cTn id="89" dur="1" fill="hold">
                                          <p:stCondLst>
                                            <p:cond delay="0"/>
                                          </p:stCondLst>
                                        </p:cTn>
                                        <p:tgtEl>
                                          <p:spTgt spid="269322"/>
                                        </p:tgtEl>
                                        <p:attrNameLst>
                                          <p:attrName>style.visibility</p:attrName>
                                        </p:attrNameLst>
                                      </p:cBhvr>
                                      <p:to>
                                        <p:strVal val="visible"/>
                                      </p:to>
                                    </p:set>
                                    <p:animEffect transition="in" filter="wipe(up)">
                                      <p:cBhvr>
                                        <p:cTn id="90" dur="500"/>
                                        <p:tgtEl>
                                          <p:spTgt spid="269322"/>
                                        </p:tgtEl>
                                      </p:cBhvr>
                                    </p:animEffect>
                                  </p:childTnLst>
                                </p:cTn>
                              </p:par>
                            </p:childTnLst>
                          </p:cTn>
                        </p:par>
                      </p:childTnLst>
                    </p:cTn>
                  </p:par>
                  <p:par>
                    <p:cTn id="91" fill="hold" nodeType="clickPar">
                      <p:stCondLst>
                        <p:cond delay="indefinite"/>
                      </p:stCondLst>
                      <p:childTnLst>
                        <p:par>
                          <p:cTn id="92" fill="hold" nodeType="withGroup">
                            <p:stCondLst>
                              <p:cond delay="0"/>
                            </p:stCondLst>
                            <p:childTnLst>
                              <p:par>
                                <p:cTn id="93" presetID="3" presetClass="exit" presetSubtype="10" fill="hold" grpId="1" nodeType="clickEffect">
                                  <p:stCondLst>
                                    <p:cond delay="0"/>
                                  </p:stCondLst>
                                  <p:childTnLst>
                                    <p:animEffect transition="out" filter="blinds(horizontal)">
                                      <p:cBhvr>
                                        <p:cTn id="94" dur="500"/>
                                        <p:tgtEl>
                                          <p:spTgt spid="269322"/>
                                        </p:tgtEl>
                                      </p:cBhvr>
                                    </p:animEffect>
                                    <p:set>
                                      <p:cBhvr>
                                        <p:cTn id="95" dur="1" fill="hold">
                                          <p:stCondLst>
                                            <p:cond delay="499"/>
                                          </p:stCondLst>
                                        </p:cTn>
                                        <p:tgtEl>
                                          <p:spTgt spid="269322"/>
                                        </p:tgtEl>
                                        <p:attrNameLst>
                                          <p:attrName>style.visibility</p:attrName>
                                        </p:attrNameLst>
                                      </p:cBhvr>
                                      <p:to>
                                        <p:strVal val="hidden"/>
                                      </p:to>
                                    </p:set>
                                  </p:childTnLst>
                                </p:cTn>
                              </p:par>
                            </p:childTnLst>
                          </p:cTn>
                        </p:par>
                      </p:childTnLst>
                    </p:cTn>
                  </p:par>
                  <p:par>
                    <p:cTn id="96" fill="hold" nodeType="clickPar">
                      <p:stCondLst>
                        <p:cond delay="indefinite"/>
                      </p:stCondLst>
                      <p:childTnLst>
                        <p:par>
                          <p:cTn id="97" fill="hold" nodeType="withGroup">
                            <p:stCondLst>
                              <p:cond delay="0"/>
                            </p:stCondLst>
                            <p:childTnLst>
                              <p:par>
                                <p:cTn id="98" presetID="1" presetClass="entr" presetSubtype="0" fill="hold" nodeType="clickEffect">
                                  <p:stCondLst>
                                    <p:cond delay="0"/>
                                  </p:stCondLst>
                                  <p:childTnLst>
                                    <p:set>
                                      <p:cBhvr>
                                        <p:cTn id="99" dur="1" fill="hold">
                                          <p:stCondLst>
                                            <p:cond delay="0"/>
                                          </p:stCondLst>
                                        </p:cTn>
                                        <p:tgtEl>
                                          <p:spTgt spid="17"/>
                                        </p:tgtEl>
                                        <p:attrNameLst>
                                          <p:attrName>style.visibility</p:attrName>
                                        </p:attrNameLst>
                                      </p:cBhvr>
                                      <p:to>
                                        <p:strVal val="visible"/>
                                      </p:to>
                                    </p:se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1" presetClass="entr" presetSubtype="0" fill="hold" nodeType="clickEffect">
                                  <p:stCondLst>
                                    <p:cond delay="0"/>
                                  </p:stCondLst>
                                  <p:childTnLst>
                                    <p:set>
                                      <p:cBhvr>
                                        <p:cTn id="103" dur="1" fill="hold">
                                          <p:stCondLst>
                                            <p:cond delay="0"/>
                                          </p:stCondLst>
                                        </p:cTn>
                                        <p:tgtEl>
                                          <p:spTgt spid="4"/>
                                        </p:tgtEl>
                                        <p:attrNameLst>
                                          <p:attrName>style.visibility</p:attrName>
                                        </p:attrNameLst>
                                      </p:cBhvr>
                                      <p:to>
                                        <p:strVal val="visible"/>
                                      </p:to>
                                    </p:set>
                                  </p:childTnLst>
                                </p:cTn>
                              </p:par>
                            </p:childTnLst>
                          </p:cTn>
                        </p:par>
                      </p:childTnLst>
                    </p:cTn>
                  </p:par>
                  <p:par>
                    <p:cTn id="104" fill="hold" nodeType="clickPar">
                      <p:stCondLst>
                        <p:cond delay="indefinite"/>
                      </p:stCondLst>
                      <p:childTnLst>
                        <p:par>
                          <p:cTn id="105" fill="hold" nodeType="withGroup">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83999"/>
                                        </p:tgtEl>
                                        <p:attrNameLst>
                                          <p:attrName>style.visibility</p:attrName>
                                        </p:attrNameLst>
                                      </p:cBhvr>
                                      <p:to>
                                        <p:strVal val="visible"/>
                                      </p:to>
                                    </p:set>
                                    <p:animEffect transition="in" filter="wipe(right)">
                                      <p:cBhvr>
                                        <p:cTn id="108" dur="500"/>
                                        <p:tgtEl>
                                          <p:spTgt spid="83999"/>
                                        </p:tgtEl>
                                      </p:cBhvr>
                                    </p:animEffect>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2" presetClass="entr" presetSubtype="8" fill="hold" grpId="0" nodeType="clickEffect">
                                  <p:stCondLst>
                                    <p:cond delay="0"/>
                                  </p:stCondLst>
                                  <p:childTnLst>
                                    <p:set>
                                      <p:cBhvr>
                                        <p:cTn id="112" dur="1" fill="hold">
                                          <p:stCondLst>
                                            <p:cond delay="0"/>
                                          </p:stCondLst>
                                        </p:cTn>
                                        <p:tgtEl>
                                          <p:spTgt spid="84000"/>
                                        </p:tgtEl>
                                        <p:attrNameLst>
                                          <p:attrName>style.visibility</p:attrName>
                                        </p:attrNameLst>
                                      </p:cBhvr>
                                      <p:to>
                                        <p:strVal val="visible"/>
                                      </p:to>
                                    </p:set>
                                    <p:animEffect transition="in" filter="wipe(left)">
                                      <p:cBhvr>
                                        <p:cTn id="113" dur="500"/>
                                        <p:tgtEl>
                                          <p:spTgt spid="84000"/>
                                        </p:tgtEl>
                                      </p:cBhvr>
                                    </p:animEffect>
                                  </p:childTnLst>
                                </p:cTn>
                              </p:par>
                            </p:childTnLst>
                          </p:cTn>
                        </p:par>
                      </p:childTnLst>
                    </p:cTn>
                  </p:par>
                  <p:par>
                    <p:cTn id="114" fill="hold" nodeType="clickPar">
                      <p:stCondLst>
                        <p:cond delay="indefinite"/>
                      </p:stCondLst>
                      <p:childTnLst>
                        <p:par>
                          <p:cTn id="115" fill="hold" nodeType="withGroup">
                            <p:stCondLst>
                              <p:cond delay="0"/>
                            </p:stCondLst>
                            <p:childTnLst>
                              <p:par>
                                <p:cTn id="116" presetID="1" presetClass="entr" presetSubtype="0" fill="hold" nodeType="clickEffect">
                                  <p:stCondLst>
                                    <p:cond delay="0"/>
                                  </p:stCondLst>
                                  <p:childTnLst>
                                    <p:set>
                                      <p:cBhvr>
                                        <p:cTn id="117" dur="1" fill="hold">
                                          <p:stCondLst>
                                            <p:cond delay="0"/>
                                          </p:stCondLst>
                                        </p:cTn>
                                        <p:tgtEl>
                                          <p:spTgt spid="15"/>
                                        </p:tgtEl>
                                        <p:attrNameLst>
                                          <p:attrName>style.visibility</p:attrName>
                                        </p:attrNameLst>
                                      </p:cBhvr>
                                      <p:to>
                                        <p:strVal val="visible"/>
                                      </p:to>
                                    </p:se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22" presetClass="entr" presetSubtype="2" fill="hold" grpId="0" nodeType="clickEffect">
                                  <p:stCondLst>
                                    <p:cond delay="0"/>
                                  </p:stCondLst>
                                  <p:childTnLst>
                                    <p:set>
                                      <p:cBhvr>
                                        <p:cTn id="121" dur="1" fill="hold">
                                          <p:stCondLst>
                                            <p:cond delay="0"/>
                                          </p:stCondLst>
                                        </p:cTn>
                                        <p:tgtEl>
                                          <p:spTgt spid="84014"/>
                                        </p:tgtEl>
                                        <p:attrNameLst>
                                          <p:attrName>style.visibility</p:attrName>
                                        </p:attrNameLst>
                                      </p:cBhvr>
                                      <p:to>
                                        <p:strVal val="visible"/>
                                      </p:to>
                                    </p:set>
                                    <p:animEffect transition="in" filter="wipe(right)">
                                      <p:cBhvr>
                                        <p:cTn id="122" dur="500"/>
                                        <p:tgtEl>
                                          <p:spTgt spid="84014"/>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22" presetClass="entr" presetSubtype="4" fill="hold" grpId="0" nodeType="clickEffect">
                                  <p:stCondLst>
                                    <p:cond delay="0"/>
                                  </p:stCondLst>
                                  <p:childTnLst>
                                    <p:set>
                                      <p:cBhvr>
                                        <p:cTn id="126" dur="1" fill="hold">
                                          <p:stCondLst>
                                            <p:cond delay="0"/>
                                          </p:stCondLst>
                                        </p:cTn>
                                        <p:tgtEl>
                                          <p:spTgt spid="84015"/>
                                        </p:tgtEl>
                                        <p:attrNameLst>
                                          <p:attrName>style.visibility</p:attrName>
                                        </p:attrNameLst>
                                      </p:cBhvr>
                                      <p:to>
                                        <p:strVal val="visible"/>
                                      </p:to>
                                    </p:set>
                                    <p:animEffect transition="in" filter="wipe(down)">
                                      <p:cBhvr>
                                        <p:cTn id="127" dur="500"/>
                                        <p:tgtEl>
                                          <p:spTgt spid="84015"/>
                                        </p:tgtEl>
                                      </p:cBhvr>
                                    </p:animEffect>
                                  </p:childTnLst>
                                </p:cTn>
                              </p:par>
                            </p:childTnLst>
                          </p:cTn>
                        </p:par>
                      </p:childTnLst>
                    </p:cTn>
                  </p:par>
                  <p:par>
                    <p:cTn id="128" fill="hold" nodeType="clickPar">
                      <p:stCondLst>
                        <p:cond delay="indefinite"/>
                      </p:stCondLst>
                      <p:childTnLst>
                        <p:par>
                          <p:cTn id="129" fill="hold" nodeType="withGroup">
                            <p:stCondLst>
                              <p:cond delay="0"/>
                            </p:stCondLst>
                            <p:childTnLst>
                              <p:par>
                                <p:cTn id="130" presetID="22" presetClass="entr" presetSubtype="2" fill="hold" grpId="0" nodeType="clickEffect">
                                  <p:stCondLst>
                                    <p:cond delay="0"/>
                                  </p:stCondLst>
                                  <p:childTnLst>
                                    <p:set>
                                      <p:cBhvr>
                                        <p:cTn id="131" dur="1" fill="hold">
                                          <p:stCondLst>
                                            <p:cond delay="0"/>
                                          </p:stCondLst>
                                        </p:cTn>
                                        <p:tgtEl>
                                          <p:spTgt spid="84016"/>
                                        </p:tgtEl>
                                        <p:attrNameLst>
                                          <p:attrName>style.visibility</p:attrName>
                                        </p:attrNameLst>
                                      </p:cBhvr>
                                      <p:to>
                                        <p:strVal val="visible"/>
                                      </p:to>
                                    </p:set>
                                    <p:animEffect transition="in" filter="wipe(right)">
                                      <p:cBhvr>
                                        <p:cTn id="132" dur="500"/>
                                        <p:tgtEl>
                                          <p:spTgt spid="84016"/>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 presetClass="entr" presetSubtype="0" fill="hold" nodeType="clickEffect">
                                  <p:stCondLst>
                                    <p:cond delay="0"/>
                                  </p:stCondLst>
                                  <p:childTnLst>
                                    <p:set>
                                      <p:cBhvr>
                                        <p:cTn id="136" dur="1" fill="hold">
                                          <p:stCondLst>
                                            <p:cond delay="0"/>
                                          </p:stCondLst>
                                        </p:cTn>
                                        <p:tgtEl>
                                          <p:spTgt spid="14"/>
                                        </p:tgtEl>
                                        <p:attrNameLst>
                                          <p:attrName>style.visibility</p:attrName>
                                        </p:attrNameLst>
                                      </p:cBhvr>
                                      <p:to>
                                        <p:strVal val="visible"/>
                                      </p:to>
                                    </p:set>
                                  </p:childTnLst>
                                </p:cTn>
                              </p:par>
                            </p:childTnLst>
                          </p:cTn>
                        </p:par>
                      </p:childTnLst>
                    </p:cTn>
                  </p:par>
                  <p:par>
                    <p:cTn id="137" fill="hold" nodeType="clickPar">
                      <p:stCondLst>
                        <p:cond delay="indefinite"/>
                      </p:stCondLst>
                      <p:childTnLst>
                        <p:par>
                          <p:cTn id="138" fill="hold" nodeType="withGroup">
                            <p:stCondLst>
                              <p:cond delay="0"/>
                            </p:stCondLst>
                            <p:childTnLst>
                              <p:par>
                                <p:cTn id="139" presetID="1" presetClass="entr" presetSubtype="0" fill="hold" nodeType="clickEffect">
                                  <p:stCondLst>
                                    <p:cond delay="0"/>
                                  </p:stCondLst>
                                  <p:childTnLst>
                                    <p:set>
                                      <p:cBhvr>
                                        <p:cTn id="140" dur="1" fill="hold">
                                          <p:stCondLst>
                                            <p:cond delay="0"/>
                                          </p:stCondLst>
                                        </p:cTn>
                                        <p:tgtEl>
                                          <p:spTgt spid="5"/>
                                        </p:tgtEl>
                                        <p:attrNameLst>
                                          <p:attrName>style.visibility</p:attrName>
                                        </p:attrNameLst>
                                      </p:cBhvr>
                                      <p:to>
                                        <p:strVal val="visible"/>
                                      </p:to>
                                    </p:set>
                                  </p:childTnLst>
                                </p:cTn>
                              </p:par>
                            </p:childTnLst>
                          </p:cTn>
                        </p:par>
                      </p:childTnLst>
                    </p:cTn>
                  </p:par>
                  <p:par>
                    <p:cTn id="141" fill="hold" nodeType="clickPar">
                      <p:stCondLst>
                        <p:cond delay="indefinite"/>
                      </p:stCondLst>
                      <p:childTnLst>
                        <p:par>
                          <p:cTn id="142" fill="hold" nodeType="withGroup">
                            <p:stCondLst>
                              <p:cond delay="0"/>
                            </p:stCondLst>
                            <p:childTnLst>
                              <p:par>
                                <p:cTn id="143" presetID="22" presetClass="entr" presetSubtype="2" fill="hold" grpId="0" nodeType="clickEffect">
                                  <p:stCondLst>
                                    <p:cond delay="0"/>
                                  </p:stCondLst>
                                  <p:childTnLst>
                                    <p:set>
                                      <p:cBhvr>
                                        <p:cTn id="144" dur="1" fill="hold">
                                          <p:stCondLst>
                                            <p:cond delay="0"/>
                                          </p:stCondLst>
                                        </p:cTn>
                                        <p:tgtEl>
                                          <p:spTgt spid="84017"/>
                                        </p:tgtEl>
                                        <p:attrNameLst>
                                          <p:attrName>style.visibility</p:attrName>
                                        </p:attrNameLst>
                                      </p:cBhvr>
                                      <p:to>
                                        <p:strVal val="visible"/>
                                      </p:to>
                                    </p:set>
                                    <p:animEffect transition="in" filter="wipe(right)">
                                      <p:cBhvr>
                                        <p:cTn id="145" dur="500"/>
                                        <p:tgtEl>
                                          <p:spTgt spid="840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7" grpId="0" animBg="1"/>
      <p:bldP spid="269317" grpId="1" animBg="1"/>
      <p:bldP spid="269318" grpId="0" animBg="1"/>
      <p:bldP spid="269318" grpId="1" animBg="1"/>
      <p:bldP spid="269319" grpId="0" animBg="1"/>
      <p:bldP spid="269319" grpId="1" animBg="1"/>
      <p:bldP spid="269320" grpId="0" animBg="1"/>
      <p:bldP spid="269320" grpId="1" animBg="1"/>
      <p:bldP spid="269321" grpId="0" animBg="1"/>
      <p:bldP spid="269321" grpId="1" animBg="1"/>
      <p:bldP spid="269322" grpId="0" animBg="1"/>
      <p:bldP spid="269322" grpId="1" animBg="1"/>
      <p:bldP spid="269340" grpId="0" animBg="1"/>
      <p:bldP spid="269340" grpId="1" animBg="1"/>
      <p:bldP spid="269341" grpId="0" animBg="1"/>
      <p:bldP spid="269341" grpId="1" animBg="1"/>
      <p:bldP spid="83999" grpId="0" animBg="1"/>
      <p:bldP spid="84000" grpId="0" animBg="1"/>
      <p:bldP spid="84014" grpId="0" animBg="1"/>
      <p:bldP spid="84015" grpId="0" animBg="1"/>
      <p:bldP spid="84016" grpId="0" animBg="1"/>
      <p:bldP spid="84017" grpId="0" animBg="1"/>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318159" y="4988104"/>
            <a:ext cx="8406094" cy="1107844"/>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耶稣被钉十字架</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14339"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18160" y="1706965"/>
            <a:ext cx="5284787" cy="2170267"/>
          </a:xfrm>
          <a:prstGeom prst="rect">
            <a:avLst/>
          </a:prstGeom>
          <a:noFill/>
        </p:spPr>
        <p:txBody>
          <a:bodyPr lIns="91289" tIns="45645" rIns="91289" bIns="45645">
            <a:spAutoFit/>
          </a:bodyPr>
          <a:lstStyle/>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 </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27:27-37</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15:16-25</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23:26-34</a:t>
            </a:r>
          </a:p>
          <a:p>
            <a:pPr defTabSz="913365" fontAlgn="base">
              <a:spcBef>
                <a:spcPct val="0"/>
              </a:spcBef>
              <a:spcAft>
                <a:spcPct val="0"/>
              </a:spcAft>
              <a:defRPr/>
            </a:pPr>
            <a:r>
              <a:rPr lang="zh-CN" alt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4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19:16-27</a:t>
            </a:r>
          </a:p>
        </p:txBody>
      </p:sp>
      <p:sp>
        <p:nvSpPr>
          <p:cNvPr id="9" name="TextBox 8"/>
          <p:cNvSpPr txBox="1"/>
          <p:nvPr/>
        </p:nvSpPr>
        <p:spPr>
          <a:xfrm>
            <a:off x="318159" y="4579443"/>
            <a:ext cx="2591883" cy="557272"/>
          </a:xfrm>
          <a:prstGeom prst="rect">
            <a:avLst/>
          </a:prstGeom>
          <a:noFill/>
        </p:spPr>
        <p:txBody>
          <a:bodyPr wrap="none" lIns="64208" tIns="32101" rIns="64208" bIns="32101">
            <a:spAutoFit/>
          </a:bodyPr>
          <a:lstStyle/>
          <a:p>
            <a:pPr defTabSz="321231" fontAlgn="base">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0" name="Group 9"/>
          <p:cNvGrpSpPr/>
          <p:nvPr/>
        </p:nvGrpSpPr>
        <p:grpSpPr>
          <a:xfrm>
            <a:off x="323528"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4249398156"/>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4685193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49139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70762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547864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730219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6782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110606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jesusandsinfulwoman"/>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609600"/>
            <a:ext cx="9144000" cy="623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7" name="Rectangle 3"/>
          <p:cNvSpPr>
            <a:spLocks noGrp="1" noChangeArrowheads="1"/>
          </p:cNvSpPr>
          <p:nvPr>
            <p:ph type="title" idx="4294967295"/>
          </p:nvPr>
        </p:nvSpPr>
        <p:spPr>
          <a:xfrm>
            <a:off x="0" y="0"/>
            <a:ext cx="9144000" cy="1219200"/>
          </a:xfrm>
          <a:solidFill>
            <a:schemeClr val="tx1"/>
          </a:solidFill>
        </p:spPr>
        <p:txBody>
          <a:bodyPr/>
          <a:lstStyle/>
          <a:p>
            <a:pPr eaLnBrk="1" hangingPunct="1">
              <a:defRPr/>
            </a:pPr>
            <a:r>
              <a:rPr lang="zh-CN" altLang="en-US" sz="2800" i="1">
                <a:solidFill>
                  <a:srgbClr val="FFFFFF"/>
                </a:solidFill>
                <a:latin typeface="SimHei" charset="0"/>
                <a:ea typeface="SimHei" charset="0"/>
                <a:cs typeface="SimHei" charset="0"/>
              </a:rPr>
              <a:t>路</a:t>
            </a:r>
            <a:r>
              <a:rPr lang="en-US" altLang="ja-JP" sz="2800" i="1">
                <a:solidFill>
                  <a:srgbClr val="FFFFFF"/>
                </a:solidFill>
                <a:latin typeface="Papyrus" charset="0"/>
                <a:ea typeface="ＭＳ Ｐゴシック" charset="0"/>
                <a:cs typeface="ＭＳ Ｐゴシック" charset="0"/>
              </a:rPr>
              <a:t> 7:36-50</a:t>
            </a:r>
            <a:br>
              <a:rPr lang="en-US" altLang="ja-JP" sz="2800" i="1">
                <a:solidFill>
                  <a:srgbClr val="FFFFFF"/>
                </a:solidFill>
                <a:latin typeface="Papyrus" charset="0"/>
                <a:ea typeface="ＭＳ Ｐゴシック" charset="0"/>
                <a:cs typeface="ＭＳ Ｐゴシック" charset="0"/>
              </a:rPr>
            </a:br>
            <a:r>
              <a:rPr lang="zh-CN" altLang="en-US" sz="3800" b="1" i="1">
                <a:solidFill>
                  <a:srgbClr val="FFFFFF"/>
                </a:solidFill>
                <a:effectLst>
                  <a:outerShdw blurRad="38100" dist="38100" dir="2700000" algn="tl">
                    <a:srgbClr val="EEECE1"/>
                  </a:outerShdw>
                </a:effectLst>
                <a:latin typeface="SimHei" charset="0"/>
                <a:ea typeface="SimHei" charset="0"/>
                <a:cs typeface="SimHei" charset="0"/>
              </a:rPr>
              <a:t>耶稣和那有罪的女人</a:t>
            </a:r>
            <a:endParaRPr lang="en-US" sz="3800" b="1" i="1">
              <a:solidFill>
                <a:srgbClr val="FFFFFF"/>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525177053"/>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162391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26257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159143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55377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028547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928451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53721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57149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15" y="12459"/>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文本框 1">
            <a:extLst>
              <a:ext uri="{FF2B5EF4-FFF2-40B4-BE49-F238E27FC236}">
                <a16:creationId xmlns:a16="http://schemas.microsoft.com/office/drawing/2014/main" id="{0D0B48C6-34DF-84D7-39FA-7A8E1B70B303}"/>
              </a:ext>
            </a:extLst>
          </p:cNvPr>
          <p:cNvSpPr txBox="1"/>
          <p:nvPr/>
        </p:nvSpPr>
        <p:spPr>
          <a:xfrm>
            <a:off x="883227" y="719936"/>
            <a:ext cx="6982690" cy="646331"/>
          </a:xfrm>
          <a:prstGeom prst="rect">
            <a:avLst/>
          </a:prstGeom>
          <a:noFill/>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w="9525">
                  <a:solidFill>
                    <a:srgbClr val="FFFFFF"/>
                  </a:solidFill>
                  <a:prstDash val="solid"/>
                </a:ln>
                <a:solidFill>
                  <a:srgbClr val="000000"/>
                </a:solidFill>
                <a:effectLst>
                  <a:outerShdw blurRad="60007" dist="200025" dir="15000000" sy="30000" kx="-1800000" algn="bl" rotWithShape="0">
                    <a:prstClr val="black">
                      <a:alpha val="32000"/>
                    </a:prstClr>
                  </a:outerShdw>
                </a:effectLst>
                <a:uLnTx/>
                <a:uFillTx/>
                <a:latin typeface=".AppleSystemUIFont"/>
                <a:ea typeface="ＭＳ Ｐゴシック" charset="0"/>
              </a:rPr>
              <a:t>拿撒勒人耶稣，犹太人的王”</a:t>
            </a:r>
          </a:p>
        </p:txBody>
      </p:sp>
    </p:spTree>
    <p:extLst>
      <p:ext uri="{BB962C8B-B14F-4D97-AF65-F5344CB8AC3E}">
        <p14:creationId xmlns:p14="http://schemas.microsoft.com/office/powerpoint/2010/main" val="13176807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8120398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“人们既有人相信，也有人拒绝基督公开表明自己是上帝的身份</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a:t>
            </a:r>
            <a:r>
              <a:rPr lang="en-US" altLang="zh-CN" sz="4800" b="1" dirty="0">
                <a:effectLst>
                  <a:glow rad="127000">
                    <a:schemeClr val="tx1"/>
                  </a:glow>
                </a:effectLst>
                <a:latin typeface="Arial" charset="0"/>
                <a:ea typeface="ＭＳ Ｐゴシック" charset="0"/>
                <a:cs typeface="ＭＳ Ｐゴシック" charset="0"/>
              </a:rPr>
              <a:t>1:19–12:50</a:t>
            </a:r>
            <a:r>
              <a:rPr lang="zh-CN" altLang="en-US" sz="4800" b="1" dirty="0">
                <a:effectLst>
                  <a:glow rad="127000">
                    <a:schemeClr val="tx1"/>
                  </a:glow>
                </a:effectLst>
                <a:latin typeface="Arial" charset="0"/>
                <a:ea typeface="ＭＳ Ｐゴシック" charset="0"/>
                <a:cs typeface="ＭＳ Ｐゴシック" charset="0"/>
              </a:rPr>
              <a:t>）。”</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68096321"/>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p:cNvGrpSpPr/>
        <p:nvPr/>
      </p:nvGrpSpPr>
      <p:grpSpPr>
        <a:xfrm>
          <a:off x="0" y="0"/>
          <a:ext cx="0" cy="0"/>
          <a:chOff x="0" y="0"/>
          <a:chExt cx="0" cy="0"/>
        </a:xfrm>
      </p:grpSpPr>
      <p:sp>
        <p:nvSpPr>
          <p:cNvPr id="3034114" name="Rectangle 2"/>
          <p:cNvSpPr>
            <a:spLocks noChangeArrowheads="1"/>
          </p:cNvSpPr>
          <p:nvPr/>
        </p:nvSpPr>
        <p:spPr bwMode="auto">
          <a:xfrm>
            <a:off x="0" y="0"/>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eaLnBrk="0" fontAlgn="base" hangingPunct="0">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pic>
        <p:nvPicPr>
          <p:cNvPr id="387075" name="Picture 6"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593013" y="0"/>
            <a:ext cx="1550987"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34115" name="Text Box 3"/>
          <p:cNvSpPr txBox="1">
            <a:spLocks noChangeArrowheads="1"/>
          </p:cNvSpPr>
          <p:nvPr/>
        </p:nvSpPr>
        <p:spPr bwMode="auto">
          <a:xfrm>
            <a:off x="0" y="1006475"/>
            <a:ext cx="7924800" cy="584776"/>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TW" altLang="en-US" sz="3200" b="1" dirty="0">
                <a:solidFill>
                  <a:srgbClr val="000000"/>
                </a:solidFill>
                <a:latin typeface="Lucida Sans Unicode" charset="0"/>
              </a:rPr>
              <a:t>四福音共同的记载</a:t>
            </a:r>
            <a:r>
              <a:rPr lang="en-US" altLang="zh-TW" sz="3200" b="1" dirty="0">
                <a:solidFill>
                  <a:srgbClr val="000000"/>
                </a:solidFill>
                <a:latin typeface="Lucida Sans Unicode" charset="0"/>
              </a:rPr>
              <a:t>:</a:t>
            </a:r>
          </a:p>
        </p:txBody>
      </p:sp>
      <p:sp>
        <p:nvSpPr>
          <p:cNvPr id="3034116" name="Rectangle 4"/>
          <p:cNvSpPr>
            <a:spLocks noGrp="1" noChangeArrowheads="1"/>
          </p:cNvSpPr>
          <p:nvPr>
            <p:ph type="title"/>
          </p:nvPr>
        </p:nvSpPr>
        <p:spPr>
          <a:xfrm>
            <a:off x="0" y="238125"/>
            <a:ext cx="7620000" cy="584776"/>
          </a:xfrm>
        </p:spPr>
        <p:txBody>
          <a:bodyPr anchor="t">
            <a:spAutoFit/>
          </a:bodyPr>
          <a:lstStyle/>
          <a:p>
            <a:pPr eaLnBrk="1" hangingPunct="1">
              <a:defRPr/>
            </a:pPr>
            <a:r>
              <a:rPr lang="en-US" sz="3200" b="0" dirty="0">
                <a:solidFill>
                  <a:schemeClr val="bg1"/>
                </a:solidFill>
                <a:effectLst>
                  <a:outerShdw blurRad="38100" dist="38100" dir="2700000" algn="tl">
                    <a:srgbClr val="000000"/>
                  </a:outerShdw>
                </a:effectLst>
                <a:latin typeface="Lucida Sans Unicode" charset="0"/>
                <a:ea typeface="ＭＳ Ｐゴシック" charset="0"/>
                <a:cs typeface="ＭＳ Ｐゴシック" charset="0"/>
              </a:rPr>
              <a:t>耶稣受膏</a:t>
            </a:r>
            <a:endParaRPr lang="en-US" sz="3200" b="0" dirty="0">
              <a:latin typeface="Lucida Sans Unicode" charset="0"/>
              <a:ea typeface="ＭＳ Ｐゴシック" charset="0"/>
              <a:cs typeface="ＭＳ Ｐゴシック" charset="0"/>
            </a:endParaRPr>
          </a:p>
        </p:txBody>
      </p:sp>
      <p:sp>
        <p:nvSpPr>
          <p:cNvPr id="3034117" name="Text Box 5"/>
          <p:cNvSpPr txBox="1">
            <a:spLocks noChangeArrowheads="1"/>
          </p:cNvSpPr>
          <p:nvPr/>
        </p:nvSpPr>
        <p:spPr bwMode="auto">
          <a:xfrm>
            <a:off x="152400" y="2251075"/>
            <a:ext cx="8855075"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女人没有预早通知的拜访</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以眼泪涂抹耶稣的脚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以她的头发抹乾耶稣的脚</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门徒</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犹大埋怨浪费</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耶稣斥责门徒</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在一个法利赛人西门的家里</a:t>
            </a:r>
          </a:p>
          <a:p>
            <a:pPr fontAlgn="base">
              <a:spcBef>
                <a:spcPct val="0"/>
              </a:spcBef>
              <a:spcAft>
                <a:spcPct val="0"/>
              </a:spcAft>
              <a:buFont typeface="Arial" charset="0"/>
              <a:buAutoNum type="arabicPeriod"/>
            </a:pPr>
            <a:r>
              <a:rPr lang="zh-TW" altLang="en-US" sz="3200" b="1" dirty="0">
                <a:solidFill>
                  <a:srgbClr val="000000"/>
                </a:solidFill>
                <a:latin typeface="华文细黑"/>
                <a:ea typeface="华文细黑"/>
                <a:cs typeface="华文细黑"/>
              </a:rPr>
              <a:t> 真哪哒香膏</a:t>
            </a:r>
            <a:r>
              <a:rPr lang="en-US" altLang="zh-TW" sz="3200" b="1" dirty="0">
                <a:solidFill>
                  <a:srgbClr val="000000"/>
                </a:solidFill>
                <a:latin typeface="华文细黑"/>
                <a:ea typeface="华文细黑"/>
                <a:cs typeface="华文细黑"/>
              </a:rPr>
              <a:t>(</a:t>
            </a:r>
            <a:r>
              <a:rPr lang="zh-TW" altLang="en-US" sz="3200" b="1" dirty="0">
                <a:solidFill>
                  <a:srgbClr val="000000"/>
                </a:solidFill>
                <a:latin typeface="华文细黑"/>
                <a:ea typeface="华文细黑"/>
                <a:cs typeface="华文细黑"/>
              </a:rPr>
              <a:t>约翰福音除外</a:t>
            </a:r>
            <a:r>
              <a:rPr lang="en-US" altLang="zh-TW" sz="3200" b="1" dirty="0">
                <a:solidFill>
                  <a:srgbClr val="000000"/>
                </a:solidFill>
                <a:latin typeface="华文细黑"/>
                <a:ea typeface="华文细黑"/>
                <a:cs typeface="华文细黑"/>
              </a:rPr>
              <a:t>)</a:t>
            </a:r>
          </a:p>
        </p:txBody>
      </p:sp>
    </p:spTree>
    <p:extLst>
      <p:ext uri="{BB962C8B-B14F-4D97-AF65-F5344CB8AC3E}">
        <p14:creationId xmlns:p14="http://schemas.microsoft.com/office/powerpoint/2010/main" val="2734876608"/>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4115"/>
                                        </p:tgtEl>
                                        <p:attrNameLst>
                                          <p:attrName>style.visibility</p:attrName>
                                        </p:attrNameLst>
                                      </p:cBhvr>
                                      <p:to>
                                        <p:strVal val="visible"/>
                                      </p:to>
                                    </p:set>
                                    <p:animEffect transition="in" filter="fade">
                                      <p:cBhvr>
                                        <p:cTn id="7" dur="2000"/>
                                        <p:tgtEl>
                                          <p:spTgt spid="30341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34117">
                                            <p:txEl>
                                              <p:pRg st="0" end="0"/>
                                            </p:txEl>
                                          </p:spTgt>
                                        </p:tgtEl>
                                        <p:attrNameLst>
                                          <p:attrName>style.visibility</p:attrName>
                                        </p:attrNameLst>
                                      </p:cBhvr>
                                      <p:to>
                                        <p:strVal val="visible"/>
                                      </p:to>
                                    </p:set>
                                    <p:animEffect transition="in" filter="fade">
                                      <p:cBhvr>
                                        <p:cTn id="12" dur="500"/>
                                        <p:tgtEl>
                                          <p:spTgt spid="30341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034117">
                                            <p:txEl>
                                              <p:pRg st="1" end="1"/>
                                            </p:txEl>
                                          </p:spTgt>
                                        </p:tgtEl>
                                        <p:attrNameLst>
                                          <p:attrName>style.visibility</p:attrName>
                                        </p:attrNameLst>
                                      </p:cBhvr>
                                      <p:to>
                                        <p:strVal val="visible"/>
                                      </p:to>
                                    </p:set>
                                    <p:animEffect transition="in" filter="fade">
                                      <p:cBhvr>
                                        <p:cTn id="17" dur="500"/>
                                        <p:tgtEl>
                                          <p:spTgt spid="303411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034117">
                                            <p:txEl>
                                              <p:pRg st="2" end="2"/>
                                            </p:txEl>
                                          </p:spTgt>
                                        </p:tgtEl>
                                        <p:attrNameLst>
                                          <p:attrName>style.visibility</p:attrName>
                                        </p:attrNameLst>
                                      </p:cBhvr>
                                      <p:to>
                                        <p:strVal val="visible"/>
                                      </p:to>
                                    </p:set>
                                    <p:animEffect transition="in" filter="fade">
                                      <p:cBhvr>
                                        <p:cTn id="22" dur="500"/>
                                        <p:tgtEl>
                                          <p:spTgt spid="303411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034117">
                                            <p:txEl>
                                              <p:pRg st="3" end="3"/>
                                            </p:txEl>
                                          </p:spTgt>
                                        </p:tgtEl>
                                        <p:attrNameLst>
                                          <p:attrName>style.visibility</p:attrName>
                                        </p:attrNameLst>
                                      </p:cBhvr>
                                      <p:to>
                                        <p:strVal val="visible"/>
                                      </p:to>
                                    </p:set>
                                    <p:animEffect transition="in" filter="fade">
                                      <p:cBhvr>
                                        <p:cTn id="27" dur="500"/>
                                        <p:tgtEl>
                                          <p:spTgt spid="303411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34117">
                                            <p:txEl>
                                              <p:pRg st="4" end="4"/>
                                            </p:txEl>
                                          </p:spTgt>
                                        </p:tgtEl>
                                        <p:attrNameLst>
                                          <p:attrName>style.visibility</p:attrName>
                                        </p:attrNameLst>
                                      </p:cBhvr>
                                      <p:to>
                                        <p:strVal val="visible"/>
                                      </p:to>
                                    </p:set>
                                    <p:animEffect transition="in" filter="fade">
                                      <p:cBhvr>
                                        <p:cTn id="32" dur="500"/>
                                        <p:tgtEl>
                                          <p:spTgt spid="303411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034117">
                                            <p:txEl>
                                              <p:pRg st="5" end="5"/>
                                            </p:txEl>
                                          </p:spTgt>
                                        </p:tgtEl>
                                        <p:attrNameLst>
                                          <p:attrName>style.visibility</p:attrName>
                                        </p:attrNameLst>
                                      </p:cBhvr>
                                      <p:to>
                                        <p:strVal val="visible"/>
                                      </p:to>
                                    </p:set>
                                    <p:animEffect transition="in" filter="fade">
                                      <p:cBhvr>
                                        <p:cTn id="37" dur="500"/>
                                        <p:tgtEl>
                                          <p:spTgt spid="303411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34117">
                                            <p:txEl>
                                              <p:pRg st="6" end="6"/>
                                            </p:txEl>
                                          </p:spTgt>
                                        </p:tgtEl>
                                        <p:attrNameLst>
                                          <p:attrName>style.visibility</p:attrName>
                                        </p:attrNameLst>
                                      </p:cBhvr>
                                      <p:to>
                                        <p:strVal val="visible"/>
                                      </p:to>
                                    </p:set>
                                    <p:animEffect transition="in" filter="fade">
                                      <p:cBhvr>
                                        <p:cTn id="42" dur="500"/>
                                        <p:tgtEl>
                                          <p:spTgt spid="30341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4115" grpId="0" animBg="1"/>
      <p:bldP spid="3034117" grpId="0" build="p" autoUpdateAnimBg="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294669026"/>
      </p:ext>
    </p:extLst>
  </p:cSld>
  <p:clrMapOvr>
    <a:masterClrMapping/>
  </p:clrMapOvr>
  <p:transition spd="med"/>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60353" y="5138462"/>
            <a:ext cx="9027900" cy="923178"/>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5400" b="1" dirty="0">
                <a:solidFill>
                  <a:srgbClr val="6BCBF4"/>
                </a:solidFill>
                <a:effectLst>
                  <a:glow rad="101600">
                    <a:prstClr val="black">
                      <a:alpha val="75000"/>
                    </a:prstClr>
                  </a:glow>
                  <a:outerShdw blurRad="50800" dist="88900" dir="2700000" algn="tl" rotWithShape="0">
                    <a:srgbClr val="000000"/>
                  </a:outerShdw>
                </a:effectLst>
              </a:rPr>
              <a:t>耶稣死在十字架上</a:t>
            </a:r>
            <a:endParaRPr lang="en-US" sz="54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51912" y="1891627"/>
            <a:ext cx="5284995" cy="1996884"/>
          </a:xfrm>
          <a:prstGeom prst="rect">
            <a:avLst/>
          </a:prstGeom>
          <a:noFill/>
        </p:spPr>
        <p:txBody>
          <a:bodyPr lIns="91289" tIns="45645" rIns="91289" bIns="45645">
            <a:spAutoFit/>
          </a:bodyPr>
          <a:lstStyle/>
          <a:p>
            <a:pPr defTabSz="913365" eaLnBrk="0" fontAlgn="base" hangingPunct="0">
              <a:spcBef>
                <a:spcPct val="0"/>
              </a:spcBef>
              <a:spcAft>
                <a:spcPct val="0"/>
              </a:spcAft>
              <a:defRPr/>
            </a:pPr>
            <a:r>
              <a:rPr lang="zh-CN" altLang="en-US" sz="3100" b="1" dirty="0">
                <a:solidFill>
                  <a:srgbClr val="000000"/>
                </a:solidFill>
              </a:rPr>
              <a:t>马太</a:t>
            </a:r>
            <a:r>
              <a:rPr lang="en-US" sz="3100" b="1" dirty="0">
                <a:solidFill>
                  <a:srgbClr val="000000"/>
                </a:solidFill>
              </a:rPr>
              <a:t> 27:38-66</a:t>
            </a:r>
          </a:p>
          <a:p>
            <a:pPr defTabSz="913365" eaLnBrk="0" fontAlgn="base" hangingPunct="0">
              <a:spcBef>
                <a:spcPct val="0"/>
              </a:spcBef>
              <a:spcAft>
                <a:spcPct val="0"/>
              </a:spcAft>
              <a:defRPr/>
            </a:pPr>
            <a:r>
              <a:rPr lang="zh-CN" altLang="en-US" sz="3100" b="1" dirty="0">
                <a:solidFill>
                  <a:srgbClr val="000000"/>
                </a:solidFill>
              </a:rPr>
              <a:t>马可</a:t>
            </a:r>
            <a:r>
              <a:rPr lang="en-US" sz="3100" b="1" dirty="0">
                <a:solidFill>
                  <a:srgbClr val="000000"/>
                </a:solidFill>
              </a:rPr>
              <a:t> 15:25-47</a:t>
            </a:r>
          </a:p>
          <a:p>
            <a:pPr defTabSz="913365" eaLnBrk="0" fontAlgn="base" hangingPunct="0">
              <a:spcBef>
                <a:spcPct val="0"/>
              </a:spcBef>
              <a:spcAft>
                <a:spcPct val="0"/>
              </a:spcAft>
              <a:defRPr/>
            </a:pPr>
            <a:r>
              <a:rPr lang="zh-CN" altLang="en-US" sz="3100" b="1" dirty="0">
                <a:solidFill>
                  <a:srgbClr val="000000"/>
                </a:solidFill>
              </a:rPr>
              <a:t>路加</a:t>
            </a:r>
            <a:r>
              <a:rPr lang="en-US" sz="3100" b="1" dirty="0">
                <a:solidFill>
                  <a:srgbClr val="000000"/>
                </a:solidFill>
              </a:rPr>
              <a:t> 23:35-56</a:t>
            </a:r>
          </a:p>
          <a:p>
            <a:pPr defTabSz="913365" eaLnBrk="0" fontAlgn="base" hangingPunct="0">
              <a:spcBef>
                <a:spcPct val="0"/>
              </a:spcBef>
              <a:spcAft>
                <a:spcPct val="0"/>
              </a:spcAft>
              <a:defRPr/>
            </a:pPr>
            <a:r>
              <a:rPr lang="zh-CN" altLang="en-US" sz="3100" b="1" dirty="0">
                <a:solidFill>
                  <a:srgbClr val="000000"/>
                </a:solidFill>
              </a:rPr>
              <a:t>约翰</a:t>
            </a:r>
            <a:r>
              <a:rPr lang="en-US" sz="3100" b="1" dirty="0">
                <a:solidFill>
                  <a:srgbClr val="000000"/>
                </a:solidFill>
              </a:rPr>
              <a:t> 19:28-42</a:t>
            </a:r>
          </a:p>
        </p:txBody>
      </p:sp>
      <p:sp>
        <p:nvSpPr>
          <p:cNvPr id="9" name="TextBox 8"/>
          <p:cNvSpPr txBox="1"/>
          <p:nvPr/>
        </p:nvSpPr>
        <p:spPr>
          <a:xfrm>
            <a:off x="151823" y="4749134"/>
            <a:ext cx="2591883" cy="557272"/>
          </a:xfrm>
          <a:prstGeom prst="rect">
            <a:avLst/>
          </a:prstGeom>
          <a:noFill/>
        </p:spPr>
        <p:txBody>
          <a:bodyPr wrap="none" lIns="64208" tIns="32101" rIns="64208" bIns="32101">
            <a:spAutoFit/>
          </a:bodyPr>
          <a:lstStyle/>
          <a:p>
            <a:pPr defTabSz="321231"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251520" y="476672"/>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298706631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6109212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31088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47833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07842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86045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596561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394167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4823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6163" name="Rectangle 3"/>
          <p:cNvSpPr>
            <a:spLocks noChangeArrowheads="1"/>
          </p:cNvSpPr>
          <p:nvPr/>
        </p:nvSpPr>
        <p:spPr bwMode="auto">
          <a:xfrm>
            <a:off x="0" y="5162550"/>
            <a:ext cx="9144000" cy="1466850"/>
          </a:xfrm>
          <a:prstGeom prst="rect">
            <a:avLst/>
          </a:prstGeom>
          <a:solidFill>
            <a:srgbClr val="FF330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4" name="Rectangle 4"/>
          <p:cNvSpPr>
            <a:spLocks noChangeArrowheads="1"/>
          </p:cNvSpPr>
          <p:nvPr/>
        </p:nvSpPr>
        <p:spPr bwMode="auto">
          <a:xfrm>
            <a:off x="0" y="2419350"/>
            <a:ext cx="9144000" cy="1466850"/>
          </a:xfrm>
          <a:prstGeom prst="rect">
            <a:avLst/>
          </a:prstGeom>
          <a:solidFill>
            <a:srgbClr val="FF9933">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eaLnBrk="0" fontAlgn="base" hangingPunct="0">
              <a:spcBef>
                <a:spcPct val="0"/>
              </a:spcBef>
              <a:spcAft>
                <a:spcPct val="0"/>
              </a:spcAft>
            </a:pPr>
            <a:endParaRPr lang="en-US" sz="2400">
              <a:solidFill>
                <a:srgbClr val="000000"/>
              </a:solidFill>
              <a:latin typeface="BONES" charset="0"/>
              <a:ea typeface="ＭＳ Ｐゴシック" charset="0"/>
            </a:endParaRPr>
          </a:p>
        </p:txBody>
      </p:sp>
      <p:sp>
        <p:nvSpPr>
          <p:cNvPr id="3036165" name="Text Box 5"/>
          <p:cNvSpPr txBox="1">
            <a:spLocks noChangeArrowheads="1"/>
          </p:cNvSpPr>
          <p:nvPr/>
        </p:nvSpPr>
        <p:spPr bwMode="auto">
          <a:xfrm>
            <a:off x="0" y="990600"/>
            <a:ext cx="9144000" cy="5970588"/>
          </a:xfrm>
          <a:prstGeom prst="rect">
            <a:avLst/>
          </a:prstGeom>
          <a:solidFill>
            <a:srgbClr val="CCCCFF">
              <a:alpha val="58038"/>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路加</a:t>
            </a:r>
            <a:r>
              <a:rPr lang="en-US" altLang="ja-JP" sz="2800" b="1" dirty="0">
                <a:solidFill>
                  <a:srgbClr val="000000"/>
                </a:solidFill>
                <a:latin typeface="华文细黑"/>
                <a:ea typeface="华文细黑"/>
                <a:cs typeface="华文细黑"/>
              </a:rPr>
              <a:t> 7:36-50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34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事工早期</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哭泣</a:t>
            </a:r>
            <a:endParaRPr lang="en-US" altLang="ja-JP" sz="1800" b="1" dirty="0">
              <a:solidFill>
                <a:srgbClr val="000000"/>
              </a:solidFill>
              <a:latin typeface="华文细黑"/>
              <a:ea typeface="华文细黑"/>
              <a:cs typeface="华文细黑"/>
            </a:endParaRPr>
          </a:p>
          <a:p>
            <a:pPr eaLnBrk="1" fontAlgn="base" hangingPunct="1">
              <a:spcBef>
                <a:spcPct val="0"/>
              </a:spcBef>
              <a:spcAft>
                <a:spcPct val="0"/>
              </a:spcAft>
            </a:pPr>
            <a:endParaRPr lang="en-US" sz="40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是为敬拜</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女人的罪</a:t>
            </a:r>
            <a:endParaRPr lang="en-US" altLang="zh-CN"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a:t>
            </a:r>
            <a:r>
              <a:rPr lang="zh-CN" altLang="en-US" sz="2800" b="1" dirty="0">
                <a:solidFill>
                  <a:prstClr val="black"/>
                </a:solidFill>
                <a:latin typeface="华文细黑"/>
                <a:ea typeface="华文细黑"/>
                <a:cs typeface="华文细黑"/>
              </a:rPr>
              <a:t>赦免</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7:48)</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被一位无名的妓女</a:t>
            </a:r>
            <a:r>
              <a:rPr lang="zh-CN" altLang="en-US" sz="2800" b="1" dirty="0">
                <a:solidFill>
                  <a:prstClr val="black"/>
                </a:solidFill>
                <a:latin typeface="华文细黑"/>
                <a:ea typeface="华文细黑"/>
                <a:cs typeface="华文细黑"/>
              </a:rPr>
              <a:t>在一个</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zh-CN" altLang="en-US" sz="2800" b="1" dirty="0">
                <a:solidFill>
                  <a:prstClr val="black"/>
                </a:solidFill>
                <a:latin typeface="华文细黑"/>
                <a:ea typeface="华文细黑"/>
                <a:cs typeface="华文细黑"/>
              </a:rPr>
              <a:t>法利赛人西门的家里膏他</a:t>
            </a:r>
            <a:endParaRPr lang="en-US" altLang="zh-CN" sz="2800" b="1" dirty="0">
              <a:solidFill>
                <a:prstClr val="black"/>
              </a:solidFill>
              <a:latin typeface="华文细黑"/>
              <a:ea typeface="华文细黑"/>
              <a:cs typeface="华文细黑"/>
            </a:endParaRPr>
          </a:p>
          <a:p>
            <a:pPr eaLnBrk="1" fontAlgn="base" hangingPunct="1">
              <a:spcBef>
                <a:spcPct val="0"/>
              </a:spcBef>
              <a:spcAft>
                <a:spcPct val="0"/>
              </a:spcAft>
            </a:pPr>
            <a:r>
              <a:rPr lang="en-US"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路</a:t>
            </a:r>
            <a:r>
              <a:rPr lang="en-US" altLang="ja-JP" sz="2800" b="1" dirty="0">
                <a:solidFill>
                  <a:srgbClr val="000000"/>
                </a:solidFill>
                <a:latin typeface="华文细黑"/>
                <a:ea typeface="华文细黑"/>
                <a:cs typeface="华文细黑"/>
              </a:rPr>
              <a:t>7:40)</a:t>
            </a: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p:txBody>
      </p:sp>
      <p:sp>
        <p:nvSpPr>
          <p:cNvPr id="3036166" name="Text Box 6"/>
          <p:cNvSpPr txBox="1">
            <a:spLocks noChangeArrowheads="1"/>
          </p:cNvSpPr>
          <p:nvPr/>
        </p:nvSpPr>
        <p:spPr bwMode="auto">
          <a:xfrm>
            <a:off x="4191000" y="1006475"/>
            <a:ext cx="5087938" cy="5694363"/>
          </a:xfrm>
          <a:prstGeom prst="rect">
            <a:avLst/>
          </a:prstGeom>
          <a:solidFill>
            <a:srgbClr val="99FFCC">
              <a:alpha val="36862"/>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约翰</a:t>
            </a:r>
            <a:r>
              <a:rPr lang="en-US" altLang="ja-JP" sz="2800" b="1" dirty="0">
                <a:solidFill>
                  <a:srgbClr val="000000"/>
                </a:solidFill>
                <a:latin typeface="华文细黑"/>
                <a:ea typeface="华文细黑"/>
                <a:cs typeface="华文细黑"/>
              </a:rPr>
              <a:t>12:1-11</a:t>
            </a: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马太</a:t>
            </a:r>
            <a:r>
              <a:rPr lang="en-US" altLang="ja-JP" sz="2800" b="1" dirty="0">
                <a:solidFill>
                  <a:srgbClr val="000000"/>
                </a:solidFill>
                <a:latin typeface="华文细黑"/>
                <a:ea typeface="华文细黑"/>
                <a:cs typeface="华文细黑"/>
              </a:rPr>
              <a:t>26:6-13; </a:t>
            </a:r>
            <a:r>
              <a:rPr lang="zh-CN" altLang="en-US" sz="2800" b="1" dirty="0">
                <a:solidFill>
                  <a:srgbClr val="000000"/>
                </a:solidFill>
                <a:latin typeface="华文细黑"/>
                <a:ea typeface="华文细黑"/>
                <a:cs typeface="华文细黑"/>
              </a:rPr>
              <a:t>马可</a:t>
            </a:r>
            <a:r>
              <a:rPr lang="en-US" altLang="ja-JP" sz="2800" b="1" dirty="0">
                <a:solidFill>
                  <a:srgbClr val="000000"/>
                </a:solidFill>
                <a:latin typeface="华文细黑"/>
                <a:ea typeface="华文细黑"/>
                <a:cs typeface="华文细黑"/>
              </a:rPr>
              <a:t>14:3-9</a:t>
            </a:r>
          </a:p>
          <a:p>
            <a:pPr eaLnBrk="1" fontAlgn="base" hangingPunct="1">
              <a:spcBef>
                <a:spcPct val="0"/>
              </a:spcBef>
              <a:spcAft>
                <a:spcPct val="0"/>
              </a:spcAft>
            </a:pPr>
            <a:endParaRPr lang="en-US" sz="3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受难周的开始</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没有哭泣的记载</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是为安葬</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女人不需要原谅</a:t>
            </a:r>
            <a:endParaRPr lang="en-US" altLang="ja-JP"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2800" b="1" dirty="0">
              <a:solidFill>
                <a:srgbClr val="000000"/>
              </a:solidFill>
              <a:latin typeface="华文细黑"/>
              <a:ea typeface="华文细黑"/>
              <a:cs typeface="华文细黑"/>
            </a:endParaRPr>
          </a:p>
          <a:p>
            <a:pPr eaLnBrk="1" fontAlgn="base" hangingPunct="1">
              <a:spcBef>
                <a:spcPct val="0"/>
              </a:spcBef>
              <a:spcAft>
                <a:spcPct val="0"/>
              </a:spcAft>
            </a:pPr>
            <a:endParaRPr lang="en-US" sz="1200" b="1" dirty="0">
              <a:solidFill>
                <a:srgbClr val="000000"/>
              </a:solidFill>
              <a:latin typeface="华文细黑"/>
              <a:ea typeface="华文细黑"/>
              <a:cs typeface="华文细黑"/>
            </a:endParaRPr>
          </a:p>
          <a:p>
            <a:pPr eaLnBrk="1" fontAlgn="base" hangingPunct="1">
              <a:spcBef>
                <a:spcPct val="0"/>
              </a:spcBef>
              <a:spcAft>
                <a:spcPct val="0"/>
              </a:spcAft>
            </a:pPr>
            <a:r>
              <a:rPr lang="zh-CN" altLang="en-US" sz="2800" b="1" dirty="0">
                <a:solidFill>
                  <a:srgbClr val="000000"/>
                </a:solidFill>
                <a:latin typeface="华文细黑"/>
                <a:ea typeface="华文细黑"/>
                <a:cs typeface="华文细黑"/>
              </a:rPr>
              <a:t>被马利亚</a:t>
            </a:r>
            <a:r>
              <a:rPr lang="en-US" altLang="zh-CN" sz="2800" b="1" dirty="0">
                <a:solidFill>
                  <a:srgbClr val="000000"/>
                </a:solidFill>
                <a:latin typeface="华文细黑"/>
                <a:ea typeface="华文细黑"/>
                <a:cs typeface="华文细黑"/>
              </a:rPr>
              <a:t>,</a:t>
            </a:r>
            <a:r>
              <a:rPr lang="en-US" altLang="ja-JP" sz="2800" b="1" dirty="0">
                <a:solidFill>
                  <a:srgbClr val="000000"/>
                </a:solidFill>
                <a:latin typeface="华文细黑"/>
                <a:ea typeface="华文细黑"/>
                <a:cs typeface="华文细黑"/>
              </a:rPr>
              <a:t> </a:t>
            </a:r>
            <a:r>
              <a:rPr lang="zh-CN" altLang="en-US" sz="2800" b="1" dirty="0">
                <a:solidFill>
                  <a:srgbClr val="000000"/>
                </a:solidFill>
                <a:latin typeface="华文细黑"/>
                <a:ea typeface="华文细黑"/>
                <a:cs typeface="华文细黑"/>
              </a:rPr>
              <a:t>拉撒路的姐妹</a:t>
            </a:r>
            <a:r>
              <a:rPr lang="en-US" altLang="ja-JP" sz="2800" b="1" dirty="0">
                <a:solidFill>
                  <a:srgbClr val="000000"/>
                </a:solidFill>
                <a:latin typeface="华文细黑"/>
                <a:ea typeface="华文细黑"/>
                <a:cs typeface="华文细黑"/>
              </a:rPr>
              <a:t>, </a:t>
            </a:r>
            <a:r>
              <a:rPr lang="zh-CN" altLang="en-US" sz="2800" b="1" dirty="0">
                <a:solidFill>
                  <a:prstClr val="black"/>
                </a:solidFill>
                <a:latin typeface="华文细黑"/>
                <a:ea typeface="华文细黑"/>
                <a:cs typeface="华文细黑"/>
              </a:rPr>
              <a:t>在伯大尼长大痲疯的西门家里膏他</a:t>
            </a:r>
            <a:r>
              <a:rPr lang="en-US" altLang="ja-JP" sz="2800" b="1" dirty="0">
                <a:solidFill>
                  <a:srgbClr val="000000"/>
                </a:solidFill>
                <a:latin typeface="华文细黑"/>
                <a:ea typeface="华文细黑"/>
                <a:cs typeface="华文细黑"/>
              </a:rPr>
              <a:t>(</a:t>
            </a:r>
            <a:r>
              <a:rPr lang="zh-CN" altLang="en-US" sz="2800" b="1" dirty="0">
                <a:solidFill>
                  <a:srgbClr val="000000"/>
                </a:solidFill>
                <a:latin typeface="华文细黑"/>
                <a:ea typeface="华文细黑"/>
                <a:cs typeface="华文细黑"/>
              </a:rPr>
              <a:t>太</a:t>
            </a:r>
            <a:r>
              <a:rPr lang="en-US" altLang="ja-JP" sz="2800" b="1" dirty="0">
                <a:solidFill>
                  <a:srgbClr val="000000"/>
                </a:solidFill>
                <a:latin typeface="华文细黑"/>
                <a:ea typeface="华文细黑"/>
                <a:cs typeface="华文细黑"/>
              </a:rPr>
              <a:t>26:6; </a:t>
            </a:r>
            <a:r>
              <a:rPr lang="zh-CN" altLang="en-US" sz="2800" b="1" dirty="0">
                <a:solidFill>
                  <a:srgbClr val="000000"/>
                </a:solidFill>
                <a:latin typeface="华文细黑"/>
                <a:ea typeface="华文细黑"/>
                <a:cs typeface="华文细黑"/>
              </a:rPr>
              <a:t>可</a:t>
            </a:r>
            <a:r>
              <a:rPr lang="en-US" altLang="ja-JP" sz="2800" b="1" dirty="0">
                <a:solidFill>
                  <a:srgbClr val="000000"/>
                </a:solidFill>
                <a:latin typeface="华文细黑"/>
                <a:ea typeface="华文细黑"/>
                <a:cs typeface="华文细黑"/>
              </a:rPr>
              <a:t>14:3)</a:t>
            </a:r>
            <a:endParaRPr lang="en-US" sz="2800" b="1" dirty="0">
              <a:solidFill>
                <a:srgbClr val="000000"/>
              </a:solidFill>
              <a:latin typeface="华文细黑"/>
              <a:ea typeface="华文细黑"/>
              <a:cs typeface="华文细黑"/>
            </a:endParaRPr>
          </a:p>
        </p:txBody>
      </p:sp>
      <p:sp>
        <p:nvSpPr>
          <p:cNvPr id="10" name="Rectangle 2"/>
          <p:cNvSpPr>
            <a:spLocks noChangeArrowheads="1"/>
          </p:cNvSpPr>
          <p:nvPr/>
        </p:nvSpPr>
        <p:spPr bwMode="auto">
          <a:xfrm>
            <a:off x="0" y="23161"/>
            <a:ext cx="9144000" cy="990600"/>
          </a:xfrm>
          <a:prstGeom prst="rect">
            <a:avLst/>
          </a:prstGeom>
          <a:gradFill flip="none" rotWithShape="1">
            <a:gsLst>
              <a:gs pos="47000">
                <a:srgbClr val="171747"/>
              </a:gs>
              <a:gs pos="100000">
                <a:schemeClr val="tx1"/>
              </a:gs>
            </a:gsLst>
            <a:path path="rect">
              <a:fillToRect l="100000" t="100000"/>
            </a:path>
            <a:tileRect r="-100000" b="-100000"/>
          </a:gradFill>
          <a:ln w="9525">
            <a:noFill/>
            <a:miter lim="800000"/>
            <a:headEnd/>
            <a:tailEnd/>
          </a:ln>
          <a:effectLst/>
        </p:spPr>
        <p:txBody>
          <a:bodyPr anchor="ctr">
            <a:spAutoFit/>
          </a:bodyPr>
          <a:lstStyle/>
          <a:p>
            <a:pPr fontAlgn="base">
              <a:spcBef>
                <a:spcPct val="0"/>
              </a:spcBef>
              <a:spcAft>
                <a:spcPct val="0"/>
              </a:spcAft>
              <a:defRPr/>
            </a:pPr>
            <a:endParaRPr lang="en-US" sz="2400">
              <a:solidFill>
                <a:srgbClr val="000000"/>
              </a:solidFill>
              <a:latin typeface="Times New Roman" charset="0"/>
              <a:ea typeface="ＭＳ Ｐゴシック" charset="-128"/>
              <a:cs typeface="ＭＳ Ｐゴシック" charset="-128"/>
            </a:endParaRPr>
          </a:p>
        </p:txBody>
      </p:sp>
      <p:sp>
        <p:nvSpPr>
          <p:cNvPr id="3036167" name="Rectangle 7"/>
          <p:cNvSpPr>
            <a:spLocks noGrp="1" noChangeArrowheads="1"/>
          </p:cNvSpPr>
          <p:nvPr>
            <p:ph type="title"/>
          </p:nvPr>
        </p:nvSpPr>
        <p:spPr>
          <a:xfrm>
            <a:off x="0" y="238125"/>
            <a:ext cx="9144000" cy="708025"/>
          </a:xfrm>
        </p:spPr>
        <p:txBody>
          <a:bodyPr anchor="t">
            <a:spAutoFit/>
          </a:bodyPr>
          <a:lstStyle/>
          <a:p>
            <a:pPr eaLnBrk="1" hangingPunct="1">
              <a:defRPr/>
            </a:pPr>
            <a:r>
              <a:rPr lang="zh-CN" altLang="en-US" sz="4000" b="1" dirty="0">
                <a:solidFill>
                  <a:schemeClr val="bg1"/>
                </a:solidFill>
                <a:effectLst>
                  <a:outerShdw blurRad="38100" dist="38100" dir="2700000" algn="tl">
                    <a:srgbClr val="DDDDDD"/>
                  </a:outerShdw>
                </a:effectLst>
                <a:latin typeface="SimHei" charset="0"/>
                <a:ea typeface="SimHei" charset="0"/>
                <a:cs typeface="SimHei" charset="0"/>
              </a:rPr>
              <a:t>耶稣的两次受膏</a:t>
            </a:r>
            <a:endParaRPr lang="en-US" sz="4000" dirty="0">
              <a:solidFill>
                <a:schemeClr val="bg1"/>
              </a:solidFill>
              <a:effectLst>
                <a:outerShdw blurRad="38100" dist="38100" dir="2700000" algn="tl">
                  <a:srgbClr val="DDDDDD"/>
                </a:outerShdw>
              </a:effectLst>
              <a:latin typeface="Lucida Sans Unicode" charset="0"/>
              <a:ea typeface="ＭＳ Ｐゴシック" charset="0"/>
              <a:cs typeface="ＭＳ Ｐゴシック" charset="0"/>
            </a:endParaRPr>
          </a:p>
        </p:txBody>
      </p:sp>
      <p:pic>
        <p:nvPicPr>
          <p:cNvPr id="285705" name="Picture 8"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8583613" y="0"/>
            <a:ext cx="560387"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85706" name="Picture 9" descr="PAM219"/>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560388"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176955956"/>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036165"/>
                                        </p:tgtEl>
                                        <p:attrNameLst>
                                          <p:attrName>style.visibility</p:attrName>
                                        </p:attrNameLst>
                                      </p:cBhvr>
                                      <p:to>
                                        <p:strVal val="visible"/>
                                      </p:to>
                                    </p:set>
                                    <p:animEffect transition="in" filter="fade">
                                      <p:cBhvr>
                                        <p:cTn id="7" dur="2000"/>
                                        <p:tgtEl>
                                          <p:spTgt spid="3036165"/>
                                        </p:tgtEl>
                                      </p:cBhvr>
                                    </p:animEffect>
                                  </p:childTnLst>
                                </p:cTn>
                              </p:par>
                            </p:childTnLst>
                          </p:cTn>
                        </p:par>
                        <p:par>
                          <p:cTn id="8" fill="hold" nodeType="afterGroup">
                            <p:stCondLst>
                              <p:cond delay="2000"/>
                            </p:stCondLst>
                            <p:childTnLst>
                              <p:par>
                                <p:cTn id="9" presetID="7" presetClass="entr" presetSubtype="1" fill="hold" grpId="0" nodeType="afterEffect">
                                  <p:stCondLst>
                                    <p:cond delay="0"/>
                                  </p:stCondLst>
                                  <p:childTnLst>
                                    <p:set>
                                      <p:cBhvr>
                                        <p:cTn id="10" dur="1" fill="hold">
                                          <p:stCondLst>
                                            <p:cond delay="0"/>
                                          </p:stCondLst>
                                        </p:cTn>
                                        <p:tgtEl>
                                          <p:spTgt spid="3036166"/>
                                        </p:tgtEl>
                                        <p:attrNameLst>
                                          <p:attrName>style.visibility</p:attrName>
                                        </p:attrNameLst>
                                      </p:cBhvr>
                                      <p:to>
                                        <p:strVal val="visible"/>
                                      </p:to>
                                    </p:set>
                                    <p:anim calcmode="lin" valueType="num">
                                      <p:cBhvr additive="base">
                                        <p:cTn id="11" dur="2000" fill="hold"/>
                                        <p:tgtEl>
                                          <p:spTgt spid="3036166"/>
                                        </p:tgtEl>
                                        <p:attrNameLst>
                                          <p:attrName>ppt_x</p:attrName>
                                        </p:attrNameLst>
                                      </p:cBhvr>
                                      <p:tavLst>
                                        <p:tav tm="0">
                                          <p:val>
                                            <p:strVal val="#ppt_x"/>
                                          </p:val>
                                        </p:tav>
                                        <p:tav tm="100000">
                                          <p:val>
                                            <p:strVal val="#ppt_x"/>
                                          </p:val>
                                        </p:tav>
                                      </p:tavLst>
                                    </p:anim>
                                    <p:anim calcmode="lin" valueType="num">
                                      <p:cBhvr additive="base">
                                        <p:cTn id="12" dur="2000" fill="hold"/>
                                        <p:tgtEl>
                                          <p:spTgt spid="3036166"/>
                                        </p:tgtEl>
                                        <p:attrNameLst>
                                          <p:attrName>ppt_y</p:attrName>
                                        </p:attrNameLst>
                                      </p:cBhvr>
                                      <p:tavLst>
                                        <p:tav tm="0">
                                          <p:val>
                                            <p:strVal val="0-#ppt_h/2"/>
                                          </p:val>
                                        </p:tav>
                                        <p:tav tm="100000">
                                          <p:val>
                                            <p:strVal val="#ppt_y"/>
                                          </p:val>
                                        </p:tav>
                                      </p:tavLst>
                                    </p:anim>
                                  </p:childTnLst>
                                </p:cTn>
                              </p:par>
                            </p:childTnLst>
                          </p:cTn>
                        </p:par>
                        <p:par>
                          <p:cTn id="13" fill="hold" nodeType="afterGroup">
                            <p:stCondLst>
                              <p:cond delay="4000"/>
                            </p:stCondLst>
                            <p:childTnLst>
                              <p:par>
                                <p:cTn id="14" presetID="7" presetClass="entr" presetSubtype="4" fill="hold" grpId="0" nodeType="afterEffect">
                                  <p:stCondLst>
                                    <p:cond delay="0"/>
                                  </p:stCondLst>
                                  <p:childTnLst>
                                    <p:set>
                                      <p:cBhvr>
                                        <p:cTn id="15" dur="1" fill="hold">
                                          <p:stCondLst>
                                            <p:cond delay="0"/>
                                          </p:stCondLst>
                                        </p:cTn>
                                        <p:tgtEl>
                                          <p:spTgt spid="3036164"/>
                                        </p:tgtEl>
                                        <p:attrNameLst>
                                          <p:attrName>style.visibility</p:attrName>
                                        </p:attrNameLst>
                                      </p:cBhvr>
                                      <p:to>
                                        <p:strVal val="visible"/>
                                      </p:to>
                                    </p:set>
                                    <p:anim calcmode="lin" valueType="num">
                                      <p:cBhvr additive="base">
                                        <p:cTn id="16" dur="2000" fill="hold"/>
                                        <p:tgtEl>
                                          <p:spTgt spid="3036164"/>
                                        </p:tgtEl>
                                        <p:attrNameLst>
                                          <p:attrName>ppt_x</p:attrName>
                                        </p:attrNameLst>
                                      </p:cBhvr>
                                      <p:tavLst>
                                        <p:tav tm="0">
                                          <p:val>
                                            <p:strVal val="#ppt_x"/>
                                          </p:val>
                                        </p:tav>
                                        <p:tav tm="100000">
                                          <p:val>
                                            <p:strVal val="#ppt_x"/>
                                          </p:val>
                                        </p:tav>
                                      </p:tavLst>
                                    </p:anim>
                                    <p:anim calcmode="lin" valueType="num">
                                      <p:cBhvr additive="base">
                                        <p:cTn id="17" dur="2000" fill="hold"/>
                                        <p:tgtEl>
                                          <p:spTgt spid="3036164"/>
                                        </p:tgtEl>
                                        <p:attrNameLst>
                                          <p:attrName>ppt_y</p:attrName>
                                        </p:attrNameLst>
                                      </p:cBhvr>
                                      <p:tavLst>
                                        <p:tav tm="0">
                                          <p:val>
                                            <p:strVal val="1+#ppt_h/2"/>
                                          </p:val>
                                        </p:tav>
                                        <p:tav tm="100000">
                                          <p:val>
                                            <p:strVal val="#ppt_y"/>
                                          </p:val>
                                        </p:tav>
                                      </p:tavLst>
                                    </p:anim>
                                  </p:childTnLst>
                                </p:cTn>
                              </p:par>
                            </p:childTnLst>
                          </p:cTn>
                        </p:par>
                        <p:par>
                          <p:cTn id="18" fill="hold" nodeType="afterGroup">
                            <p:stCondLst>
                              <p:cond delay="6000"/>
                            </p:stCondLst>
                            <p:childTnLst>
                              <p:par>
                                <p:cTn id="19" presetID="7" presetClass="entr" presetSubtype="1" fill="hold" grpId="0" nodeType="afterEffect">
                                  <p:stCondLst>
                                    <p:cond delay="0"/>
                                  </p:stCondLst>
                                  <p:childTnLst>
                                    <p:set>
                                      <p:cBhvr>
                                        <p:cTn id="20" dur="1" fill="hold">
                                          <p:stCondLst>
                                            <p:cond delay="0"/>
                                          </p:stCondLst>
                                        </p:cTn>
                                        <p:tgtEl>
                                          <p:spTgt spid="3036163"/>
                                        </p:tgtEl>
                                        <p:attrNameLst>
                                          <p:attrName>style.visibility</p:attrName>
                                        </p:attrNameLst>
                                      </p:cBhvr>
                                      <p:to>
                                        <p:strVal val="visible"/>
                                      </p:to>
                                    </p:set>
                                    <p:anim calcmode="lin" valueType="num">
                                      <p:cBhvr additive="base">
                                        <p:cTn id="21" dur="2000" fill="hold"/>
                                        <p:tgtEl>
                                          <p:spTgt spid="3036163"/>
                                        </p:tgtEl>
                                        <p:attrNameLst>
                                          <p:attrName>ppt_x</p:attrName>
                                        </p:attrNameLst>
                                      </p:cBhvr>
                                      <p:tavLst>
                                        <p:tav tm="0">
                                          <p:val>
                                            <p:strVal val="#ppt_x"/>
                                          </p:val>
                                        </p:tav>
                                        <p:tav tm="100000">
                                          <p:val>
                                            <p:strVal val="#ppt_x"/>
                                          </p:val>
                                        </p:tav>
                                      </p:tavLst>
                                    </p:anim>
                                    <p:anim calcmode="lin" valueType="num">
                                      <p:cBhvr additive="base">
                                        <p:cTn id="22" dur="2000" fill="hold"/>
                                        <p:tgtEl>
                                          <p:spTgt spid="303616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36163" grpId="0" animBg="1"/>
      <p:bldP spid="3036164" grpId="0" animBg="1"/>
      <p:bldP spid="3036165" grpId="0" animBg="1"/>
      <p:bldP spid="3036166"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682169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2749900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0383026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33451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19569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350693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58285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1390340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42985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13796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8423" y="-1679215"/>
            <a:ext cx="7772400" cy="1470025"/>
          </a:xfrm>
        </p:spPr>
        <p:txBody>
          <a:bodyPr/>
          <a:lstStyle/>
          <a:p>
            <a:r>
              <a:rPr lang="en-US" dirty="0"/>
              <a:t>Palm Sunday</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 y="0"/>
            <a:ext cx="9127520" cy="6858000"/>
          </a:xfrm>
          <a:prstGeom prst="rect">
            <a:avLst/>
          </a:prstGeom>
        </p:spPr>
      </p:pic>
      <p:sp>
        <p:nvSpPr>
          <p:cNvPr id="11" name="TextBox 10"/>
          <p:cNvSpPr txBox="1"/>
          <p:nvPr/>
        </p:nvSpPr>
        <p:spPr>
          <a:xfrm>
            <a:off x="0" y="0"/>
            <a:ext cx="4248472" cy="2554545"/>
          </a:xfrm>
          <a:prstGeom prst="rect">
            <a:avLst/>
          </a:prstGeom>
          <a:noFill/>
        </p:spPr>
        <p:txBody>
          <a:bodyPr wrap="square" rtlCol="0">
            <a:spAutoFit/>
          </a:bodyPr>
          <a:lstStyle/>
          <a:p>
            <a:endParaRPr lang="en-US" altLang="zh-CN" sz="3000" b="1" i="1" dirty="0">
              <a:solidFill>
                <a:srgbClr val="1F497D">
                  <a:lumMod val="40000"/>
                  <a:lumOff val="60000"/>
                </a:srgbClr>
              </a:solidFill>
              <a:latin typeface="KaiTi" panose="02010609060101010101" pitchFamily="49" charset="-122"/>
              <a:ea typeface="KaiTi" panose="02010609060101010101" pitchFamily="49" charset="-122"/>
            </a:endParaRPr>
          </a:p>
          <a:p>
            <a:r>
              <a:rPr lang="zh-CN" altLang="en-US" sz="13000" b="1" i="1" dirty="0">
                <a:solidFill>
                  <a:srgbClr val="4BACC6">
                    <a:lumMod val="75000"/>
                  </a:srgbClr>
                </a:solidFill>
                <a:latin typeface="KaiTi" panose="02010609060101010101" pitchFamily="49" charset="-122"/>
                <a:ea typeface="KaiTi" panose="02010609060101010101" pitchFamily="49" charset="-122"/>
              </a:rPr>
              <a:t>圣枝</a:t>
            </a:r>
            <a:endParaRPr lang="en-SG" sz="13000" b="1" i="1" dirty="0">
              <a:solidFill>
                <a:srgbClr val="4BACC6">
                  <a:lumMod val="75000"/>
                </a:srgbClr>
              </a:solidFill>
              <a:latin typeface="KaiTi" panose="02010609060101010101" pitchFamily="49" charset="-122"/>
              <a:ea typeface="KaiTi" panose="02010609060101010101" pitchFamily="49" charset="-122"/>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1493911" y="1070994"/>
            <a:ext cx="1800199" cy="4788026"/>
          </a:xfrm>
          <a:prstGeom prst="rect">
            <a:avLst/>
          </a:prstGeom>
        </p:spPr>
      </p:pic>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029908" y="1251013"/>
            <a:ext cx="1800199" cy="4427984"/>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1961967" y="1539041"/>
            <a:ext cx="864093" cy="4788026"/>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6354452" y="1539042"/>
            <a:ext cx="864093" cy="4788026"/>
          </a:xfrm>
          <a:prstGeom prst="rect">
            <a:avLst/>
          </a:prstGeom>
        </p:spPr>
      </p:pic>
      <p:sp>
        <p:nvSpPr>
          <p:cNvPr id="16" name="Rectangle 15"/>
          <p:cNvSpPr/>
          <p:nvPr/>
        </p:nvSpPr>
        <p:spPr>
          <a:xfrm>
            <a:off x="1115616" y="2492896"/>
            <a:ext cx="7632848" cy="1846659"/>
          </a:xfrm>
          <a:prstGeom prst="rect">
            <a:avLst/>
          </a:prstGeom>
          <a:noFill/>
        </p:spPr>
        <p:txBody>
          <a:bodyPr wrap="square" lIns="0" tIns="0" rIns="0" bIns="0">
            <a:spAutoFit/>
          </a:bodyPr>
          <a:lstStyle/>
          <a:p>
            <a:r>
              <a:rPr lang="zh-CN" altLang="en-US" sz="11500" dirty="0">
                <a:solidFill>
                  <a:prstClr val="black"/>
                </a:solidFill>
                <a:latin typeface="Calibri"/>
                <a:ea typeface="宋体"/>
              </a:rPr>
              <a:t>     </a:t>
            </a:r>
            <a:r>
              <a:rPr lang="zh-CN" altLang="en-US" sz="12000" dirty="0">
                <a:solidFill>
                  <a:srgbClr val="008000"/>
                </a:solidFill>
                <a:latin typeface="Calibri"/>
                <a:ea typeface="宋体"/>
              </a:rPr>
              <a:t>主日</a:t>
            </a:r>
            <a:r>
              <a:rPr lang="zh-CN" altLang="en-US" sz="11500" dirty="0">
                <a:solidFill>
                  <a:prstClr val="black"/>
                </a:solidFill>
                <a:latin typeface="Calibri"/>
                <a:ea typeface="宋体"/>
              </a:rPr>
              <a:t>      </a:t>
            </a:r>
            <a:endParaRPr lang="en-SG" sz="11500" dirty="0">
              <a:solidFill>
                <a:prstClr val="black"/>
              </a:solidFill>
              <a:latin typeface="Calibri"/>
            </a:endParaRPr>
          </a:p>
        </p:txBody>
      </p:sp>
    </p:spTree>
    <p:extLst>
      <p:ext uri="{BB962C8B-B14F-4D97-AF65-F5344CB8AC3E}">
        <p14:creationId xmlns:p14="http://schemas.microsoft.com/office/powerpoint/2010/main" val="3311168598"/>
      </p:ext>
    </p:extLst>
  </p:cSld>
  <p:clrMapOvr>
    <a:masterClrMapping/>
  </p:clrMapOvr>
  <p:transition spd="slow">
    <p:fade/>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812039875"/>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294669026"/>
      </p:ext>
    </p:extLst>
  </p:cSld>
  <p:clrMapOvr>
    <a:masterClrMapping/>
  </p:clrMapOvr>
  <p:transition spd="med"/>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4129" name="Picture 4" descr="Different Types of Crosses"/>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448800" cy="6858000"/>
          </a:xfrm>
          <a:noFill/>
        </p:spPr>
      </p:pic>
      <p:sp>
        <p:nvSpPr>
          <p:cNvPr id="46085" name="Rectangle 5"/>
          <p:cNvSpPr>
            <a:spLocks noGrp="1" noChangeArrowheads="1"/>
          </p:cNvSpPr>
          <p:nvPr>
            <p:ph type="title"/>
          </p:nvPr>
        </p:nvSpPr>
        <p:spPr>
          <a:xfrm>
            <a:off x="152400" y="5867400"/>
            <a:ext cx="5715000" cy="914400"/>
          </a:xfrm>
          <a:solidFill>
            <a:srgbClr val="0000FF"/>
          </a:solidFill>
          <a:effectLst>
            <a:outerShdw blurRad="50800" dist="38100" dir="2700000" algn="tl" rotWithShape="0">
              <a:srgbClr val="000000">
                <a:alpha val="43000"/>
              </a:srgbClr>
            </a:outerShdw>
          </a:effectLst>
        </p:spPr>
        <p:txBody>
          <a:bodyPr/>
          <a:lstStyle/>
          <a:p>
            <a:pPr eaLnBrk="1" hangingPunct="1">
              <a:defRPr/>
            </a:pPr>
            <a:r>
              <a:rPr lang="zh-CN" altLang="en-US" sz="4800" b="1" dirty="0">
                <a:solidFill>
                  <a:srgbClr val="FFFFFF"/>
                </a:solidFill>
                <a:effectLst>
                  <a:outerShdw blurRad="38100" dist="38100" dir="2700000" algn="tl">
                    <a:schemeClr val="tx1"/>
                  </a:outerShdw>
                </a:effectLst>
                <a:latin typeface="SimHei" charset="0"/>
                <a:ea typeface="SimHei" charset="0"/>
                <a:cs typeface="SimHei" charset="0"/>
              </a:rPr>
              <a:t>三</a:t>
            </a:r>
            <a:r>
              <a:rPr lang="en-US" altLang="zh-CN" sz="4800" b="1" dirty="0">
                <a:solidFill>
                  <a:srgbClr val="FFFFFF"/>
                </a:solidFill>
                <a:effectLst>
                  <a:outerShdw blurRad="38100" dist="38100" dir="2700000" algn="tl">
                    <a:schemeClr val="tx1"/>
                  </a:outerShdw>
                </a:effectLst>
                <a:latin typeface="SimHei" charset="0"/>
                <a:ea typeface="SimHei" charset="0"/>
                <a:cs typeface="SimHei" charset="0"/>
              </a:rPr>
              <a:t>种</a:t>
            </a:r>
            <a:r>
              <a:rPr lang="zh-CN" altLang="en-US" sz="4800" b="1" dirty="0">
                <a:solidFill>
                  <a:srgbClr val="FFFFFF"/>
                </a:solidFill>
                <a:effectLst>
                  <a:outerShdw blurRad="38100" dist="38100" dir="2700000" algn="tl">
                    <a:schemeClr val="tx1"/>
                  </a:outerShdw>
                </a:effectLst>
                <a:latin typeface="SimHei" charset="0"/>
                <a:ea typeface="SimHei" charset="0"/>
                <a:cs typeface="SimHei" charset="0"/>
              </a:rPr>
              <a:t>十字架</a:t>
            </a:r>
            <a:endParaRPr lang="en-US" sz="4800" dirty="0">
              <a:solidFill>
                <a:srgbClr val="FFFFFF"/>
              </a:solidFill>
              <a:effectLst>
                <a:outerShdw blurRad="38100" dist="38100" dir="2700000" algn="tl">
                  <a:schemeClr val="tx1"/>
                </a:outerShdw>
              </a:effectLst>
              <a:latin typeface="SimHei" charset="0"/>
              <a:ea typeface="SimHei" charset="0"/>
              <a:cs typeface="SimHei" charset="0"/>
            </a:endParaRPr>
          </a:p>
        </p:txBody>
      </p:sp>
    </p:spTree>
    <p:extLst>
      <p:ext uri="{BB962C8B-B14F-4D97-AF65-F5344CB8AC3E}">
        <p14:creationId xmlns:p14="http://schemas.microsoft.com/office/powerpoint/2010/main" val="2764554496"/>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2"/>
          <p:cNvSpPr>
            <a:spLocks noChangeArrowheads="1"/>
          </p:cNvSpPr>
          <p:nvPr/>
        </p:nvSpPr>
        <p:spPr bwMode="auto">
          <a:xfrm>
            <a:off x="0" y="-152400"/>
            <a:ext cx="9144000" cy="70866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pic>
        <p:nvPicPr>
          <p:cNvPr id="30617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1000"/>
            <a:ext cx="9144000" cy="2840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9140" name="Rectangle 4"/>
          <p:cNvSpPr>
            <a:spLocks noChangeArrowheads="1"/>
          </p:cNvSpPr>
          <p:nvPr/>
        </p:nvSpPr>
        <p:spPr bwMode="auto">
          <a:xfrm>
            <a:off x="3048000" y="76200"/>
            <a:ext cx="6096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sp>
        <p:nvSpPr>
          <p:cNvPr id="219141" name="Rectangle 5"/>
          <p:cNvSpPr>
            <a:spLocks noChangeArrowheads="1"/>
          </p:cNvSpPr>
          <p:nvPr/>
        </p:nvSpPr>
        <p:spPr bwMode="auto">
          <a:xfrm>
            <a:off x="6477000" y="0"/>
            <a:ext cx="3048000" cy="6858000"/>
          </a:xfrm>
          <a:prstGeom prst="rect">
            <a:avLst/>
          </a:prstGeom>
          <a:solidFill>
            <a:schemeClr val="bg2"/>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ctr"/>
          <a:lstStyle/>
          <a:p>
            <a:pPr fontAlgn="base">
              <a:spcBef>
                <a:spcPct val="0"/>
              </a:spcBef>
              <a:spcAft>
                <a:spcPct val="0"/>
              </a:spcAft>
            </a:pPr>
            <a:endParaRPr lang="en-US" sz="2400">
              <a:solidFill>
                <a:srgbClr val="FFFFFF"/>
              </a:solidFill>
              <a:ea typeface="ＭＳ Ｐゴシック" charset="0"/>
            </a:endParaRPr>
          </a:p>
        </p:txBody>
      </p:sp>
      <p:sp>
        <p:nvSpPr>
          <p:cNvPr id="6" name="Rectangle 6"/>
          <p:cNvSpPr txBox="1">
            <a:spLocks noChangeArrowheads="1"/>
          </p:cNvSpPr>
          <p:nvPr/>
        </p:nvSpPr>
        <p:spPr bwMode="auto">
          <a:xfrm>
            <a:off x="685800" y="5334000"/>
            <a:ext cx="7772400" cy="1143000"/>
          </a:xfrm>
          <a:prstGeom prst="rect">
            <a:avLst/>
          </a:prstGeom>
          <a:noFill/>
          <a:ln w="9525">
            <a:noFill/>
            <a:miter lim="800000"/>
            <a:headEnd/>
            <a:tailEnd/>
          </a:ln>
          <a:effectLst/>
        </p:spPr>
        <p:txBody>
          <a:bodyPr lIns="92075" tIns="46038" rIns="92075" bIns="46038"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4400" b="1" dirty="0">
                <a:solidFill>
                  <a:srgbClr val="FFFFFF"/>
                </a:solidFill>
                <a:effectLst>
                  <a:outerShdw blurRad="38100" dist="38100" dir="2700000" algn="tl">
                    <a:srgbClr val="000000"/>
                  </a:outerShdw>
                </a:effectLst>
                <a:latin typeface="SimHei" charset="0"/>
                <a:ea typeface="SimHei" charset="0"/>
                <a:cs typeface="SimHei" charset="0"/>
              </a:rPr>
              <a:t>耶稣受死为我们赎罪</a:t>
            </a:r>
            <a:endParaRPr lang="en-US" sz="4400" b="1" dirty="0">
              <a:solidFill>
                <a:srgbClr val="FFFFFF"/>
              </a:solidFill>
              <a:effectLst>
                <a:outerShdw blurRad="38100" dist="38100" dir="2700000" algn="tl">
                  <a:srgbClr val="000000"/>
                </a:outerShdw>
              </a:effectLst>
              <a:latin typeface="SimHei" charset="0"/>
              <a:ea typeface="SimHei" charset="0"/>
              <a:cs typeface="SimHei" charset="0"/>
            </a:endParaRPr>
          </a:p>
        </p:txBody>
      </p:sp>
      <p:sp>
        <p:nvSpPr>
          <p:cNvPr id="2" name="TextBox 1"/>
          <p:cNvSpPr txBox="1"/>
          <p:nvPr/>
        </p:nvSpPr>
        <p:spPr>
          <a:xfrm>
            <a:off x="457200" y="584537"/>
            <a:ext cx="1219200" cy="1015663"/>
          </a:xfrm>
          <a:prstGeom prst="rect">
            <a:avLst/>
          </a:prstGeom>
          <a:solidFill>
            <a:schemeClr val="tx1"/>
          </a:solidFill>
        </p:spPr>
        <p:txBody>
          <a:bodyPr wrap="square" rtlCol="0">
            <a:spAutoFit/>
          </a:bodyPr>
          <a:lstStyle/>
          <a:p>
            <a:pPr fontAlgn="base">
              <a:spcBef>
                <a:spcPct val="0"/>
              </a:spcBef>
              <a:spcAft>
                <a:spcPct val="0"/>
              </a:spcAft>
            </a:pPr>
            <a:r>
              <a:rPr lang="zh-CN" altLang="en-US" sz="2000" dirty="0">
                <a:solidFill>
                  <a:srgbClr val="000000"/>
                </a:solidFill>
                <a:ea typeface="ＭＳ Ｐゴシック" charset="0"/>
              </a:rPr>
              <a:t>你愿爱我到为我死吗？</a:t>
            </a:r>
            <a:endParaRPr lang="en-US" sz="2000" dirty="0">
              <a:solidFill>
                <a:srgbClr val="000000"/>
              </a:solidFill>
              <a:ea typeface="ＭＳ Ｐゴシック" charset="0"/>
            </a:endParaRPr>
          </a:p>
        </p:txBody>
      </p:sp>
      <p:sp>
        <p:nvSpPr>
          <p:cNvPr id="3" name="TextBox 2"/>
          <p:cNvSpPr txBox="1"/>
          <p:nvPr/>
        </p:nvSpPr>
        <p:spPr>
          <a:xfrm>
            <a:off x="1981200" y="1143000"/>
            <a:ext cx="762000" cy="523220"/>
          </a:xfrm>
          <a:prstGeom prst="rect">
            <a:avLst/>
          </a:prstGeom>
          <a:solidFill>
            <a:srgbClr val="FFFFFF"/>
          </a:solidFill>
        </p:spPr>
        <p:txBody>
          <a:bodyPr wrap="square" rtlCol="0">
            <a:spAutoFit/>
          </a:bodyPr>
          <a:lstStyle/>
          <a:p>
            <a:pPr fontAlgn="base">
              <a:spcBef>
                <a:spcPct val="0"/>
              </a:spcBef>
              <a:spcAft>
                <a:spcPct val="0"/>
              </a:spcAft>
            </a:pPr>
            <a:r>
              <a:rPr lang="zh-CN" altLang="en-US" sz="1400" dirty="0">
                <a:solidFill>
                  <a:srgbClr val="000000"/>
                </a:solidFill>
                <a:ea typeface="ＭＳ Ｐゴシック" charset="0"/>
              </a:rPr>
              <a:t>没问题，亲爱的。</a:t>
            </a:r>
            <a:endParaRPr lang="en-US" sz="1400" dirty="0">
              <a:solidFill>
                <a:srgbClr val="000000"/>
              </a:solidFill>
              <a:ea typeface="ＭＳ Ｐゴシック" charset="0"/>
            </a:endParaRPr>
          </a:p>
        </p:txBody>
      </p:sp>
    </p:spTree>
    <p:extLst>
      <p:ext uri="{BB962C8B-B14F-4D97-AF65-F5344CB8AC3E}">
        <p14:creationId xmlns:p14="http://schemas.microsoft.com/office/powerpoint/2010/main" val="3051245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xit" presetSubtype="0" fill="hold" grpId="0" nodeType="clickEffect">
                                  <p:stCondLst>
                                    <p:cond delay="0"/>
                                  </p:stCondLst>
                                  <p:childTnLst>
                                    <p:animEffect transition="out" filter="dissolve">
                                      <p:cBhvr>
                                        <p:cTn id="6" dur="500"/>
                                        <p:tgtEl>
                                          <p:spTgt spid="219140"/>
                                        </p:tgtEl>
                                      </p:cBhvr>
                                    </p:animEffect>
                                    <p:set>
                                      <p:cBhvr>
                                        <p:cTn id="7" dur="1" fill="hold">
                                          <p:stCondLst>
                                            <p:cond delay="499"/>
                                          </p:stCondLst>
                                        </p:cTn>
                                        <p:tgtEl>
                                          <p:spTgt spid="219140"/>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presetSubtype="0" fill="hold" grpId="0" nodeType="clickEffect">
                                  <p:stCondLst>
                                    <p:cond delay="0"/>
                                  </p:stCondLst>
                                  <p:childTnLst>
                                    <p:animEffect transition="out" filter="dissolve">
                                      <p:cBhvr>
                                        <p:cTn id="11" dur="500"/>
                                        <p:tgtEl>
                                          <p:spTgt spid="219141"/>
                                        </p:tgtEl>
                                      </p:cBhvr>
                                    </p:animEffect>
                                    <p:set>
                                      <p:cBhvr>
                                        <p:cTn id="12" dur="1" fill="hold">
                                          <p:stCondLst>
                                            <p:cond delay="499"/>
                                          </p:stCondLst>
                                        </p:cTn>
                                        <p:tgtEl>
                                          <p:spTgt spid="2191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9140" grpId="0" animBg="1"/>
      <p:bldP spid="219141"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225" name="Picture 4" descr="Golgotha"/>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0"/>
            <a:ext cx="9144000" cy="7162800"/>
          </a:xfrm>
          <a:noFill/>
        </p:spPr>
      </p:pic>
      <p:sp>
        <p:nvSpPr>
          <p:cNvPr id="50181" name="Rectangle 5"/>
          <p:cNvSpPr>
            <a:spLocks noGrp="1" noChangeArrowheads="1"/>
          </p:cNvSpPr>
          <p:nvPr>
            <p:ph type="title"/>
          </p:nvPr>
        </p:nvSpPr>
        <p:spPr>
          <a:xfrm>
            <a:off x="2895600" y="0"/>
            <a:ext cx="6248400" cy="914400"/>
          </a:xfrm>
          <a:solidFill>
            <a:schemeClr val="tx1"/>
          </a:solidFill>
        </p:spPr>
        <p:txBody>
          <a:bodyPr/>
          <a:lstStyle/>
          <a:p>
            <a:pPr eaLnBrk="1" hangingPunct="1">
              <a:defRPr/>
            </a:pPr>
            <a:r>
              <a:rPr lang="en-US" altLang="zh-CN" b="1" dirty="0">
                <a:solidFill>
                  <a:srgbClr val="FFFFFF"/>
                </a:solidFill>
                <a:latin typeface="SimHei" charset="0"/>
                <a:ea typeface="SimHei" charset="0"/>
                <a:cs typeface="SimHei" charset="0"/>
              </a:rPr>
              <a:t>高</a:t>
            </a:r>
            <a:r>
              <a:rPr lang="zh-CN" altLang="en-US" b="1" dirty="0">
                <a:solidFill>
                  <a:srgbClr val="FFFFFF"/>
                </a:solidFill>
                <a:latin typeface="SimHei" charset="0"/>
                <a:ea typeface="SimHei" charset="0"/>
                <a:cs typeface="SimHei" charset="0"/>
              </a:rPr>
              <a:t>登</a:t>
            </a:r>
            <a:r>
              <a:rPr lang="en-US" altLang="zh-CN" b="1" dirty="0">
                <a:solidFill>
                  <a:srgbClr val="FFFFFF"/>
                </a:solidFill>
                <a:latin typeface="SimHei" charset="0"/>
                <a:ea typeface="SimHei" charset="0"/>
                <a:cs typeface="SimHei" charset="0"/>
              </a:rPr>
              <a:t>(</a:t>
            </a:r>
            <a:r>
              <a:rPr lang="en-US" altLang="ja-JP" b="1" dirty="0">
                <a:solidFill>
                  <a:srgbClr val="FFFFFF"/>
                </a:solidFill>
                <a:latin typeface="SimHei" charset="0"/>
                <a:ea typeface="SimHei" charset="0"/>
                <a:cs typeface="SimHei" charset="0"/>
              </a:rPr>
              <a:t>Gordon</a:t>
            </a:r>
            <a:r>
              <a:rPr lang="en-US" altLang="zh-CN" b="1" dirty="0">
                <a:solidFill>
                  <a:srgbClr val="FFFFFF"/>
                </a:solidFill>
                <a:latin typeface="SimHei" charset="0"/>
                <a:ea typeface="SimHei" charset="0"/>
                <a:cs typeface="SimHei" charset="0"/>
              </a:rPr>
              <a:t>)</a:t>
            </a:r>
            <a:r>
              <a:rPr lang="zh-CN" altLang="en-US" b="1" dirty="0">
                <a:solidFill>
                  <a:srgbClr val="FFFFFF"/>
                </a:solidFill>
                <a:latin typeface="SimHei" charset="0"/>
                <a:ea typeface="SimHei" charset="0"/>
                <a:cs typeface="SimHei" charset="0"/>
              </a:rPr>
              <a:t>的骷髅地</a:t>
            </a:r>
            <a:endParaRPr lang="en-US" dirty="0">
              <a:solidFill>
                <a:srgbClr val="FFFFFF"/>
              </a:solidFill>
              <a:latin typeface="SimHei" charset="0"/>
              <a:ea typeface="SimHei" charset="0"/>
              <a:cs typeface="SimHei" charset="0"/>
            </a:endParaRPr>
          </a:p>
        </p:txBody>
      </p:sp>
      <p:pic>
        <p:nvPicPr>
          <p:cNvPr id="50183" name="Picture 7" descr="j023818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124200"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0185" name="Picture 9" descr="j0238189"/>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800600" y="4114800"/>
            <a:ext cx="1446213"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47307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0185"/>
                                        </p:tgtEl>
                                        <p:attrNameLst>
                                          <p:attrName>style.visibility</p:attrName>
                                        </p:attrNameLst>
                                      </p:cBhvr>
                                      <p:to>
                                        <p:strVal val="visible"/>
                                      </p:to>
                                    </p:set>
                                    <p:animEffect transition="in" filter="dissolve">
                                      <p:cBhvr>
                                        <p:cTn id="7" dur="500"/>
                                        <p:tgtEl>
                                          <p:spTgt spid="50185"/>
                                        </p:tgtEl>
                                      </p:cBhvr>
                                    </p:animEffect>
                                  </p:childTnLst>
                                </p:cTn>
                              </p:par>
                              <p:par>
                                <p:cTn id="8" presetID="9" presetClass="entr" presetSubtype="0" fill="hold" nodeType="withEffect">
                                  <p:stCondLst>
                                    <p:cond delay="0"/>
                                  </p:stCondLst>
                                  <p:childTnLst>
                                    <p:set>
                                      <p:cBhvr>
                                        <p:cTn id="9" dur="1" fill="hold">
                                          <p:stCondLst>
                                            <p:cond delay="0"/>
                                          </p:stCondLst>
                                        </p:cTn>
                                        <p:tgtEl>
                                          <p:spTgt spid="50183"/>
                                        </p:tgtEl>
                                        <p:attrNameLst>
                                          <p:attrName>style.visibility</p:attrName>
                                        </p:attrNameLst>
                                      </p:cBhvr>
                                      <p:to>
                                        <p:strVal val="visible"/>
                                      </p:to>
                                    </p:set>
                                    <p:animEffect transition="in" filter="dissolve">
                                      <p:cBhvr>
                                        <p:cTn id="10" dur="500"/>
                                        <p:tgtEl>
                                          <p:spTgt spid="5018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xit" presetSubtype="0" fill="hold" nodeType="clickEffect">
                                  <p:stCondLst>
                                    <p:cond delay="0"/>
                                  </p:stCondLst>
                                  <p:childTnLst>
                                    <p:animEffect transition="out" filter="dissolve">
                                      <p:cBhvr>
                                        <p:cTn id="14" dur="500"/>
                                        <p:tgtEl>
                                          <p:spTgt spid="50185"/>
                                        </p:tgtEl>
                                      </p:cBhvr>
                                    </p:animEffect>
                                    <p:set>
                                      <p:cBhvr>
                                        <p:cTn id="15" dur="1" fill="hold">
                                          <p:stCondLst>
                                            <p:cond delay="499"/>
                                          </p:stCondLst>
                                        </p:cTn>
                                        <p:tgtEl>
                                          <p:spTgt spid="50185"/>
                                        </p:tgtEl>
                                        <p:attrNameLst>
                                          <p:attrName>style.visibility</p:attrName>
                                        </p:attrNameLst>
                                      </p:cBhvr>
                                      <p:to>
                                        <p:strVal val="hidden"/>
                                      </p:to>
                                    </p:set>
                                  </p:childTnLst>
                                </p:cTn>
                              </p:par>
                              <p:par>
                                <p:cTn id="16" presetID="9" presetClass="exit" presetSubtype="0" fill="hold" nodeType="withEffect">
                                  <p:stCondLst>
                                    <p:cond delay="0"/>
                                  </p:stCondLst>
                                  <p:childTnLst>
                                    <p:animEffect transition="out" filter="dissolve">
                                      <p:cBhvr>
                                        <p:cTn id="17" dur="500"/>
                                        <p:tgtEl>
                                          <p:spTgt spid="50183"/>
                                        </p:tgtEl>
                                      </p:cBhvr>
                                    </p:animEffect>
                                    <p:set>
                                      <p:cBhvr>
                                        <p:cTn id="18" dur="1" fill="hold">
                                          <p:stCondLst>
                                            <p:cond delay="499"/>
                                          </p:stCondLst>
                                        </p:cTn>
                                        <p:tgtEl>
                                          <p:spTgt spid="501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0273" name="Picture 4" descr="Garden Tomb"/>
          <p:cNvPicPr>
            <a:picLocks noGrp="1" noChangeAspect="1" noChangeArrowheads="1"/>
          </p:cNvPicPr>
          <p:nvPr>
            <p:ph idx="1"/>
          </p:nvPr>
        </p:nvPicPr>
        <p:blipFill>
          <a:blip r:embed="rId3" cstate="screen">
            <a:extLst>
              <a:ext uri="{28A0092B-C50C-407E-A947-70E740481C1C}">
                <a14:useLocalDpi xmlns:a14="http://schemas.microsoft.com/office/drawing/2010/main" val="0"/>
              </a:ext>
            </a:extLst>
          </a:blip>
          <a:srcRect/>
          <a:stretch>
            <a:fillRect/>
          </a:stretch>
        </p:blipFill>
        <p:spPr>
          <a:xfrm>
            <a:off x="0" y="-228600"/>
            <a:ext cx="9144000" cy="7177088"/>
          </a:xfrm>
          <a:noFill/>
        </p:spPr>
      </p:pic>
      <p:sp>
        <p:nvSpPr>
          <p:cNvPr id="48133" name="Rectangle 5"/>
          <p:cNvSpPr>
            <a:spLocks noGrp="1" noChangeArrowheads="1"/>
          </p:cNvSpPr>
          <p:nvPr>
            <p:ph type="title"/>
          </p:nvPr>
        </p:nvSpPr>
        <p:spPr>
          <a:xfrm>
            <a:off x="4572000" y="-228600"/>
            <a:ext cx="3886200" cy="914400"/>
          </a:xfrm>
          <a:solidFill>
            <a:srgbClr val="000000"/>
          </a:solidFill>
        </p:spPr>
        <p:txBody>
          <a:bodyPr/>
          <a:lstStyle/>
          <a:p>
            <a:pPr eaLnBrk="1" hangingPunct="1">
              <a:defRPr/>
            </a:pPr>
            <a:r>
              <a:rPr lang="en-US" altLang="zh-CN" b="1" dirty="0">
                <a:solidFill>
                  <a:srgbClr val="FFFFFF"/>
                </a:solidFill>
                <a:latin typeface="SimHei" charset="0"/>
                <a:ea typeface="SimHei" charset="0"/>
                <a:cs typeface="SimHei" charset="0"/>
              </a:rPr>
              <a:t>园</a:t>
            </a:r>
            <a:r>
              <a:rPr lang="zh-CN" altLang="en-US" b="1" dirty="0">
                <a:solidFill>
                  <a:srgbClr val="FFFFFF"/>
                </a:solidFill>
                <a:latin typeface="SimHei" charset="0"/>
                <a:ea typeface="SimHei" charset="0"/>
                <a:cs typeface="SimHei" charset="0"/>
              </a:rPr>
              <a:t>中的墓穴</a:t>
            </a:r>
            <a:endParaRPr lang="en-US" dirty="0">
              <a:solidFill>
                <a:srgbClr val="FFFFFF"/>
              </a:solidFill>
              <a:latin typeface="SimHei" charset="0"/>
              <a:ea typeface="SimHei" charset="0"/>
              <a:cs typeface="SimHei" charset="0"/>
            </a:endParaRPr>
          </a:p>
        </p:txBody>
      </p:sp>
      <p:sp>
        <p:nvSpPr>
          <p:cNvPr id="48135" name="AutoShape 7"/>
          <p:cNvSpPr>
            <a:spLocks noChangeArrowheads="1"/>
          </p:cNvSpPr>
          <p:nvPr/>
        </p:nvSpPr>
        <p:spPr bwMode="auto">
          <a:xfrm rot="-819025">
            <a:off x="1295400" y="4724400"/>
            <a:ext cx="838200" cy="228600"/>
          </a:xfrm>
          <a:prstGeom prst="rightArrow">
            <a:avLst>
              <a:gd name="adj1" fmla="val 50000"/>
              <a:gd name="adj2" fmla="val 91667"/>
            </a:avLst>
          </a:prstGeom>
          <a:solidFill>
            <a:schemeClr val="folHlink"/>
          </a:solidFill>
          <a:ln w="12700" cap="sq">
            <a:solidFill>
              <a:srgbClr val="FFFF00"/>
            </a:solidFill>
            <a:miter lim="800000"/>
            <a:headEnd type="none" w="sm" len="sm"/>
            <a:tailEnd type="none" w="sm" len="sm"/>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48136" name="Oval 8"/>
          <p:cNvSpPr>
            <a:spLocks noChangeArrowheads="1"/>
          </p:cNvSpPr>
          <p:nvPr/>
        </p:nvSpPr>
        <p:spPr bwMode="auto">
          <a:xfrm>
            <a:off x="1524000" y="3810000"/>
            <a:ext cx="1524000" cy="1524000"/>
          </a:xfrm>
          <a:prstGeom prst="ellipse">
            <a:avLst/>
          </a:prstGeom>
          <a:noFill/>
          <a:ln w="57150" cap="sq">
            <a:solidFill>
              <a:srgbClr val="FF0000"/>
            </a:solidFill>
            <a:round/>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Tree>
    <p:extLst>
      <p:ext uri="{BB962C8B-B14F-4D97-AF65-F5344CB8AC3E}">
        <p14:creationId xmlns:p14="http://schemas.microsoft.com/office/powerpoint/2010/main" val="1200250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135"/>
                                        </p:tgtEl>
                                        <p:attrNameLst>
                                          <p:attrName>style.visibility</p:attrName>
                                        </p:attrNameLst>
                                      </p:cBhvr>
                                      <p:to>
                                        <p:strVal val="visible"/>
                                      </p:to>
                                    </p:set>
                                    <p:animEffect transition="in" filter="wipe(left)">
                                      <p:cBhvr>
                                        <p:cTn id="7" dur="500"/>
                                        <p:tgtEl>
                                          <p:spTgt spid="4813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8136"/>
                                        </p:tgtEl>
                                        <p:attrNameLst>
                                          <p:attrName>style.visibility</p:attrName>
                                        </p:attrNameLst>
                                      </p:cBhvr>
                                      <p:to>
                                        <p:strVal val="visible"/>
                                      </p:to>
                                    </p:set>
                                    <p:animEffect transition="in" filter="wipe(left)">
                                      <p:cBhvr>
                                        <p:cTn id="10" dur="500"/>
                                        <p:tgtEl>
                                          <p:spTgt spid="481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animBg="1"/>
      <p:bldP spid="48136" grpId="0" animBg="1"/>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232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1" name="Rectangle 3"/>
          <p:cNvSpPr>
            <a:spLocks noGrp="1" noChangeArrowheads="1"/>
          </p:cNvSpPr>
          <p:nvPr>
            <p:ph type="title"/>
          </p:nvPr>
        </p:nvSpPr>
        <p:spPr>
          <a:xfrm>
            <a:off x="0" y="0"/>
            <a:ext cx="9144000" cy="1981200"/>
          </a:xfrm>
          <a:effectLst>
            <a:outerShdw blurRad="63500" dist="89803" dir="2700000" algn="ctr" rotWithShape="0">
              <a:srgbClr val="000000">
                <a:alpha val="74997"/>
              </a:srgbClr>
            </a:outerShdw>
          </a:effectLst>
        </p:spPr>
        <p:txBody>
          <a:bodyPr/>
          <a:lstStyle/>
          <a:p>
            <a:pPr eaLnBrk="1" hangingPunct="1">
              <a:defRPr/>
            </a:pPr>
            <a:r>
              <a:rPr lang="zh-CN" altLang="en-US" sz="5400" b="1" dirty="0">
                <a:solidFill>
                  <a:srgbClr val="FFFF66"/>
                </a:solidFill>
                <a:effectLst>
                  <a:outerShdw blurRad="38100" dist="38100" dir="2700000" algn="tl">
                    <a:srgbClr val="DDDDDD"/>
                  </a:outerShdw>
                </a:effectLst>
                <a:latin typeface="SimHei" charset="0"/>
                <a:ea typeface="SimHei" charset="0"/>
                <a:cs typeface="SimHei" charset="0"/>
              </a:rPr>
              <a:t>耶稣受难日为何是美好的</a:t>
            </a:r>
            <a:r>
              <a:rPr lang="en-US" altLang="ja-JP" sz="5400" b="1" dirty="0">
                <a:solidFill>
                  <a:srgbClr val="FFFF66"/>
                </a:solidFill>
                <a:effectLst>
                  <a:outerShdw blurRad="38100" dist="38100" dir="2700000" algn="tl">
                    <a:srgbClr val="DDDDDD"/>
                  </a:outerShdw>
                </a:effectLst>
                <a:latin typeface="SimHei" charset="0"/>
                <a:ea typeface="SimHei" charset="0"/>
                <a:cs typeface="SimHei" charset="0"/>
              </a:rPr>
              <a:t>?</a:t>
            </a:r>
            <a:endParaRPr lang="en-US" sz="5400" b="1" dirty="0">
              <a:solidFill>
                <a:srgbClr val="FFFF66"/>
              </a:solidFill>
              <a:effectLst>
                <a:outerShdw blurRad="38100" dist="38100" dir="2700000" algn="tl">
                  <a:srgbClr val="DDDDDD"/>
                </a:outerShdw>
              </a:effectLst>
              <a:latin typeface="SimHei" charset="0"/>
              <a:ea typeface="SimHei" charset="0"/>
              <a:cs typeface="SimHei" charset="0"/>
            </a:endParaRPr>
          </a:p>
        </p:txBody>
      </p:sp>
      <p:sp>
        <p:nvSpPr>
          <p:cNvPr id="5" name="Rectangle 4"/>
          <p:cNvSpPr txBox="1">
            <a:spLocks noChangeArrowheads="1"/>
          </p:cNvSpPr>
          <p:nvPr/>
        </p:nvSpPr>
        <p:spPr bwMode="auto">
          <a:xfrm>
            <a:off x="76200" y="2362200"/>
            <a:ext cx="9144000" cy="3581400"/>
          </a:xfrm>
          <a:prstGeom prst="rect">
            <a:avLst/>
          </a:prstGeom>
          <a:noFill/>
          <a:ln w="9525">
            <a:noFill/>
            <a:miter lim="800000"/>
            <a:headEnd/>
            <a:tailEnd/>
          </a:ln>
          <a:effectLst>
            <a:outerShdw blurRad="63500" dist="89803"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20000"/>
              </a:spcBef>
              <a:spcAft>
                <a:spcPct val="0"/>
              </a:spcAft>
              <a:buClr>
                <a:srgbClr val="F79646"/>
              </a:buClr>
              <a:buSzPct val="80000"/>
              <a:buFont typeface="Wingdings" charset="0"/>
              <a:buChar char="n"/>
              <a:defRPr/>
            </a:pP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耶稣掌控自己的被捕</a:t>
            </a:r>
            <a:endParaRPr lang="en-US" altLang="ja-JP" sz="38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耶稣受无理的指控</a:t>
            </a:r>
            <a:r>
              <a:rPr lang="en-US" altLang="zh-CN" sz="3800" b="1" dirty="0">
                <a:solidFill>
                  <a:prstClr val="white"/>
                </a:solidFill>
                <a:effectLst>
                  <a:outerShdw blurRad="38100" dist="38100" dir="2700000" algn="tl">
                    <a:srgbClr val="DDDDDD"/>
                  </a:outerShdw>
                </a:effectLst>
                <a:latin typeface="SimHei" charset="0"/>
                <a:ea typeface="SimHei" charset="0"/>
                <a:cs typeface="SimHei" charset="0"/>
              </a:rPr>
              <a:t>,</a:t>
            </a: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证明他是无辜的</a:t>
            </a:r>
            <a:endParaRPr lang="en-US" altLang="ja-JP" sz="38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耶稣的死为我们代付赎价</a:t>
            </a:r>
            <a:endParaRPr lang="en-US" altLang="ja-JP" sz="38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3800" b="1" dirty="0">
                <a:solidFill>
                  <a:prstClr val="white"/>
                </a:solidFill>
                <a:effectLst>
                  <a:outerShdw blurRad="38100" dist="38100" dir="2700000" algn="tl">
                    <a:srgbClr val="DDDDDD"/>
                  </a:outerShdw>
                </a:effectLst>
                <a:latin typeface="SimHei" charset="0"/>
                <a:ea typeface="SimHei" charset="0"/>
                <a:cs typeface="SimHei" charset="0"/>
              </a:rPr>
              <a:t>耶稣的复活证明他能赐永生</a:t>
            </a:r>
            <a:endParaRPr lang="en-US" sz="3800" b="1" dirty="0">
              <a:solidFill>
                <a:prstClr val="white"/>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513206405"/>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14370" name="Picture 2" descr="jesuscrucifi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1539" name="Rectangle 3"/>
          <p:cNvSpPr>
            <a:spLocks noGrp="1" noChangeArrowheads="1"/>
          </p:cNvSpPr>
          <p:nvPr>
            <p:ph type="title"/>
          </p:nvPr>
        </p:nvSpPr>
        <p:spPr>
          <a:xfrm>
            <a:off x="0" y="0"/>
            <a:ext cx="7315200" cy="2316163"/>
          </a:xfrm>
          <a:solidFill>
            <a:srgbClr val="000000"/>
          </a:solidFill>
        </p:spPr>
        <p:txBody>
          <a:bodyPr/>
          <a:lstStyle/>
          <a:p>
            <a:pPr eaLnBrk="1" hangingPunct="1">
              <a:defRPr/>
            </a:pPr>
            <a:r>
              <a:rPr lang="zh-CN" altLang="en-US" sz="4200" b="1" dirty="0">
                <a:solidFill>
                  <a:srgbClr val="FFEA8C"/>
                </a:solidFill>
                <a:effectLst>
                  <a:outerShdw blurRad="38100" dist="38100" dir="2700000" algn="tl">
                    <a:srgbClr val="EEECE1"/>
                  </a:outerShdw>
                </a:effectLst>
                <a:latin typeface="SimHei" charset="0"/>
                <a:ea typeface="SimHei" charset="0"/>
                <a:cs typeface="SimHei" charset="0"/>
              </a:rPr>
              <a:t>耶稣受难日是美好的</a:t>
            </a:r>
            <a:r>
              <a:rPr lang="en-US" altLang="zh-CN" sz="4200" b="1" dirty="0">
                <a:solidFill>
                  <a:srgbClr val="FFEA8C"/>
                </a:solidFill>
                <a:effectLst>
                  <a:outerShdw blurRad="38100" dist="38100" dir="2700000" algn="tl">
                    <a:srgbClr val="EEECE1"/>
                  </a:outerShdw>
                </a:effectLst>
                <a:latin typeface="SimHei" charset="0"/>
                <a:ea typeface="SimHei" charset="0"/>
                <a:cs typeface="SimHei" charset="0"/>
              </a:rPr>
              <a:t>,</a:t>
            </a:r>
            <a:r>
              <a:rPr lang="zh-CN" altLang="en-US" sz="4200" b="1" dirty="0">
                <a:solidFill>
                  <a:srgbClr val="FFEA8C"/>
                </a:solidFill>
                <a:effectLst>
                  <a:outerShdw blurRad="38100" dist="38100" dir="2700000" algn="tl">
                    <a:srgbClr val="EEECE1"/>
                  </a:outerShdw>
                </a:effectLst>
                <a:latin typeface="SimHei" charset="0"/>
                <a:ea typeface="SimHei" charset="0"/>
                <a:cs typeface="SimHei" charset="0"/>
              </a:rPr>
              <a:t>因为当日耶稣基督为我们代付赎价</a:t>
            </a:r>
            <a:endParaRPr lang="en-US" sz="4200" b="1" dirty="0">
              <a:solidFill>
                <a:srgbClr val="FFEA8C"/>
              </a:solidFill>
              <a:effectLst>
                <a:outerShdw blurRad="38100" dist="38100" dir="2700000" algn="tl">
                  <a:srgbClr val="EEECE1"/>
                </a:outerShdw>
              </a:effectLst>
              <a:latin typeface="SimHei" charset="0"/>
              <a:ea typeface="SimHei" charset="0"/>
              <a:cs typeface="SimHei" charset="0"/>
            </a:endParaRPr>
          </a:p>
        </p:txBody>
      </p:sp>
    </p:spTree>
    <p:extLst>
      <p:ext uri="{BB962C8B-B14F-4D97-AF65-F5344CB8AC3E}">
        <p14:creationId xmlns:p14="http://schemas.microsoft.com/office/powerpoint/2010/main" val="1906865769"/>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20</a:t>
            </a:r>
          </a:p>
        </p:txBody>
      </p:sp>
    </p:spTree>
    <p:extLst>
      <p:ext uri="{BB962C8B-B14F-4D97-AF65-F5344CB8AC3E}">
        <p14:creationId xmlns:p14="http://schemas.microsoft.com/office/powerpoint/2010/main" val="16984572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513"/>
            <a:ext cx="9145116" cy="6859117"/>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731272"/>
            <a:ext cx="6583100" cy="1107858"/>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耶稣复活了</a:t>
            </a:r>
            <a:endParaRPr lang="en-US" sz="66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6"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03" tIns="45652" rIns="91303" bIns="45652">
            <a:spAutoFit/>
          </a:bodyPr>
          <a:lstStyle/>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28:1-15</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16:1-20</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24:1-47</a:t>
            </a:r>
          </a:p>
          <a:p>
            <a:pPr defTabSz="913500"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20:1-29</a:t>
            </a:r>
          </a:p>
        </p:txBody>
      </p:sp>
      <p:sp>
        <p:nvSpPr>
          <p:cNvPr id="9" name="TextBox 8"/>
          <p:cNvSpPr txBox="1"/>
          <p:nvPr/>
        </p:nvSpPr>
        <p:spPr>
          <a:xfrm>
            <a:off x="217688" y="4377376"/>
            <a:ext cx="2591903" cy="557284"/>
          </a:xfrm>
          <a:prstGeom prst="rect">
            <a:avLst/>
          </a:prstGeom>
          <a:noFill/>
        </p:spPr>
        <p:txBody>
          <a:bodyPr wrap="none" lIns="64218" tIns="32107" rIns="64218" bIns="32107">
            <a:spAutoFit/>
          </a:bodyPr>
          <a:lstStyle/>
          <a:p>
            <a:pPr defTabSz="321279"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复活及的故事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grpSp>
        <p:nvGrpSpPr>
          <p:cNvPr id="11" name="Group 10"/>
          <p:cNvGrpSpPr/>
          <p:nvPr/>
        </p:nvGrpSpPr>
        <p:grpSpPr>
          <a:xfrm>
            <a:off x="6335688" y="152400"/>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040633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228600" y="-1245512"/>
            <a:ext cx="6858000" cy="914400"/>
          </a:xfrm>
        </p:spPr>
        <p:txBody>
          <a:bodyPr/>
          <a:lstStyle/>
          <a:p>
            <a:r>
              <a:rPr lang="en-US" dirty="0">
                <a:latin typeface="Calibri" charset="0"/>
              </a:rPr>
              <a:t>Palm Sunday</a:t>
            </a:r>
          </a:p>
        </p:txBody>
      </p:sp>
      <p:pic>
        <p:nvPicPr>
          <p:cNvPr id="2" name="Picture 1" descr="Palm Sunday-Palm Branches.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8" y="845076"/>
            <a:ext cx="4271369" cy="5582383"/>
          </a:xfrm>
          <a:prstGeom prst="rect">
            <a:avLst/>
          </a:prstGeom>
        </p:spPr>
      </p:pic>
      <p:pic>
        <p:nvPicPr>
          <p:cNvPr id="3" name="Picture 2"/>
          <p:cNvPicPr>
            <a:picLocks noChangeAspect="1"/>
          </p:cNvPicPr>
          <p:nvPr/>
        </p:nvPicPr>
        <p:blipFill>
          <a:blip r:embed="rId4"/>
          <a:stretch>
            <a:fillRect/>
          </a:stretch>
        </p:blipFill>
        <p:spPr>
          <a:xfrm>
            <a:off x="3578055" y="2080473"/>
            <a:ext cx="5565983" cy="4116021"/>
          </a:xfrm>
          <a:prstGeom prst="rect">
            <a:avLst/>
          </a:prstGeom>
        </p:spPr>
      </p:pic>
    </p:spTree>
    <p:extLst>
      <p:ext uri="{BB962C8B-B14F-4D97-AF65-F5344CB8AC3E}">
        <p14:creationId xmlns:p14="http://schemas.microsoft.com/office/powerpoint/2010/main" val="2790756482"/>
      </p:ext>
    </p:extLst>
  </p:cSld>
  <p:clrMapOvr>
    <a:masterClrMapping/>
  </p:clrMapOvr>
  <p:transition spd="slow">
    <p:fade/>
  </p:transition>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399879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788257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469608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931708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903975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2431029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891247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701530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192823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016143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12155801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89711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6617664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83552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86492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466970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441272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932950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675061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81203987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3294669026"/>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98710" y="4183650"/>
            <a:ext cx="5265810" cy="1938847"/>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凯旋进</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10"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圣城</a:t>
            </a:r>
            <a:r>
              <a:rPr lang="en-US" sz="54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 </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r>
              <a:rPr lang="zh-CN" alt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棕枝全日</a:t>
            </a:r>
            <a:r>
              <a:rPr lang="en-US" sz="25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a:t>
            </a:r>
            <a:endParaRPr lang="en-US" sz="38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 name="Picture 3" descr="16_Lost_Coin_1024.jpg                                          00D23280Drive A                        7C268443:"/>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998867" y="50889"/>
            <a:ext cx="2079808" cy="1099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198710" y="87079"/>
            <a:ext cx="5284787" cy="2429270"/>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11:1-11</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19:28-44</a:t>
            </a:r>
          </a:p>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12:12-19</a:t>
            </a:r>
          </a:p>
        </p:txBody>
      </p:sp>
      <p:sp>
        <p:nvSpPr>
          <p:cNvPr id="9" name="TextBox 8"/>
          <p:cNvSpPr txBox="1"/>
          <p:nvPr/>
        </p:nvSpPr>
        <p:spPr>
          <a:xfrm>
            <a:off x="198710" y="3783455"/>
            <a:ext cx="1909011" cy="418776"/>
          </a:xfrm>
          <a:prstGeom prst="rect">
            <a:avLst/>
          </a:prstGeom>
          <a:noFill/>
        </p:spPr>
        <p:txBody>
          <a:bodyPr wrap="none" lIns="64212" tIns="32103" rIns="64212" bIns="32103">
            <a:spAutoFit/>
          </a:bodyPr>
          <a:lstStyle/>
          <a:p>
            <a:pPr defTabSz="321247"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cs typeface="DejaVu Sans" charset="0"/>
            </a:endParaRPr>
          </a:p>
        </p:txBody>
      </p:sp>
    </p:spTree>
    <p:extLst>
      <p:ext uri="{BB962C8B-B14F-4D97-AF65-F5344CB8AC3E}">
        <p14:creationId xmlns:p14="http://schemas.microsoft.com/office/powerpoint/2010/main" val="2913757991"/>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250826" y="3716338"/>
            <a:ext cx="2040572" cy="461481"/>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400" b="1" dirty="0">
                <a:solidFill>
                  <a:srgbClr val="2D5CE7">
                    <a:lumMod val="50000"/>
                  </a:srgbClr>
                </a:solidFill>
                <a:latin typeface="Arial" charset="0"/>
                <a:ea typeface="ＭＳ Ｐゴシック" charset="0"/>
              </a:rPr>
              <a:t>复活节的故事</a:t>
            </a:r>
            <a:endParaRPr lang="en-US" sz="2400" b="1" dirty="0">
              <a:solidFill>
                <a:srgbClr val="2D5CE7">
                  <a:lumMod val="50000"/>
                </a:srgbClr>
              </a:solidFill>
              <a:latin typeface="Arial" charset="0"/>
              <a:ea typeface="ＭＳ Ｐゴシック" charset="0"/>
            </a:endParaRPr>
          </a:p>
        </p:txBody>
      </p:sp>
      <p:sp>
        <p:nvSpPr>
          <p:cNvPr id="5" name="TextBox 4"/>
          <p:cNvSpPr txBox="1"/>
          <p:nvPr/>
        </p:nvSpPr>
        <p:spPr>
          <a:xfrm>
            <a:off x="6456363" y="4724400"/>
            <a:ext cx="2447734" cy="953924"/>
          </a:xfrm>
          <a:prstGeom prst="rect">
            <a:avLst/>
          </a:prstGeom>
          <a:noFill/>
        </p:spPr>
        <p:txBody>
          <a:bodyPr wrap="none" lIns="91256" tIns="45629" rIns="91256" bIns="45629">
            <a:spAutoFit/>
          </a:bodyPr>
          <a:lstStyle/>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路加</a:t>
            </a:r>
            <a:r>
              <a:rPr lang="en-US" sz="2800" b="1" dirty="0">
                <a:solidFill>
                  <a:srgbClr val="2D5CE7">
                    <a:lumMod val="50000"/>
                  </a:srgbClr>
                </a:solidFill>
                <a:latin typeface="Arial" charset="0"/>
                <a:ea typeface="ＭＳ Ｐゴシック" charset="0"/>
              </a:rPr>
              <a:t> 24:36-49</a:t>
            </a:r>
          </a:p>
          <a:p>
            <a:pPr eaLnBrk="0" fontAlgn="base" hangingPunct="0">
              <a:spcBef>
                <a:spcPct val="0"/>
              </a:spcBef>
              <a:spcAft>
                <a:spcPct val="0"/>
              </a:spcAft>
              <a:defRPr/>
            </a:pPr>
            <a:r>
              <a:rPr lang="zh-CN" altLang="en-US" sz="2800" b="1" dirty="0">
                <a:solidFill>
                  <a:srgbClr val="2D5CE7">
                    <a:lumMod val="50000"/>
                  </a:srgbClr>
                </a:solidFill>
                <a:latin typeface="Arial" charset="0"/>
                <a:ea typeface="ＭＳ Ｐゴシック" charset="0"/>
              </a:rPr>
              <a:t>约翰</a:t>
            </a:r>
            <a:r>
              <a:rPr lang="en-US" sz="2800" b="1" dirty="0">
                <a:solidFill>
                  <a:srgbClr val="2D5CE7">
                    <a:lumMod val="50000"/>
                  </a:srgbClr>
                </a:solidFill>
                <a:latin typeface="Arial" charset="0"/>
                <a:ea typeface="ＭＳ Ｐゴシック" charset="0"/>
              </a:rPr>
              <a:t> 20:19-23</a:t>
            </a:r>
          </a:p>
        </p:txBody>
      </p:sp>
      <p:pic>
        <p:nvPicPr>
          <p:cNvPr id="7" name="Picture 1" descr="12_Peter_Denies_Jesus_1024.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3" y="4320294"/>
            <a:ext cx="5832648" cy="1054434"/>
          </a:xfrm>
          <a:prstGeom prst="rect">
            <a:avLst/>
          </a:prstGeom>
          <a:noFill/>
        </p:spPr>
        <p:txBody>
          <a:bodyPr wrap="square" lIns="129833" tIns="64918" rIns="129833" bIns="64918">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fontAlgn="base">
              <a:spcBef>
                <a:spcPct val="0"/>
              </a:spcBef>
              <a:spcAft>
                <a:spcPct val="0"/>
              </a:spcAft>
            </a:pPr>
            <a:r>
              <a:rPr lang="zh-CN" altLang="en-US" sz="6000" dirty="0"/>
              <a:t>耶稣向门徒显现</a:t>
            </a:r>
            <a:endParaRPr lang="en-US" sz="6000" dirty="0"/>
          </a:p>
        </p:txBody>
      </p:sp>
      <p:grpSp>
        <p:nvGrpSpPr>
          <p:cNvPr id="14" name="Group 13"/>
          <p:cNvGrpSpPr/>
          <p:nvPr/>
        </p:nvGrpSpPr>
        <p:grpSpPr>
          <a:xfrm>
            <a:off x="179512" y="2132856"/>
            <a:ext cx="2808312" cy="1394678"/>
            <a:chOff x="5508104" y="620688"/>
            <a:chExt cx="2808312" cy="1394678"/>
          </a:xfrm>
        </p:grpSpPr>
        <p:grpSp>
          <p:nvGrpSpPr>
            <p:cNvPr id="15" name="Group 14"/>
            <p:cNvGrpSpPr/>
            <p:nvPr/>
          </p:nvGrpSpPr>
          <p:grpSpPr>
            <a:xfrm>
              <a:off x="5508104" y="620689"/>
              <a:ext cx="2660102" cy="1394677"/>
              <a:chOff x="5508104" y="620689"/>
              <a:chExt cx="2660102" cy="1394677"/>
            </a:xfrm>
          </p:grpSpPr>
          <p:pic>
            <p:nvPicPr>
              <p:cNvPr id="17"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8" name="Rectangle 17"/>
              <p:cNvSpPr/>
              <p:nvPr/>
            </p:nvSpPr>
            <p:spPr>
              <a:xfrm>
                <a:off x="6876256" y="692688"/>
                <a:ext cx="1224136" cy="1296152"/>
              </a:xfrm>
              <a:prstGeom prst="rect">
                <a:avLst/>
              </a:prstGeom>
              <a:solidFill>
                <a:srgbClr val="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6" name="TextBox 15"/>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384714093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4417" name="Picture 3" descr="01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856536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5441" name="Picture 1" descr="02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1537815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6465" name="Picture 1" descr="03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7090102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7489" name="Picture 1" descr="04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0728871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8513" name="Picture 1" descr="05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3152598"/>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9537" name="Picture 1" descr="06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59704977"/>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61" name="Picture 1" descr="07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6981881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1585" name="Picture 1" descr="08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37875193"/>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2609" name="Picture 1" descr="09_Jesus_Appears_Disciples_1024.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780874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162963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1" name="Picture 1" descr="21_John_Baptist_Prison_JPEG_1024.jpg">
            <a:hlinkClick r:id="rId2"/>
          </p:cNvPr>
          <p:cNvPicPr>
            <a:picLocks noChangeAspect="1"/>
          </p:cNvPicPr>
          <p:nvPr/>
        </p:nvPicPr>
        <p:blipFill rotWithShape="1">
          <a:blip r:embed="rId3"/>
          <a:srcRect l="7487"/>
          <a:stretch/>
        </p:blipFill>
        <p:spPr bwMode="auto">
          <a:xfrm>
            <a:off x="721096" y="0"/>
            <a:ext cx="8459416" cy="6858000"/>
          </a:xfrm>
          <a:prstGeom prst="rect">
            <a:avLst/>
          </a:prstGeom>
          <a:noFill/>
          <a:ln w="9525">
            <a:noFill/>
            <a:miter lim="800000"/>
            <a:headEnd/>
            <a:tailEnd/>
          </a:ln>
        </p:spPr>
      </p:pic>
      <p:sp>
        <p:nvSpPr>
          <p:cNvPr id="3" name="Title 1"/>
          <p:cNvSpPr>
            <a:spLocks noGrp="1"/>
          </p:cNvSpPr>
          <p:nvPr>
            <p:ph type="ctrTitle"/>
          </p:nvPr>
        </p:nvSpPr>
        <p:spPr>
          <a:xfrm>
            <a:off x="0" y="908720"/>
            <a:ext cx="9144000" cy="1296144"/>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zh-TW" altLang="en-US" sz="4000"/>
              <a:t>图片声明</a:t>
            </a:r>
            <a:r>
              <a:rPr lang="en-US" sz="4000" spc="-120" dirty="0">
                <a:latin typeface="Arial"/>
                <a:ea typeface="ＭＳ Ｐゴシック"/>
                <a:cs typeface="Arial"/>
              </a:rPr>
              <a:t> Big Book Media</a:t>
            </a:r>
            <a:br>
              <a:rPr lang="en-US" sz="4000" spc="-120" dirty="0">
                <a:latin typeface="Arial"/>
                <a:ea typeface="ＭＳ Ｐゴシック"/>
                <a:cs typeface="Arial"/>
              </a:rPr>
            </a:br>
            <a:r>
              <a:rPr lang="en-US" sz="4000" spc="-120" dirty="0">
                <a:latin typeface="Arial"/>
                <a:ea typeface="ＭＳ Ｐゴシック"/>
                <a:cs typeface="Arial"/>
              </a:rPr>
              <a:t>© </a:t>
            </a:r>
            <a:r>
              <a:rPr lang="zh-TW" altLang="en-US" sz="4000"/>
              <a:t>版权所有</a:t>
            </a:r>
            <a:r>
              <a:rPr lang="en-US" sz="4000" spc="-120" dirty="0">
                <a:latin typeface="Arial"/>
                <a:ea typeface="ＭＳ Ｐゴシック"/>
                <a:cs typeface="Arial"/>
              </a:rPr>
              <a:t>.</a:t>
            </a:r>
          </a:p>
        </p:txBody>
      </p:sp>
      <p:sp>
        <p:nvSpPr>
          <p:cNvPr id="4" name="TextBox 3"/>
          <p:cNvSpPr txBox="1"/>
          <p:nvPr/>
        </p:nvSpPr>
        <p:spPr>
          <a:xfrm>
            <a:off x="4861048" y="3284984"/>
            <a:ext cx="2304256" cy="2308324"/>
          </a:xfrm>
          <a:prstGeom prst="rect">
            <a:avLst/>
          </a:prstGeom>
          <a:solidFill>
            <a:srgbClr val="FFFFFF"/>
          </a:solidFill>
        </p:spPr>
        <p:txBody>
          <a:bodyPr wrap="square" rtlCol="0">
            <a:spAutoFit/>
          </a:bodyPr>
          <a:lstStyle/>
          <a:p>
            <a:r>
              <a:rPr lang="en-US" altLang="zh-CN" sz="4800" b="1" dirty="0">
                <a:solidFill>
                  <a:prstClr val="black">
                    <a:lumMod val="75000"/>
                    <a:lumOff val="25000"/>
                  </a:prstClr>
                </a:solidFill>
                <a:latin typeface="Arial"/>
                <a:cs typeface="Arial"/>
              </a:rPr>
              <a:t>BIG BOOK MEDIA</a:t>
            </a:r>
            <a:endParaRPr lang="en-GB" sz="8800" b="1" dirty="0">
              <a:solidFill>
                <a:prstClr val="black">
                  <a:lumMod val="75000"/>
                  <a:lumOff val="25000"/>
                </a:prstClr>
              </a:solidFill>
              <a:latin typeface="Arial"/>
              <a:cs typeface="Arial"/>
            </a:endParaRPr>
          </a:p>
        </p:txBody>
      </p:sp>
      <p:sp>
        <p:nvSpPr>
          <p:cNvPr id="5" name="Title 1"/>
          <p:cNvSpPr txBox="1">
            <a:spLocks/>
          </p:cNvSpPr>
          <p:nvPr/>
        </p:nvSpPr>
        <p:spPr bwMode="auto">
          <a:xfrm>
            <a:off x="0" y="20039"/>
            <a:ext cx="9144000" cy="816673"/>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1551309764"/>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549451455"/>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8" name="Picture 1"/>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5954436" y="1"/>
            <a:ext cx="3190680" cy="1943793"/>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1" descr="12_Peter_Denies_Jesus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0" y="6160364"/>
            <a:ext cx="9180512" cy="725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79512" y="4293097"/>
            <a:ext cx="6192687" cy="1146736"/>
          </a:xfrm>
          <a:prstGeom prst="rect">
            <a:avLst/>
          </a:prstGeom>
          <a:noFill/>
        </p:spPr>
        <p:txBody>
          <a:bodyPr wrap="square" lIns="129802" tIns="64903" rIns="129802" bIns="64903">
            <a:spAutoFit/>
          </a:bodyPr>
          <a:lstStyle>
            <a:defPPr>
              <a:defRPr lang="en-GB"/>
            </a:defPPr>
            <a:lvl1pPr defTabSz="1299125">
              <a:buClrTx/>
              <a:buSzTx/>
              <a:defRPr sz="7700" b="1">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ＭＳ Ｐゴシック" charset="0"/>
              </a:defRPr>
            </a:lvl1pPr>
          </a:lstStyle>
          <a:p>
            <a:pPr fontAlgn="base">
              <a:spcBef>
                <a:spcPct val="0"/>
              </a:spcBef>
              <a:spcAft>
                <a:spcPct val="0"/>
              </a:spcAft>
            </a:pPr>
            <a:r>
              <a:rPr lang="zh-CN" altLang="en-US" sz="6600" dirty="0"/>
              <a:t>耶稣向多马显现</a:t>
            </a:r>
            <a:endParaRPr lang="en-US" sz="6600" dirty="0"/>
          </a:p>
        </p:txBody>
      </p:sp>
      <p:sp>
        <p:nvSpPr>
          <p:cNvPr id="10" name="TextBox 9"/>
          <p:cNvSpPr txBox="1"/>
          <p:nvPr/>
        </p:nvSpPr>
        <p:spPr>
          <a:xfrm>
            <a:off x="217234" y="137474"/>
            <a:ext cx="5284995" cy="676596"/>
          </a:xfrm>
          <a:prstGeom prst="rect">
            <a:avLst/>
          </a:prstGeom>
          <a:noFill/>
        </p:spPr>
        <p:txBody>
          <a:bodyPr wrap="square" lIns="91280" tIns="45640" rIns="91280" bIns="45640">
            <a:spAutoFit/>
          </a:bodyPr>
          <a:lstStyle/>
          <a:p>
            <a:pPr defTabSz="91327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20:24-29</a:t>
            </a:r>
          </a:p>
        </p:txBody>
      </p:sp>
      <p:sp>
        <p:nvSpPr>
          <p:cNvPr id="12" name="TextBox 11"/>
          <p:cNvSpPr txBox="1"/>
          <p:nvPr/>
        </p:nvSpPr>
        <p:spPr>
          <a:xfrm>
            <a:off x="217234" y="3834129"/>
            <a:ext cx="1908991" cy="418766"/>
          </a:xfrm>
          <a:prstGeom prst="rect">
            <a:avLst/>
          </a:prstGeom>
          <a:noFill/>
        </p:spPr>
        <p:txBody>
          <a:bodyPr wrap="none" lIns="64202" tIns="32098" rIns="64202" bIns="32098">
            <a:spAutoFit/>
          </a:bodyPr>
          <a:lstStyle/>
          <a:p>
            <a:pPr defTabSz="321199" fontAlgn="base">
              <a:spcBef>
                <a:spcPct val="0"/>
              </a:spcBef>
              <a:spcAft>
                <a:spcPct val="0"/>
              </a:spcAft>
              <a:defRPr/>
            </a:pPr>
            <a:r>
              <a:rPr lang="zh-CN" alt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23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spTree>
    <p:extLst>
      <p:ext uri="{BB962C8B-B14F-4D97-AF65-F5344CB8AC3E}">
        <p14:creationId xmlns:p14="http://schemas.microsoft.com/office/powerpoint/2010/main" val="152282468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32666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01319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1020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43999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490784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470716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31359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516665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2620101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643517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330466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157811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3275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94676811"/>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83935589"/>
      </p:ext>
    </p:extLst>
  </p:cSld>
  <p:clrMapOvr>
    <a:masterClrMapping/>
  </p:clrMapOvr>
  <p:transition spd="med"/>
</p:sld>
</file>

<file path=ppt/slides/slide2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5570" name="Picture 29" descr="calendar-fu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zh-CN" altLang="en-US">
                <a:latin typeface="Arial" pitchFamily="34" charset="0"/>
                <a:cs typeface="Arial" pitchFamily="34" charset="0"/>
              </a:rPr>
              <a:t>一个受感的周末</a:t>
            </a:r>
            <a:endParaRPr lang="en-US" altLang="en-US">
              <a:latin typeface="Arial" pitchFamily="34" charset="0"/>
              <a:cs typeface="Arial" pitchFamily="34" charset="0"/>
            </a:endParaRPr>
          </a:p>
        </p:txBody>
      </p:sp>
      <p:sp>
        <p:nvSpPr>
          <p:cNvPr id="5" name="Rectangle 4"/>
          <p:cNvSpPr/>
          <p:nvPr/>
        </p:nvSpPr>
        <p:spPr>
          <a:xfrm>
            <a:off x="900113"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65573" name="Group 6"/>
          <p:cNvGrpSpPr>
            <a:grpSpLocks/>
          </p:cNvGrpSpPr>
          <p:nvPr/>
        </p:nvGrpSpPr>
        <p:grpSpPr bwMode="auto">
          <a:xfrm>
            <a:off x="900113" y="1916113"/>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周四</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4" name="Group 7"/>
          <p:cNvGrpSpPr>
            <a:grpSpLocks/>
          </p:cNvGrpSpPr>
          <p:nvPr/>
        </p:nvGrpSpPr>
        <p:grpSpPr bwMode="auto">
          <a:xfrm>
            <a:off x="2700338" y="1916113"/>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周五</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5" name="Group 10"/>
          <p:cNvGrpSpPr>
            <a:grpSpLocks/>
          </p:cNvGrpSpPr>
          <p:nvPr/>
        </p:nvGrpSpPr>
        <p:grpSpPr bwMode="auto">
          <a:xfrm>
            <a:off x="4500563" y="1916113"/>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周六</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6" name="Group 13"/>
          <p:cNvGrpSpPr>
            <a:grpSpLocks/>
          </p:cNvGrpSpPr>
          <p:nvPr/>
        </p:nvGrpSpPr>
        <p:grpSpPr bwMode="auto">
          <a:xfrm>
            <a:off x="6300788" y="1916113"/>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周日</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14" name="Group 25"/>
          <p:cNvGrpSpPr>
            <a:grpSpLocks/>
          </p:cNvGrpSpPr>
          <p:nvPr/>
        </p:nvGrpSpPr>
        <p:grpSpPr bwMode="auto">
          <a:xfrm>
            <a:off x="1476375" y="2997200"/>
            <a:ext cx="2003425" cy="936625"/>
            <a:chOff x="1259632" y="2996952"/>
            <a:chExt cx="1872208" cy="936104"/>
          </a:xfrm>
        </p:grpSpPr>
        <p:sp>
          <p:nvSpPr>
            <p:cNvPr id="246802"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8" name="Rectangle 17"/>
            <p:cNvSpPr/>
            <p:nvPr/>
          </p:nvSpPr>
          <p:spPr>
            <a:xfrm>
              <a:off x="1332325"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a:t>
              </a:r>
              <a:endParaRPr kumimoji="0" lang="en-US"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grpSp>
      <p:grpSp>
        <p:nvGrpSpPr>
          <p:cNvPr id="17" name="Group 27"/>
          <p:cNvGrpSpPr>
            <a:grpSpLocks/>
          </p:cNvGrpSpPr>
          <p:nvPr/>
        </p:nvGrpSpPr>
        <p:grpSpPr bwMode="auto">
          <a:xfrm>
            <a:off x="3498850" y="2997200"/>
            <a:ext cx="2003425" cy="936625"/>
            <a:chOff x="3203848" y="2996952"/>
            <a:chExt cx="1872208" cy="936104"/>
          </a:xfrm>
        </p:grpSpPr>
        <p:sp>
          <p:nvSpPr>
            <p:cNvPr id="246800"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0" name="Rectangle 19"/>
            <p:cNvSpPr/>
            <p:nvPr/>
          </p:nvSpPr>
          <p:spPr>
            <a:xfrm>
              <a:off x="3276541"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除酵的面包</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9" name="Group 26"/>
          <p:cNvGrpSpPr>
            <a:grpSpLocks/>
          </p:cNvGrpSpPr>
          <p:nvPr/>
        </p:nvGrpSpPr>
        <p:grpSpPr bwMode="auto">
          <a:xfrm>
            <a:off x="5521325" y="2997200"/>
            <a:ext cx="2003425" cy="936625"/>
            <a:chOff x="5148064" y="2996952"/>
            <a:chExt cx="1872208" cy="936104"/>
          </a:xfrm>
        </p:grpSpPr>
        <p:sp>
          <p:nvSpPr>
            <p:cNvPr id="246798"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2" name="Rectangle 21"/>
            <p:cNvSpPr/>
            <p:nvPr/>
          </p:nvSpPr>
          <p:spPr>
            <a:xfrm>
              <a:off x="5220757"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初熟之物</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sp>
        <p:nvSpPr>
          <p:cNvPr id="23" name="Rectangle 22"/>
          <p:cNvSpPr/>
          <p:nvPr/>
        </p:nvSpPr>
        <p:spPr>
          <a:xfrm>
            <a:off x="899592"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最后一个晚宴</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816070"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被钉十字架</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6124668"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复活</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Tree>
    <p:extLst>
      <p:ext uri="{BB962C8B-B14F-4D97-AF65-F5344CB8AC3E}">
        <p14:creationId xmlns:p14="http://schemas.microsoft.com/office/powerpoint/2010/main" val="2544704970"/>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2" descr="Tomb"/>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1300" name="Rectangle 4"/>
          <p:cNvSpPr>
            <a:spLocks noGrp="1" noChangeArrowheads="1"/>
          </p:cNvSpPr>
          <p:nvPr>
            <p:ph type="title"/>
          </p:nvPr>
        </p:nvSpPr>
        <p:spPr>
          <a:xfrm>
            <a:off x="381000" y="2743200"/>
            <a:ext cx="5486400" cy="1981200"/>
          </a:xfrm>
          <a:effectLst>
            <a:outerShdw blurRad="63500" dist="63500" dir="13012194" algn="ctr" rotWithShape="0">
              <a:srgbClr val="000000">
                <a:alpha val="74997"/>
              </a:srgbClr>
            </a:outerShdw>
          </a:effectLst>
        </p:spPr>
        <p:txBody>
          <a:bodyPr/>
          <a:lstStyle/>
          <a:p>
            <a:pPr algn="l" eaLnBrk="1" hangingPunct="1">
              <a:defRPr/>
            </a:pPr>
            <a:r>
              <a:rPr lang="zh-CN" altLang="en-US" sz="6000" b="1" dirty="0">
                <a:solidFill>
                  <a:schemeClr val="bg1"/>
                </a:solidFill>
                <a:effectLst>
                  <a:outerShdw blurRad="38100" dist="38100" dir="2700000" algn="tl">
                    <a:srgbClr val="DDDDDD"/>
                  </a:outerShdw>
                </a:effectLst>
                <a:latin typeface="SimHei" charset="0"/>
                <a:ea typeface="SimHei" charset="0"/>
                <a:cs typeface="SimHei" charset="0"/>
              </a:rPr>
              <a:t>我们怎样解释空坟墓</a:t>
            </a:r>
            <a:r>
              <a:rPr lang="en-US" altLang="ja-JP" sz="6000" b="1" dirty="0">
                <a:solidFill>
                  <a:schemeClr val="bg1"/>
                </a:solidFill>
                <a:effectLst>
                  <a:outerShdw blurRad="38100" dist="38100" dir="2700000" algn="tl">
                    <a:srgbClr val="DDDDDD"/>
                  </a:outerShdw>
                </a:effectLst>
                <a:latin typeface="SimHei" charset="0"/>
                <a:ea typeface="SimHei" charset="0"/>
                <a:cs typeface="SimHei" charset="0"/>
              </a:rPr>
              <a:t>?</a:t>
            </a:r>
            <a:endParaRPr lang="en-US" sz="6000" b="1" dirty="0">
              <a:solidFill>
                <a:schemeClr val="bg1"/>
              </a:solidFill>
              <a:effectLst>
                <a:outerShdw blurRad="38100" dist="38100" dir="2700000" algn="tl">
                  <a:srgbClr val="DDDDDD"/>
                </a:outerShdw>
              </a:effectLst>
              <a:latin typeface="SimHei" charset="0"/>
              <a:ea typeface="SimHei" charset="0"/>
              <a:cs typeface="SimHei" charset="0"/>
            </a:endParaRPr>
          </a:p>
        </p:txBody>
      </p:sp>
      <p:sp>
        <p:nvSpPr>
          <p:cNvPr id="5" name="Rectangle 3"/>
          <p:cNvSpPr txBox="1">
            <a:spLocks noChangeArrowheads="1"/>
          </p:cNvSpPr>
          <p:nvPr/>
        </p:nvSpPr>
        <p:spPr bwMode="auto">
          <a:xfrm>
            <a:off x="1600200" y="4724400"/>
            <a:ext cx="5334000" cy="2133600"/>
          </a:xfrm>
          <a:prstGeom prst="rect">
            <a:avLst/>
          </a:prstGeom>
          <a:noFill/>
          <a:ln w="9525">
            <a:noFill/>
            <a:miter lim="800000"/>
            <a:headEnd/>
            <a:tailEnd/>
          </a:ln>
          <a:effectLst>
            <a:outerShdw blurRad="63500" dist="63500" dir="13012194"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20000"/>
              </a:spcBef>
              <a:spcAft>
                <a:spcPct val="0"/>
              </a:spcAft>
              <a:buClr>
                <a:srgbClr val="F79646"/>
              </a:buClr>
              <a:buSzPct val="80000"/>
              <a:buFont typeface="Wingdings" charset="0"/>
              <a:buChar char="n"/>
              <a:defRPr/>
            </a:pPr>
            <a:r>
              <a:rPr lang="zh-CN" altLang="en-US" sz="3600" b="1" dirty="0">
                <a:solidFill>
                  <a:srgbClr val="FFFFFF"/>
                </a:solidFill>
                <a:effectLst>
                  <a:outerShdw blurRad="38100" dist="38100" dir="2700000" algn="tl">
                    <a:srgbClr val="DDDDDD"/>
                  </a:outerShdw>
                </a:effectLst>
                <a:latin typeface="SimHei" charset="0"/>
                <a:ea typeface="SimHei" charset="0"/>
                <a:cs typeface="SimHei" charset="0"/>
              </a:rPr>
              <a:t>他根本没有死</a:t>
            </a:r>
            <a:r>
              <a:rPr lang="en-US" altLang="ja-JP" sz="3600" b="1" dirty="0">
                <a:solidFill>
                  <a:srgbClr val="FFFFFF"/>
                </a:solidFill>
                <a:effectLst>
                  <a:outerShdw blurRad="38100" dist="38100" dir="2700000" algn="tl">
                    <a:srgbClr val="DDDDDD"/>
                  </a:outerShdw>
                </a:effectLst>
                <a:latin typeface="SimHei" charset="0"/>
                <a:ea typeface="SimHei" charset="0"/>
                <a:cs typeface="SimHei" charset="0"/>
              </a:rPr>
              <a:t>?</a:t>
            </a:r>
          </a:p>
          <a:p>
            <a:pPr eaLnBrk="1" fontAlgn="base" hangingPunct="1">
              <a:spcBef>
                <a:spcPct val="20000"/>
              </a:spcBef>
              <a:spcAft>
                <a:spcPct val="0"/>
              </a:spcAft>
              <a:buClr>
                <a:srgbClr val="F79646"/>
              </a:buClr>
              <a:buSzPct val="80000"/>
              <a:buFont typeface="Wingdings" charset="0"/>
              <a:buChar char="n"/>
              <a:defRPr/>
            </a:pPr>
            <a:r>
              <a:rPr lang="zh-CN" altLang="en-US" sz="3600" b="1" dirty="0">
                <a:solidFill>
                  <a:srgbClr val="FFFFFF"/>
                </a:solidFill>
                <a:effectLst>
                  <a:outerShdw blurRad="38100" dist="38100" dir="2700000" algn="tl">
                    <a:srgbClr val="DDDDDD"/>
                  </a:outerShdw>
                </a:effectLst>
                <a:latin typeface="SimHei" charset="0"/>
                <a:ea typeface="SimHei" charset="0"/>
                <a:cs typeface="SimHei" charset="0"/>
              </a:rPr>
              <a:t>耶稣有力气自己离开</a:t>
            </a:r>
            <a:r>
              <a:rPr lang="en-US" altLang="ja-JP" sz="3600" b="1" dirty="0">
                <a:solidFill>
                  <a:srgbClr val="FFFFFF"/>
                </a:solidFill>
                <a:effectLst>
                  <a:outerShdw blurRad="38100" dist="38100" dir="2700000" algn="tl">
                    <a:srgbClr val="DDDDDD"/>
                  </a:outerShdw>
                </a:effectLst>
                <a:latin typeface="SimHei" charset="0"/>
                <a:ea typeface="SimHei" charset="0"/>
                <a:cs typeface="SimHei" charset="0"/>
              </a:rPr>
              <a:t>?</a:t>
            </a:r>
          </a:p>
          <a:p>
            <a:pPr eaLnBrk="1" fontAlgn="base" hangingPunct="1">
              <a:spcBef>
                <a:spcPct val="20000"/>
              </a:spcBef>
              <a:spcAft>
                <a:spcPct val="0"/>
              </a:spcAft>
              <a:buClr>
                <a:srgbClr val="F79646"/>
              </a:buClr>
              <a:buSzPct val="80000"/>
              <a:buFont typeface="Wingdings" charset="0"/>
              <a:buChar char="n"/>
              <a:defRPr/>
            </a:pPr>
            <a:r>
              <a:rPr lang="zh-CN" altLang="en-US" sz="3600" b="1" dirty="0">
                <a:solidFill>
                  <a:srgbClr val="FFFFFF"/>
                </a:solidFill>
                <a:effectLst>
                  <a:outerShdw blurRad="38100" dist="38100" dir="2700000" algn="tl">
                    <a:srgbClr val="DDDDDD"/>
                  </a:outerShdw>
                </a:effectLst>
                <a:latin typeface="SimHei" charset="0"/>
                <a:ea typeface="SimHei" charset="0"/>
                <a:cs typeface="SimHei" charset="0"/>
              </a:rPr>
              <a:t>门徒把尸体带走</a:t>
            </a:r>
            <a:r>
              <a:rPr lang="en-US" altLang="ja-JP" sz="3600" b="1" dirty="0">
                <a:solidFill>
                  <a:srgbClr val="FFFFFF"/>
                </a:solidFill>
                <a:effectLst>
                  <a:outerShdw blurRad="38100" dist="38100" dir="2700000" algn="tl">
                    <a:srgbClr val="DDDDDD"/>
                  </a:outerShdw>
                </a:effectLst>
                <a:latin typeface="SimHei" charset="0"/>
                <a:ea typeface="SimHei" charset="0"/>
                <a:cs typeface="SimHei" charset="0"/>
              </a:rPr>
              <a:t>?</a:t>
            </a:r>
            <a:endParaRPr lang="en-US" sz="3600" b="1" dirty="0">
              <a:solidFill>
                <a:srgbClr val="FFFFFF"/>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87234619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 descr="Peter's Denial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0" y="274638"/>
            <a:ext cx="9144000" cy="1401762"/>
          </a:xfrm>
        </p:spPr>
        <p:txBody>
          <a:bodyPr/>
          <a:lstStyle/>
          <a:p>
            <a:pPr eaLnBrk="1" hangingPunct="1">
              <a:defRPr/>
            </a:pPr>
            <a:r>
              <a:rPr lang="zh-CN" altLang="en-US" sz="5200" b="1" dirty="0">
                <a:solidFill>
                  <a:srgbClr val="FFEA8C"/>
                </a:solidFill>
                <a:effectLst>
                  <a:outerShdw blurRad="38100" dist="38100" dir="2700000" algn="tl">
                    <a:srgbClr val="DDDDDD"/>
                  </a:outerShdw>
                </a:effectLst>
                <a:latin typeface="SimHei" charset="0"/>
                <a:ea typeface="SimHei" charset="0"/>
                <a:cs typeface="SimHei" charset="0"/>
              </a:rPr>
              <a:t>甚麽使灰心丧气的彼得回头</a:t>
            </a:r>
            <a:r>
              <a:rPr lang="en-US" altLang="ja-JP" sz="5200" b="1" dirty="0">
                <a:solidFill>
                  <a:srgbClr val="FFEA8C"/>
                </a:solidFill>
                <a:effectLst>
                  <a:outerShdw blurRad="38100" dist="38100" dir="2700000" algn="tl">
                    <a:srgbClr val="DDDDDD"/>
                  </a:outerShdw>
                </a:effectLst>
                <a:latin typeface="SimHei" charset="0"/>
                <a:ea typeface="SimHei" charset="0"/>
                <a:cs typeface="SimHei" charset="0"/>
              </a:rPr>
              <a:t>?</a:t>
            </a:r>
            <a:endParaRPr lang="en-US" sz="5200" b="1" dirty="0">
              <a:solidFill>
                <a:srgbClr val="FFEA8C"/>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6127607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360578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2561" name="Picture 2" descr="gravecloth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5" name="Rectangle 3"/>
          <p:cNvSpPr>
            <a:spLocks noGrp="1" noChangeArrowheads="1"/>
          </p:cNvSpPr>
          <p:nvPr>
            <p:ph type="title"/>
          </p:nvPr>
        </p:nvSpPr>
        <p:spPr>
          <a:xfrm>
            <a:off x="3581400" y="274638"/>
            <a:ext cx="1981200" cy="2925762"/>
          </a:xfrm>
        </p:spPr>
        <p:txBody>
          <a:bodyPr/>
          <a:lstStyle/>
          <a:p>
            <a:pPr eaLnBrk="1" hangingPunct="1">
              <a:defRPr/>
            </a:pPr>
            <a:r>
              <a:rPr lang="zh-CN" altLang="en-US" sz="4800" b="1" dirty="0">
                <a:solidFill>
                  <a:srgbClr val="FFEA8C"/>
                </a:solidFill>
                <a:effectLst>
                  <a:outerShdw blurRad="38100" dist="38100" dir="2700000" algn="tl">
                    <a:srgbClr val="DDDDDD"/>
                  </a:outerShdw>
                </a:effectLst>
                <a:latin typeface="SimHei" charset="0"/>
                <a:ea typeface="SimHei" charset="0"/>
                <a:cs typeface="SimHei" charset="0"/>
              </a:rPr>
              <a:t>空坟墓证明了</a:t>
            </a:r>
            <a:r>
              <a:rPr lang="en-US" altLang="ja-JP" sz="4800" b="1" dirty="0">
                <a:solidFill>
                  <a:srgbClr val="FFEA8C"/>
                </a:solidFill>
                <a:effectLst>
                  <a:outerShdw blurRad="38100" dist="38100" dir="2700000" algn="tl">
                    <a:srgbClr val="DDDDDD"/>
                  </a:outerShdw>
                </a:effectLst>
                <a:latin typeface="SimHei" charset="0"/>
                <a:ea typeface="SimHei" charset="0"/>
                <a:cs typeface="SimHei" charset="0"/>
              </a:rPr>
              <a:t>!</a:t>
            </a:r>
            <a:endParaRPr lang="en-US" sz="4800" b="1" dirty="0">
              <a:solidFill>
                <a:srgbClr val="FFEA8C"/>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1355712108"/>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8033" name="Picture 3" descr="jesusascend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304800"/>
            <a:ext cx="6096000" cy="1600200"/>
          </a:xfrm>
          <a:solidFill>
            <a:schemeClr val="tx1"/>
          </a:solidFill>
          <a:effectLst>
            <a:outerShdw blurRad="63500" dist="53882" dir="2700000" algn="ctr" rotWithShape="0">
              <a:srgbClr val="000000">
                <a:alpha val="74997"/>
              </a:srgbClr>
            </a:outerShdw>
          </a:effectLst>
        </p:spPr>
        <p:txBody>
          <a:bodyPr/>
          <a:lstStyle/>
          <a:p>
            <a:pPr eaLnBrk="1" hangingPunct="1">
              <a:defRPr/>
            </a:pPr>
            <a:r>
              <a:rPr lang="zh-TW" altLang="en-US" sz="4000" b="1" dirty="0">
                <a:solidFill>
                  <a:schemeClr val="bg1"/>
                </a:solidFill>
                <a:effectLst>
                  <a:outerShdw blurRad="38100" dist="38100" dir="2700000" algn="tl">
                    <a:srgbClr val="DDDDDD"/>
                  </a:outerShdw>
                </a:effectLst>
                <a:latin typeface="华文细黑"/>
                <a:ea typeface="华文细黑"/>
                <a:cs typeface="华文细黑"/>
              </a:rPr>
              <a:t>约翰为何书写</a:t>
            </a:r>
            <a:br>
              <a:rPr lang="zh-TW" altLang="en-US" sz="4000" b="1" dirty="0">
                <a:solidFill>
                  <a:schemeClr val="bg1"/>
                </a:solidFill>
                <a:effectLst>
                  <a:outerShdw blurRad="38100" dist="38100" dir="2700000" algn="tl">
                    <a:srgbClr val="DDDDDD"/>
                  </a:outerShdw>
                </a:effectLst>
                <a:latin typeface="华文细黑"/>
                <a:ea typeface="华文细黑"/>
                <a:cs typeface="华文细黑"/>
              </a:rPr>
            </a:br>
            <a:r>
              <a:rPr lang="zh-TW" altLang="en-US" sz="4000" b="1" dirty="0">
                <a:solidFill>
                  <a:schemeClr val="bg1"/>
                </a:solidFill>
                <a:effectLst>
                  <a:outerShdw blurRad="38100" dist="38100" dir="2700000" algn="tl">
                    <a:srgbClr val="DDDDDD"/>
                  </a:outerShdw>
                </a:effectLst>
                <a:latin typeface="华文细黑"/>
                <a:ea typeface="华文细黑"/>
                <a:cs typeface="华文细黑"/>
              </a:rPr>
              <a:t>耶稣所行的神迹</a:t>
            </a:r>
            <a:r>
              <a:rPr lang="en-US" altLang="zh-TW" sz="4000" b="1" dirty="0">
                <a:solidFill>
                  <a:schemeClr val="bg1"/>
                </a:solidFill>
                <a:effectLst>
                  <a:outerShdw blurRad="38100" dist="38100" dir="2700000" algn="tl">
                    <a:srgbClr val="DDDDDD"/>
                  </a:outerShdw>
                </a:effectLst>
                <a:latin typeface="华文细黑"/>
                <a:ea typeface="华文细黑"/>
                <a:cs typeface="华文细黑"/>
              </a:rPr>
              <a:t>?</a:t>
            </a:r>
            <a:endParaRPr lang="en-US" sz="4000" dirty="0">
              <a:solidFill>
                <a:schemeClr val="bg1"/>
              </a:solidFill>
              <a:effectLst>
                <a:outerShdw blurRad="38100" dist="38100" dir="2700000" algn="tl">
                  <a:srgbClr val="DDDDDD"/>
                </a:outerShdw>
              </a:effectLst>
              <a:latin typeface="华文细黑"/>
              <a:ea typeface="华文细黑"/>
              <a:cs typeface="华文细黑"/>
            </a:endParaRPr>
          </a:p>
        </p:txBody>
      </p:sp>
      <p:sp>
        <p:nvSpPr>
          <p:cNvPr id="957445" name="Rectangle 5"/>
          <p:cNvSpPr>
            <a:spLocks noChangeArrowheads="1"/>
          </p:cNvSpPr>
          <p:nvPr/>
        </p:nvSpPr>
        <p:spPr bwMode="auto">
          <a:xfrm>
            <a:off x="3733800" y="4114800"/>
            <a:ext cx="5410200" cy="2743200"/>
          </a:xfrm>
          <a:prstGeom prst="rect">
            <a:avLst/>
          </a:prstGeom>
          <a:gradFill rotWithShape="1">
            <a:gsLst>
              <a:gs pos="0">
                <a:srgbClr val="000099"/>
              </a:gs>
              <a:gs pos="100000">
                <a:srgbClr val="000047"/>
              </a:gs>
            </a:gsLst>
            <a:lin ang="5400000" scaled="1"/>
          </a:gradFill>
          <a:ln w="9525">
            <a:noFill/>
            <a:miter lim="800000"/>
            <a:headEnd/>
            <a:tailEnd/>
          </a:ln>
          <a:effectLst>
            <a:outerShdw blurRad="63500" dist="53882" dir="2700000" algn="ctr" rotWithShape="0">
              <a:srgbClr val="000000">
                <a:alpha val="74997"/>
              </a:srgbClr>
            </a:outerShdw>
          </a:effectLst>
        </p:spPr>
        <p:txBody>
          <a:bodyPr/>
          <a:lstStyle/>
          <a:p>
            <a:pPr marL="176213" indent="-176213" fontAlgn="base">
              <a:spcBef>
                <a:spcPct val="20000"/>
              </a:spcBef>
              <a:spcAft>
                <a:spcPct val="0"/>
              </a:spcAft>
              <a:buClr>
                <a:srgbClr val="FFCC66"/>
              </a:buClr>
              <a:buSzPct val="80000"/>
              <a:buFont typeface="Wingdings" charset="0"/>
              <a:buNone/>
              <a:defRPr/>
            </a:pPr>
            <a:r>
              <a:rPr lang="ja-JP" altLang="en-US" sz="2800" b="1" dirty="0">
                <a:solidFill>
                  <a:srgbClr val="FFFFFF"/>
                </a:solidFill>
                <a:effectLst>
                  <a:outerShdw blurRad="38100" dist="38100" dir="2700000" algn="tl">
                    <a:srgbClr val="000000"/>
                  </a:outerShdw>
                </a:effectLst>
                <a:ea typeface="ＭＳ Ｐゴシック" charset="0"/>
              </a:rPr>
              <a:t>“但记这些事、要</a:t>
            </a:r>
            <a:r>
              <a:rPr lang="ja-JP" altLang="en-US" sz="2800" b="1" dirty="0">
                <a:solidFill>
                  <a:srgbClr val="FFFF66"/>
                </a:solidFill>
                <a:effectLst>
                  <a:outerShdw blurRad="38100" dist="38100" dir="2700000" algn="tl">
                    <a:srgbClr val="000000"/>
                  </a:outerShdw>
                </a:effectLst>
                <a:ea typeface="ＭＳ Ｐゴシック" charset="0"/>
              </a:rPr>
              <a:t>叫你们信</a:t>
            </a:r>
            <a:r>
              <a:rPr lang="ja-JP" altLang="en-US" sz="2800" b="1" dirty="0">
                <a:solidFill>
                  <a:srgbClr val="FFFFFF"/>
                </a:solidFill>
                <a:effectLst>
                  <a:outerShdw blurRad="38100" dist="38100" dir="2700000" algn="tl">
                    <a:srgbClr val="000000"/>
                  </a:outerShdw>
                </a:effectLst>
                <a:ea typeface="ＭＳ Ｐゴシック" charset="0"/>
              </a:rPr>
              <a:t>耶稣是基督、是神的儿子．并且叫你们信了他、</a:t>
            </a:r>
            <a:r>
              <a:rPr lang="ja-JP" altLang="en-US" sz="2800" b="1" dirty="0">
                <a:solidFill>
                  <a:srgbClr val="FFFF66"/>
                </a:solidFill>
                <a:effectLst>
                  <a:outerShdw blurRad="38100" dist="38100" dir="2700000" algn="tl">
                    <a:srgbClr val="000000"/>
                  </a:outerShdw>
                </a:effectLst>
                <a:ea typeface="ＭＳ Ｐゴシック" charset="0"/>
              </a:rPr>
              <a:t>就可以因他的名得生命</a:t>
            </a:r>
            <a:r>
              <a:rPr lang="ja-JP" altLang="en-US" sz="2800" b="1" dirty="0">
                <a:solidFill>
                  <a:srgbClr val="FFFFFF"/>
                </a:solidFill>
                <a:effectLst>
                  <a:outerShdw blurRad="38100" dist="38100" dir="2700000" algn="tl">
                    <a:srgbClr val="000000"/>
                  </a:outerShdw>
                </a:effectLst>
                <a:ea typeface="ＭＳ Ｐゴシック" charset="0"/>
              </a:rPr>
              <a:t>。”</a:t>
            </a:r>
            <a:r>
              <a:rPr lang="en-US" altLang="ja-JP" sz="2800" b="1" dirty="0">
                <a:solidFill>
                  <a:srgbClr val="FFFFFF"/>
                </a:solidFill>
                <a:effectLst>
                  <a:outerShdw blurRad="38100" dist="38100" dir="2700000" algn="tl">
                    <a:srgbClr val="000000"/>
                  </a:outerShdw>
                </a:effectLst>
                <a:ea typeface="ＭＳ Ｐゴシック" charset="0"/>
              </a:rPr>
              <a:t>(</a:t>
            </a:r>
            <a:r>
              <a:rPr lang="ja-JP" altLang="en-US" sz="2800" b="1" dirty="0">
                <a:solidFill>
                  <a:srgbClr val="FFFFFF"/>
                </a:solidFill>
                <a:effectLst>
                  <a:outerShdw blurRad="38100" dist="38100" dir="2700000" algn="tl">
                    <a:srgbClr val="000000"/>
                  </a:outerShdw>
                </a:effectLst>
                <a:ea typeface="ＭＳ Ｐゴシック" charset="0"/>
              </a:rPr>
              <a:t>约 </a:t>
            </a:r>
            <a:r>
              <a:rPr lang="en-US" altLang="ja-JP" sz="2800" b="1" dirty="0">
                <a:solidFill>
                  <a:srgbClr val="FFFFFF"/>
                </a:solidFill>
                <a:effectLst>
                  <a:outerShdw blurRad="38100" dist="38100" dir="2700000" algn="tl">
                    <a:srgbClr val="000000"/>
                  </a:outerShdw>
                </a:effectLst>
                <a:ea typeface="ＭＳ Ｐゴシック" charset="0"/>
              </a:rPr>
              <a:t>20:31)</a:t>
            </a:r>
          </a:p>
        </p:txBody>
      </p:sp>
      <p:sp>
        <p:nvSpPr>
          <p:cNvPr id="6" name="Rectangle 2"/>
          <p:cNvSpPr txBox="1">
            <a:spLocks noChangeArrowheads="1"/>
          </p:cNvSpPr>
          <p:nvPr/>
        </p:nvSpPr>
        <p:spPr bwMode="auto">
          <a:xfrm>
            <a:off x="4800600" y="2286000"/>
            <a:ext cx="3962400" cy="1600200"/>
          </a:xfrm>
          <a:prstGeom prst="rect">
            <a:avLst/>
          </a:prstGeom>
          <a:noFill/>
          <a:ln w="9525">
            <a:noFill/>
            <a:miter lim="800000"/>
            <a:headEnd/>
            <a:tailEnd/>
          </a:ln>
          <a:effectLst>
            <a:outerShdw blurRad="63500" dist="53882"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20000"/>
              </a:spcBef>
              <a:spcAft>
                <a:spcPct val="0"/>
              </a:spcAft>
              <a:buClr>
                <a:srgbClr val="FFCC66"/>
              </a:buClr>
              <a:buSzPct val="80000"/>
              <a:buFont typeface="Wingdings" charset="0"/>
              <a:buChar char="n"/>
              <a:defRPr/>
            </a:pPr>
            <a:r>
              <a:rPr lang="zh-TW" altLang="en-US" sz="3200" dirty="0">
                <a:solidFill>
                  <a:srgbClr val="FFFFFF"/>
                </a:solidFill>
                <a:effectLst>
                  <a:outerShdw blurRad="38100" dist="38100" dir="2700000" algn="tl">
                    <a:srgbClr val="000000"/>
                  </a:outerShdw>
                </a:effectLst>
                <a:latin typeface="Tahoma" charset="0"/>
              </a:rPr>
              <a:t>叫你们信了他、就可以因他的名得生命</a:t>
            </a:r>
            <a:r>
              <a:rPr lang="en-US" altLang="zh-TW" sz="3200" dirty="0">
                <a:solidFill>
                  <a:srgbClr val="FFFFFF"/>
                </a:solidFill>
                <a:effectLst>
                  <a:outerShdw blurRad="38100" dist="38100" dir="2700000" algn="tl">
                    <a:srgbClr val="000000"/>
                  </a:outerShdw>
                </a:effectLst>
                <a:latin typeface="Tahoma" charset="0"/>
              </a:rPr>
              <a:t>!</a:t>
            </a:r>
          </a:p>
        </p:txBody>
      </p:sp>
    </p:spTree>
    <p:extLst>
      <p:ext uri="{BB962C8B-B14F-4D97-AF65-F5344CB8AC3E}">
        <p14:creationId xmlns:p14="http://schemas.microsoft.com/office/powerpoint/2010/main" val="37872793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574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7445" grpId="0" animBg="1"/>
      <p:bldP spid="6" grpId="0"/>
    </p:bldLst>
  </p:timing>
</p:sld>
</file>

<file path=ppt/slides/slide282.xml><?xml version="1.0" encoding="utf-8"?>
<p:sld xmlns:a="http://schemas.openxmlformats.org/drawingml/2006/main" xmlns:r="http://schemas.openxmlformats.org/officeDocument/2006/relationships" xmlns:p="http://schemas.openxmlformats.org/presentationml/2006/main">
  <p:cSld>
    <p:bg>
      <p:bgPr>
        <a:solidFill>
          <a:srgbClr val="C00000"/>
        </a:solidFill>
        <a:effectLst/>
      </p:bgPr>
    </p:bg>
    <p:spTree>
      <p:nvGrpSpPr>
        <p:cNvPr id="1" name=""/>
        <p:cNvGrpSpPr/>
        <p:nvPr/>
      </p:nvGrpSpPr>
      <p:grpSpPr>
        <a:xfrm>
          <a:off x="0" y="0"/>
          <a:ext cx="0" cy="0"/>
          <a:chOff x="0" y="0"/>
          <a:chExt cx="0" cy="0"/>
        </a:xfrm>
      </p:grpSpPr>
      <p:pic>
        <p:nvPicPr>
          <p:cNvPr id="316418" name="Picture 2" descr="Resurrec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1" name="Rectangle 3"/>
          <p:cNvSpPr>
            <a:spLocks noGrp="1" noChangeArrowheads="1"/>
          </p:cNvSpPr>
          <p:nvPr>
            <p:ph type="title"/>
          </p:nvPr>
        </p:nvSpPr>
        <p:spPr>
          <a:xfrm>
            <a:off x="228600" y="2971800"/>
            <a:ext cx="8686800" cy="2895600"/>
          </a:xfrm>
          <a:effectLst>
            <a:outerShdw blurRad="63500" dist="74053" dir="19742175" algn="ctr" rotWithShape="0">
              <a:srgbClr val="000000">
                <a:alpha val="74997"/>
              </a:srgbClr>
            </a:outerShdw>
          </a:effectLst>
        </p:spPr>
        <p:txBody>
          <a:bodyPr/>
          <a:lstStyle/>
          <a:p>
            <a:pPr algn="l" eaLnBrk="1" hangingPunct="1">
              <a:defRPr/>
            </a:pPr>
            <a:r>
              <a:rPr lang="zh-CN" altLang="en-US" sz="5400" b="1">
                <a:solidFill>
                  <a:schemeClr val="bg1"/>
                </a:solidFill>
                <a:latin typeface="SimHei" charset="0"/>
                <a:ea typeface="SimHei" charset="0"/>
                <a:cs typeface="SimHei" charset="0"/>
              </a:rPr>
              <a:t>但</a:t>
            </a:r>
            <a:r>
              <a:rPr lang="zh-CN" altLang="en-US" sz="5400" b="1">
                <a:solidFill>
                  <a:schemeClr val="bg1"/>
                </a:solidFill>
                <a:effectLst>
                  <a:outerShdw blurRad="38100" dist="38100" dir="2700000" algn="tl">
                    <a:srgbClr val="000000"/>
                  </a:outerShdw>
                </a:effectLst>
                <a:latin typeface="SimHei" charset="0"/>
                <a:ea typeface="SimHei" charset="0"/>
                <a:cs typeface="SimHei" charset="0"/>
              </a:rPr>
              <a:t>耶稣的复活证明他</a:t>
            </a:r>
            <a:r>
              <a:rPr lang="zh-CN" altLang="en-US" sz="5400" b="1">
                <a:solidFill>
                  <a:schemeClr val="bg1"/>
                </a:solidFill>
                <a:latin typeface="SimHei" charset="0"/>
                <a:ea typeface="SimHei" charset="0"/>
                <a:cs typeface="SimHei" charset="0"/>
              </a:rPr>
              <a:t>是神</a:t>
            </a:r>
            <a:r>
              <a:rPr lang="en-US" altLang="zh-CN" sz="5400" b="1">
                <a:solidFill>
                  <a:schemeClr val="bg1"/>
                </a:solidFill>
                <a:latin typeface="SimHei" charset="0"/>
                <a:ea typeface="SimHei" charset="0"/>
                <a:cs typeface="SimHei" charset="0"/>
              </a:rPr>
              <a:t>,</a:t>
            </a:r>
            <a:r>
              <a:rPr lang="zh-CN" altLang="en-US" sz="5400" b="1">
                <a:solidFill>
                  <a:schemeClr val="bg1"/>
                </a:solidFill>
                <a:effectLst>
                  <a:outerShdw blurRad="38100" dist="38100" dir="2700000" algn="tl">
                    <a:srgbClr val="000000"/>
                  </a:outerShdw>
                </a:effectLst>
                <a:latin typeface="SimHei" charset="0"/>
                <a:ea typeface="SimHei" charset="0"/>
                <a:cs typeface="SimHei" charset="0"/>
              </a:rPr>
              <a:t>能赐我们永生</a:t>
            </a:r>
            <a:r>
              <a:rPr lang="en-US" altLang="zh-CN" sz="5400" b="1">
                <a:solidFill>
                  <a:schemeClr val="bg1"/>
                </a:solidFill>
                <a:latin typeface="SimHei" charset="0"/>
                <a:ea typeface="SimHei" charset="0"/>
                <a:cs typeface="SimHei" charset="0"/>
              </a:rPr>
              <a:t>(</a:t>
            </a:r>
            <a:r>
              <a:rPr lang="zh-CN" altLang="en-US" sz="5400" b="1">
                <a:solidFill>
                  <a:schemeClr val="bg1"/>
                </a:solidFill>
                <a:latin typeface="SimHei" charset="0"/>
                <a:ea typeface="SimHei" charset="0"/>
                <a:cs typeface="SimHei" charset="0"/>
              </a:rPr>
              <a:t>约</a:t>
            </a:r>
            <a:r>
              <a:rPr lang="en-US" altLang="zh-CN" sz="5400" b="1">
                <a:solidFill>
                  <a:schemeClr val="bg1"/>
                </a:solidFill>
                <a:latin typeface="SimHei" charset="0"/>
                <a:ea typeface="SimHei" charset="0"/>
                <a:cs typeface="SimHei" charset="0"/>
              </a:rPr>
              <a:t>20)</a:t>
            </a:r>
            <a:endParaRPr lang="en-US" sz="5400" b="1">
              <a:solidFill>
                <a:schemeClr val="bg1"/>
              </a:solidFill>
              <a:latin typeface="SimHei" charset="0"/>
              <a:ea typeface="SimHei" charset="0"/>
              <a:cs typeface="SimHei" charset="0"/>
            </a:endParaRPr>
          </a:p>
        </p:txBody>
      </p:sp>
    </p:spTree>
    <p:extLst>
      <p:ext uri="{BB962C8B-B14F-4D97-AF65-F5344CB8AC3E}">
        <p14:creationId xmlns:p14="http://schemas.microsoft.com/office/powerpoint/2010/main" val="202072984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21</a:t>
            </a:r>
          </a:p>
        </p:txBody>
      </p:sp>
    </p:spTree>
    <p:extLst>
      <p:ext uri="{BB962C8B-B14F-4D97-AF65-F5344CB8AC3E}">
        <p14:creationId xmlns:p14="http://schemas.microsoft.com/office/powerpoint/2010/main" val="402186282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耶稣教导了他对所有相信之人的完全供应（约翰福音</a:t>
            </a:r>
            <a:r>
              <a:rPr lang="en-US" altLang="zh-CN" sz="4800" b="1" dirty="0">
                <a:effectLst>
                  <a:glow rad="127000">
                    <a:schemeClr val="tx1"/>
                  </a:glow>
                </a:effectLst>
                <a:latin typeface="Arial" charset="0"/>
                <a:ea typeface="ＭＳ Ｐゴシック" charset="0"/>
                <a:cs typeface="ＭＳ Ｐゴシック" charset="0"/>
              </a:rPr>
              <a:t>21</a:t>
            </a:r>
            <a:r>
              <a:rPr lang="zh-CN" altLang="en-US" sz="4800" b="1" dirty="0">
                <a:effectLst>
                  <a:glow rad="127000">
                    <a:schemeClr val="tx1"/>
                  </a:glow>
                </a:effectLst>
                <a:latin typeface="Arial" charset="0"/>
                <a:ea typeface="ＭＳ Ｐゴシック" charset="0"/>
                <a:cs typeface="ＭＳ Ｐゴシック" charset="0"/>
              </a:rPr>
              <a:t>章）。</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502337358"/>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5962" y="4044567"/>
            <a:ext cx="9028038" cy="1938851"/>
          </a:xfrm>
          <a:prstGeom prst="rect">
            <a:avLst/>
          </a:prstGeom>
          <a:noFill/>
        </p:spPr>
        <p:txBody>
          <a:bodyPr wrap="square" lIns="91299" tIns="45650" rIns="91299" bIns="45650">
            <a:spAutoFit/>
          </a:bodyPr>
          <a:lstStyle/>
          <a:p>
            <a:pPr defTabSz="91345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耶稣在加利利</a:t>
            </a:r>
            <a:endParaRPr lang="en-US" altLang="zh-CN"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a:p>
            <a:pPr defTabSz="913455" fontAlgn="base">
              <a:spcBef>
                <a:spcPct val="0"/>
              </a:spcBef>
              <a:spcAft>
                <a:spcPct val="0"/>
              </a:spcAft>
              <a:defRPr/>
            </a:pPr>
            <a:r>
              <a:rPr lang="zh-CN" alt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向门徒显现</a:t>
            </a:r>
            <a:endParaRPr lang="en-US" sz="60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660538" y="188112"/>
            <a:ext cx="5284995" cy="676592"/>
          </a:xfrm>
          <a:prstGeom prst="rect">
            <a:avLst/>
          </a:prstGeom>
          <a:noFill/>
        </p:spPr>
        <p:txBody>
          <a:bodyPr wrap="square" lIns="91299" tIns="45650" rIns="91299" bIns="45650">
            <a:spAutoFit/>
          </a:bodyPr>
          <a:lstStyle/>
          <a:p>
            <a:pPr algn="r" defTabSz="91345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21:1-14</a:t>
            </a:r>
          </a:p>
        </p:txBody>
      </p:sp>
      <p:sp>
        <p:nvSpPr>
          <p:cNvPr id="9" name="TextBox 8"/>
          <p:cNvSpPr txBox="1"/>
          <p:nvPr/>
        </p:nvSpPr>
        <p:spPr>
          <a:xfrm>
            <a:off x="217234" y="3573016"/>
            <a:ext cx="2591897" cy="557280"/>
          </a:xfrm>
          <a:prstGeom prst="rect">
            <a:avLst/>
          </a:prstGeom>
          <a:noFill/>
        </p:spPr>
        <p:txBody>
          <a:bodyPr wrap="none" lIns="64215" tIns="32105" rIns="64215" bIns="32105">
            <a:spAutoFit/>
          </a:bodyPr>
          <a:lstStyle/>
          <a:p>
            <a:pPr defTabSz="321263" fontAlgn="base">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1" name="Group 10"/>
          <p:cNvGrpSpPr/>
          <p:nvPr/>
        </p:nvGrpSpPr>
        <p:grpSpPr>
          <a:xfrm>
            <a:off x="179512" y="116632"/>
            <a:ext cx="2808312" cy="1394678"/>
            <a:chOff x="5508104" y="620688"/>
            <a:chExt cx="2808312" cy="1394678"/>
          </a:xfrm>
        </p:grpSpPr>
        <p:grpSp>
          <p:nvGrpSpPr>
            <p:cNvPr id="12" name="Group 11"/>
            <p:cNvGrpSpPr/>
            <p:nvPr/>
          </p:nvGrpSpPr>
          <p:grpSpPr>
            <a:xfrm>
              <a:off x="5508104" y="620689"/>
              <a:ext cx="2660102" cy="1394677"/>
              <a:chOff x="5508104" y="620689"/>
              <a:chExt cx="2660102" cy="1394677"/>
            </a:xfrm>
          </p:grpSpPr>
          <p:pic>
            <p:nvPicPr>
              <p:cNvPr id="14"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5" name="Rectangle 14"/>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13" name="TextBox 12"/>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2967545977"/>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265251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005470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487187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8560935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5614752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721630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0656483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407822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857772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1802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865063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51726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7189396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1908687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5876792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12</a:t>
            </a:r>
          </a:p>
        </p:txBody>
      </p:sp>
    </p:spTree>
    <p:extLst>
      <p:ext uri="{BB962C8B-B14F-4D97-AF65-F5344CB8AC3E}">
        <p14:creationId xmlns:p14="http://schemas.microsoft.com/office/powerpoint/2010/main" val="3047141412"/>
      </p:ext>
    </p:extLst>
  </p:cSld>
  <p:clrMapOvr>
    <a:overrideClrMapping bg1="lt1" tx1="dk1" bg2="lt2" tx2="dk2" accent1="accent1" accent2="accent2" accent3="accent3" accent4="accent4" accent5="accent5" accent6="accent6" hlink="hlink" folHlink="folHlink"/>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391403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139000838"/>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9782425"/>
      </p:ext>
    </p:extLst>
  </p:cSld>
  <p:clrMapOvr>
    <a:masterClrMapping/>
  </p:clrMapOvr>
  <p:transition spd="med"/>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2" y="4836360"/>
            <a:ext cx="9143999" cy="882204"/>
          </a:xfrm>
          <a:prstGeom prst="rect">
            <a:avLst/>
          </a:prstGeom>
          <a:noFill/>
        </p:spPr>
        <p:txBody>
          <a:bodyPr wrap="square" lIns="91299" tIns="45650" rIns="91299" bIns="45650">
            <a:spAutoFit/>
          </a:bodyPr>
          <a:lstStyle/>
          <a:p>
            <a:pPr algn="ctr" defTabSz="913455" fontAlgn="base">
              <a:spcBef>
                <a:spcPct val="0"/>
              </a:spcBef>
              <a:spcAft>
                <a:spcPct val="0"/>
              </a:spcAft>
              <a:defRPr/>
            </a:pPr>
            <a:r>
              <a:rPr lang="zh-CN" altLang="en-US" sz="51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rPr>
              <a:t>耶稣问彼得</a:t>
            </a:r>
            <a:endParaRPr lang="en-US" sz="5100" b="1" dirty="0">
              <a:solidFill>
                <a:srgbClr val="6BCBF4"/>
              </a:solidFill>
              <a:effectLst>
                <a:glow rad="101600">
                  <a:prstClr val="black">
                    <a:alpha val="75000"/>
                  </a:prstClr>
                </a:glow>
                <a:outerShdw blurRad="50800" dist="88900" dir="2700000" algn="tl" rotWithShape="0">
                  <a:srgbClr val="000000"/>
                </a:outerShdw>
              </a:effectLst>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3761811" y="390668"/>
            <a:ext cx="5284995" cy="676592"/>
          </a:xfrm>
          <a:prstGeom prst="rect">
            <a:avLst/>
          </a:prstGeom>
          <a:noFill/>
        </p:spPr>
        <p:txBody>
          <a:bodyPr wrap="square" lIns="91299" tIns="45650" rIns="91299" bIns="45650">
            <a:spAutoFit/>
          </a:bodyPr>
          <a:lstStyle/>
          <a:p>
            <a:pPr algn="r" defTabSz="913455"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 21:15-25</a:t>
            </a:r>
          </a:p>
        </p:txBody>
      </p:sp>
      <p:sp>
        <p:nvSpPr>
          <p:cNvPr id="12" name="TextBox 11"/>
          <p:cNvSpPr txBox="1"/>
          <p:nvPr/>
        </p:nvSpPr>
        <p:spPr>
          <a:xfrm>
            <a:off x="217234" y="4178317"/>
            <a:ext cx="2899673" cy="618835"/>
          </a:xfrm>
          <a:prstGeom prst="rect">
            <a:avLst/>
          </a:prstGeom>
          <a:noFill/>
        </p:spPr>
        <p:txBody>
          <a:bodyPr wrap="none" lIns="64215" tIns="32105" rIns="64215" bIns="32105">
            <a:spAutoFit/>
          </a:bodyPr>
          <a:lstStyle/>
          <a:p>
            <a:pPr defTabSz="321263" fontAlgn="base">
              <a:spcBef>
                <a:spcPct val="0"/>
              </a:spcBef>
              <a:spcAft>
                <a:spcPct val="0"/>
              </a:spcAft>
              <a:defRPr/>
            </a:pPr>
            <a:r>
              <a:rPr lang="zh-CN" altLang="en-US" sz="36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rPr>
              <a:t>复活节的故事</a:t>
            </a:r>
            <a:endParaRPr lang="en-US" sz="3600" b="1" dirty="0">
              <a:solidFill>
                <a:srgbClr val="FFFFFF"/>
              </a:solidFill>
              <a:effectLst>
                <a:glow rad="101600">
                  <a:prstClr val="black">
                    <a:alpha val="75000"/>
                  </a:prstClr>
                </a:glow>
                <a:outerShdw blurRad="50800" dist="88900" dir="2700000" algn="tl" rotWithShape="0">
                  <a:srgbClr val="000000"/>
                </a:outerShdw>
              </a:effectLst>
              <a:ea typeface="MS PGothic" pitchFamily="34" charset="-128"/>
            </a:endParaRPr>
          </a:p>
        </p:txBody>
      </p:sp>
      <p:grpSp>
        <p:nvGrpSpPr>
          <p:cNvPr id="18" name="Group 17"/>
          <p:cNvGrpSpPr/>
          <p:nvPr/>
        </p:nvGrpSpPr>
        <p:grpSpPr>
          <a:xfrm>
            <a:off x="179512" y="116632"/>
            <a:ext cx="2808312" cy="1394678"/>
            <a:chOff x="5508104" y="620688"/>
            <a:chExt cx="2808312" cy="1394678"/>
          </a:xfrm>
        </p:grpSpPr>
        <p:grpSp>
          <p:nvGrpSpPr>
            <p:cNvPr id="19" name="Group 18"/>
            <p:cNvGrpSpPr/>
            <p:nvPr/>
          </p:nvGrpSpPr>
          <p:grpSpPr>
            <a:xfrm>
              <a:off x="5508104" y="620689"/>
              <a:ext cx="2660102" cy="1394677"/>
              <a:chOff x="5508104" y="620689"/>
              <a:chExt cx="2660102" cy="1394677"/>
            </a:xfrm>
          </p:grpSpPr>
          <p:pic>
            <p:nvPicPr>
              <p:cNvPr id="21"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22" name="Rectangle 21"/>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libri"/>
                  <a:ea typeface="+mn-ea"/>
                  <a:cs typeface="+mn-cs"/>
                </a:endParaRPr>
              </a:p>
            </p:txBody>
          </p:sp>
        </p:grpSp>
        <p:sp>
          <p:nvSpPr>
            <p:cNvPr id="20" name="TextBox 19"/>
            <p:cNvSpPr txBox="1"/>
            <p:nvPr/>
          </p:nvSpPr>
          <p:spPr>
            <a:xfrm>
              <a:off x="6876256" y="620688"/>
              <a:ext cx="1440160" cy="1384995"/>
            </a:xfrm>
            <a:prstGeom prst="rect">
              <a:avLst/>
            </a:prstGeom>
            <a:noFill/>
          </p:spPr>
          <p:txBody>
            <a:bodyPr wrap="square" rtlCol="0">
              <a:spAutoFit/>
            </a:bodyPr>
            <a:lstStyle/>
            <a:p>
              <a:pPr marL="0" marR="0" lvl="0" indent="0" algn="just" defTabSz="914400" eaLnBrk="1" fontAlgn="auto" latinLnBrk="0" hangingPunct="1">
                <a:lnSpc>
                  <a:spcPct val="100000"/>
                </a:lnSpc>
                <a:spcBef>
                  <a:spcPts val="0"/>
                </a:spcBef>
                <a:spcAft>
                  <a:spcPts val="0"/>
                </a:spcAft>
                <a:buClrTx/>
                <a:buSzTx/>
                <a:buFontTx/>
                <a:buNone/>
                <a:tabLst/>
                <a:defRPr sz="7500" b="1" spc="-218">
                  <a:solidFill>
                    <a:srgbClr val="002060"/>
                  </a:solidFill>
                </a:defRPr>
              </a:pPr>
              <a:r>
                <a:rPr kumimoji="0" lang="zh-TW" altLang="en-US" sz="2800" b="1" i="0" u="none" strike="noStrike" kern="0" cap="none" spc="-218" normalizeH="0" baseline="0" noProof="0">
                  <a:ln>
                    <a:noFill/>
                  </a:ln>
                  <a:solidFill>
                    <a:srgbClr val="000090"/>
                  </a:solidFill>
                  <a:effectLst/>
                  <a:uLnTx/>
                  <a:uFillTx/>
                </a:rPr>
                <a:t>免费</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B0F0"/>
                  </a:solidFill>
                </a:defRPr>
              </a:pPr>
              <a:r>
                <a:rPr kumimoji="0" lang="zh-TW" altLang="en-US" sz="2800" b="1" i="0" u="none" strike="noStrike" kern="0" cap="none" spc="-119" normalizeH="0" baseline="0" noProof="0">
                  <a:ln>
                    <a:noFill/>
                  </a:ln>
                  <a:solidFill>
                    <a:srgbClr val="36BAD5"/>
                  </a:solidFill>
                  <a:effectLst/>
                  <a:uLnTx/>
                  <a:uFillTx/>
                </a:rPr>
                <a:t>圣经</a:t>
              </a:r>
            </a:p>
            <a:p>
              <a:pPr marL="0" marR="0" lvl="0" indent="0" algn="just" defTabSz="914400" eaLnBrk="1" fontAlgn="auto" latinLnBrk="0" hangingPunct="1">
                <a:lnSpc>
                  <a:spcPct val="100000"/>
                </a:lnSpc>
                <a:spcBef>
                  <a:spcPts val="0"/>
                </a:spcBef>
                <a:spcAft>
                  <a:spcPts val="0"/>
                </a:spcAft>
                <a:buClrTx/>
                <a:buSzTx/>
                <a:buFontTx/>
                <a:buNone/>
                <a:tabLst/>
                <a:defRPr sz="7500" b="1" spc="-119">
                  <a:solidFill>
                    <a:srgbClr val="002060"/>
                  </a:solidFill>
                </a:defRPr>
              </a:pPr>
              <a:r>
                <a:rPr kumimoji="0" lang="zh-TW" altLang="en-US" sz="2800" b="1" i="0" u="none" strike="noStrike" kern="0" cap="none" spc="-119" normalizeH="0" baseline="0" noProof="0">
                  <a:ln>
                    <a:noFill/>
                  </a:ln>
                  <a:solidFill>
                    <a:srgbClr val="000090"/>
                  </a:solidFill>
                  <a:effectLst/>
                  <a:uLnTx/>
                  <a:uFillTx/>
                </a:rPr>
                <a:t>图片</a:t>
              </a:r>
            </a:p>
          </p:txBody>
        </p:sp>
      </p:grpSp>
    </p:spTree>
    <p:extLst>
      <p:ext uri="{BB962C8B-B14F-4D97-AF65-F5344CB8AC3E}">
        <p14:creationId xmlns:p14="http://schemas.microsoft.com/office/powerpoint/2010/main" val="2638867127"/>
      </p:ext>
    </p:extLst>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40464060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63188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452080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29185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963117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956416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405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2235296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08809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48077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750701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868074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13900083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9782425"/>
      </p:ext>
    </p:extLst>
  </p:cSld>
  <p:clrMapOvr>
    <a:masterClrMapping/>
  </p:clrMapOvr>
  <p:transition spd="med"/>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3810" name="Picture 2">
            <a:extLst>
              <a:ext uri="{FF2B5EF4-FFF2-40B4-BE49-F238E27FC236}">
                <a16:creationId xmlns:a16="http://schemas.microsoft.com/office/drawing/2014/main" id="{DD27C7E1-F0D3-A741-A186-38B9D3DAA5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92696"/>
            <a:ext cx="9240934" cy="616530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0"/>
            <a:ext cx="9143999" cy="1448420"/>
          </a:xfrm>
          <a:effectLst/>
        </p:spPr>
        <p:txBody>
          <a:bodyPr/>
          <a:lstStyle/>
          <a:p>
            <a:pPr>
              <a:defRPr/>
            </a:pP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怎么得着 </a:t>
            </a:r>
            <a:r>
              <a:rPr lang="zh-CN" altLang="en-US" b="1" dirty="0">
                <a:solidFill>
                  <a:srgbClr val="C00000"/>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永 </a:t>
            </a:r>
            <a:r>
              <a:rPr lang="zh-CN" alt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生</a:t>
            </a:r>
            <a:r>
              <a:rPr lang="en-US" b="1" dirty="0">
                <a:solidFill>
                  <a:schemeClr val="tx2"/>
                </a:solidFill>
                <a:effectLst>
                  <a:glow rad="127000">
                    <a:schemeClr val="bg1"/>
                  </a:glow>
                </a:effectLst>
                <a:latin typeface="Microsoft YaHei UI" panose="020B0503020204020204" pitchFamily="34" charset="-122"/>
                <a:ea typeface="Microsoft YaHei UI" panose="020B0503020204020204" pitchFamily="34" charset="-122"/>
                <a:cs typeface="ＭＳ Ｐゴシック" charset="0"/>
              </a:rPr>
              <a:t>? </a:t>
            </a:r>
          </a:p>
        </p:txBody>
      </p:sp>
      <p:sp>
        <p:nvSpPr>
          <p:cNvPr id="4" name="Rectangle 2">
            <a:extLst>
              <a:ext uri="{FF2B5EF4-FFF2-40B4-BE49-F238E27FC236}">
                <a16:creationId xmlns:a16="http://schemas.microsoft.com/office/drawing/2014/main" id="{CB52CEA0-F078-0147-8B50-DAD4485013E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10034759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9954" name="Picture 2">
            <a:extLst>
              <a:ext uri="{FF2B5EF4-FFF2-40B4-BE49-F238E27FC236}">
                <a16:creationId xmlns:a16="http://schemas.microsoft.com/office/drawing/2014/main" id="{008376C5-F4F3-134E-8B7B-A73719DD9B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6"/>
          <a:stretch/>
        </p:blipFill>
        <p:spPr bwMode="auto">
          <a:xfrm>
            <a:off x="0" y="-29469"/>
            <a:ext cx="9148936" cy="68580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2987824" y="29469"/>
            <a:ext cx="6156176" cy="3543547"/>
          </a:xfrm>
          <a:effectLst>
            <a:outerShdw blurRad="63500" dist="35921" dir="2700000" algn="ctr" rotWithShape="0">
              <a:schemeClr val="tx2">
                <a:alpha val="74998"/>
              </a:schemeClr>
            </a:outerShdw>
          </a:effectLst>
        </p:spPr>
        <p:txBody>
          <a:bodyPr anchor="t"/>
          <a:lstStyle/>
          <a:p>
            <a:pPr marL="850900" indent="-842963" algn="l">
              <a:defRPr/>
            </a:pP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在基督里得永生的真理得到了</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许都不一的</a:t>
            </a:r>
            <a:r>
              <a:rPr lang="en-SG"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回应。</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FE97D79C-DE44-834E-B5EC-11E22652C92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SG"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1–17</a:t>
            </a:r>
          </a:p>
        </p:txBody>
      </p:sp>
    </p:spTree>
    <p:extLst>
      <p:ext uri="{BB962C8B-B14F-4D97-AF65-F5344CB8AC3E}">
        <p14:creationId xmlns:p14="http://schemas.microsoft.com/office/powerpoint/2010/main" val="13178902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7906" name="Picture 2">
            <a:extLst>
              <a:ext uri="{FF2B5EF4-FFF2-40B4-BE49-F238E27FC236}">
                <a16:creationId xmlns:a16="http://schemas.microsoft.com/office/drawing/2014/main" id="{4A0C1EFD-347D-4241-83D0-2423B9E959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4864"/>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4"/>
            <a:ext cx="9144000" cy="2443112"/>
          </a:xfrm>
          <a:effectLst>
            <a:outerShdw blurRad="63500" dist="35921" dir="2700000" algn="ctr" rotWithShape="0">
              <a:schemeClr val="tx2">
                <a:alpha val="74998"/>
              </a:schemeClr>
            </a:outerShdw>
          </a:effectLst>
        </p:spPr>
        <p:txBody>
          <a:bodyPr anchor="t"/>
          <a:lstStyle/>
          <a:p>
            <a:pPr marL="757238" indent="-757238" algn="l">
              <a:defRPr/>
            </a:pP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II. </a:t>
            </a:r>
            <a:r>
              <a:rPr lang="zh-CN" altLang="en-US" sz="4800" b="1" dirty="0">
                <a:solidFill>
                  <a:srgbClr val="FFFF00"/>
                </a:solidFill>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相信</a:t>
            </a:r>
            <a:r>
              <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 </a:t>
            </a: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耶稣为你受死，</a:t>
            </a:r>
            <a:br>
              <a:rPr lang="en-US" altLang="zh-CN"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br>
            <a:r>
              <a:rPr lang="zh-CN" alt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为你复活，就能得着永生。</a:t>
            </a:r>
            <a:endParaRPr lang="en-US" sz="48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6DB76CCF-72D8-6D4C-B4F6-53037CB77267}"/>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993" tIns="45499" rIns="90993" bIns="45499"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4998"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r>
              <a:rPr kumimoji="0" lang="en-US" altLang="zh-CN"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 </a:t>
            </a:r>
            <a:r>
              <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18–21</a:t>
            </a:r>
          </a:p>
        </p:txBody>
      </p:sp>
    </p:spTree>
    <p:extLst>
      <p:ext uri="{BB962C8B-B14F-4D97-AF65-F5344CB8AC3E}">
        <p14:creationId xmlns:p14="http://schemas.microsoft.com/office/powerpoint/2010/main" val="22219678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2E8FBF-DD70-3C4E-AB77-70AC620AC816}"/>
              </a:ext>
            </a:extLst>
          </p:cNvPr>
          <p:cNvSpPr txBox="1"/>
          <p:nvPr/>
        </p:nvSpPr>
        <p:spPr>
          <a:xfrm>
            <a:off x="2092036" y="-1205345"/>
            <a:ext cx="184731" cy="461665"/>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Microsoft YaHei UI" panose="020B0503020204020204" pitchFamily="34" charset="-122"/>
              <a:ea typeface="Microsoft YaHei UI" panose="020B0503020204020204" pitchFamily="34" charset="-122"/>
              <a:cs typeface="+mn-cs"/>
            </a:endParaRPr>
          </a:p>
        </p:txBody>
      </p:sp>
      <p:pic>
        <p:nvPicPr>
          <p:cNvPr id="504834" name="Picture 2">
            <a:extLst>
              <a:ext uri="{FF2B5EF4-FFF2-40B4-BE49-F238E27FC236}">
                <a16:creationId xmlns:a16="http://schemas.microsoft.com/office/drawing/2014/main" id="{640EDEBD-9A35-804A-A3EA-818C601252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1400"/>
            <a:ext cx="9144000" cy="4775200"/>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rPr>
              <a:t>主要思想</a:t>
            </a:r>
            <a:endParaRPr lang="en-US" sz="5400" b="1" dirty="0">
              <a:effectLst>
                <a:glow rad="127000">
                  <a:schemeClr val="tx1"/>
                </a:glow>
              </a:effectLst>
              <a:latin typeface="Microsoft YaHei UI" panose="020B0503020204020204" pitchFamily="34" charset="-122"/>
              <a:ea typeface="Microsoft YaHei UI" panose="020B0503020204020204" pitchFamily="34" charset="-122"/>
              <a:cs typeface="ＭＳ Ｐゴシック" charset="0"/>
            </a:endParaRPr>
          </a:p>
        </p:txBody>
      </p:sp>
      <p:sp>
        <p:nvSpPr>
          <p:cNvPr id="3" name="Rectangle 2"/>
          <p:cNvSpPr txBox="1">
            <a:spLocks noChangeArrowheads="1"/>
          </p:cNvSpPr>
          <p:nvPr/>
        </p:nvSpPr>
        <p:spPr bwMode="auto">
          <a:xfrm>
            <a:off x="0" y="1556792"/>
            <a:ext cx="91440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永生来自信靠</a:t>
            </a:r>
            <a:endParaRPr kumimoji="0" lang="en-US" altLang="zh-CN"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zh-CN" alt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道成肉身的耶稣。</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
        <p:nvSpPr>
          <p:cNvPr id="4" name="Rectangle 2">
            <a:extLst>
              <a:ext uri="{FF2B5EF4-FFF2-40B4-BE49-F238E27FC236}">
                <a16:creationId xmlns:a16="http://schemas.microsoft.com/office/drawing/2014/main" id="{286E5691-7A4E-7E4F-B8DD-1F17D2F13DE2}"/>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6433" rtl="0" eaLnBrk="0" fontAlgn="base" latinLnBrk="0" hangingPunct="0">
              <a:lnSpc>
                <a:spcPct val="100000"/>
              </a:lnSpc>
              <a:spcBef>
                <a:spcPct val="0"/>
              </a:spcBef>
              <a:spcAft>
                <a:spcPct val="0"/>
              </a:spcAft>
              <a:buClrTx/>
              <a:buSzTx/>
              <a:buFontTx/>
              <a:buNone/>
              <a:tabLst/>
              <a:defRPr/>
            </a:pPr>
            <a:r>
              <a:rPr kumimoji="0" lang="zh-CN" alt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rPr>
              <a:t>约翰福音</a:t>
            </a:r>
            <a:endParaRPr kumimoji="0" lang="en-US" sz="4800" b="1" i="0" u="none" strike="noStrike" kern="1200" cap="none" spc="0" normalizeH="0" baseline="0" noProof="0" dirty="0">
              <a:ln>
                <a:noFill/>
              </a:ln>
              <a:solidFill>
                <a:srgbClr val="FFFFFF"/>
              </a:solidFill>
              <a:effectLst>
                <a:glow rad="127000">
                  <a:srgbClr val="000000"/>
                </a:glow>
              </a:effectLst>
              <a:uLnTx/>
              <a:uFillTx/>
              <a:latin typeface="Microsoft YaHei UI" panose="020B0503020204020204" pitchFamily="34" charset="-122"/>
              <a:ea typeface="Microsoft YaHei UI" panose="020B0503020204020204" pitchFamily="34" charset="-122"/>
              <a:cs typeface="ＭＳ Ｐゴシック" charset="0"/>
            </a:endParaRPr>
          </a:p>
        </p:txBody>
      </p:sp>
    </p:spTree>
    <p:extLst>
      <p:ext uri="{BB962C8B-B14F-4D97-AF65-F5344CB8AC3E}">
        <p14:creationId xmlns:p14="http://schemas.microsoft.com/office/powerpoint/2010/main" val="208540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705040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83816" name="Text Box 8"/>
          <p:cNvSpPr txBox="1">
            <a:spLocks noChangeArrowheads="1"/>
          </p:cNvSpPr>
          <p:nvPr/>
        </p:nvSpPr>
        <p:spPr bwMode="auto">
          <a:xfrm>
            <a:off x="457200" y="3919478"/>
            <a:ext cx="8686800" cy="286232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7467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fontAlgn="base">
              <a:spcBef>
                <a:spcPct val="50000"/>
              </a:spcBef>
              <a:spcAft>
                <a:spcPct val="0"/>
              </a:spcAft>
            </a:pPr>
            <a:r>
              <a:rPr lang="zh-TW" altLang="en-US" sz="3600" b="1" dirty="0">
                <a:solidFill>
                  <a:srgbClr val="003399"/>
                </a:solidFill>
                <a:latin typeface="华文细黑"/>
                <a:ea typeface="华文细黑"/>
                <a:cs typeface="华文细黑"/>
              </a:rPr>
              <a:t>神爱世人、甚至将他的独生子赐给他们、叫一切信他的、不至灭亡、</a:t>
            </a:r>
            <a:endParaRPr lang="en-US" altLang="zh-TW" sz="3600" b="1" dirty="0">
              <a:solidFill>
                <a:srgbClr val="003399"/>
              </a:solidFill>
              <a:latin typeface="华文细黑"/>
              <a:ea typeface="华文细黑"/>
              <a:cs typeface="华文细黑"/>
            </a:endParaRPr>
          </a:p>
          <a:p>
            <a:pPr algn="just" fontAlgn="base">
              <a:spcBef>
                <a:spcPct val="50000"/>
              </a:spcBef>
              <a:spcAft>
                <a:spcPct val="0"/>
              </a:spcAft>
            </a:pPr>
            <a:r>
              <a:rPr lang="zh-TW" altLang="en-US" sz="3600" b="1" dirty="0">
                <a:solidFill>
                  <a:srgbClr val="003399"/>
                </a:solidFill>
                <a:latin typeface="华文细黑"/>
                <a:ea typeface="华文细黑"/>
                <a:cs typeface="华文细黑"/>
              </a:rPr>
              <a:t>反得永生。      </a:t>
            </a:r>
            <a:r>
              <a:rPr lang="en-US" altLang="zh-TW" sz="3600" b="1" dirty="0">
                <a:solidFill>
                  <a:srgbClr val="003399"/>
                </a:solidFill>
                <a:latin typeface="华文细黑"/>
                <a:ea typeface="华文细黑"/>
                <a:cs typeface="华文细黑"/>
              </a:rPr>
              <a:t>						</a:t>
            </a:r>
          </a:p>
          <a:p>
            <a:pPr algn="just" fontAlgn="base">
              <a:spcBef>
                <a:spcPct val="50000"/>
              </a:spcBef>
              <a:spcAft>
                <a:spcPct val="0"/>
              </a:spcAft>
            </a:pPr>
            <a:r>
              <a:rPr lang="en-US" altLang="zh-TW" sz="3600" b="1" dirty="0">
                <a:solidFill>
                  <a:srgbClr val="003399"/>
                </a:solidFill>
                <a:latin typeface="华文细黑"/>
                <a:ea typeface="华文细黑"/>
                <a:cs typeface="华文细黑"/>
              </a:rPr>
              <a:t>						</a:t>
            </a:r>
            <a:r>
              <a:rPr lang="zh-TW" altLang="en-US" sz="3600" b="1" dirty="0">
                <a:solidFill>
                  <a:srgbClr val="003399"/>
                </a:solidFill>
                <a:latin typeface="华文细黑"/>
                <a:ea typeface="华文细黑"/>
                <a:cs typeface="华文细黑"/>
              </a:rPr>
              <a:t>约翰福音</a:t>
            </a:r>
            <a:r>
              <a:rPr lang="en-US" altLang="zh-TW" sz="3600" b="1" dirty="0">
                <a:solidFill>
                  <a:srgbClr val="003399"/>
                </a:solidFill>
                <a:latin typeface="华文细黑"/>
                <a:ea typeface="华文细黑"/>
                <a:cs typeface="华文细黑"/>
              </a:rPr>
              <a:t>3:16</a:t>
            </a:r>
          </a:p>
        </p:txBody>
      </p:sp>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zh-TW" altLang="en-US" dirty="0">
                <a:solidFill>
                  <a:schemeClr val="tx1"/>
                </a:solidFill>
                <a:latin typeface="Crass" charset="0"/>
                <a:ea typeface="ＭＳ Ｐゴシック" charset="0"/>
                <a:cs typeface="ＭＳ Ｐゴシック" charset="0"/>
              </a:rPr>
              <a:t>神圣的准则</a:t>
            </a:r>
          </a:p>
        </p:txBody>
      </p:sp>
    </p:spTree>
    <p:extLst>
      <p:ext uri="{BB962C8B-B14F-4D97-AF65-F5344CB8AC3E}">
        <p14:creationId xmlns:p14="http://schemas.microsoft.com/office/powerpoint/2010/main" val="30545355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2"/>
          <p:cNvSpPr>
            <a:spLocks noGrp="1" noChangeArrowheads="1"/>
          </p:cNvSpPr>
          <p:nvPr>
            <p:ph type="title"/>
          </p:nvPr>
        </p:nvSpPr>
        <p:spPr/>
        <p:txBody>
          <a:bodyPr/>
          <a:lstStyle/>
          <a:p>
            <a:pPr eaLnBrk="1" hangingPunct="1"/>
            <a:r>
              <a:rPr lang="en-US" altLang="zh-CN" sz="4800" b="1">
                <a:latin typeface="Calibri" charset="0"/>
                <a:ea typeface="SimSun" charset="0"/>
                <a:cs typeface="SimSun" charset="0"/>
              </a:rPr>
              <a:t>Jesus rose to give you new life!</a:t>
            </a:r>
            <a:endParaRPr lang="en-US">
              <a:latin typeface="Calibri" charset="0"/>
              <a:ea typeface="ＭＳ Ｐゴシック" charset="0"/>
              <a:cs typeface="ＭＳ Ｐゴシック" charset="0"/>
            </a:endParaRPr>
          </a:p>
        </p:txBody>
      </p:sp>
      <p:sp>
        <p:nvSpPr>
          <p:cNvPr id="328706" name="Rectangle 3"/>
          <p:cNvSpPr>
            <a:spLocks noGrp="1" noChangeArrowheads="1"/>
          </p:cNvSpPr>
          <p:nvPr>
            <p:ph type="body" idx="1"/>
          </p:nvPr>
        </p:nvSpPr>
        <p:spPr/>
        <p:txBody>
          <a:bodyPr/>
          <a:lstStyle/>
          <a:p>
            <a:pPr eaLnBrk="1" hangingPunct="1"/>
            <a:endParaRPr lang="en-US">
              <a:latin typeface="Calibri" charset="0"/>
              <a:ea typeface="ＭＳ Ｐゴシック" charset="0"/>
              <a:cs typeface="ＭＳ Ｐゴシック" charset="0"/>
            </a:endParaRPr>
          </a:p>
        </p:txBody>
      </p:sp>
      <p:pic>
        <p:nvPicPr>
          <p:cNvPr id="328707"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121920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057400"/>
          </a:xfrm>
          <a:prstGeom prst="rect">
            <a:avLst/>
          </a:prstGeom>
          <a:noFill/>
          <a:ln w="9525">
            <a:noFill/>
            <a:miter lim="800000"/>
            <a:headEnd/>
            <a:tailEnd/>
          </a:ln>
          <a:effectLst/>
        </p:spPr>
        <p:txBody>
          <a:bodyPr anchor="ctr"/>
          <a:lstStyle/>
          <a:p>
            <a:pPr algn="ctr" fontAlgn="base">
              <a:spcBef>
                <a:spcPct val="0"/>
              </a:spcBef>
              <a:spcAft>
                <a:spcPct val="0"/>
              </a:spcAft>
              <a:defRPr/>
            </a:pPr>
            <a:r>
              <a:rPr lang="zh-CN" altLang="en-US" sz="5000" b="1">
                <a:solidFill>
                  <a:srgbClr val="FFFFFF"/>
                </a:solidFill>
                <a:effectLst>
                  <a:outerShdw blurRad="38100" dist="38100" dir="2700000" algn="tl">
                    <a:srgbClr val="DDDDDD"/>
                  </a:outerShdw>
                </a:effectLst>
                <a:latin typeface="SimHei" charset="0"/>
                <a:ea typeface="SimHei" charset="0"/>
                <a:cs typeface="SimHei" charset="0"/>
              </a:rPr>
              <a:t>耶稣复活给你新生</a:t>
            </a:r>
            <a:r>
              <a:rPr lang="en-US" altLang="zh-CN" sz="5000" b="1">
                <a:solidFill>
                  <a:srgbClr val="FFFFFF"/>
                </a:solidFill>
                <a:effectLst>
                  <a:outerShdw blurRad="38100" dist="38100" dir="2700000" algn="tl">
                    <a:srgbClr val="DDDDDD"/>
                  </a:outerShdw>
                </a:effectLst>
                <a:latin typeface="SimHei" charset="0"/>
                <a:ea typeface="SimHei" charset="0"/>
                <a:cs typeface="SimHei" charset="0"/>
              </a:rPr>
              <a:t>!</a:t>
            </a:r>
            <a:endParaRPr lang="en-US" sz="5000">
              <a:solidFill>
                <a:srgbClr val="FFFFFF"/>
              </a:solidFill>
              <a:effectLst>
                <a:outerShdw blurRad="38100" dist="38100" dir="2700000" algn="tl">
                  <a:srgbClr val="DDDDDD"/>
                </a:outerShdw>
              </a:effectLst>
              <a:latin typeface="SimHei" charset="0"/>
              <a:ea typeface="SimHei" charset="0"/>
              <a:cs typeface="SimHei" charset="0"/>
            </a:endParaRPr>
          </a:p>
        </p:txBody>
      </p:sp>
      <p:sp>
        <p:nvSpPr>
          <p:cNvPr id="963590" name="Rectangle 6"/>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p>
            <a:pPr marL="609600" indent="-609600" fontAlgn="base">
              <a:spcBef>
                <a:spcPct val="20000"/>
              </a:spcBef>
              <a:spcAft>
                <a:spcPct val="0"/>
              </a:spcAft>
              <a:buClr>
                <a:srgbClr val="FFCC66"/>
              </a:buClr>
              <a:buFont typeface="Wingdings" charset="2"/>
              <a:buAutoNum type="alphaUcPeriod"/>
              <a:defRPr/>
            </a:pPr>
            <a:endParaRPr lang="en-US" sz="4000">
              <a:solidFill>
                <a:srgbClr val="FFFFFF"/>
              </a:solidFill>
              <a:effectLst>
                <a:outerShdw blurRad="38100" dist="38100" dir="2700000" algn="tl">
                  <a:srgbClr val="DDDDDD"/>
                </a:outerShdw>
              </a:effectLst>
              <a:latin typeface="Tahoma" charset="-52"/>
              <a:ea typeface="ＭＳ Ｐゴシック" charset="-128"/>
              <a:cs typeface="ＭＳ Ｐゴシック" charset="-128"/>
            </a:endParaRPr>
          </a:p>
        </p:txBody>
      </p:sp>
      <p:pic>
        <p:nvPicPr>
          <p:cNvPr id="328710" name="Picture 7" descr="thoma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80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9448" name="Rectangle 8"/>
          <p:cNvSpPr>
            <a:spLocks noChangeArrowheads="1"/>
          </p:cNvSpPr>
          <p:nvPr/>
        </p:nvSpPr>
        <p:spPr bwMode="auto">
          <a:xfrm>
            <a:off x="0" y="0"/>
            <a:ext cx="1219200" cy="457200"/>
          </a:xfrm>
          <a:prstGeom prst="rect">
            <a:avLst/>
          </a:prstGeom>
          <a:blipFill>
            <a:blip r:embed="rId5"/>
            <a:tile tx="0" ty="0" sx="100000" sy="100000" flip="none" algn="tl"/>
          </a:blipFill>
          <a:ln w="9525">
            <a:noFill/>
            <a:miter lim="800000"/>
            <a:headEnd/>
            <a:tailEnd/>
          </a:ln>
          <a:effectLst>
            <a:softEdge rad="12700"/>
          </a:effectLst>
        </p:spPr>
        <p:txBody>
          <a:bodyPr wrap="none" anchor="ctr"/>
          <a:lstStyle/>
          <a:p>
            <a:pPr eaLnBrk="0" fontAlgn="base" hangingPunct="0">
              <a:spcBef>
                <a:spcPct val="0"/>
              </a:spcBef>
              <a:spcAft>
                <a:spcPct val="0"/>
              </a:spcAft>
              <a:defRPr/>
            </a:pPr>
            <a:endParaRPr lang="en-US" sz="2400">
              <a:solidFill>
                <a:prstClr val="white"/>
              </a:solidFill>
              <a:latin typeface="BONES" pitchFamily="-110" charset="0"/>
              <a:ea typeface="ＭＳ Ｐゴシック" charset="-128"/>
              <a:cs typeface="ＭＳ Ｐゴシック" charset="-128"/>
            </a:endParaRPr>
          </a:p>
        </p:txBody>
      </p:sp>
    </p:spTree>
    <p:extLst>
      <p:ext uri="{BB962C8B-B14F-4D97-AF65-F5344CB8AC3E}">
        <p14:creationId xmlns:p14="http://schemas.microsoft.com/office/powerpoint/2010/main" val="1224711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3" name="Picture 2" descr="Bread of Life"/>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7"/>
              </a:srgbClr>
            </a:outerShdw>
          </a:effectLst>
        </p:spPr>
        <p:txBody>
          <a:bodyPr/>
          <a:lstStyle/>
          <a:p>
            <a:pPr eaLnBrk="1" hangingPunct="1">
              <a:defRPr/>
            </a:pPr>
            <a:r>
              <a:rPr lang="zh-CN" altLang="en-US" b="1" dirty="0">
                <a:solidFill>
                  <a:srgbClr val="FFEA8C"/>
                </a:solidFill>
                <a:ea typeface="+mj-ea"/>
                <a:cs typeface="+mj-cs"/>
              </a:rPr>
              <a:t>你如何能认识他</a:t>
            </a:r>
            <a:r>
              <a:rPr lang="en-US" b="1" dirty="0">
                <a:solidFill>
                  <a:srgbClr val="FFEA8C"/>
                </a:solidFill>
                <a:ea typeface="+mj-ea"/>
                <a:cs typeface="+mj-cs"/>
              </a:rPr>
              <a:t>?</a:t>
            </a:r>
          </a:p>
        </p:txBody>
      </p:sp>
      <p:sp>
        <p:nvSpPr>
          <p:cNvPr id="5" name="Rectangle 4"/>
          <p:cNvSpPr txBox="1">
            <a:spLocks noChangeArrowheads="1"/>
          </p:cNvSpPr>
          <p:nvPr/>
        </p:nvSpPr>
        <p:spPr bwMode="auto">
          <a:xfrm>
            <a:off x="0" y="2743200"/>
            <a:ext cx="6858000" cy="2743200"/>
          </a:xfrm>
          <a:prstGeom prst="rect">
            <a:avLst/>
          </a:prstGeom>
          <a:noFill/>
          <a:ln w="9525">
            <a:noFill/>
            <a:miter lim="800000"/>
            <a:headEnd/>
            <a:tailEnd/>
          </a:ln>
          <a:effectLst>
            <a:outerShdw blurRad="63500" dist="107763" dir="2700000" algn="ctr" rotWithShape="0">
              <a:srgbClr val="000000">
                <a:alpha val="74997"/>
              </a:srgbClr>
            </a:outerShdw>
          </a:effec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20000"/>
              </a:spcBef>
              <a:spcAft>
                <a:spcPct val="0"/>
              </a:spcAft>
              <a:buClr>
                <a:srgbClr val="F79646"/>
              </a:buClr>
              <a:buSzPct val="80000"/>
              <a:buFont typeface="Wingdings" charset="0"/>
              <a:buChar char="n"/>
              <a:defRPr/>
            </a:pPr>
            <a:r>
              <a:rPr lang="zh-CN" altLang="en-US" sz="4000" b="1" dirty="0">
                <a:solidFill>
                  <a:prstClr val="white"/>
                </a:solidFill>
                <a:effectLst>
                  <a:outerShdw blurRad="38100" dist="38100" dir="2700000" algn="tl">
                    <a:srgbClr val="DDDDDD"/>
                  </a:outerShdw>
                </a:effectLst>
                <a:latin typeface="SimHei" charset="0"/>
                <a:ea typeface="SimHei" charset="0"/>
                <a:cs typeface="SimHei" charset="0"/>
              </a:rPr>
              <a:t>承认你是罪人</a:t>
            </a:r>
            <a:endParaRPr lang="en-US" altLang="ja-JP" sz="40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4000" b="1" dirty="0">
                <a:solidFill>
                  <a:prstClr val="white"/>
                </a:solidFill>
                <a:effectLst>
                  <a:outerShdw blurRad="38100" dist="38100" dir="2700000" algn="tl">
                    <a:srgbClr val="DDDDDD"/>
                  </a:outerShdw>
                </a:effectLst>
                <a:latin typeface="SimHei" charset="0"/>
                <a:ea typeface="SimHei" charset="0"/>
                <a:cs typeface="SimHei" charset="0"/>
              </a:rPr>
              <a:t>相信耶稣为你而死</a:t>
            </a:r>
            <a:endParaRPr lang="en-US" altLang="ja-JP" sz="4000" b="1" dirty="0">
              <a:solidFill>
                <a:prstClr val="white"/>
              </a:solidFill>
              <a:effectLst>
                <a:outerShdw blurRad="38100" dist="38100" dir="2700000" algn="tl">
                  <a:srgbClr val="DDDDDD"/>
                </a:outerShdw>
              </a:effectLst>
              <a:latin typeface="SimHei" charset="0"/>
              <a:ea typeface="SimHei" charset="0"/>
              <a:cs typeface="SimHei" charset="0"/>
            </a:endParaRPr>
          </a:p>
          <a:p>
            <a:pPr eaLnBrk="1" fontAlgn="base" hangingPunct="1">
              <a:spcBef>
                <a:spcPct val="20000"/>
              </a:spcBef>
              <a:spcAft>
                <a:spcPct val="0"/>
              </a:spcAft>
              <a:buClr>
                <a:srgbClr val="F79646"/>
              </a:buClr>
              <a:buSzPct val="80000"/>
              <a:buFont typeface="Wingdings" charset="0"/>
              <a:buChar char="n"/>
              <a:defRPr/>
            </a:pPr>
            <a:r>
              <a:rPr lang="zh-CN" altLang="en-US" sz="4000" b="1" dirty="0">
                <a:solidFill>
                  <a:prstClr val="white"/>
                </a:solidFill>
                <a:effectLst>
                  <a:outerShdw blurRad="38100" dist="38100" dir="2700000" algn="tl">
                    <a:srgbClr val="DDDDDD"/>
                  </a:outerShdw>
                </a:effectLst>
                <a:latin typeface="SimHei" charset="0"/>
                <a:ea typeface="SimHei" charset="0"/>
                <a:cs typeface="SimHei" charset="0"/>
              </a:rPr>
              <a:t>你忏悔并要从罪中回转</a:t>
            </a:r>
            <a:endParaRPr lang="en-US" sz="4000" b="1" dirty="0">
              <a:solidFill>
                <a:prstClr val="white"/>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2317959088"/>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1878912964"/>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新约全书讲章链接地址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430265963"/>
      </p:ext>
    </p:extLst>
  </p:cSld>
  <p:clrMapOvr>
    <a:masterClrMapping/>
  </p:clrMapOvr>
  <p:transition spd="slow"/>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609600" y="381000"/>
            <a:ext cx="7772400" cy="762000"/>
          </a:xfrm>
          <a:solidFill>
            <a:srgbClr val="000000"/>
          </a:solidFill>
        </p:spPr>
        <p:txBody>
          <a:bodyPr/>
          <a:lstStyle/>
          <a:p>
            <a:pPr eaLnBrk="1" hangingPunct="1">
              <a:defRPr/>
            </a:pPr>
            <a:r>
              <a:rPr lang="zh-TW" altLang="en-US" b="1" dirty="0">
                <a:solidFill>
                  <a:srgbClr val="FFFF00"/>
                </a:solidFill>
                <a:effectLst>
                  <a:outerShdw blurRad="38100" dist="38100" dir="2700000" algn="tl">
                    <a:srgbClr val="FFFFFF"/>
                  </a:outerShdw>
                </a:effectLst>
                <a:latin typeface="Arial" charset="0"/>
                <a:ea typeface="ＭＳ Ｐゴシック" charset="0"/>
                <a:cs typeface="Arial" charset="0"/>
              </a:rPr>
              <a:t>方法与结局 </a:t>
            </a:r>
            <a:r>
              <a:rPr lang="en-US" altLang="zh-TW" b="1" dirty="0">
                <a:solidFill>
                  <a:srgbClr val="FFFF00"/>
                </a:solidFill>
                <a:effectLst>
                  <a:outerShdw blurRad="38100" dist="38100" dir="2700000" algn="tl">
                    <a:srgbClr val="FFFFFF"/>
                  </a:outerShdw>
                </a:effectLst>
                <a:latin typeface="Arial" charset="0"/>
                <a:ea typeface="ＭＳ Ｐゴシック" charset="0"/>
                <a:cs typeface="Arial" charset="0"/>
              </a:rPr>
              <a:t>…</a:t>
            </a:r>
            <a:endParaRPr lang="en-US" b="1" dirty="0">
              <a:solidFill>
                <a:srgbClr val="FFFF00"/>
              </a:solidFill>
              <a:effectLst>
                <a:outerShdw blurRad="38100" dist="38100" dir="2700000" algn="tl">
                  <a:srgbClr val="FFFFFF"/>
                </a:outerShdw>
              </a:effectLst>
              <a:latin typeface="Arial" charset="0"/>
              <a:ea typeface="ＭＳ Ｐゴシック" charset="0"/>
              <a:cs typeface="Arial" charset="0"/>
            </a:endParaRPr>
          </a:p>
        </p:txBody>
      </p:sp>
      <p:sp>
        <p:nvSpPr>
          <p:cNvPr id="65540" name="Rectangle 4"/>
          <p:cNvSpPr>
            <a:spLocks noChangeArrowheads="1"/>
          </p:cNvSpPr>
          <p:nvPr/>
        </p:nvSpPr>
        <p:spPr bwMode="auto">
          <a:xfrm>
            <a:off x="4038600" y="1981200"/>
            <a:ext cx="5105400" cy="4191000"/>
          </a:xfrm>
          <a:prstGeom prst="rect">
            <a:avLst/>
          </a:prstGeom>
          <a:noFill/>
          <a:ln w="9525">
            <a:noFill/>
            <a:miter lim="800000"/>
            <a:headEnd/>
            <a:tailEnd/>
          </a:ln>
          <a:effectLst>
            <a:outerShdw blurRad="63500" dist="107763" dir="18900000" algn="ctr" rotWithShape="0">
              <a:schemeClr val="bg2">
                <a:alpha val="74998"/>
              </a:schemeClr>
            </a:outerShdw>
          </a:effectLst>
        </p:spPr>
        <p:txBody>
          <a:bodyPr lIns="92075" tIns="46038" rIns="92075" bIns="46038" anchor="ctr"/>
          <a:lstStyle/>
          <a:p>
            <a:pPr algn="ctr" fontAlgn="base">
              <a:spcBef>
                <a:spcPct val="20000"/>
              </a:spcBef>
              <a:spcAft>
                <a:spcPct val="0"/>
              </a:spcAft>
              <a:buClr>
                <a:srgbClr val="3366FF"/>
              </a:buClr>
              <a:buSzPct val="80000"/>
              <a:buFont typeface="Wingdings" charset="2"/>
              <a:buNone/>
              <a:defRPr/>
            </a:pPr>
            <a:r>
              <a:rPr lang="zh-TW" altLang="en-US" sz="3200" b="1" dirty="0">
                <a:solidFill>
                  <a:srgbClr val="FFFFFF"/>
                </a:solidFill>
                <a:latin typeface="Arial" charset="0"/>
                <a:ea typeface="Arial" charset="0"/>
                <a:cs typeface="Arial" charset="0"/>
              </a:rPr>
              <a:t>救恩的</a:t>
            </a:r>
            <a:r>
              <a:rPr lang="zh-TW" altLang="en-US" sz="3200" b="1" dirty="0">
                <a:solidFill>
                  <a:srgbClr val="FFEA8C"/>
                </a:solidFill>
                <a:latin typeface="Arial" charset="0"/>
                <a:ea typeface="Arial" charset="0"/>
                <a:cs typeface="Arial" charset="0"/>
              </a:rPr>
              <a:t>方法</a:t>
            </a:r>
            <a:r>
              <a:rPr lang="zh-TW" altLang="en-US" sz="3200" b="1" dirty="0">
                <a:solidFill>
                  <a:srgbClr val="FFFFFF"/>
                </a:solidFill>
                <a:latin typeface="Arial" charset="0"/>
                <a:ea typeface="Arial" charset="0"/>
                <a:cs typeface="Arial" charset="0"/>
              </a:rPr>
              <a:t>与</a:t>
            </a:r>
            <a:r>
              <a:rPr lang="zh-TW" altLang="en-US" sz="3200" b="1" dirty="0">
                <a:solidFill>
                  <a:srgbClr val="FFEA8C"/>
                </a:solidFill>
                <a:latin typeface="Arial" charset="0"/>
                <a:ea typeface="Arial" charset="0"/>
                <a:cs typeface="Arial" charset="0"/>
              </a:rPr>
              <a:t>结局</a:t>
            </a:r>
            <a:endParaRPr lang="en-US" altLang="zh-TW" sz="3200" b="1" dirty="0">
              <a:solidFill>
                <a:srgbClr val="FFEA8C"/>
              </a:solidFill>
              <a:latin typeface="Arial" charset="0"/>
              <a:ea typeface="Arial" charset="0"/>
              <a:cs typeface="Arial" charset="0"/>
            </a:endParaRPr>
          </a:p>
          <a:p>
            <a:pPr algn="ctr" fontAlgn="base">
              <a:spcBef>
                <a:spcPct val="20000"/>
              </a:spcBef>
              <a:spcAft>
                <a:spcPct val="0"/>
              </a:spcAft>
              <a:buClr>
                <a:srgbClr val="3366FF"/>
              </a:buClr>
              <a:buSzPct val="80000"/>
              <a:buFont typeface="Wingdings" charset="2"/>
              <a:buNone/>
              <a:defRPr/>
            </a:pPr>
            <a:r>
              <a:rPr lang="zh-TW" altLang="en-US" sz="3200" b="1" dirty="0">
                <a:solidFill>
                  <a:srgbClr val="FFFFFF"/>
                </a:solidFill>
                <a:latin typeface="Arial" charset="0"/>
                <a:ea typeface="Arial" charset="0"/>
                <a:cs typeface="Arial" charset="0"/>
              </a:rPr>
              <a:t>有什么关系</a:t>
            </a:r>
            <a:r>
              <a:rPr lang="en-US" altLang="zh-TW" sz="3200" b="1" dirty="0">
                <a:solidFill>
                  <a:srgbClr val="FFFFFF"/>
                </a:solidFill>
                <a:latin typeface="Arial" charset="0"/>
                <a:ea typeface="Arial" charset="0"/>
                <a:cs typeface="Arial" charset="0"/>
              </a:rPr>
              <a:t>?</a:t>
            </a:r>
          </a:p>
          <a:p>
            <a:pPr algn="ctr" fontAlgn="base">
              <a:spcBef>
                <a:spcPct val="20000"/>
              </a:spcBef>
              <a:spcAft>
                <a:spcPct val="0"/>
              </a:spcAft>
              <a:buClr>
                <a:srgbClr val="3366FF"/>
              </a:buClr>
              <a:buSzPct val="80000"/>
              <a:buFont typeface="Wingdings" charset="2"/>
              <a:buNone/>
              <a:defRPr/>
            </a:pPr>
            <a:endParaRPr lang="en-US" altLang="zh-TW" sz="3200" b="1" dirty="0">
              <a:solidFill>
                <a:srgbClr val="FFFFFF"/>
              </a:solidFill>
              <a:latin typeface="Arial" charset="0"/>
              <a:ea typeface="Arial" charset="0"/>
              <a:cs typeface="Arial" charset="0"/>
            </a:endParaRPr>
          </a:p>
          <a:p>
            <a:pPr algn="ctr" fontAlgn="base">
              <a:spcBef>
                <a:spcPct val="20000"/>
              </a:spcBef>
              <a:spcAft>
                <a:spcPct val="0"/>
              </a:spcAft>
              <a:buClr>
                <a:srgbClr val="3366FF"/>
              </a:buClr>
              <a:buSzPct val="80000"/>
              <a:buFont typeface="Wingdings" charset="2"/>
              <a:buNone/>
              <a:defRPr/>
            </a:pPr>
            <a:endParaRPr lang="en-US" altLang="zh-TW" sz="3200" b="1" dirty="0">
              <a:solidFill>
                <a:srgbClr val="FFFFFF"/>
              </a:solidFill>
              <a:latin typeface="Arial" charset="0"/>
              <a:ea typeface="Arial" charset="0"/>
              <a:cs typeface="Arial" charset="0"/>
            </a:endParaRPr>
          </a:p>
          <a:p>
            <a:pPr algn="ctr" fontAlgn="base">
              <a:spcBef>
                <a:spcPct val="20000"/>
              </a:spcBef>
              <a:spcAft>
                <a:spcPct val="0"/>
              </a:spcAft>
              <a:buClr>
                <a:srgbClr val="3366FF"/>
              </a:buClr>
              <a:buSzPct val="80000"/>
              <a:buFont typeface="Wingdings" charset="2"/>
              <a:buNone/>
              <a:defRPr/>
            </a:pPr>
            <a:r>
              <a:rPr lang="zh-TW" altLang="en-US" sz="3200" b="1" dirty="0">
                <a:solidFill>
                  <a:srgbClr val="FFFFFF"/>
                </a:solidFill>
                <a:latin typeface="Arial" charset="0"/>
                <a:ea typeface="Arial" charset="0"/>
                <a:cs typeface="Arial" charset="0"/>
              </a:rPr>
              <a:t>换言之，我们得救的</a:t>
            </a:r>
            <a:r>
              <a:rPr lang="zh-TW" altLang="en-US" sz="3200" b="1" dirty="0">
                <a:solidFill>
                  <a:srgbClr val="FFEA8C"/>
                </a:solidFill>
                <a:latin typeface="Arial" charset="0"/>
                <a:ea typeface="Arial" charset="0"/>
                <a:cs typeface="Arial" charset="0"/>
              </a:rPr>
              <a:t>方法</a:t>
            </a:r>
            <a:r>
              <a:rPr lang="zh-TW" altLang="en-US" sz="3200" b="1" dirty="0">
                <a:solidFill>
                  <a:srgbClr val="FFFFFF"/>
                </a:solidFill>
                <a:latin typeface="Arial" charset="0"/>
                <a:ea typeface="Arial" charset="0"/>
                <a:cs typeface="Arial" charset="0"/>
              </a:rPr>
              <a:t>与我们得救的</a:t>
            </a:r>
            <a:r>
              <a:rPr lang="zh-TW" altLang="en-US" sz="3200" b="1" dirty="0">
                <a:solidFill>
                  <a:srgbClr val="FFEA8C"/>
                </a:solidFill>
                <a:latin typeface="Arial" charset="0"/>
                <a:ea typeface="Arial" charset="0"/>
                <a:cs typeface="Arial" charset="0"/>
              </a:rPr>
              <a:t>持久性</a:t>
            </a:r>
            <a:r>
              <a:rPr lang="zh-TW" altLang="en-US" sz="3200" b="1" dirty="0">
                <a:solidFill>
                  <a:srgbClr val="FFFFFF"/>
                </a:solidFill>
                <a:latin typeface="Arial" charset="0"/>
                <a:ea typeface="Arial" charset="0"/>
                <a:cs typeface="Arial" charset="0"/>
              </a:rPr>
              <a:t>有怎样的关联</a:t>
            </a:r>
            <a:r>
              <a:rPr lang="en-US" altLang="zh-TW" sz="3200" b="1" dirty="0">
                <a:solidFill>
                  <a:srgbClr val="FFFFFF"/>
                </a:solidFill>
                <a:latin typeface="Arial" charset="0"/>
                <a:ea typeface="Arial" charset="0"/>
                <a:cs typeface="Arial" charset="0"/>
              </a:rPr>
              <a:t>?</a:t>
            </a:r>
          </a:p>
        </p:txBody>
      </p:sp>
      <p:pic>
        <p:nvPicPr>
          <p:cNvPr id="43622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600200"/>
            <a:ext cx="3810000" cy="476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84893381"/>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1630363"/>
          </a:xfrm>
        </p:spPr>
        <p:txBody>
          <a:bodyPr/>
          <a:lstStyle/>
          <a:p>
            <a:pPr eaLnBrk="1" hangingPunct="1">
              <a:defRPr/>
            </a:pPr>
            <a:r>
              <a:rPr lang="zh-CN" altLang="en-US" dirty="0">
                <a:solidFill>
                  <a:srgbClr val="66FF99"/>
                </a:solidFill>
              </a:rPr>
              <a:t>“约翰福音”的结构</a:t>
            </a:r>
            <a:endParaRPr lang="en-US" dirty="0">
              <a:solidFill>
                <a:srgbClr val="66FF99"/>
              </a:solidFill>
              <a:effectLst>
                <a:outerShdw blurRad="38100" dist="38100" dir="2700000" algn="tl">
                  <a:srgbClr val="FFFFFF"/>
                </a:outerShdw>
              </a:effectLst>
              <a:latin typeface="Ready for my Closeup" charset="0"/>
              <a:cs typeface="Arial" charset="0"/>
            </a:endParaRPr>
          </a:p>
        </p:txBody>
      </p:sp>
      <p:sp>
        <p:nvSpPr>
          <p:cNvPr id="13315" name="Rectangle 3"/>
          <p:cNvSpPr>
            <a:spLocks noGrp="1" noChangeArrowheads="1"/>
          </p:cNvSpPr>
          <p:nvPr>
            <p:ph type="body" sz="half" idx="1"/>
          </p:nvPr>
        </p:nvSpPr>
        <p:spPr>
          <a:xfrm>
            <a:off x="457200" y="1676400"/>
            <a:ext cx="8229600" cy="4343400"/>
          </a:xfrm>
        </p:spPr>
        <p:txBody>
          <a:bodyPr/>
          <a:lstStyle/>
          <a:p>
            <a:pPr algn="ctr" eaLnBrk="1" hangingPunct="1">
              <a:buFontTx/>
              <a:buNone/>
              <a:defRPr/>
            </a:pPr>
            <a:r>
              <a:rPr lang="zh-CN" altLang="en-US" sz="2800" dirty="0">
                <a:solidFill>
                  <a:srgbClr val="FFFF66"/>
                </a:solidFill>
              </a:rPr>
              <a:t>约翰福音是像一个启示的诉讼。</a:t>
            </a:r>
            <a:r>
              <a:rPr lang="en-US" altLang="zh-CN" sz="2800" dirty="0">
                <a:solidFill>
                  <a:srgbClr val="FFFF66"/>
                </a:solidFill>
              </a:rPr>
              <a:t> </a:t>
            </a:r>
          </a:p>
          <a:p>
            <a:pPr algn="ctr" eaLnBrk="1" hangingPunct="1">
              <a:buFontTx/>
              <a:buNone/>
              <a:defRPr/>
            </a:pPr>
            <a:r>
              <a:rPr lang="zh-CN" altLang="en-US" sz="2800" dirty="0">
                <a:solidFill>
                  <a:srgbClr val="FFFF66"/>
                </a:solidFill>
              </a:rPr>
              <a:t>他使用圣经里诉说神如何对待他的子民的证据</a:t>
            </a:r>
            <a:endParaRPr lang="en-US" altLang="zh-CN" sz="2800" dirty="0">
              <a:solidFill>
                <a:srgbClr val="FFFF66"/>
              </a:solidFill>
            </a:endParaRPr>
          </a:p>
          <a:p>
            <a:pPr algn="ctr" eaLnBrk="1" hangingPunct="1">
              <a:buFontTx/>
              <a:buNone/>
              <a:defRPr/>
            </a:pPr>
            <a:r>
              <a:rPr lang="zh-CN" altLang="en-US" sz="2800" dirty="0">
                <a:solidFill>
                  <a:srgbClr val="FFFF66"/>
                </a:solidFill>
              </a:rPr>
              <a:t>来召集读者给予判决</a:t>
            </a:r>
            <a:endParaRPr lang="en-US" altLang="zh-CN" sz="2800" dirty="0">
              <a:solidFill>
                <a:srgbClr val="FFFF66"/>
              </a:solidFill>
              <a:effectLst>
                <a:outerShdw blurRad="38100" dist="38100" dir="2700000" algn="tl">
                  <a:srgbClr val="FFFFFF"/>
                </a:outerShdw>
              </a:effectLst>
              <a:latin typeface="Arial" charset="0"/>
              <a:ea typeface="宋体" charset="0"/>
              <a:cs typeface="宋体" charset="0"/>
            </a:endParaRPr>
          </a:p>
          <a:p>
            <a:pPr algn="ctr" eaLnBrk="1" hangingPunct="1">
              <a:buFontTx/>
              <a:buNone/>
              <a:defRPr/>
            </a:pPr>
            <a:endParaRPr lang="en-US" altLang="zh-CN" sz="2800" dirty="0">
              <a:solidFill>
                <a:srgbClr val="FFFF66"/>
              </a:solidFill>
              <a:effectLst>
                <a:outerShdw blurRad="38100" dist="38100" dir="2700000" algn="tl">
                  <a:srgbClr val="FFFFFF"/>
                </a:outerShdw>
              </a:effectLst>
              <a:latin typeface="Arial" charset="0"/>
              <a:ea typeface="宋体" charset="0"/>
              <a:cs typeface="宋体" charset="0"/>
            </a:endParaRPr>
          </a:p>
          <a:p>
            <a:pPr eaLnBrk="1" hangingPunct="1">
              <a:buFontTx/>
              <a:buNone/>
              <a:defRPr/>
            </a:pPr>
            <a:endParaRPr lang="en-US" altLang="zh-CN" sz="2800" dirty="0">
              <a:solidFill>
                <a:srgbClr val="FFFF66"/>
              </a:solidFill>
              <a:effectLst>
                <a:outerShdw blurRad="38100" dist="38100" dir="2700000" algn="tl">
                  <a:srgbClr val="808080"/>
                </a:outerShdw>
              </a:effectLst>
              <a:latin typeface="Arial" charset="0"/>
              <a:ea typeface="宋体" charset="0"/>
              <a:cs typeface="宋体" charset="0"/>
            </a:endParaRPr>
          </a:p>
          <a:p>
            <a:pPr eaLnBrk="1" hangingPunct="1">
              <a:buFontTx/>
              <a:buNone/>
              <a:defRPr/>
            </a:pPr>
            <a:endParaRPr lang="en-US" altLang="zh-CN" sz="2800" dirty="0">
              <a:solidFill>
                <a:srgbClr val="FFFF66"/>
              </a:solidFill>
              <a:effectLst>
                <a:outerShdw blurRad="38100" dist="38100" dir="2700000" algn="tl">
                  <a:srgbClr val="808080"/>
                </a:outerShdw>
              </a:effectLst>
              <a:latin typeface="Arial" charset="0"/>
              <a:ea typeface="宋体" charset="0"/>
              <a:cs typeface="宋体" charset="0"/>
            </a:endParaRPr>
          </a:p>
          <a:p>
            <a:pPr eaLnBrk="1" hangingPunct="1">
              <a:buFontTx/>
              <a:buNone/>
              <a:defRPr/>
            </a:pPr>
            <a:r>
              <a:rPr lang="en-US" sz="2000" dirty="0">
                <a:solidFill>
                  <a:srgbClr val="FFFF66"/>
                </a:solidFill>
                <a:effectLst>
                  <a:outerShdw blurRad="38100" dist="38100" dir="2700000" algn="tl">
                    <a:srgbClr val="FFFFFF"/>
                  </a:outerShdw>
                </a:effectLst>
                <a:latin typeface="Arial" charset="0"/>
                <a:cs typeface="Arial" charset="0"/>
              </a:rPr>
              <a:t>			Craig L. </a:t>
            </a:r>
            <a:r>
              <a:rPr lang="en-US" sz="2000" dirty="0" err="1">
                <a:solidFill>
                  <a:srgbClr val="FFFF66"/>
                </a:solidFill>
                <a:effectLst>
                  <a:outerShdw blurRad="38100" dist="38100" dir="2700000" algn="tl">
                    <a:srgbClr val="FFFFFF"/>
                  </a:outerShdw>
                </a:effectLst>
                <a:latin typeface="Arial" charset="0"/>
                <a:cs typeface="Arial" charset="0"/>
              </a:rPr>
              <a:t>Blomberg</a:t>
            </a:r>
            <a:r>
              <a:rPr lang="en-US" sz="2000" dirty="0">
                <a:solidFill>
                  <a:srgbClr val="FFFF66"/>
                </a:solidFill>
                <a:effectLst>
                  <a:outerShdw blurRad="38100" dist="38100" dir="2700000" algn="tl">
                    <a:srgbClr val="FFFFFF"/>
                  </a:outerShdw>
                </a:effectLst>
                <a:latin typeface="Arial" charset="0"/>
                <a:cs typeface="Arial" charset="0"/>
              </a:rPr>
              <a:t>, </a:t>
            </a:r>
            <a:r>
              <a:rPr lang="en-US" sz="2000" i="1" dirty="0">
                <a:solidFill>
                  <a:srgbClr val="FFFF66"/>
                </a:solidFill>
                <a:effectLst>
                  <a:outerShdw blurRad="38100" dist="38100" dir="2700000" algn="tl">
                    <a:srgbClr val="FFFFFF"/>
                  </a:outerShdw>
                </a:effectLst>
                <a:latin typeface="Arial" charset="0"/>
                <a:cs typeface="Arial" charset="0"/>
              </a:rPr>
              <a:t>Jesus and the Gospels, </a:t>
            </a:r>
            <a:r>
              <a:rPr lang="en-US" sz="2000" dirty="0">
                <a:solidFill>
                  <a:srgbClr val="FFFF66"/>
                </a:solidFill>
                <a:effectLst>
                  <a:outerShdw blurRad="38100" dist="38100" dir="2700000" algn="tl">
                    <a:srgbClr val="FFFFFF"/>
                  </a:outerShdw>
                </a:effectLst>
                <a:latin typeface="Arial" charset="0"/>
                <a:cs typeface="Arial" charset="0"/>
              </a:rPr>
              <a:t>p. 161</a:t>
            </a:r>
          </a:p>
        </p:txBody>
      </p:sp>
    </p:spTree>
    <p:extLst>
      <p:ext uri="{BB962C8B-B14F-4D97-AF65-F5344CB8AC3E}">
        <p14:creationId xmlns:p14="http://schemas.microsoft.com/office/powerpoint/2010/main" val="387816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checkerboard(across)">
                                      <p:cBhvr>
                                        <p:cTn id="7" dur="500"/>
                                        <p:tgtEl>
                                          <p:spTgt spid="133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13315">
                                            <p:txEl>
                                              <p:pRg st="1" end="1"/>
                                            </p:txEl>
                                          </p:spTgt>
                                        </p:tgtEl>
                                        <p:attrNameLst>
                                          <p:attrName>style.visibility</p:attrName>
                                        </p:attrNameLst>
                                      </p:cBhvr>
                                      <p:to>
                                        <p:strVal val="visible"/>
                                      </p:to>
                                    </p:set>
                                    <p:animEffect transition="in" filter="checkerboard(across)">
                                      <p:cBhvr>
                                        <p:cTn id="12" dur="500"/>
                                        <p:tgtEl>
                                          <p:spTgt spid="133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13315">
                                            <p:txEl>
                                              <p:pRg st="2" end="2"/>
                                            </p:txEl>
                                          </p:spTgt>
                                        </p:tgtEl>
                                        <p:attrNameLst>
                                          <p:attrName>style.visibility</p:attrName>
                                        </p:attrNameLst>
                                      </p:cBhvr>
                                      <p:to>
                                        <p:strVal val="visible"/>
                                      </p:to>
                                    </p:set>
                                    <p:animEffect transition="in" filter="checkerboard(across)">
                                      <p:cBhvr>
                                        <p:cTn id="17" dur="500"/>
                                        <p:tgtEl>
                                          <p:spTgt spid="133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315">
                                            <p:txEl>
                                              <p:pRg st="6" end="6"/>
                                            </p:txEl>
                                          </p:spTgt>
                                        </p:tgtEl>
                                        <p:attrNameLst>
                                          <p:attrName>style.visibility</p:attrName>
                                        </p:attrNameLst>
                                      </p:cBhvr>
                                      <p:to>
                                        <p:strVal val="visible"/>
                                      </p:to>
                                    </p:set>
                                    <p:animEffect transition="in" filter="checkerboard(across)">
                                      <p:cBhvr>
                                        <p:cTn id="22" dur="500"/>
                                        <p:tgtEl>
                                          <p:spTgt spid="1331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3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0" y="0"/>
            <a:ext cx="9144000" cy="1630363"/>
          </a:xfrm>
        </p:spPr>
        <p:txBody>
          <a:bodyPr/>
          <a:lstStyle/>
          <a:p>
            <a:pPr eaLnBrk="1" hangingPunct="1">
              <a:defRPr/>
            </a:pPr>
            <a:r>
              <a:rPr lang="zh-CN" altLang="en-US" dirty="0">
                <a:solidFill>
                  <a:srgbClr val="66FF99"/>
                </a:solidFill>
              </a:rPr>
              <a:t>“约翰福音”的结构</a:t>
            </a:r>
            <a:endParaRPr lang="en-US" dirty="0">
              <a:solidFill>
                <a:srgbClr val="00FF00"/>
              </a:solidFill>
              <a:effectLst>
                <a:outerShdw blurRad="38100" dist="38100" dir="2700000" algn="tl">
                  <a:srgbClr val="FFFFFF"/>
                </a:outerShdw>
              </a:effectLst>
              <a:latin typeface="Ready for my Closeup" charset="0"/>
              <a:cs typeface="Arial" charset="0"/>
            </a:endParaRPr>
          </a:p>
        </p:txBody>
      </p:sp>
      <p:sp>
        <p:nvSpPr>
          <p:cNvPr id="165891" name="Rectangle 3"/>
          <p:cNvSpPr>
            <a:spLocks noGrp="1" noChangeArrowheads="1"/>
          </p:cNvSpPr>
          <p:nvPr>
            <p:ph type="body" sz="half" idx="1"/>
          </p:nvPr>
        </p:nvSpPr>
        <p:spPr>
          <a:xfrm>
            <a:off x="457200" y="1676400"/>
            <a:ext cx="8229600" cy="4343400"/>
          </a:xfrm>
        </p:spPr>
        <p:txBody>
          <a:bodyPr/>
          <a:lstStyle/>
          <a:p>
            <a:pPr marL="533400" indent="-533400" eaLnBrk="1" hangingPunct="1">
              <a:buFontTx/>
              <a:buNone/>
              <a:defRPr/>
            </a:pPr>
            <a:r>
              <a:rPr lang="zh-CN" altLang="en-US" sz="2800" dirty="0">
                <a:solidFill>
                  <a:srgbClr val="FFFF66"/>
                </a:solidFill>
              </a:rPr>
              <a:t>初级见证</a:t>
            </a:r>
            <a:r>
              <a:rPr lang="en-US" sz="2800" u="sng" dirty="0">
                <a:solidFill>
                  <a:srgbClr val="FFFF66"/>
                </a:solidFill>
                <a:effectLst>
                  <a:outerShdw blurRad="38100" dist="38100" dir="2700000" algn="tl">
                    <a:srgbClr val="FFFFFF"/>
                  </a:outerShdw>
                </a:effectLst>
                <a:latin typeface="Arial" charset="0"/>
                <a:cs typeface="Arial" charset="0"/>
              </a:rPr>
              <a:t>(1: 1-51)</a:t>
            </a:r>
          </a:p>
          <a:p>
            <a:pPr marL="914400" lvl="1" indent="-457200" eaLnBrk="1" hangingPunct="1">
              <a:buFontTx/>
              <a:buNone/>
              <a:defRPr/>
            </a:pPr>
            <a:endParaRPr lang="en-US" sz="2400" u="sng" dirty="0">
              <a:solidFill>
                <a:srgbClr val="FFFF66"/>
              </a:solidFill>
              <a:effectLst>
                <a:outerShdw blurRad="38100" dist="38100" dir="2700000" algn="tl">
                  <a:srgbClr val="FFFFFF"/>
                </a:outerShdw>
              </a:effectLst>
              <a:latin typeface="Arial" charset="0"/>
              <a:ea typeface="Arial" charset="0"/>
              <a:cs typeface="Arial" charset="0"/>
            </a:endParaRPr>
          </a:p>
          <a:p>
            <a:pPr marL="914400" lvl="1" indent="-457200" eaLnBrk="1" hangingPunct="1">
              <a:buFontTx/>
              <a:buNone/>
              <a:defRPr/>
            </a:pPr>
            <a:r>
              <a:rPr lang="en-US" sz="2400" dirty="0">
                <a:solidFill>
                  <a:srgbClr val="FFFF66"/>
                </a:solidFill>
              </a:rPr>
              <a:t>前言</a:t>
            </a:r>
            <a:r>
              <a:rPr lang="en-US" sz="2400" dirty="0">
                <a:solidFill>
                  <a:schemeClr val="bg1"/>
                </a:solidFill>
                <a:effectLst>
                  <a:outerShdw blurRad="38100" dist="38100" dir="2700000" algn="tl">
                    <a:srgbClr val="808080"/>
                  </a:outerShdw>
                </a:effectLst>
                <a:latin typeface="Arial" charset="0"/>
                <a:ea typeface="Arial" charset="0"/>
                <a:cs typeface="Arial" charset="0"/>
              </a:rPr>
              <a:t>(1:1-18)</a:t>
            </a:r>
          </a:p>
          <a:p>
            <a:pPr marL="914400" lvl="1" indent="-457200" eaLnBrk="1" hangingPunct="1">
              <a:buFontTx/>
              <a:buNone/>
              <a:defRPr/>
            </a:pPr>
            <a:endParaRPr lang="en-US" sz="2400" dirty="0">
              <a:solidFill>
                <a:schemeClr val="bg1"/>
              </a:solidFill>
              <a:effectLst>
                <a:outerShdw blurRad="38100" dist="38100" dir="2700000" algn="tl">
                  <a:srgbClr val="808080"/>
                </a:outerShdw>
              </a:effectLst>
              <a:latin typeface="Arial" charset="0"/>
              <a:ea typeface="Arial" charset="0"/>
              <a:cs typeface="Arial" charset="0"/>
            </a:endParaRPr>
          </a:p>
          <a:p>
            <a:pPr marL="914400" lvl="1" indent="-457200" eaLnBrk="1" hangingPunct="1">
              <a:buFontTx/>
              <a:buNone/>
              <a:defRPr/>
            </a:pPr>
            <a:r>
              <a:rPr lang="zh-CN" altLang="en-US" sz="2400" dirty="0">
                <a:solidFill>
                  <a:srgbClr val="FFFF66"/>
                </a:solidFill>
                <a:effectLst>
                  <a:outerShdw blurRad="38100" dist="38100" dir="2700000" algn="tl">
                    <a:srgbClr val="FFFFFF"/>
                  </a:outerShdw>
                </a:effectLst>
                <a:latin typeface="Arial" charset="0"/>
                <a:ea typeface="Arial" charset="0"/>
                <a:cs typeface="Arial" charset="0"/>
              </a:rPr>
              <a:t>约翰的见证和第一门徒</a:t>
            </a:r>
            <a:r>
              <a:rPr lang="en-US" sz="2400" dirty="0">
                <a:solidFill>
                  <a:srgbClr val="FFFF66"/>
                </a:solidFill>
                <a:effectLst>
                  <a:outerShdw blurRad="38100" dist="38100" dir="2700000" algn="tl">
                    <a:srgbClr val="FFFFFF"/>
                  </a:outerShdw>
                </a:effectLst>
                <a:latin typeface="Arial" charset="0"/>
                <a:ea typeface="Arial" charset="0"/>
                <a:cs typeface="Arial" charset="0"/>
              </a:rPr>
              <a:t> (1:19-51)</a:t>
            </a:r>
            <a:r>
              <a:rPr lang="en-US" altLang="zh-CN" sz="2400" dirty="0">
                <a:solidFill>
                  <a:srgbClr val="FFFF66"/>
                </a:solidFill>
                <a:effectLst>
                  <a:outerShdw blurRad="38100" dist="38100" dir="2700000" algn="tl">
                    <a:srgbClr val="FFFFFF"/>
                  </a:outerShdw>
                </a:effectLst>
                <a:latin typeface="Arial" charset="0"/>
                <a:ea typeface="宋体" charset="0"/>
                <a:cs typeface="宋体" charset="0"/>
              </a:rPr>
              <a:t> </a:t>
            </a:r>
            <a:r>
              <a:rPr lang="en-US" altLang="zh-CN" sz="2400" dirty="0">
                <a:effectLst>
                  <a:outerShdw blurRad="38100" dist="38100" dir="2700000" algn="tl">
                    <a:srgbClr val="808080"/>
                  </a:outerShdw>
                </a:effectLst>
                <a:latin typeface="Arial" charset="0"/>
                <a:ea typeface="宋体" charset="0"/>
                <a:cs typeface="宋体" charset="0"/>
              </a:rPr>
              <a:t> </a:t>
            </a:r>
            <a:endParaRPr lang="en-US" sz="2400" dirty="0">
              <a:effectLst>
                <a:outerShdw blurRad="38100" dist="38100" dir="2700000" algn="tl">
                  <a:srgbClr val="808080"/>
                </a:outerShdw>
              </a:effectLst>
              <a:latin typeface="Arial" charset="0"/>
              <a:ea typeface="Arial" charset="0"/>
              <a:cs typeface="Arial" charset="0"/>
            </a:endParaRPr>
          </a:p>
        </p:txBody>
      </p:sp>
    </p:spTree>
    <p:extLst>
      <p:ext uri="{BB962C8B-B14F-4D97-AF65-F5344CB8AC3E}">
        <p14:creationId xmlns:p14="http://schemas.microsoft.com/office/powerpoint/2010/main" val="15216609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5891">
                                            <p:txEl>
                                              <p:pRg st="0" end="0"/>
                                            </p:txEl>
                                          </p:spTgt>
                                        </p:tgtEl>
                                        <p:attrNameLst>
                                          <p:attrName>style.visibility</p:attrName>
                                        </p:attrNameLst>
                                      </p:cBhvr>
                                      <p:to>
                                        <p:strVal val="visible"/>
                                      </p:to>
                                    </p:set>
                                    <p:anim calcmode="lin" valueType="num">
                                      <p:cBhvr additive="base">
                                        <p:cTn id="7" dur="500" fill="hold"/>
                                        <p:tgtEl>
                                          <p:spTgt spid="165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5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5891">
                                            <p:txEl>
                                              <p:pRg st="2" end="2"/>
                                            </p:txEl>
                                          </p:spTgt>
                                        </p:tgtEl>
                                        <p:attrNameLst>
                                          <p:attrName>style.visibility</p:attrName>
                                        </p:attrNameLst>
                                      </p:cBhvr>
                                      <p:to>
                                        <p:strVal val="visible"/>
                                      </p:to>
                                    </p:set>
                                    <p:anim calcmode="lin" valueType="num">
                                      <p:cBhvr additive="base">
                                        <p:cTn id="13" dur="500" fill="hold"/>
                                        <p:tgtEl>
                                          <p:spTgt spid="16589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5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65891">
                                            <p:txEl>
                                              <p:pRg st="4" end="4"/>
                                            </p:txEl>
                                          </p:spTgt>
                                        </p:tgtEl>
                                        <p:attrNameLst>
                                          <p:attrName>style.visibility</p:attrName>
                                        </p:attrNameLst>
                                      </p:cBhvr>
                                      <p:to>
                                        <p:strVal val="visible"/>
                                      </p:to>
                                    </p:set>
                                    <p:anim calcmode="lin" valueType="num">
                                      <p:cBhvr additive="base">
                                        <p:cTn id="19" dur="500" fill="hold"/>
                                        <p:tgtEl>
                                          <p:spTgt spid="16589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65891">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0" y="0"/>
            <a:ext cx="9144000" cy="990600"/>
          </a:xfrm>
        </p:spPr>
        <p:txBody>
          <a:bodyPr/>
          <a:lstStyle/>
          <a:p>
            <a:pPr eaLnBrk="1" hangingPunct="1">
              <a:defRPr/>
            </a:pPr>
            <a:r>
              <a:rPr lang="zh-CN" altLang="en-US" sz="4000" dirty="0">
                <a:solidFill>
                  <a:srgbClr val="66FF99"/>
                </a:solidFill>
              </a:rPr>
              <a:t>“约翰福音”的结构</a:t>
            </a:r>
            <a:endParaRPr lang="en-US" sz="4000" dirty="0">
              <a:solidFill>
                <a:srgbClr val="00FF00"/>
              </a:solidFill>
              <a:effectLst>
                <a:outerShdw blurRad="38100" dist="38100" dir="2700000" algn="tl">
                  <a:srgbClr val="FFFFFF"/>
                </a:outerShdw>
              </a:effectLst>
              <a:latin typeface="Ready for my Closeup" charset="0"/>
              <a:cs typeface="Arial" charset="0"/>
            </a:endParaRPr>
          </a:p>
        </p:txBody>
      </p:sp>
      <p:sp>
        <p:nvSpPr>
          <p:cNvPr id="166915" name="Rectangle 3"/>
          <p:cNvSpPr>
            <a:spLocks noGrp="1" noChangeArrowheads="1"/>
          </p:cNvSpPr>
          <p:nvPr>
            <p:ph type="body" sz="half" idx="1"/>
          </p:nvPr>
        </p:nvSpPr>
        <p:spPr>
          <a:xfrm>
            <a:off x="228600" y="838200"/>
            <a:ext cx="8915400" cy="6019800"/>
          </a:xfrm>
        </p:spPr>
        <p:txBody>
          <a:bodyPr/>
          <a:lstStyle/>
          <a:p>
            <a:pPr marL="533400" indent="-533400" eaLnBrk="1" hangingPunct="1">
              <a:buFontTx/>
              <a:buNone/>
              <a:defRPr/>
            </a:pPr>
            <a:r>
              <a:rPr lang="en-US" sz="2800" u="sng" dirty="0">
                <a:solidFill>
                  <a:srgbClr val="FFFF66"/>
                </a:solidFill>
                <a:effectLst>
                  <a:outerShdw blurRad="38100" dist="38100" dir="2700000" algn="tl">
                    <a:srgbClr val="FFFFFF"/>
                  </a:outerShdw>
                </a:effectLst>
                <a:latin typeface="Arial" charset="0"/>
                <a:cs typeface="Arial" charset="0"/>
              </a:rPr>
              <a:t>  (2:1-11:57)</a:t>
            </a:r>
          </a:p>
          <a:p>
            <a:pPr marL="914400" lvl="1" indent="-457200" eaLnBrk="1" hangingPunct="1">
              <a:defRPr/>
            </a:pPr>
            <a:r>
              <a:rPr lang="zh-CN" altLang="en-US" sz="2400" dirty="0">
                <a:solidFill>
                  <a:schemeClr val="bg1"/>
                </a:solidFill>
                <a:effectLst>
                  <a:outerShdw blurRad="38100" dist="38100" dir="2700000" algn="tl">
                    <a:srgbClr val="808080"/>
                  </a:outerShdw>
                </a:effectLst>
                <a:latin typeface="Arial" charset="0"/>
                <a:ea typeface="Arial" charset="0"/>
                <a:cs typeface="Arial" charset="0"/>
              </a:rPr>
              <a:t>耶稣与</a:t>
            </a:r>
            <a:r>
              <a:rPr lang="zh-CN" altLang="en-US" sz="2400" dirty="0">
                <a:solidFill>
                  <a:srgbClr val="FFFFFF"/>
                </a:solidFill>
              </a:rPr>
              <a:t>犹太制度</a:t>
            </a:r>
            <a:r>
              <a:rPr lang="zh-CN" altLang="en-US" sz="2400" dirty="0"/>
              <a:t> </a:t>
            </a:r>
            <a:r>
              <a:rPr lang="en-US" sz="2400" dirty="0">
                <a:solidFill>
                  <a:schemeClr val="bg1"/>
                </a:solidFill>
                <a:effectLst>
                  <a:outerShdw blurRad="38100" dist="38100" dir="2700000" algn="tl">
                    <a:srgbClr val="808080"/>
                  </a:outerShdw>
                </a:effectLst>
                <a:latin typeface="Arial" charset="0"/>
                <a:ea typeface="Arial" charset="0"/>
                <a:cs typeface="Arial" charset="0"/>
              </a:rPr>
              <a:t>(2:1-4:54)</a:t>
            </a:r>
          </a:p>
          <a:p>
            <a:pPr marL="1295400" lvl="2" indent="-381000" eaLnBrk="1" hangingPunct="1">
              <a:defRPr/>
            </a:pPr>
            <a:r>
              <a:rPr lang="zh-CN" altLang="en-US" sz="2000" dirty="0">
                <a:solidFill>
                  <a:schemeClr val="bg1"/>
                </a:solidFill>
                <a:effectLst>
                  <a:outerShdw blurRad="38100" dist="38100" dir="2700000" algn="tl">
                    <a:srgbClr val="808080"/>
                  </a:outerShdw>
                </a:effectLst>
                <a:latin typeface="Arial" charset="0"/>
                <a:ea typeface="Arial" charset="0"/>
                <a:cs typeface="Arial" charset="0"/>
              </a:rPr>
              <a:t>变水为酒</a:t>
            </a:r>
            <a:r>
              <a:rPr lang="en-US" sz="2000" dirty="0">
                <a:solidFill>
                  <a:schemeClr val="bg1"/>
                </a:solidFill>
                <a:effectLst>
                  <a:outerShdw blurRad="38100" dist="38100" dir="2700000" algn="tl">
                    <a:srgbClr val="808080"/>
                  </a:outerShdw>
                </a:effectLst>
                <a:latin typeface="Arial" charset="0"/>
                <a:ea typeface="Arial" charset="0"/>
                <a:cs typeface="Arial" charset="0"/>
              </a:rPr>
              <a:t> – </a:t>
            </a:r>
            <a:r>
              <a:rPr lang="zh-CN" altLang="en-US" sz="2000" dirty="0">
                <a:solidFill>
                  <a:schemeClr val="bg1"/>
                </a:solidFill>
                <a:effectLst>
                  <a:outerShdw blurRad="38100" dist="38100" dir="2700000" algn="tl">
                    <a:srgbClr val="808080"/>
                  </a:outerShdw>
                </a:effectLst>
                <a:latin typeface="Arial" charset="0"/>
                <a:ea typeface="Arial" charset="0"/>
                <a:cs typeface="Arial" charset="0"/>
              </a:rPr>
              <a:t>新喜乐</a:t>
            </a:r>
            <a:r>
              <a:rPr lang="en-US" sz="2000" dirty="0">
                <a:solidFill>
                  <a:schemeClr val="bg1"/>
                </a:solidFill>
                <a:effectLst>
                  <a:outerShdw blurRad="38100" dist="38100" dir="2700000" algn="tl">
                    <a:srgbClr val="808080"/>
                  </a:outerShdw>
                </a:effectLst>
                <a:latin typeface="Arial" charset="0"/>
                <a:ea typeface="Arial" charset="0"/>
                <a:cs typeface="Arial" charset="0"/>
              </a:rPr>
              <a:t> (2:1-11)</a:t>
            </a:r>
          </a:p>
          <a:p>
            <a:pPr marL="1295400" lvl="2" indent="-381000" eaLnBrk="1" hangingPunct="1">
              <a:defRPr/>
            </a:pPr>
            <a:r>
              <a:rPr lang="zh-CN" altLang="en-US" sz="2000" dirty="0">
                <a:solidFill>
                  <a:schemeClr val="bg1"/>
                </a:solidFill>
                <a:latin typeface="Arial"/>
                <a:cs typeface="Arial"/>
              </a:rPr>
              <a:t>洁净圣殿</a:t>
            </a:r>
            <a:r>
              <a:rPr lang="en-US" sz="2000" dirty="0">
                <a:solidFill>
                  <a:schemeClr val="bg1"/>
                </a:solidFill>
                <a:effectLst>
                  <a:outerShdw blurRad="38100" dist="38100" dir="2700000" algn="tl">
                    <a:srgbClr val="808080"/>
                  </a:outerShdw>
                </a:effectLst>
                <a:latin typeface="Arial"/>
                <a:ea typeface="Arial" charset="0"/>
                <a:cs typeface="Arial"/>
              </a:rPr>
              <a:t>– </a:t>
            </a:r>
            <a:r>
              <a:rPr lang="zh-CN" altLang="en-US" sz="2000" dirty="0">
                <a:solidFill>
                  <a:schemeClr val="bg1"/>
                </a:solidFill>
                <a:effectLst>
                  <a:outerShdw blurRad="38100" dist="38100" dir="2700000" algn="tl">
                    <a:srgbClr val="808080"/>
                  </a:outerShdw>
                </a:effectLst>
                <a:latin typeface="Arial"/>
                <a:ea typeface="Arial" charset="0"/>
                <a:cs typeface="Arial"/>
              </a:rPr>
              <a:t>新</a:t>
            </a:r>
            <a:r>
              <a:rPr lang="zh-CN" altLang="en-US" sz="2000" dirty="0">
                <a:solidFill>
                  <a:schemeClr val="bg1"/>
                </a:solidFill>
                <a:latin typeface="Arial"/>
                <a:cs typeface="Arial"/>
              </a:rPr>
              <a:t>圣殿</a:t>
            </a:r>
            <a:r>
              <a:rPr lang="en-US" sz="2000" dirty="0">
                <a:solidFill>
                  <a:schemeClr val="bg1"/>
                </a:solidFill>
                <a:effectLst>
                  <a:outerShdw blurRad="38100" dist="38100" dir="2700000" algn="tl">
                    <a:srgbClr val="808080"/>
                  </a:outerShdw>
                </a:effectLst>
                <a:latin typeface="Arial"/>
                <a:ea typeface="Arial" charset="0"/>
                <a:cs typeface="Arial"/>
              </a:rPr>
              <a:t> (2:12-25)</a:t>
            </a:r>
          </a:p>
          <a:p>
            <a:pPr marL="1295400" lvl="2" indent="-381000" eaLnBrk="1" hangingPunct="1">
              <a:defRPr/>
            </a:pPr>
            <a:r>
              <a:rPr lang="zh-CN" altLang="en-US" sz="2000" dirty="0">
                <a:solidFill>
                  <a:srgbClr val="FFFFFF"/>
                </a:solidFill>
                <a:latin typeface="Arial"/>
                <a:cs typeface="Arial"/>
              </a:rPr>
              <a:t>耶稣，尼哥底母</a:t>
            </a:r>
            <a:r>
              <a:rPr lang="zh-CN" altLang="zh-CN" sz="2000" dirty="0">
                <a:solidFill>
                  <a:srgbClr val="FFFFFF"/>
                </a:solidFill>
                <a:latin typeface="Arial"/>
                <a:cs typeface="Arial"/>
              </a:rPr>
              <a:t>，</a:t>
            </a:r>
            <a:r>
              <a:rPr lang="en-US" altLang="zh-CN" sz="2000" dirty="0">
                <a:solidFill>
                  <a:srgbClr val="FFFFFF"/>
                </a:solidFill>
                <a:latin typeface="Arial"/>
                <a:cs typeface="Arial"/>
              </a:rPr>
              <a:t> </a:t>
            </a:r>
            <a:r>
              <a:rPr lang="zh-CN" altLang="en-US" sz="2000" dirty="0">
                <a:solidFill>
                  <a:srgbClr val="FFFFFF"/>
                </a:solidFill>
                <a:latin typeface="Arial"/>
                <a:cs typeface="Arial"/>
              </a:rPr>
              <a:t>与施洗约翰</a:t>
            </a:r>
            <a:r>
              <a:rPr lang="en-US" sz="2000" dirty="0">
                <a:solidFill>
                  <a:srgbClr val="FFFFFF"/>
                </a:solidFill>
                <a:effectLst>
                  <a:outerShdw blurRad="38100" dist="38100" dir="2700000" algn="tl">
                    <a:srgbClr val="808080"/>
                  </a:outerShdw>
                </a:effectLst>
                <a:latin typeface="Arial"/>
                <a:ea typeface="Arial" charset="0"/>
                <a:cs typeface="Arial"/>
              </a:rPr>
              <a:t>–</a:t>
            </a:r>
            <a:r>
              <a:rPr lang="zh-CN" altLang="en-US" sz="2000" dirty="0">
                <a:solidFill>
                  <a:srgbClr val="FFFFFF"/>
                </a:solidFill>
                <a:latin typeface="Arial"/>
                <a:cs typeface="Arial"/>
              </a:rPr>
              <a:t>新生命</a:t>
            </a:r>
            <a:r>
              <a:rPr lang="en-US" sz="2000" dirty="0">
                <a:solidFill>
                  <a:srgbClr val="FFFFFF"/>
                </a:solidFill>
                <a:effectLst>
                  <a:outerShdw blurRad="38100" dist="38100" dir="2700000" algn="tl">
                    <a:srgbClr val="808080"/>
                  </a:outerShdw>
                </a:effectLst>
                <a:latin typeface="Arial"/>
                <a:ea typeface="Arial" charset="0"/>
                <a:cs typeface="Arial"/>
              </a:rPr>
              <a:t>(3:1-36)</a:t>
            </a:r>
          </a:p>
          <a:p>
            <a:pPr marL="1295400" lvl="2" indent="-381000" eaLnBrk="1" hangingPunct="1">
              <a:defRPr/>
            </a:pPr>
            <a:r>
              <a:rPr lang="zh-CN" altLang="en-US" sz="2000" dirty="0">
                <a:solidFill>
                  <a:srgbClr val="FFFFFF"/>
                </a:solidFill>
                <a:latin typeface="Arial"/>
                <a:cs typeface="Arial"/>
              </a:rPr>
              <a:t>耶稣</a:t>
            </a:r>
            <a:r>
              <a:rPr lang="en-US" sz="2000" dirty="0">
                <a:solidFill>
                  <a:srgbClr val="FFFFFF"/>
                </a:solidFill>
                <a:effectLst>
                  <a:outerShdw blurRad="38100" dist="38100" dir="2700000" algn="tl">
                    <a:srgbClr val="808080"/>
                  </a:outerShdw>
                </a:effectLst>
                <a:latin typeface="Arial"/>
                <a:ea typeface="Arial" charset="0"/>
                <a:cs typeface="Arial"/>
              </a:rPr>
              <a:t>,</a:t>
            </a:r>
            <a:r>
              <a:rPr lang="zh-CN" altLang="en-US" sz="2000" dirty="0">
                <a:solidFill>
                  <a:srgbClr val="FFFFFF"/>
                </a:solidFill>
                <a:latin typeface="Arial"/>
                <a:cs typeface="Arial"/>
              </a:rPr>
              <a:t>撒玛利亚妇人</a:t>
            </a:r>
            <a:r>
              <a:rPr lang="en-US" sz="2000" dirty="0">
                <a:solidFill>
                  <a:srgbClr val="FFFFFF"/>
                </a:solidFill>
                <a:effectLst>
                  <a:outerShdw blurRad="38100" dist="38100" dir="2700000" algn="tl">
                    <a:srgbClr val="808080"/>
                  </a:outerShdw>
                </a:effectLst>
                <a:latin typeface="Arial"/>
                <a:ea typeface="Arial" charset="0"/>
                <a:cs typeface="Arial"/>
              </a:rPr>
              <a:t>, </a:t>
            </a:r>
            <a:r>
              <a:rPr lang="zh-CN" altLang="en-US" sz="2000" dirty="0">
                <a:solidFill>
                  <a:srgbClr val="FFFFFF"/>
                </a:solidFill>
                <a:effectLst>
                  <a:outerShdw blurRad="38100" dist="38100" dir="2700000" algn="tl">
                    <a:srgbClr val="808080"/>
                  </a:outerShdw>
                </a:effectLst>
                <a:latin typeface="Arial"/>
                <a:ea typeface="Arial" charset="0"/>
                <a:cs typeface="Arial"/>
              </a:rPr>
              <a:t>与大臣的儿子</a:t>
            </a:r>
            <a:r>
              <a:rPr lang="en-US" sz="2000" dirty="0">
                <a:solidFill>
                  <a:srgbClr val="FFFFFF"/>
                </a:solidFill>
                <a:effectLst>
                  <a:outerShdw blurRad="38100" dist="38100" dir="2700000" algn="tl">
                    <a:srgbClr val="808080"/>
                  </a:outerShdw>
                </a:effectLst>
                <a:latin typeface="Arial"/>
                <a:ea typeface="Arial" charset="0"/>
                <a:cs typeface="Arial"/>
              </a:rPr>
              <a:t>–</a:t>
            </a:r>
            <a:r>
              <a:rPr lang="zh-CN" altLang="en-US" sz="2000" dirty="0">
                <a:solidFill>
                  <a:srgbClr val="FFFFFF"/>
                </a:solidFill>
                <a:latin typeface="Arial"/>
                <a:cs typeface="Arial"/>
              </a:rPr>
              <a:t>新普遍性</a:t>
            </a:r>
            <a:r>
              <a:rPr lang="en-US" sz="2000" dirty="0">
                <a:solidFill>
                  <a:srgbClr val="FFFFFF"/>
                </a:solidFill>
                <a:effectLst>
                  <a:outerShdw blurRad="38100" dist="38100" dir="2700000" algn="tl">
                    <a:srgbClr val="808080"/>
                  </a:outerShdw>
                </a:effectLst>
                <a:latin typeface="Arial"/>
                <a:ea typeface="Arial" charset="0"/>
                <a:cs typeface="Arial"/>
              </a:rPr>
              <a:t>(4:1-54)</a:t>
            </a:r>
          </a:p>
          <a:p>
            <a:pPr marL="914400" lvl="1" indent="-457200" eaLnBrk="1" hangingPunct="1">
              <a:defRPr/>
            </a:pPr>
            <a:r>
              <a:rPr lang="zh-CN" altLang="en-US" sz="2400" dirty="0">
                <a:solidFill>
                  <a:srgbClr val="FFFF66"/>
                </a:solidFill>
                <a:effectLst>
                  <a:outerShdw blurRad="38100" dist="38100" dir="2700000" algn="tl">
                    <a:srgbClr val="FFFFFF"/>
                  </a:outerShdw>
                </a:effectLst>
                <a:latin typeface="Arial" charset="0"/>
                <a:ea typeface="Arial" charset="0"/>
                <a:cs typeface="Arial" charset="0"/>
              </a:rPr>
              <a:t>耶稣与犹太节日</a:t>
            </a:r>
            <a:r>
              <a:rPr lang="en-US" sz="2400" dirty="0">
                <a:solidFill>
                  <a:srgbClr val="FFFF66"/>
                </a:solidFill>
                <a:effectLst>
                  <a:outerShdw blurRad="38100" dist="38100" dir="2700000" algn="tl">
                    <a:srgbClr val="FFFFFF"/>
                  </a:outerShdw>
                </a:effectLst>
                <a:latin typeface="Arial" charset="0"/>
                <a:ea typeface="Arial" charset="0"/>
                <a:cs typeface="Arial" charset="0"/>
              </a:rPr>
              <a:t> (5:1-10:21)</a:t>
            </a:r>
          </a:p>
          <a:p>
            <a:pPr marL="1295400" lvl="2" indent="-381000" eaLnBrk="1" hangingPunct="1">
              <a:defRPr/>
            </a:pPr>
            <a:r>
              <a:rPr lang="zh-CN" altLang="en-US" sz="2000" dirty="0">
                <a:solidFill>
                  <a:srgbClr val="FFFF66"/>
                </a:solidFill>
              </a:rPr>
              <a:t>医治瘫子与效法天父</a:t>
            </a:r>
            <a:r>
              <a:rPr lang="en-US" sz="2000" dirty="0">
                <a:solidFill>
                  <a:srgbClr val="FFFF66"/>
                </a:solidFill>
                <a:effectLst>
                  <a:outerShdw blurRad="38100" dist="38100" dir="2700000" algn="tl">
                    <a:srgbClr val="FFFFFF"/>
                  </a:outerShdw>
                </a:effectLst>
                <a:latin typeface="Arial" charset="0"/>
                <a:ea typeface="Arial" charset="0"/>
                <a:cs typeface="Arial" charset="0"/>
              </a:rPr>
              <a:t>(5:1-47)</a:t>
            </a:r>
          </a:p>
          <a:p>
            <a:pPr marL="1295400" lvl="2" indent="-381000" eaLnBrk="1" hangingPunct="1">
              <a:defRPr/>
            </a:pP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真逾越节</a:t>
            </a:r>
            <a:r>
              <a:rPr lang="en-US" sz="2000" dirty="0">
                <a:solidFill>
                  <a:srgbClr val="FFFF66"/>
                </a:solidFill>
                <a:effectLst>
                  <a:outerShdw blurRad="38100" dist="38100" dir="2700000" algn="tl">
                    <a:srgbClr val="FFFFFF"/>
                  </a:outerShdw>
                </a:effectLst>
                <a:latin typeface="Arial" charset="0"/>
                <a:ea typeface="Arial" charset="0"/>
                <a:cs typeface="Arial" charset="0"/>
              </a:rPr>
              <a:t>: </a:t>
            </a: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生命的粮</a:t>
            </a:r>
            <a:r>
              <a:rPr lang="en-US" sz="2000" dirty="0">
                <a:solidFill>
                  <a:srgbClr val="FFFF66"/>
                </a:solidFill>
                <a:effectLst>
                  <a:outerShdw blurRad="38100" dist="38100" dir="2700000" algn="tl">
                    <a:srgbClr val="FFFFFF"/>
                  </a:outerShdw>
                </a:effectLst>
                <a:latin typeface="Arial" charset="0"/>
                <a:ea typeface="Arial" charset="0"/>
                <a:cs typeface="Arial" charset="0"/>
              </a:rPr>
              <a:t> (6:1-71)</a:t>
            </a:r>
          </a:p>
          <a:p>
            <a:pPr marL="1295400" lvl="2" indent="-381000" eaLnBrk="1" hangingPunct="1">
              <a:defRPr/>
            </a:pPr>
            <a:r>
              <a:rPr lang="zh-CN" altLang="en-US" sz="2000" dirty="0">
                <a:solidFill>
                  <a:srgbClr val="FFFF66"/>
                </a:solidFill>
              </a:rPr>
              <a:t>真住棚节</a:t>
            </a:r>
            <a:r>
              <a:rPr lang="en-US" sz="2000" dirty="0">
                <a:solidFill>
                  <a:srgbClr val="FFFF66"/>
                </a:solidFill>
                <a:effectLst>
                  <a:outerShdw blurRad="38100" dist="38100" dir="2700000" algn="tl">
                    <a:srgbClr val="FFFFFF"/>
                  </a:outerShdw>
                </a:effectLst>
                <a:latin typeface="Arial" charset="0"/>
                <a:ea typeface="Arial" charset="0"/>
                <a:cs typeface="Arial" charset="0"/>
              </a:rPr>
              <a:t>: </a:t>
            </a: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活水与世界的光</a:t>
            </a:r>
            <a:r>
              <a:rPr lang="en-US" sz="2000" dirty="0">
                <a:solidFill>
                  <a:srgbClr val="FFFF66"/>
                </a:solidFill>
                <a:effectLst>
                  <a:outerShdw blurRad="38100" dist="38100" dir="2700000" algn="tl">
                    <a:srgbClr val="FFFFFF"/>
                  </a:outerShdw>
                </a:effectLst>
                <a:latin typeface="Arial" charset="0"/>
                <a:ea typeface="Arial" charset="0"/>
                <a:cs typeface="Arial" charset="0"/>
              </a:rPr>
              <a:t> (7:1-9:41)</a:t>
            </a:r>
          </a:p>
          <a:p>
            <a:pPr marL="1295400" lvl="2" indent="-381000" eaLnBrk="1" hangingPunct="1">
              <a:defRPr/>
            </a:pP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好牧人与天父的合一</a:t>
            </a:r>
            <a:r>
              <a:rPr lang="en-US" sz="2000" dirty="0">
                <a:solidFill>
                  <a:srgbClr val="FFFF66"/>
                </a:solidFill>
                <a:effectLst>
                  <a:outerShdw blurRad="38100" dist="38100" dir="2700000" algn="tl">
                    <a:srgbClr val="FFFFFF"/>
                  </a:outerShdw>
                </a:effectLst>
                <a:latin typeface="Arial" charset="0"/>
                <a:ea typeface="Arial" charset="0"/>
                <a:cs typeface="Arial" charset="0"/>
              </a:rPr>
              <a:t> (10:1-42)</a:t>
            </a:r>
          </a:p>
          <a:p>
            <a:pPr marL="914400" lvl="1" indent="-457200" eaLnBrk="1" hangingPunct="1">
              <a:defRPr/>
            </a:pPr>
            <a:r>
              <a:rPr lang="zh-CN" altLang="en-US" sz="2400" dirty="0">
                <a:solidFill>
                  <a:schemeClr val="bg1"/>
                </a:solidFill>
              </a:rPr>
              <a:t>耶稣的复活和生命</a:t>
            </a:r>
            <a:r>
              <a:rPr lang="en-US" sz="2400" dirty="0">
                <a:solidFill>
                  <a:schemeClr val="bg1"/>
                </a:solidFill>
                <a:effectLst>
                  <a:outerShdw blurRad="38100" dist="38100" dir="2700000" algn="tl">
                    <a:srgbClr val="808080"/>
                  </a:outerShdw>
                </a:effectLst>
                <a:latin typeface="Arial" charset="0"/>
                <a:ea typeface="Arial" charset="0"/>
                <a:cs typeface="Arial" charset="0"/>
              </a:rPr>
              <a:t>(11:1-57)</a:t>
            </a:r>
          </a:p>
        </p:txBody>
      </p:sp>
    </p:spTree>
    <p:extLst>
      <p:ext uri="{BB962C8B-B14F-4D97-AF65-F5344CB8AC3E}">
        <p14:creationId xmlns:p14="http://schemas.microsoft.com/office/powerpoint/2010/main" val="41886679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 calcmode="lin" valueType="num">
                                      <p:cBhvr additive="base">
                                        <p:cTn id="7" dur="500" fill="hold"/>
                                        <p:tgtEl>
                                          <p:spTgt spid="16691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69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6915">
                                            <p:txEl>
                                              <p:pRg st="1" end="1"/>
                                            </p:txEl>
                                          </p:spTgt>
                                        </p:tgtEl>
                                        <p:attrNameLst>
                                          <p:attrName>style.visibility</p:attrName>
                                        </p:attrNameLst>
                                      </p:cBhvr>
                                      <p:to>
                                        <p:strVal val="visible"/>
                                      </p:to>
                                    </p:set>
                                    <p:anim calcmode="lin" valueType="num">
                                      <p:cBhvr additive="base">
                                        <p:cTn id="13" dur="500" fill="hold"/>
                                        <p:tgtEl>
                                          <p:spTgt spid="16691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6915">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6915">
                                            <p:txEl>
                                              <p:pRg st="2" end="2"/>
                                            </p:txEl>
                                          </p:spTgt>
                                        </p:tgtEl>
                                        <p:attrNameLst>
                                          <p:attrName>style.visibility</p:attrName>
                                        </p:attrNameLst>
                                      </p:cBhvr>
                                      <p:to>
                                        <p:strVal val="visible"/>
                                      </p:to>
                                    </p:set>
                                    <p:anim calcmode="lin" valueType="num">
                                      <p:cBhvr additive="base">
                                        <p:cTn id="17" dur="500" fill="hold"/>
                                        <p:tgtEl>
                                          <p:spTgt spid="166915">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6915">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6915">
                                            <p:txEl>
                                              <p:pRg st="3" end="3"/>
                                            </p:txEl>
                                          </p:spTgt>
                                        </p:tgtEl>
                                        <p:attrNameLst>
                                          <p:attrName>style.visibility</p:attrName>
                                        </p:attrNameLst>
                                      </p:cBhvr>
                                      <p:to>
                                        <p:strVal val="visible"/>
                                      </p:to>
                                    </p:set>
                                    <p:anim calcmode="lin" valueType="num">
                                      <p:cBhvr additive="base">
                                        <p:cTn id="21" dur="500" fill="hold"/>
                                        <p:tgtEl>
                                          <p:spTgt spid="166915">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6915">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6915">
                                            <p:txEl>
                                              <p:pRg st="4" end="4"/>
                                            </p:txEl>
                                          </p:spTgt>
                                        </p:tgtEl>
                                        <p:attrNameLst>
                                          <p:attrName>style.visibility</p:attrName>
                                        </p:attrNameLst>
                                      </p:cBhvr>
                                      <p:to>
                                        <p:strVal val="visible"/>
                                      </p:to>
                                    </p:set>
                                    <p:anim calcmode="lin" valueType="num">
                                      <p:cBhvr additive="base">
                                        <p:cTn id="25" dur="500" fill="hold"/>
                                        <p:tgtEl>
                                          <p:spTgt spid="16691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6915">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6915">
                                            <p:txEl>
                                              <p:pRg st="5" end="5"/>
                                            </p:txEl>
                                          </p:spTgt>
                                        </p:tgtEl>
                                        <p:attrNameLst>
                                          <p:attrName>style.visibility</p:attrName>
                                        </p:attrNameLst>
                                      </p:cBhvr>
                                      <p:to>
                                        <p:strVal val="visible"/>
                                      </p:to>
                                    </p:set>
                                    <p:anim calcmode="lin" valueType="num">
                                      <p:cBhvr additive="base">
                                        <p:cTn id="29" dur="500" fill="hold"/>
                                        <p:tgtEl>
                                          <p:spTgt spid="166915">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691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54" presetClass="entr" presetSubtype="0" accel="100000" fill="hold" nodeType="clickEffect">
                                  <p:stCondLst>
                                    <p:cond delay="0"/>
                                  </p:stCondLst>
                                  <p:childTnLst>
                                    <p:set>
                                      <p:cBhvr>
                                        <p:cTn id="34" dur="1" fill="hold">
                                          <p:stCondLst>
                                            <p:cond delay="0"/>
                                          </p:stCondLst>
                                        </p:cTn>
                                        <p:tgtEl>
                                          <p:spTgt spid="166915">
                                            <p:txEl>
                                              <p:pRg st="6" end="6"/>
                                            </p:txEl>
                                          </p:spTgt>
                                        </p:tgtEl>
                                        <p:attrNameLst>
                                          <p:attrName>style.visibility</p:attrName>
                                        </p:attrNameLst>
                                      </p:cBhvr>
                                      <p:to>
                                        <p:strVal val="visible"/>
                                      </p:to>
                                    </p:set>
                                    <p:anim calcmode="lin" valueType="num">
                                      <p:cBhvr>
                                        <p:cTn id="35" dur="500" fill="hold"/>
                                        <p:tgtEl>
                                          <p:spTgt spid="166915">
                                            <p:txEl>
                                              <p:pRg st="6" end="6"/>
                                            </p:txEl>
                                          </p:spTgt>
                                        </p:tgtEl>
                                        <p:attrNameLst>
                                          <p:attrName>ppt_w</p:attrName>
                                        </p:attrNameLst>
                                      </p:cBhvr>
                                      <p:tavLst>
                                        <p:tav tm="0">
                                          <p:val>
                                            <p:strVal val="#ppt_w*0.05"/>
                                          </p:val>
                                        </p:tav>
                                        <p:tav tm="100000">
                                          <p:val>
                                            <p:strVal val="#ppt_w"/>
                                          </p:val>
                                        </p:tav>
                                      </p:tavLst>
                                    </p:anim>
                                    <p:anim calcmode="lin" valueType="num">
                                      <p:cBhvr>
                                        <p:cTn id="36" dur="500" fill="hold"/>
                                        <p:tgtEl>
                                          <p:spTgt spid="166915">
                                            <p:txEl>
                                              <p:pRg st="6" end="6"/>
                                            </p:txEl>
                                          </p:spTgt>
                                        </p:tgtEl>
                                        <p:attrNameLst>
                                          <p:attrName>ppt_h</p:attrName>
                                        </p:attrNameLst>
                                      </p:cBhvr>
                                      <p:tavLst>
                                        <p:tav tm="0">
                                          <p:val>
                                            <p:strVal val="#ppt_h"/>
                                          </p:val>
                                        </p:tav>
                                        <p:tav tm="100000">
                                          <p:val>
                                            <p:strVal val="#ppt_h"/>
                                          </p:val>
                                        </p:tav>
                                      </p:tavLst>
                                    </p:anim>
                                    <p:anim calcmode="lin" valueType="num">
                                      <p:cBhvr>
                                        <p:cTn id="37" dur="500" fill="hold"/>
                                        <p:tgtEl>
                                          <p:spTgt spid="166915">
                                            <p:txEl>
                                              <p:pRg st="6" end="6"/>
                                            </p:txEl>
                                          </p:spTgt>
                                        </p:tgtEl>
                                        <p:attrNameLst>
                                          <p:attrName>ppt_x</p:attrName>
                                        </p:attrNameLst>
                                      </p:cBhvr>
                                      <p:tavLst>
                                        <p:tav tm="0">
                                          <p:val>
                                            <p:strVal val="#ppt_x-.2"/>
                                          </p:val>
                                        </p:tav>
                                        <p:tav tm="100000">
                                          <p:val>
                                            <p:strVal val="#ppt_x"/>
                                          </p:val>
                                        </p:tav>
                                      </p:tavLst>
                                    </p:anim>
                                    <p:anim calcmode="lin" valueType="num">
                                      <p:cBhvr>
                                        <p:cTn id="38" dur="500" fill="hold"/>
                                        <p:tgtEl>
                                          <p:spTgt spid="166915">
                                            <p:txEl>
                                              <p:pRg st="6" end="6"/>
                                            </p:txEl>
                                          </p:spTgt>
                                        </p:tgtEl>
                                        <p:attrNameLst>
                                          <p:attrName>ppt_y</p:attrName>
                                        </p:attrNameLst>
                                      </p:cBhvr>
                                      <p:tavLst>
                                        <p:tav tm="0">
                                          <p:val>
                                            <p:strVal val="#ppt_y"/>
                                          </p:val>
                                        </p:tav>
                                        <p:tav tm="100000">
                                          <p:val>
                                            <p:strVal val="#ppt_y"/>
                                          </p:val>
                                        </p:tav>
                                      </p:tavLst>
                                    </p:anim>
                                    <p:animEffect transition="in" filter="fade">
                                      <p:cBhvr>
                                        <p:cTn id="39" dur="500"/>
                                        <p:tgtEl>
                                          <p:spTgt spid="166915">
                                            <p:txEl>
                                              <p:pRg st="6" end="6"/>
                                            </p:txEl>
                                          </p:spTgt>
                                        </p:tgtEl>
                                      </p:cBhvr>
                                    </p:animEffect>
                                  </p:childTnLst>
                                </p:cTn>
                              </p:par>
                              <p:par>
                                <p:cTn id="40" presetID="54" presetClass="entr" presetSubtype="0" accel="100000" fill="hold" nodeType="withEffect">
                                  <p:stCondLst>
                                    <p:cond delay="0"/>
                                  </p:stCondLst>
                                  <p:childTnLst>
                                    <p:set>
                                      <p:cBhvr>
                                        <p:cTn id="41" dur="1" fill="hold">
                                          <p:stCondLst>
                                            <p:cond delay="0"/>
                                          </p:stCondLst>
                                        </p:cTn>
                                        <p:tgtEl>
                                          <p:spTgt spid="166915">
                                            <p:txEl>
                                              <p:pRg st="7" end="7"/>
                                            </p:txEl>
                                          </p:spTgt>
                                        </p:tgtEl>
                                        <p:attrNameLst>
                                          <p:attrName>style.visibility</p:attrName>
                                        </p:attrNameLst>
                                      </p:cBhvr>
                                      <p:to>
                                        <p:strVal val="visible"/>
                                      </p:to>
                                    </p:set>
                                    <p:anim calcmode="lin" valueType="num">
                                      <p:cBhvr>
                                        <p:cTn id="42" dur="500" fill="hold"/>
                                        <p:tgtEl>
                                          <p:spTgt spid="166915">
                                            <p:txEl>
                                              <p:pRg st="7" end="7"/>
                                            </p:txEl>
                                          </p:spTgt>
                                        </p:tgtEl>
                                        <p:attrNameLst>
                                          <p:attrName>ppt_w</p:attrName>
                                        </p:attrNameLst>
                                      </p:cBhvr>
                                      <p:tavLst>
                                        <p:tav tm="0">
                                          <p:val>
                                            <p:strVal val="#ppt_w*0.05"/>
                                          </p:val>
                                        </p:tav>
                                        <p:tav tm="100000">
                                          <p:val>
                                            <p:strVal val="#ppt_w"/>
                                          </p:val>
                                        </p:tav>
                                      </p:tavLst>
                                    </p:anim>
                                    <p:anim calcmode="lin" valueType="num">
                                      <p:cBhvr>
                                        <p:cTn id="43" dur="500" fill="hold"/>
                                        <p:tgtEl>
                                          <p:spTgt spid="166915">
                                            <p:txEl>
                                              <p:pRg st="7" end="7"/>
                                            </p:txEl>
                                          </p:spTgt>
                                        </p:tgtEl>
                                        <p:attrNameLst>
                                          <p:attrName>ppt_h</p:attrName>
                                        </p:attrNameLst>
                                      </p:cBhvr>
                                      <p:tavLst>
                                        <p:tav tm="0">
                                          <p:val>
                                            <p:strVal val="#ppt_h"/>
                                          </p:val>
                                        </p:tav>
                                        <p:tav tm="100000">
                                          <p:val>
                                            <p:strVal val="#ppt_h"/>
                                          </p:val>
                                        </p:tav>
                                      </p:tavLst>
                                    </p:anim>
                                    <p:anim calcmode="lin" valueType="num">
                                      <p:cBhvr>
                                        <p:cTn id="44" dur="500" fill="hold"/>
                                        <p:tgtEl>
                                          <p:spTgt spid="166915">
                                            <p:txEl>
                                              <p:pRg st="7" end="7"/>
                                            </p:txEl>
                                          </p:spTgt>
                                        </p:tgtEl>
                                        <p:attrNameLst>
                                          <p:attrName>ppt_x</p:attrName>
                                        </p:attrNameLst>
                                      </p:cBhvr>
                                      <p:tavLst>
                                        <p:tav tm="0">
                                          <p:val>
                                            <p:strVal val="#ppt_x-.2"/>
                                          </p:val>
                                        </p:tav>
                                        <p:tav tm="100000">
                                          <p:val>
                                            <p:strVal val="#ppt_x"/>
                                          </p:val>
                                        </p:tav>
                                      </p:tavLst>
                                    </p:anim>
                                    <p:anim calcmode="lin" valueType="num">
                                      <p:cBhvr>
                                        <p:cTn id="45" dur="500" fill="hold"/>
                                        <p:tgtEl>
                                          <p:spTgt spid="166915">
                                            <p:txEl>
                                              <p:pRg st="7" end="7"/>
                                            </p:txEl>
                                          </p:spTgt>
                                        </p:tgtEl>
                                        <p:attrNameLst>
                                          <p:attrName>ppt_y</p:attrName>
                                        </p:attrNameLst>
                                      </p:cBhvr>
                                      <p:tavLst>
                                        <p:tav tm="0">
                                          <p:val>
                                            <p:strVal val="#ppt_y"/>
                                          </p:val>
                                        </p:tav>
                                        <p:tav tm="100000">
                                          <p:val>
                                            <p:strVal val="#ppt_y"/>
                                          </p:val>
                                        </p:tav>
                                      </p:tavLst>
                                    </p:anim>
                                    <p:animEffect transition="in" filter="fade">
                                      <p:cBhvr>
                                        <p:cTn id="46" dur="500"/>
                                        <p:tgtEl>
                                          <p:spTgt spid="166915">
                                            <p:txEl>
                                              <p:pRg st="7" end="7"/>
                                            </p:txEl>
                                          </p:spTgt>
                                        </p:tgtEl>
                                      </p:cBhvr>
                                    </p:animEffect>
                                  </p:childTnLst>
                                </p:cTn>
                              </p:par>
                              <p:par>
                                <p:cTn id="47" presetID="54" presetClass="entr" presetSubtype="0" accel="100000" fill="hold" nodeType="withEffect">
                                  <p:stCondLst>
                                    <p:cond delay="0"/>
                                  </p:stCondLst>
                                  <p:childTnLst>
                                    <p:set>
                                      <p:cBhvr>
                                        <p:cTn id="48" dur="1" fill="hold">
                                          <p:stCondLst>
                                            <p:cond delay="0"/>
                                          </p:stCondLst>
                                        </p:cTn>
                                        <p:tgtEl>
                                          <p:spTgt spid="166915">
                                            <p:txEl>
                                              <p:pRg st="8" end="8"/>
                                            </p:txEl>
                                          </p:spTgt>
                                        </p:tgtEl>
                                        <p:attrNameLst>
                                          <p:attrName>style.visibility</p:attrName>
                                        </p:attrNameLst>
                                      </p:cBhvr>
                                      <p:to>
                                        <p:strVal val="visible"/>
                                      </p:to>
                                    </p:set>
                                    <p:anim calcmode="lin" valueType="num">
                                      <p:cBhvr>
                                        <p:cTn id="49" dur="500" fill="hold"/>
                                        <p:tgtEl>
                                          <p:spTgt spid="166915">
                                            <p:txEl>
                                              <p:pRg st="8" end="8"/>
                                            </p:txEl>
                                          </p:spTgt>
                                        </p:tgtEl>
                                        <p:attrNameLst>
                                          <p:attrName>ppt_w</p:attrName>
                                        </p:attrNameLst>
                                      </p:cBhvr>
                                      <p:tavLst>
                                        <p:tav tm="0">
                                          <p:val>
                                            <p:strVal val="#ppt_w*0.05"/>
                                          </p:val>
                                        </p:tav>
                                        <p:tav tm="100000">
                                          <p:val>
                                            <p:strVal val="#ppt_w"/>
                                          </p:val>
                                        </p:tav>
                                      </p:tavLst>
                                    </p:anim>
                                    <p:anim calcmode="lin" valueType="num">
                                      <p:cBhvr>
                                        <p:cTn id="50" dur="500" fill="hold"/>
                                        <p:tgtEl>
                                          <p:spTgt spid="166915">
                                            <p:txEl>
                                              <p:pRg st="8" end="8"/>
                                            </p:txEl>
                                          </p:spTgt>
                                        </p:tgtEl>
                                        <p:attrNameLst>
                                          <p:attrName>ppt_h</p:attrName>
                                        </p:attrNameLst>
                                      </p:cBhvr>
                                      <p:tavLst>
                                        <p:tav tm="0">
                                          <p:val>
                                            <p:strVal val="#ppt_h"/>
                                          </p:val>
                                        </p:tav>
                                        <p:tav tm="100000">
                                          <p:val>
                                            <p:strVal val="#ppt_h"/>
                                          </p:val>
                                        </p:tav>
                                      </p:tavLst>
                                    </p:anim>
                                    <p:anim calcmode="lin" valueType="num">
                                      <p:cBhvr>
                                        <p:cTn id="51" dur="500" fill="hold"/>
                                        <p:tgtEl>
                                          <p:spTgt spid="166915">
                                            <p:txEl>
                                              <p:pRg st="8" end="8"/>
                                            </p:txEl>
                                          </p:spTgt>
                                        </p:tgtEl>
                                        <p:attrNameLst>
                                          <p:attrName>ppt_x</p:attrName>
                                        </p:attrNameLst>
                                      </p:cBhvr>
                                      <p:tavLst>
                                        <p:tav tm="0">
                                          <p:val>
                                            <p:strVal val="#ppt_x-.2"/>
                                          </p:val>
                                        </p:tav>
                                        <p:tav tm="100000">
                                          <p:val>
                                            <p:strVal val="#ppt_x"/>
                                          </p:val>
                                        </p:tav>
                                      </p:tavLst>
                                    </p:anim>
                                    <p:anim calcmode="lin" valueType="num">
                                      <p:cBhvr>
                                        <p:cTn id="52" dur="500" fill="hold"/>
                                        <p:tgtEl>
                                          <p:spTgt spid="166915">
                                            <p:txEl>
                                              <p:pRg st="8" end="8"/>
                                            </p:txEl>
                                          </p:spTgt>
                                        </p:tgtEl>
                                        <p:attrNameLst>
                                          <p:attrName>ppt_y</p:attrName>
                                        </p:attrNameLst>
                                      </p:cBhvr>
                                      <p:tavLst>
                                        <p:tav tm="0">
                                          <p:val>
                                            <p:strVal val="#ppt_y"/>
                                          </p:val>
                                        </p:tav>
                                        <p:tav tm="100000">
                                          <p:val>
                                            <p:strVal val="#ppt_y"/>
                                          </p:val>
                                        </p:tav>
                                      </p:tavLst>
                                    </p:anim>
                                    <p:animEffect transition="in" filter="fade">
                                      <p:cBhvr>
                                        <p:cTn id="53" dur="500"/>
                                        <p:tgtEl>
                                          <p:spTgt spid="166915">
                                            <p:txEl>
                                              <p:pRg st="8" end="8"/>
                                            </p:txEl>
                                          </p:spTgt>
                                        </p:tgtEl>
                                      </p:cBhvr>
                                    </p:animEffect>
                                  </p:childTnLst>
                                </p:cTn>
                              </p:par>
                              <p:par>
                                <p:cTn id="54" presetID="54" presetClass="entr" presetSubtype="0" accel="100000" fill="hold" nodeType="withEffect">
                                  <p:stCondLst>
                                    <p:cond delay="0"/>
                                  </p:stCondLst>
                                  <p:childTnLst>
                                    <p:set>
                                      <p:cBhvr>
                                        <p:cTn id="55" dur="1" fill="hold">
                                          <p:stCondLst>
                                            <p:cond delay="0"/>
                                          </p:stCondLst>
                                        </p:cTn>
                                        <p:tgtEl>
                                          <p:spTgt spid="166915">
                                            <p:txEl>
                                              <p:pRg st="9" end="9"/>
                                            </p:txEl>
                                          </p:spTgt>
                                        </p:tgtEl>
                                        <p:attrNameLst>
                                          <p:attrName>style.visibility</p:attrName>
                                        </p:attrNameLst>
                                      </p:cBhvr>
                                      <p:to>
                                        <p:strVal val="visible"/>
                                      </p:to>
                                    </p:set>
                                    <p:anim calcmode="lin" valueType="num">
                                      <p:cBhvr>
                                        <p:cTn id="56" dur="500" fill="hold"/>
                                        <p:tgtEl>
                                          <p:spTgt spid="166915">
                                            <p:txEl>
                                              <p:pRg st="9" end="9"/>
                                            </p:txEl>
                                          </p:spTgt>
                                        </p:tgtEl>
                                        <p:attrNameLst>
                                          <p:attrName>ppt_w</p:attrName>
                                        </p:attrNameLst>
                                      </p:cBhvr>
                                      <p:tavLst>
                                        <p:tav tm="0">
                                          <p:val>
                                            <p:strVal val="#ppt_w*0.05"/>
                                          </p:val>
                                        </p:tav>
                                        <p:tav tm="100000">
                                          <p:val>
                                            <p:strVal val="#ppt_w"/>
                                          </p:val>
                                        </p:tav>
                                      </p:tavLst>
                                    </p:anim>
                                    <p:anim calcmode="lin" valueType="num">
                                      <p:cBhvr>
                                        <p:cTn id="57" dur="500" fill="hold"/>
                                        <p:tgtEl>
                                          <p:spTgt spid="166915">
                                            <p:txEl>
                                              <p:pRg st="9" end="9"/>
                                            </p:txEl>
                                          </p:spTgt>
                                        </p:tgtEl>
                                        <p:attrNameLst>
                                          <p:attrName>ppt_h</p:attrName>
                                        </p:attrNameLst>
                                      </p:cBhvr>
                                      <p:tavLst>
                                        <p:tav tm="0">
                                          <p:val>
                                            <p:strVal val="#ppt_h"/>
                                          </p:val>
                                        </p:tav>
                                        <p:tav tm="100000">
                                          <p:val>
                                            <p:strVal val="#ppt_h"/>
                                          </p:val>
                                        </p:tav>
                                      </p:tavLst>
                                    </p:anim>
                                    <p:anim calcmode="lin" valueType="num">
                                      <p:cBhvr>
                                        <p:cTn id="58" dur="500" fill="hold"/>
                                        <p:tgtEl>
                                          <p:spTgt spid="166915">
                                            <p:txEl>
                                              <p:pRg st="9" end="9"/>
                                            </p:txEl>
                                          </p:spTgt>
                                        </p:tgtEl>
                                        <p:attrNameLst>
                                          <p:attrName>ppt_x</p:attrName>
                                        </p:attrNameLst>
                                      </p:cBhvr>
                                      <p:tavLst>
                                        <p:tav tm="0">
                                          <p:val>
                                            <p:strVal val="#ppt_x-.2"/>
                                          </p:val>
                                        </p:tav>
                                        <p:tav tm="100000">
                                          <p:val>
                                            <p:strVal val="#ppt_x"/>
                                          </p:val>
                                        </p:tav>
                                      </p:tavLst>
                                    </p:anim>
                                    <p:anim calcmode="lin" valueType="num">
                                      <p:cBhvr>
                                        <p:cTn id="59" dur="500" fill="hold"/>
                                        <p:tgtEl>
                                          <p:spTgt spid="166915">
                                            <p:txEl>
                                              <p:pRg st="9" end="9"/>
                                            </p:txEl>
                                          </p:spTgt>
                                        </p:tgtEl>
                                        <p:attrNameLst>
                                          <p:attrName>ppt_y</p:attrName>
                                        </p:attrNameLst>
                                      </p:cBhvr>
                                      <p:tavLst>
                                        <p:tav tm="0">
                                          <p:val>
                                            <p:strVal val="#ppt_y"/>
                                          </p:val>
                                        </p:tav>
                                        <p:tav tm="100000">
                                          <p:val>
                                            <p:strVal val="#ppt_y"/>
                                          </p:val>
                                        </p:tav>
                                      </p:tavLst>
                                    </p:anim>
                                    <p:animEffect transition="in" filter="fade">
                                      <p:cBhvr>
                                        <p:cTn id="60" dur="500"/>
                                        <p:tgtEl>
                                          <p:spTgt spid="166915">
                                            <p:txEl>
                                              <p:pRg st="9" end="9"/>
                                            </p:txEl>
                                          </p:spTgt>
                                        </p:tgtEl>
                                      </p:cBhvr>
                                    </p:animEffect>
                                  </p:childTnLst>
                                </p:cTn>
                              </p:par>
                              <p:par>
                                <p:cTn id="61" presetID="54" presetClass="entr" presetSubtype="0" accel="100000" fill="hold" nodeType="withEffect">
                                  <p:stCondLst>
                                    <p:cond delay="0"/>
                                  </p:stCondLst>
                                  <p:childTnLst>
                                    <p:set>
                                      <p:cBhvr>
                                        <p:cTn id="62" dur="1" fill="hold">
                                          <p:stCondLst>
                                            <p:cond delay="0"/>
                                          </p:stCondLst>
                                        </p:cTn>
                                        <p:tgtEl>
                                          <p:spTgt spid="166915">
                                            <p:txEl>
                                              <p:pRg st="10" end="10"/>
                                            </p:txEl>
                                          </p:spTgt>
                                        </p:tgtEl>
                                        <p:attrNameLst>
                                          <p:attrName>style.visibility</p:attrName>
                                        </p:attrNameLst>
                                      </p:cBhvr>
                                      <p:to>
                                        <p:strVal val="visible"/>
                                      </p:to>
                                    </p:set>
                                    <p:anim calcmode="lin" valueType="num">
                                      <p:cBhvr>
                                        <p:cTn id="63" dur="500" fill="hold"/>
                                        <p:tgtEl>
                                          <p:spTgt spid="166915">
                                            <p:txEl>
                                              <p:pRg st="10" end="10"/>
                                            </p:txEl>
                                          </p:spTgt>
                                        </p:tgtEl>
                                        <p:attrNameLst>
                                          <p:attrName>ppt_w</p:attrName>
                                        </p:attrNameLst>
                                      </p:cBhvr>
                                      <p:tavLst>
                                        <p:tav tm="0">
                                          <p:val>
                                            <p:strVal val="#ppt_w*0.05"/>
                                          </p:val>
                                        </p:tav>
                                        <p:tav tm="100000">
                                          <p:val>
                                            <p:strVal val="#ppt_w"/>
                                          </p:val>
                                        </p:tav>
                                      </p:tavLst>
                                    </p:anim>
                                    <p:anim calcmode="lin" valueType="num">
                                      <p:cBhvr>
                                        <p:cTn id="64" dur="500" fill="hold"/>
                                        <p:tgtEl>
                                          <p:spTgt spid="166915">
                                            <p:txEl>
                                              <p:pRg st="10" end="10"/>
                                            </p:txEl>
                                          </p:spTgt>
                                        </p:tgtEl>
                                        <p:attrNameLst>
                                          <p:attrName>ppt_h</p:attrName>
                                        </p:attrNameLst>
                                      </p:cBhvr>
                                      <p:tavLst>
                                        <p:tav tm="0">
                                          <p:val>
                                            <p:strVal val="#ppt_h"/>
                                          </p:val>
                                        </p:tav>
                                        <p:tav tm="100000">
                                          <p:val>
                                            <p:strVal val="#ppt_h"/>
                                          </p:val>
                                        </p:tav>
                                      </p:tavLst>
                                    </p:anim>
                                    <p:anim calcmode="lin" valueType="num">
                                      <p:cBhvr>
                                        <p:cTn id="65" dur="500" fill="hold"/>
                                        <p:tgtEl>
                                          <p:spTgt spid="166915">
                                            <p:txEl>
                                              <p:pRg st="10" end="10"/>
                                            </p:txEl>
                                          </p:spTgt>
                                        </p:tgtEl>
                                        <p:attrNameLst>
                                          <p:attrName>ppt_x</p:attrName>
                                        </p:attrNameLst>
                                      </p:cBhvr>
                                      <p:tavLst>
                                        <p:tav tm="0">
                                          <p:val>
                                            <p:strVal val="#ppt_x-.2"/>
                                          </p:val>
                                        </p:tav>
                                        <p:tav tm="100000">
                                          <p:val>
                                            <p:strVal val="#ppt_x"/>
                                          </p:val>
                                        </p:tav>
                                      </p:tavLst>
                                    </p:anim>
                                    <p:anim calcmode="lin" valueType="num">
                                      <p:cBhvr>
                                        <p:cTn id="66" dur="500" fill="hold"/>
                                        <p:tgtEl>
                                          <p:spTgt spid="166915">
                                            <p:txEl>
                                              <p:pRg st="10" end="10"/>
                                            </p:txEl>
                                          </p:spTgt>
                                        </p:tgtEl>
                                        <p:attrNameLst>
                                          <p:attrName>ppt_y</p:attrName>
                                        </p:attrNameLst>
                                      </p:cBhvr>
                                      <p:tavLst>
                                        <p:tav tm="0">
                                          <p:val>
                                            <p:strVal val="#ppt_y"/>
                                          </p:val>
                                        </p:tav>
                                        <p:tav tm="100000">
                                          <p:val>
                                            <p:strVal val="#ppt_y"/>
                                          </p:val>
                                        </p:tav>
                                      </p:tavLst>
                                    </p:anim>
                                    <p:animEffect transition="in" filter="fade">
                                      <p:cBhvr>
                                        <p:cTn id="67" dur="500"/>
                                        <p:tgtEl>
                                          <p:spTgt spid="166915">
                                            <p:txEl>
                                              <p:pRg st="10" end="10"/>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30" presetClass="entr" presetSubtype="0" fill="hold" nodeType="clickEffect">
                                  <p:stCondLst>
                                    <p:cond delay="0"/>
                                  </p:stCondLst>
                                  <p:childTnLst>
                                    <p:set>
                                      <p:cBhvr>
                                        <p:cTn id="71" dur="1" fill="hold">
                                          <p:stCondLst>
                                            <p:cond delay="0"/>
                                          </p:stCondLst>
                                        </p:cTn>
                                        <p:tgtEl>
                                          <p:spTgt spid="166915">
                                            <p:txEl>
                                              <p:pRg st="11" end="11"/>
                                            </p:txEl>
                                          </p:spTgt>
                                        </p:tgtEl>
                                        <p:attrNameLst>
                                          <p:attrName>style.visibility</p:attrName>
                                        </p:attrNameLst>
                                      </p:cBhvr>
                                      <p:to>
                                        <p:strVal val="visible"/>
                                      </p:to>
                                    </p:set>
                                    <p:animEffect transition="in" filter="fade">
                                      <p:cBhvr>
                                        <p:cTn id="72" dur="800" decel="100000"/>
                                        <p:tgtEl>
                                          <p:spTgt spid="166915">
                                            <p:txEl>
                                              <p:pRg st="11" end="11"/>
                                            </p:txEl>
                                          </p:spTgt>
                                        </p:tgtEl>
                                      </p:cBhvr>
                                    </p:animEffect>
                                    <p:anim calcmode="lin" valueType="num">
                                      <p:cBhvr>
                                        <p:cTn id="73" dur="800" decel="100000" fill="hold"/>
                                        <p:tgtEl>
                                          <p:spTgt spid="166915">
                                            <p:txEl>
                                              <p:pRg st="11" end="11"/>
                                            </p:txEl>
                                          </p:spTgt>
                                        </p:tgtEl>
                                        <p:attrNameLst>
                                          <p:attrName>style.rotation</p:attrName>
                                        </p:attrNameLst>
                                      </p:cBhvr>
                                      <p:tavLst>
                                        <p:tav tm="0">
                                          <p:val>
                                            <p:fltVal val="-90"/>
                                          </p:val>
                                        </p:tav>
                                        <p:tav tm="100000">
                                          <p:val>
                                            <p:fltVal val="0"/>
                                          </p:val>
                                        </p:tav>
                                      </p:tavLst>
                                    </p:anim>
                                    <p:anim calcmode="lin" valueType="num">
                                      <p:cBhvr>
                                        <p:cTn id="74" dur="800" decel="100000" fill="hold"/>
                                        <p:tgtEl>
                                          <p:spTgt spid="166915">
                                            <p:txEl>
                                              <p:pRg st="11" end="11"/>
                                            </p:txEl>
                                          </p:spTgt>
                                        </p:tgtEl>
                                        <p:attrNameLst>
                                          <p:attrName>ppt_x</p:attrName>
                                        </p:attrNameLst>
                                      </p:cBhvr>
                                      <p:tavLst>
                                        <p:tav tm="0">
                                          <p:val>
                                            <p:strVal val="#ppt_x+0.4"/>
                                          </p:val>
                                        </p:tav>
                                        <p:tav tm="100000">
                                          <p:val>
                                            <p:strVal val="#ppt_x-0.05"/>
                                          </p:val>
                                        </p:tav>
                                      </p:tavLst>
                                    </p:anim>
                                    <p:anim calcmode="lin" valueType="num">
                                      <p:cBhvr>
                                        <p:cTn id="75" dur="800" decel="100000" fill="hold"/>
                                        <p:tgtEl>
                                          <p:spTgt spid="166915">
                                            <p:txEl>
                                              <p:pRg st="11" end="11"/>
                                            </p:txEl>
                                          </p:spTgt>
                                        </p:tgtEl>
                                        <p:attrNameLst>
                                          <p:attrName>ppt_y</p:attrName>
                                        </p:attrNameLst>
                                      </p:cBhvr>
                                      <p:tavLst>
                                        <p:tav tm="0">
                                          <p:val>
                                            <p:strVal val="#ppt_y-0.4"/>
                                          </p:val>
                                        </p:tav>
                                        <p:tav tm="100000">
                                          <p:val>
                                            <p:strVal val="#ppt_y+0.1"/>
                                          </p:val>
                                        </p:tav>
                                      </p:tavLst>
                                    </p:anim>
                                    <p:anim calcmode="lin" valueType="num">
                                      <p:cBhvr>
                                        <p:cTn id="76" dur="200" accel="100000" fill="hold">
                                          <p:stCondLst>
                                            <p:cond delay="800"/>
                                          </p:stCondLst>
                                        </p:cTn>
                                        <p:tgtEl>
                                          <p:spTgt spid="166915">
                                            <p:txEl>
                                              <p:pRg st="11" end="11"/>
                                            </p:txEl>
                                          </p:spTgt>
                                        </p:tgtEl>
                                        <p:attrNameLst>
                                          <p:attrName>ppt_x</p:attrName>
                                        </p:attrNameLst>
                                      </p:cBhvr>
                                      <p:tavLst>
                                        <p:tav tm="0">
                                          <p:val>
                                            <p:strVal val="#ppt_x-0.05"/>
                                          </p:val>
                                        </p:tav>
                                        <p:tav tm="100000">
                                          <p:val>
                                            <p:strVal val="#ppt_x"/>
                                          </p:val>
                                        </p:tav>
                                      </p:tavLst>
                                    </p:anim>
                                    <p:anim calcmode="lin" valueType="num">
                                      <p:cBhvr>
                                        <p:cTn id="77" dur="200" accel="100000" fill="hold">
                                          <p:stCondLst>
                                            <p:cond delay="800"/>
                                          </p:stCondLst>
                                        </p:cTn>
                                        <p:tgtEl>
                                          <p:spTgt spid="166915">
                                            <p:txEl>
                                              <p:pRg st="11" end="11"/>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a:xfrm>
            <a:off x="0" y="0"/>
            <a:ext cx="9144000" cy="990600"/>
          </a:xfrm>
        </p:spPr>
        <p:txBody>
          <a:bodyPr/>
          <a:lstStyle/>
          <a:p>
            <a:pPr eaLnBrk="1" hangingPunct="1">
              <a:defRPr/>
            </a:pPr>
            <a:r>
              <a:rPr lang="zh-CN" altLang="en-US" sz="4000" dirty="0">
                <a:solidFill>
                  <a:srgbClr val="66FF99"/>
                </a:solidFill>
              </a:rPr>
              <a:t>“约翰福音”的结构</a:t>
            </a:r>
            <a:endParaRPr lang="en-US" sz="4000" dirty="0">
              <a:solidFill>
                <a:srgbClr val="00FF00"/>
              </a:solidFill>
              <a:effectLst>
                <a:outerShdw blurRad="38100" dist="38100" dir="2700000" algn="tl">
                  <a:srgbClr val="FFFFFF"/>
                </a:outerShdw>
              </a:effectLst>
              <a:latin typeface="Ready for my Closeup" charset="0"/>
              <a:cs typeface="Arial" charset="0"/>
            </a:endParaRPr>
          </a:p>
        </p:txBody>
      </p:sp>
      <p:sp>
        <p:nvSpPr>
          <p:cNvPr id="167939" name="Rectangle 3"/>
          <p:cNvSpPr>
            <a:spLocks noGrp="1" noChangeArrowheads="1"/>
          </p:cNvSpPr>
          <p:nvPr>
            <p:ph type="body" sz="half" idx="1"/>
          </p:nvPr>
        </p:nvSpPr>
        <p:spPr>
          <a:xfrm>
            <a:off x="0" y="838200"/>
            <a:ext cx="9144000" cy="6019800"/>
          </a:xfrm>
        </p:spPr>
        <p:txBody>
          <a:bodyPr/>
          <a:lstStyle/>
          <a:p>
            <a:pPr marL="711200" indent="-711200" eaLnBrk="1" hangingPunct="1">
              <a:buFontTx/>
              <a:buNone/>
              <a:defRPr/>
            </a:pPr>
            <a:r>
              <a:rPr lang="zh-CN" altLang="en-US" sz="2800" u="sng" dirty="0">
                <a:solidFill>
                  <a:srgbClr val="FFFF66"/>
                </a:solidFill>
                <a:effectLst>
                  <a:outerShdw blurRad="38100" dist="38100" dir="2700000" algn="tl">
                    <a:srgbClr val="FFFFFF"/>
                  </a:outerShdw>
                </a:effectLst>
                <a:latin typeface="Arial" charset="0"/>
                <a:cs typeface="Arial" charset="0"/>
              </a:rPr>
              <a:t>死亡与复活的见证</a:t>
            </a:r>
            <a:r>
              <a:rPr lang="en-US" sz="2800" u="sng" dirty="0">
                <a:solidFill>
                  <a:srgbClr val="FFFF66"/>
                </a:solidFill>
                <a:effectLst>
                  <a:outerShdw blurRad="38100" dist="38100" dir="2700000" algn="tl">
                    <a:srgbClr val="FFFFFF"/>
                  </a:outerShdw>
                </a:effectLst>
                <a:latin typeface="Arial" charset="0"/>
                <a:cs typeface="Arial" charset="0"/>
              </a:rPr>
              <a:t> (12:1-20:31)</a:t>
            </a:r>
          </a:p>
          <a:p>
            <a:pPr marL="1066800" lvl="1" indent="-609600" eaLnBrk="1" hangingPunct="1">
              <a:defRPr/>
            </a:pPr>
            <a:r>
              <a:rPr lang="zh-CN" altLang="en-US" sz="2400" dirty="0">
                <a:solidFill>
                  <a:srgbClr val="FFFF66"/>
                </a:solidFill>
              </a:rPr>
              <a:t>准备死前的举动</a:t>
            </a:r>
            <a:r>
              <a:rPr lang="en-US" sz="2400" dirty="0">
                <a:solidFill>
                  <a:srgbClr val="FFFF66"/>
                </a:solidFill>
                <a:effectLst>
                  <a:outerShdw blurRad="38100" dist="38100" dir="2700000" algn="tl">
                    <a:srgbClr val="FFFFFF"/>
                  </a:outerShdw>
                </a:effectLst>
                <a:latin typeface="Arial" charset="0"/>
                <a:ea typeface="Arial" charset="0"/>
                <a:cs typeface="Arial" charset="0"/>
              </a:rPr>
              <a:t> (12:1-50)</a:t>
            </a:r>
          </a:p>
          <a:p>
            <a:pPr marL="1422400" lvl="2" indent="-508000" eaLnBrk="1" hangingPunct="1">
              <a:defRPr/>
            </a:pPr>
            <a:r>
              <a:rPr lang="zh-CN" altLang="en-US" sz="2000" dirty="0">
                <a:solidFill>
                  <a:srgbClr val="FFFF66"/>
                </a:solidFill>
              </a:rPr>
              <a:t>在伯大尼受膏</a:t>
            </a:r>
            <a:r>
              <a:rPr lang="en-US" sz="2000" dirty="0">
                <a:solidFill>
                  <a:srgbClr val="FFFF66"/>
                </a:solidFill>
                <a:effectLst>
                  <a:outerShdw blurRad="38100" dist="38100" dir="2700000" algn="tl">
                    <a:srgbClr val="FFFFFF"/>
                  </a:outerShdw>
                </a:effectLst>
                <a:latin typeface="Arial" charset="0"/>
                <a:ea typeface="Arial" charset="0"/>
                <a:cs typeface="Arial" charset="0"/>
              </a:rPr>
              <a:t>(12:1-11)</a:t>
            </a:r>
          </a:p>
          <a:p>
            <a:pPr marL="1422400" lvl="2" indent="-508000" eaLnBrk="1" hangingPunct="1">
              <a:defRPr/>
            </a:pPr>
            <a:r>
              <a:rPr lang="zh-CN" altLang="en-US" sz="2000" dirty="0">
                <a:solidFill>
                  <a:srgbClr val="FFFF66"/>
                </a:solidFill>
              </a:rPr>
              <a:t>进入耶路撒冷</a:t>
            </a:r>
            <a:r>
              <a:rPr lang="en-US" sz="2000" dirty="0">
                <a:solidFill>
                  <a:srgbClr val="FFFF66"/>
                </a:solidFill>
                <a:effectLst>
                  <a:outerShdw blurRad="38100" dist="38100" dir="2700000" algn="tl">
                    <a:srgbClr val="FFFFFF"/>
                  </a:outerShdw>
                </a:effectLst>
                <a:latin typeface="Arial" charset="0"/>
                <a:ea typeface="Arial" charset="0"/>
                <a:cs typeface="Arial" charset="0"/>
              </a:rPr>
              <a:t>(12:12-50)</a:t>
            </a:r>
          </a:p>
          <a:p>
            <a:pPr marL="1066800" lvl="1" indent="-609600" eaLnBrk="1" hangingPunct="1">
              <a:defRPr/>
            </a:pPr>
            <a:r>
              <a:rPr lang="zh-CN" altLang="en-US" sz="2400" dirty="0">
                <a:solidFill>
                  <a:schemeClr val="bg1"/>
                </a:solidFill>
              </a:rPr>
              <a:t>准备死前的教导</a:t>
            </a:r>
            <a:r>
              <a:rPr lang="en-US" sz="2400" dirty="0">
                <a:solidFill>
                  <a:schemeClr val="bg1"/>
                </a:solidFill>
                <a:effectLst>
                  <a:outerShdw blurRad="38100" dist="38100" dir="2700000" algn="tl">
                    <a:srgbClr val="808080"/>
                  </a:outerShdw>
                </a:effectLst>
                <a:latin typeface="Arial" charset="0"/>
                <a:ea typeface="Arial" charset="0"/>
                <a:cs typeface="Arial" charset="0"/>
              </a:rPr>
              <a:t> (13:1-17:26)</a:t>
            </a:r>
          </a:p>
          <a:p>
            <a:pPr marL="1422400" lvl="2" indent="-508000" eaLnBrk="1" hangingPunct="1">
              <a:defRPr/>
            </a:pPr>
            <a:r>
              <a:rPr lang="zh-CN" altLang="en-US" sz="2000" dirty="0">
                <a:solidFill>
                  <a:schemeClr val="bg1"/>
                </a:solidFill>
                <a:effectLst>
                  <a:outerShdw blurRad="38100" dist="38100" dir="2700000" algn="tl">
                    <a:srgbClr val="808080"/>
                  </a:outerShdw>
                </a:effectLst>
                <a:latin typeface="Arial" charset="0"/>
                <a:ea typeface="Arial" charset="0"/>
                <a:cs typeface="Arial" charset="0"/>
              </a:rPr>
              <a:t>仆人事功与背叛</a:t>
            </a:r>
            <a:r>
              <a:rPr lang="en-US" sz="2000" dirty="0">
                <a:solidFill>
                  <a:schemeClr val="bg1"/>
                </a:solidFill>
                <a:effectLst>
                  <a:outerShdw blurRad="38100" dist="38100" dir="2700000" algn="tl">
                    <a:srgbClr val="808080"/>
                  </a:outerShdw>
                </a:effectLst>
                <a:latin typeface="Arial" charset="0"/>
                <a:ea typeface="Arial" charset="0"/>
                <a:cs typeface="Arial" charset="0"/>
              </a:rPr>
              <a:t> (13:1-30)</a:t>
            </a:r>
          </a:p>
          <a:p>
            <a:pPr marL="1422400" lvl="2" indent="-508000" eaLnBrk="1" hangingPunct="1">
              <a:defRPr/>
            </a:pPr>
            <a:r>
              <a:rPr lang="zh-CN" altLang="en-US" sz="2000" dirty="0">
                <a:solidFill>
                  <a:srgbClr val="FFFFFF"/>
                </a:solidFill>
              </a:rPr>
              <a:t>告别的话语</a:t>
            </a:r>
            <a:r>
              <a:rPr lang="en-US" sz="2000" dirty="0">
                <a:solidFill>
                  <a:srgbClr val="FFFFFF"/>
                </a:solidFill>
                <a:effectLst>
                  <a:outerShdw blurRad="38100" dist="38100" dir="2700000" algn="tl">
                    <a:srgbClr val="808080"/>
                  </a:outerShdw>
                </a:effectLst>
                <a:latin typeface="Arial" charset="0"/>
                <a:ea typeface="Arial" charset="0"/>
                <a:cs typeface="Arial" charset="0"/>
              </a:rPr>
              <a:t>(13:31-16:33)</a:t>
            </a:r>
          </a:p>
          <a:p>
            <a:pPr marL="1422400" lvl="2" indent="-508000" eaLnBrk="1" hangingPunct="1">
              <a:defRPr/>
            </a:pPr>
            <a:r>
              <a:rPr lang="zh-CN" altLang="en-US" sz="2000" dirty="0">
                <a:solidFill>
                  <a:schemeClr val="bg1"/>
                </a:solidFill>
                <a:effectLst>
                  <a:outerShdw blurRad="38100" dist="38100" dir="2700000" algn="tl">
                    <a:srgbClr val="808080"/>
                  </a:outerShdw>
                </a:effectLst>
                <a:latin typeface="Arial" charset="0"/>
                <a:ea typeface="Arial" charset="0"/>
                <a:cs typeface="Arial" charset="0"/>
              </a:rPr>
              <a:t>大祭司的祷告</a:t>
            </a:r>
            <a:r>
              <a:rPr lang="en-US" sz="2000" dirty="0">
                <a:solidFill>
                  <a:schemeClr val="bg1"/>
                </a:solidFill>
                <a:effectLst>
                  <a:outerShdw blurRad="38100" dist="38100" dir="2700000" algn="tl">
                    <a:srgbClr val="808080"/>
                  </a:outerShdw>
                </a:effectLst>
                <a:latin typeface="Arial" charset="0"/>
                <a:ea typeface="Arial" charset="0"/>
                <a:cs typeface="Arial" charset="0"/>
              </a:rPr>
              <a:t> (17:1-26)</a:t>
            </a:r>
          </a:p>
          <a:p>
            <a:pPr marL="1066800" lvl="1" indent="-609600" eaLnBrk="1" hangingPunct="1">
              <a:defRPr/>
            </a:pPr>
            <a:r>
              <a:rPr lang="zh-CN" altLang="en-US" sz="2400" dirty="0">
                <a:solidFill>
                  <a:srgbClr val="FFFF66"/>
                </a:solidFill>
              </a:rPr>
              <a:t>围绕死的事件前</a:t>
            </a:r>
            <a:r>
              <a:rPr lang="en-US" sz="2400" dirty="0">
                <a:solidFill>
                  <a:srgbClr val="FFFF66"/>
                </a:solidFill>
                <a:effectLst>
                  <a:outerShdw blurRad="38100" dist="38100" dir="2700000" algn="tl">
                    <a:srgbClr val="FFFFFF"/>
                  </a:outerShdw>
                </a:effectLst>
                <a:latin typeface="Arial" charset="0"/>
                <a:ea typeface="Arial" charset="0"/>
                <a:cs typeface="Arial" charset="0"/>
              </a:rPr>
              <a:t> (18:1-20:31)</a:t>
            </a:r>
          </a:p>
          <a:p>
            <a:pPr marL="1422400" lvl="2" indent="-508000" eaLnBrk="1" hangingPunct="1">
              <a:defRPr/>
            </a:pPr>
            <a:r>
              <a:rPr lang="zh-CN" altLang="en-US" sz="2000" dirty="0">
                <a:solidFill>
                  <a:srgbClr val="FFFF66"/>
                </a:solidFill>
              </a:rPr>
              <a:t>逮捕，审判和受难</a:t>
            </a:r>
            <a:r>
              <a:rPr lang="en-US" sz="2000" dirty="0">
                <a:solidFill>
                  <a:srgbClr val="FFFF66"/>
                </a:solidFill>
                <a:effectLst>
                  <a:outerShdw blurRad="38100" dist="38100" dir="2700000" algn="tl">
                    <a:srgbClr val="FFFFFF"/>
                  </a:outerShdw>
                </a:effectLst>
                <a:latin typeface="Arial" charset="0"/>
                <a:ea typeface="Arial" charset="0"/>
                <a:cs typeface="Arial" charset="0"/>
              </a:rPr>
              <a:t>(18:1-19:42)</a:t>
            </a:r>
          </a:p>
          <a:p>
            <a:pPr marL="1422400" lvl="2" indent="-508000" eaLnBrk="1" hangingPunct="1">
              <a:defRPr/>
            </a:pPr>
            <a:r>
              <a:rPr lang="zh-CN" altLang="en-US" sz="2000" dirty="0">
                <a:solidFill>
                  <a:srgbClr val="FFFF66"/>
                </a:solidFill>
                <a:effectLst>
                  <a:outerShdw blurRad="38100" dist="38100" dir="2700000" algn="tl">
                    <a:srgbClr val="FFFFFF"/>
                  </a:outerShdw>
                </a:effectLst>
                <a:latin typeface="Arial" charset="0"/>
                <a:ea typeface="Arial" charset="0"/>
                <a:cs typeface="Arial" charset="0"/>
              </a:rPr>
              <a:t>复活</a:t>
            </a:r>
            <a:r>
              <a:rPr lang="en-US" sz="2000" dirty="0">
                <a:solidFill>
                  <a:srgbClr val="FFFF66"/>
                </a:solidFill>
                <a:effectLst>
                  <a:outerShdw blurRad="38100" dist="38100" dir="2700000" algn="tl">
                    <a:srgbClr val="FFFFFF"/>
                  </a:outerShdw>
                </a:effectLst>
                <a:latin typeface="Arial" charset="0"/>
                <a:ea typeface="Arial" charset="0"/>
                <a:cs typeface="Arial" charset="0"/>
              </a:rPr>
              <a:t>(20:1-29)</a:t>
            </a:r>
          </a:p>
          <a:p>
            <a:pPr marL="1422400" lvl="2" indent="-508000" eaLnBrk="1" hangingPunct="1">
              <a:defRPr/>
            </a:pPr>
            <a:r>
              <a:rPr lang="zh-CN" altLang="en-US" sz="2000" dirty="0">
                <a:solidFill>
                  <a:srgbClr val="FFFF66"/>
                </a:solidFill>
              </a:rPr>
              <a:t>福音的目的</a:t>
            </a:r>
            <a:r>
              <a:rPr lang="en-US" sz="2000" dirty="0">
                <a:solidFill>
                  <a:srgbClr val="FFFF66"/>
                </a:solidFill>
                <a:effectLst>
                  <a:outerShdw blurRad="38100" dist="38100" dir="2700000" algn="tl">
                    <a:srgbClr val="FFFFFF"/>
                  </a:outerShdw>
                </a:effectLst>
                <a:latin typeface="Arial" charset="0"/>
                <a:ea typeface="Arial" charset="0"/>
                <a:cs typeface="Arial" charset="0"/>
              </a:rPr>
              <a:t>(20:30-31)</a:t>
            </a:r>
          </a:p>
          <a:p>
            <a:pPr marL="1422400" lvl="2" indent="-508000" eaLnBrk="1" hangingPunct="1">
              <a:buFontTx/>
              <a:buNone/>
              <a:defRPr/>
            </a:pPr>
            <a:endParaRPr lang="en-US" sz="2000" dirty="0">
              <a:solidFill>
                <a:srgbClr val="FFFF66"/>
              </a:solidFill>
              <a:effectLst>
                <a:outerShdw blurRad="38100" dist="38100" dir="2700000" algn="tl">
                  <a:srgbClr val="FFFFFF"/>
                </a:outerShdw>
              </a:effectLst>
              <a:latin typeface="Arial" charset="0"/>
              <a:ea typeface="Arial" charset="0"/>
              <a:cs typeface="Arial" charset="0"/>
            </a:endParaRPr>
          </a:p>
        </p:txBody>
      </p:sp>
    </p:spTree>
    <p:extLst>
      <p:ext uri="{BB962C8B-B14F-4D97-AF65-F5344CB8AC3E}">
        <p14:creationId xmlns:p14="http://schemas.microsoft.com/office/powerpoint/2010/main" val="982650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67939">
                                            <p:txEl>
                                              <p:pRg st="0" end="0"/>
                                            </p:txEl>
                                          </p:spTgt>
                                        </p:tgtEl>
                                        <p:attrNameLst>
                                          <p:attrName>style.visibility</p:attrName>
                                        </p:attrNameLst>
                                      </p:cBhvr>
                                      <p:to>
                                        <p:strVal val="visible"/>
                                      </p:to>
                                    </p:set>
                                    <p:anim calcmode="lin" valueType="num">
                                      <p:cBhvr additive="base">
                                        <p:cTn id="7" dur="500" fill="hold"/>
                                        <p:tgtEl>
                                          <p:spTgt spid="1679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79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67939">
                                            <p:txEl>
                                              <p:pRg st="1" end="1"/>
                                            </p:txEl>
                                          </p:spTgt>
                                        </p:tgtEl>
                                        <p:attrNameLst>
                                          <p:attrName>style.visibility</p:attrName>
                                        </p:attrNameLst>
                                      </p:cBhvr>
                                      <p:to>
                                        <p:strVal val="visible"/>
                                      </p:to>
                                    </p:set>
                                    <p:anim calcmode="lin" valueType="num">
                                      <p:cBhvr additive="base">
                                        <p:cTn id="13" dur="500" fill="hold"/>
                                        <p:tgtEl>
                                          <p:spTgt spid="1679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6793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167939">
                                            <p:txEl>
                                              <p:pRg st="2" end="2"/>
                                            </p:txEl>
                                          </p:spTgt>
                                        </p:tgtEl>
                                        <p:attrNameLst>
                                          <p:attrName>style.visibility</p:attrName>
                                        </p:attrNameLst>
                                      </p:cBhvr>
                                      <p:to>
                                        <p:strVal val="visible"/>
                                      </p:to>
                                    </p:set>
                                    <p:anim calcmode="lin" valueType="num">
                                      <p:cBhvr additive="base">
                                        <p:cTn id="17" dur="500" fill="hold"/>
                                        <p:tgtEl>
                                          <p:spTgt spid="16793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67939">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7939">
                                            <p:txEl>
                                              <p:pRg st="3" end="3"/>
                                            </p:txEl>
                                          </p:spTgt>
                                        </p:tgtEl>
                                        <p:attrNameLst>
                                          <p:attrName>style.visibility</p:attrName>
                                        </p:attrNameLst>
                                      </p:cBhvr>
                                      <p:to>
                                        <p:strVal val="visible"/>
                                      </p:to>
                                    </p:set>
                                    <p:anim calcmode="lin" valueType="num">
                                      <p:cBhvr additive="base">
                                        <p:cTn id="21" dur="500" fill="hold"/>
                                        <p:tgtEl>
                                          <p:spTgt spid="167939">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167939">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67939">
                                            <p:txEl>
                                              <p:pRg st="4" end="4"/>
                                            </p:txEl>
                                          </p:spTgt>
                                        </p:tgtEl>
                                        <p:attrNameLst>
                                          <p:attrName>style.visibility</p:attrName>
                                        </p:attrNameLst>
                                      </p:cBhvr>
                                      <p:to>
                                        <p:strVal val="visible"/>
                                      </p:to>
                                    </p:set>
                                    <p:anim calcmode="lin" valueType="num">
                                      <p:cBhvr additive="base">
                                        <p:cTn id="25" dur="500" fill="hold"/>
                                        <p:tgtEl>
                                          <p:spTgt spid="167939">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67939">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67939">
                                            <p:txEl>
                                              <p:pRg st="5" end="5"/>
                                            </p:txEl>
                                          </p:spTgt>
                                        </p:tgtEl>
                                        <p:attrNameLst>
                                          <p:attrName>style.visibility</p:attrName>
                                        </p:attrNameLst>
                                      </p:cBhvr>
                                      <p:to>
                                        <p:strVal val="visible"/>
                                      </p:to>
                                    </p:set>
                                    <p:anim calcmode="lin" valueType="num">
                                      <p:cBhvr additive="base">
                                        <p:cTn id="29" dur="500" fill="hold"/>
                                        <p:tgtEl>
                                          <p:spTgt spid="167939">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67939">
                                            <p:txEl>
                                              <p:pRg st="5" end="5"/>
                                            </p:txEl>
                                          </p:spTgt>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67939">
                                            <p:txEl>
                                              <p:pRg st="6" end="6"/>
                                            </p:txEl>
                                          </p:spTgt>
                                        </p:tgtEl>
                                        <p:attrNameLst>
                                          <p:attrName>style.visibility</p:attrName>
                                        </p:attrNameLst>
                                      </p:cBhvr>
                                      <p:to>
                                        <p:strVal val="visible"/>
                                      </p:to>
                                    </p:set>
                                    <p:anim calcmode="lin" valueType="num">
                                      <p:cBhvr additive="base">
                                        <p:cTn id="33" dur="500" fill="hold"/>
                                        <p:tgtEl>
                                          <p:spTgt spid="167939">
                                            <p:txEl>
                                              <p:pRg st="6" end="6"/>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167939">
                                            <p:txEl>
                                              <p:pRg st="6" end="6"/>
                                            </p:txEl>
                                          </p:spTgt>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67939">
                                            <p:txEl>
                                              <p:pRg st="7" end="7"/>
                                            </p:txEl>
                                          </p:spTgt>
                                        </p:tgtEl>
                                        <p:attrNameLst>
                                          <p:attrName>style.visibility</p:attrName>
                                        </p:attrNameLst>
                                      </p:cBhvr>
                                      <p:to>
                                        <p:strVal val="visible"/>
                                      </p:to>
                                    </p:set>
                                    <p:anim calcmode="lin" valueType="num">
                                      <p:cBhvr additive="base">
                                        <p:cTn id="37" dur="500" fill="hold"/>
                                        <p:tgtEl>
                                          <p:spTgt spid="167939">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67939">
                                            <p:txEl>
                                              <p:pRg st="7" end="7"/>
                                            </p:txEl>
                                          </p:spTgt>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67939">
                                            <p:txEl>
                                              <p:pRg st="8" end="8"/>
                                            </p:txEl>
                                          </p:spTgt>
                                        </p:tgtEl>
                                        <p:attrNameLst>
                                          <p:attrName>style.visibility</p:attrName>
                                        </p:attrNameLst>
                                      </p:cBhvr>
                                      <p:to>
                                        <p:strVal val="visible"/>
                                      </p:to>
                                    </p:set>
                                    <p:anim calcmode="lin" valueType="num">
                                      <p:cBhvr additive="base">
                                        <p:cTn id="41" dur="500" fill="hold"/>
                                        <p:tgtEl>
                                          <p:spTgt spid="167939">
                                            <p:txEl>
                                              <p:pRg st="8" end="8"/>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167939">
                                            <p:txEl>
                                              <p:pRg st="8" end="8"/>
                                            </p:txEl>
                                          </p:spTgt>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67939">
                                            <p:txEl>
                                              <p:pRg st="9" end="9"/>
                                            </p:txEl>
                                          </p:spTgt>
                                        </p:tgtEl>
                                        <p:attrNameLst>
                                          <p:attrName>style.visibility</p:attrName>
                                        </p:attrNameLst>
                                      </p:cBhvr>
                                      <p:to>
                                        <p:strVal val="visible"/>
                                      </p:to>
                                    </p:set>
                                    <p:anim calcmode="lin" valueType="num">
                                      <p:cBhvr additive="base">
                                        <p:cTn id="45" dur="500" fill="hold"/>
                                        <p:tgtEl>
                                          <p:spTgt spid="167939">
                                            <p:txEl>
                                              <p:pRg st="9" end="9"/>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167939">
                                            <p:txEl>
                                              <p:pRg st="9" end="9"/>
                                            </p:txEl>
                                          </p:spTgt>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167939">
                                            <p:txEl>
                                              <p:pRg st="10" end="10"/>
                                            </p:txEl>
                                          </p:spTgt>
                                        </p:tgtEl>
                                        <p:attrNameLst>
                                          <p:attrName>style.visibility</p:attrName>
                                        </p:attrNameLst>
                                      </p:cBhvr>
                                      <p:to>
                                        <p:strVal val="visible"/>
                                      </p:to>
                                    </p:set>
                                    <p:anim calcmode="lin" valueType="num">
                                      <p:cBhvr additive="base">
                                        <p:cTn id="49" dur="500" fill="hold"/>
                                        <p:tgtEl>
                                          <p:spTgt spid="167939">
                                            <p:txEl>
                                              <p:pRg st="10" end="1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167939">
                                            <p:txEl>
                                              <p:pRg st="10" end="10"/>
                                            </p:txEl>
                                          </p:spTgt>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167939">
                                            <p:txEl>
                                              <p:pRg st="11" end="11"/>
                                            </p:txEl>
                                          </p:spTgt>
                                        </p:tgtEl>
                                        <p:attrNameLst>
                                          <p:attrName>style.visibility</p:attrName>
                                        </p:attrNameLst>
                                      </p:cBhvr>
                                      <p:to>
                                        <p:strVal val="visible"/>
                                      </p:to>
                                    </p:set>
                                    <p:anim calcmode="lin" valueType="num">
                                      <p:cBhvr additive="base">
                                        <p:cTn id="53" dur="500" fill="hold"/>
                                        <p:tgtEl>
                                          <p:spTgt spid="167939">
                                            <p:txEl>
                                              <p:pRg st="11" end="11"/>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67939">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727747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0" y="0"/>
            <a:ext cx="9144000" cy="1371600"/>
          </a:xfrm>
        </p:spPr>
        <p:txBody>
          <a:bodyPr/>
          <a:lstStyle/>
          <a:p>
            <a:pPr eaLnBrk="1" hangingPunct="1">
              <a:defRPr/>
            </a:pPr>
            <a:r>
              <a:rPr lang="zh-CN" altLang="en-US" sz="4800" dirty="0">
                <a:solidFill>
                  <a:srgbClr val="66FF99"/>
                </a:solidFill>
              </a:rPr>
              <a:t>“约翰福音”的结构</a:t>
            </a:r>
            <a:endParaRPr lang="en-US" sz="4800" dirty="0">
              <a:solidFill>
                <a:srgbClr val="00FF00"/>
              </a:solidFill>
              <a:effectLst>
                <a:outerShdw blurRad="38100" dist="38100" dir="2700000" algn="tl">
                  <a:srgbClr val="FFFFFF"/>
                </a:outerShdw>
              </a:effectLst>
              <a:latin typeface="Ready for my Closeup" charset="0"/>
              <a:cs typeface="Arial" charset="0"/>
            </a:endParaRPr>
          </a:p>
        </p:txBody>
      </p:sp>
      <p:sp>
        <p:nvSpPr>
          <p:cNvPr id="168963" name="Rectangle 3"/>
          <p:cNvSpPr>
            <a:spLocks noGrp="1" noChangeArrowheads="1"/>
          </p:cNvSpPr>
          <p:nvPr>
            <p:ph type="body" sz="half" idx="1"/>
          </p:nvPr>
        </p:nvSpPr>
        <p:spPr>
          <a:xfrm>
            <a:off x="457200" y="1676400"/>
            <a:ext cx="8229600" cy="5181600"/>
          </a:xfrm>
        </p:spPr>
        <p:txBody>
          <a:bodyPr/>
          <a:lstStyle/>
          <a:p>
            <a:pPr marL="711200" indent="-711200" eaLnBrk="1" hangingPunct="1">
              <a:buFontTx/>
              <a:buNone/>
              <a:defRPr/>
            </a:pPr>
            <a:r>
              <a:rPr lang="zh-CN" altLang="en-US" sz="2800" dirty="0">
                <a:solidFill>
                  <a:srgbClr val="FFFF66"/>
                </a:solidFill>
              </a:rPr>
              <a:t>结论证词</a:t>
            </a:r>
            <a:r>
              <a:rPr lang="en-US" sz="2800" u="sng" dirty="0">
                <a:solidFill>
                  <a:srgbClr val="FFFF66"/>
                </a:solidFill>
                <a:effectLst>
                  <a:outerShdw blurRad="38100" dist="38100" dir="2700000" algn="tl">
                    <a:srgbClr val="FFFFFF"/>
                  </a:outerShdw>
                </a:effectLst>
                <a:latin typeface="Arial" charset="0"/>
                <a:cs typeface="Arial" charset="0"/>
              </a:rPr>
              <a:t>(21:1-25)</a:t>
            </a:r>
          </a:p>
          <a:p>
            <a:pPr marL="1066800" lvl="1" indent="-609600" eaLnBrk="1" hangingPunct="1">
              <a:defRPr/>
            </a:pPr>
            <a:endParaRPr lang="en-US" sz="2400" u="sng" dirty="0">
              <a:solidFill>
                <a:srgbClr val="FFFF66"/>
              </a:solidFill>
              <a:effectLst>
                <a:outerShdw blurRad="38100" dist="38100" dir="2700000" algn="tl">
                  <a:srgbClr val="FFFFFF"/>
                </a:outerShdw>
              </a:effectLst>
              <a:latin typeface="Arial" charset="0"/>
              <a:ea typeface="Arial" charset="0"/>
              <a:cs typeface="Arial" charset="0"/>
            </a:endParaRPr>
          </a:p>
          <a:p>
            <a:pPr marL="1066800" lvl="1" indent="-609600" eaLnBrk="1" hangingPunct="1">
              <a:defRPr/>
            </a:pPr>
            <a:r>
              <a:rPr lang="zh-CN" altLang="en-US" sz="2400" dirty="0">
                <a:solidFill>
                  <a:srgbClr val="FFFF66"/>
                </a:solidFill>
              </a:rPr>
              <a:t>复的重建</a:t>
            </a:r>
            <a:r>
              <a:rPr lang="zh-CN" altLang="en-US" sz="2400" dirty="0">
                <a:solidFill>
                  <a:srgbClr val="FFFF66"/>
                </a:solidFill>
                <a:effectLst>
                  <a:outerShdw blurRad="38100" dist="38100" dir="2700000" algn="tl">
                    <a:srgbClr val="FFFFFF"/>
                  </a:outerShdw>
                </a:effectLst>
                <a:latin typeface="Arial" charset="0"/>
                <a:ea typeface="Arial" charset="0"/>
                <a:cs typeface="Arial" charset="0"/>
              </a:rPr>
              <a:t>门徒</a:t>
            </a:r>
            <a:r>
              <a:rPr lang="zh-CN" altLang="en-US" sz="2400" dirty="0">
                <a:solidFill>
                  <a:srgbClr val="FFFF66"/>
                </a:solidFill>
              </a:rPr>
              <a:t>职分</a:t>
            </a:r>
            <a:r>
              <a:rPr lang="en-US" sz="2400" dirty="0">
                <a:solidFill>
                  <a:srgbClr val="FFFF66"/>
                </a:solidFill>
                <a:effectLst>
                  <a:outerShdw blurRad="38100" dist="38100" dir="2700000" algn="tl">
                    <a:srgbClr val="FFFFFF"/>
                  </a:outerShdw>
                </a:effectLst>
                <a:latin typeface="Arial" charset="0"/>
                <a:ea typeface="Arial" charset="0"/>
                <a:cs typeface="Arial" charset="0"/>
              </a:rPr>
              <a:t> (21:1-23)</a:t>
            </a:r>
          </a:p>
          <a:p>
            <a:pPr marL="1066800" lvl="1" indent="-609600" eaLnBrk="1" hangingPunct="1">
              <a:defRPr/>
            </a:pPr>
            <a:endParaRPr lang="en-US" sz="2400" dirty="0">
              <a:solidFill>
                <a:srgbClr val="FFFF66"/>
              </a:solidFill>
              <a:effectLst>
                <a:outerShdw blurRad="38100" dist="38100" dir="2700000" algn="tl">
                  <a:srgbClr val="FFFFFF"/>
                </a:outerShdw>
              </a:effectLst>
              <a:latin typeface="Arial" charset="0"/>
              <a:ea typeface="Arial" charset="0"/>
              <a:cs typeface="Arial" charset="0"/>
            </a:endParaRPr>
          </a:p>
          <a:p>
            <a:pPr marL="1066800" lvl="1" indent="-609600" eaLnBrk="1" hangingPunct="1">
              <a:defRPr/>
            </a:pPr>
            <a:r>
              <a:rPr lang="zh-TW" altLang="en-US" sz="2400" dirty="0">
                <a:solidFill>
                  <a:srgbClr val="FFFF66"/>
                </a:solidFill>
              </a:rPr>
              <a:t>结语</a:t>
            </a:r>
            <a:r>
              <a:rPr lang="en-US" sz="2400" dirty="0">
                <a:solidFill>
                  <a:srgbClr val="FFFF66"/>
                </a:solidFill>
                <a:effectLst>
                  <a:outerShdw blurRad="38100" dist="38100" dir="2700000" algn="tl">
                    <a:srgbClr val="808080"/>
                  </a:outerShdw>
                </a:effectLst>
                <a:latin typeface="Arial" charset="0"/>
                <a:ea typeface="Arial" charset="0"/>
                <a:cs typeface="Arial" charset="0"/>
              </a:rPr>
              <a:t>(21:24-25)</a:t>
            </a:r>
          </a:p>
          <a:p>
            <a:pPr marL="711200" indent="-711200" eaLnBrk="1" hangingPunct="1">
              <a:defRPr/>
            </a:pPr>
            <a:endParaRPr lang="en-US" sz="2800" dirty="0">
              <a:solidFill>
                <a:schemeClr val="bg1"/>
              </a:solidFill>
              <a:effectLst>
                <a:outerShdw blurRad="38100" dist="38100" dir="2700000" algn="tl">
                  <a:srgbClr val="808080"/>
                </a:outerShdw>
              </a:effectLst>
              <a:latin typeface="Arial" charset="0"/>
              <a:cs typeface="Arial" charset="0"/>
            </a:endParaRPr>
          </a:p>
          <a:p>
            <a:pPr marL="711200" indent="-711200" eaLnBrk="1" hangingPunct="1">
              <a:defRPr/>
            </a:pPr>
            <a:endParaRPr lang="en-US" sz="2800" dirty="0">
              <a:solidFill>
                <a:srgbClr val="FFFF66"/>
              </a:solidFill>
              <a:effectLst>
                <a:outerShdw blurRad="38100" dist="38100" dir="2700000" algn="tl">
                  <a:srgbClr val="FFFFFF"/>
                </a:outerShdw>
              </a:effectLst>
              <a:latin typeface="Arial" charset="0"/>
              <a:cs typeface="Arial" charset="0"/>
            </a:endParaRPr>
          </a:p>
          <a:p>
            <a:pPr marL="711200" indent="-711200" eaLnBrk="1" hangingPunct="1">
              <a:defRPr/>
            </a:pPr>
            <a:endParaRPr lang="en-US" sz="2800" dirty="0">
              <a:solidFill>
                <a:srgbClr val="FFFF66"/>
              </a:solidFill>
              <a:effectLst>
                <a:outerShdw blurRad="38100" dist="38100" dir="2700000" algn="tl">
                  <a:srgbClr val="FFFFFF"/>
                </a:outerShdw>
              </a:effectLst>
              <a:latin typeface="Arial" charset="0"/>
              <a:cs typeface="Arial" charset="0"/>
            </a:endParaRPr>
          </a:p>
          <a:p>
            <a:pPr marL="711200" indent="-711200" eaLnBrk="1" hangingPunct="1">
              <a:buFontTx/>
              <a:buNone/>
              <a:defRPr/>
            </a:pPr>
            <a:endParaRPr lang="en-US" sz="2800" dirty="0">
              <a:solidFill>
                <a:srgbClr val="FFFF66"/>
              </a:solidFill>
              <a:effectLst>
                <a:outerShdw blurRad="38100" dist="38100" dir="2700000" algn="tl">
                  <a:srgbClr val="FFFFFF"/>
                </a:outerShdw>
              </a:effectLst>
              <a:latin typeface="Arial" charset="0"/>
              <a:cs typeface="Arial" charset="0"/>
            </a:endParaRPr>
          </a:p>
          <a:p>
            <a:pPr marL="711200" indent="-711200" eaLnBrk="1" hangingPunct="1">
              <a:buFontTx/>
              <a:buNone/>
              <a:defRPr/>
            </a:pPr>
            <a:r>
              <a:rPr lang="en-US" sz="2000" dirty="0">
                <a:solidFill>
                  <a:srgbClr val="FFFF66"/>
                </a:solidFill>
                <a:effectLst>
                  <a:outerShdw blurRad="38100" dist="38100" dir="2700000" algn="tl">
                    <a:srgbClr val="FFFFFF"/>
                  </a:outerShdw>
                </a:effectLst>
                <a:latin typeface="Arial" charset="0"/>
                <a:cs typeface="Arial" charset="0"/>
              </a:rPr>
              <a:t>                           Craig L. </a:t>
            </a:r>
            <a:r>
              <a:rPr lang="en-US" sz="2000" dirty="0" err="1">
                <a:solidFill>
                  <a:srgbClr val="FFFF66"/>
                </a:solidFill>
                <a:effectLst>
                  <a:outerShdw blurRad="38100" dist="38100" dir="2700000" algn="tl">
                    <a:srgbClr val="FFFFFF"/>
                  </a:outerShdw>
                </a:effectLst>
                <a:latin typeface="Arial" charset="0"/>
                <a:cs typeface="Arial" charset="0"/>
              </a:rPr>
              <a:t>Blomberg</a:t>
            </a:r>
            <a:r>
              <a:rPr lang="en-US" sz="2000" dirty="0">
                <a:solidFill>
                  <a:srgbClr val="FFFF66"/>
                </a:solidFill>
                <a:effectLst>
                  <a:outerShdw blurRad="38100" dist="38100" dir="2700000" algn="tl">
                    <a:srgbClr val="FFFFFF"/>
                  </a:outerShdw>
                </a:effectLst>
                <a:latin typeface="Arial" charset="0"/>
                <a:cs typeface="Arial" charset="0"/>
              </a:rPr>
              <a:t>, </a:t>
            </a:r>
            <a:r>
              <a:rPr lang="en-US" sz="2000" i="1" dirty="0">
                <a:solidFill>
                  <a:srgbClr val="FFFF66"/>
                </a:solidFill>
                <a:effectLst>
                  <a:outerShdw blurRad="38100" dist="38100" dir="2700000" algn="tl">
                    <a:srgbClr val="FFFFFF"/>
                  </a:outerShdw>
                </a:effectLst>
                <a:latin typeface="Arial" charset="0"/>
                <a:cs typeface="Arial" charset="0"/>
              </a:rPr>
              <a:t>Jesus and the Gospels, </a:t>
            </a:r>
            <a:r>
              <a:rPr lang="en-US" sz="2000" dirty="0">
                <a:solidFill>
                  <a:srgbClr val="FFFF66"/>
                </a:solidFill>
                <a:effectLst>
                  <a:outerShdw blurRad="38100" dist="38100" dir="2700000" algn="tl">
                    <a:srgbClr val="FFFFFF"/>
                  </a:outerShdw>
                </a:effectLst>
                <a:latin typeface="Arial" charset="0"/>
                <a:cs typeface="Arial" charset="0"/>
              </a:rPr>
              <a:t>p.161</a:t>
            </a:r>
          </a:p>
        </p:txBody>
      </p:sp>
    </p:spTree>
    <p:extLst>
      <p:ext uri="{BB962C8B-B14F-4D97-AF65-F5344CB8AC3E}">
        <p14:creationId xmlns:p14="http://schemas.microsoft.com/office/powerpoint/2010/main" val="1768002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168963">
                                            <p:txEl>
                                              <p:pRg st="0" end="0"/>
                                            </p:txEl>
                                          </p:spTgt>
                                        </p:tgtEl>
                                        <p:attrNameLst>
                                          <p:attrName>style.visibility</p:attrName>
                                        </p:attrNameLst>
                                      </p:cBhvr>
                                      <p:to>
                                        <p:strVal val="visible"/>
                                      </p:to>
                                    </p:set>
                                    <p:animEffect transition="in" filter="wipe(down)">
                                      <p:cBhvr>
                                        <p:cTn id="7" dur="580">
                                          <p:stCondLst>
                                            <p:cond delay="0"/>
                                          </p:stCondLst>
                                        </p:cTn>
                                        <p:tgtEl>
                                          <p:spTgt spid="168963">
                                            <p:txEl>
                                              <p:pRg st="0" end="0"/>
                                            </p:txEl>
                                          </p:spTgt>
                                        </p:tgtEl>
                                      </p:cBhvr>
                                    </p:animEffect>
                                    <p:anim calcmode="lin" valueType="num">
                                      <p:cBhvr>
                                        <p:cTn id="8" dur="1822" tmFilter="0,0; 0.14,0.36; 0.43,0.73; 0.71,0.91; 1.0,1.0">
                                          <p:stCondLst>
                                            <p:cond delay="0"/>
                                          </p:stCondLst>
                                        </p:cTn>
                                        <p:tgtEl>
                                          <p:spTgt spid="16896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896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896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896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896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8963">
                                            <p:txEl>
                                              <p:pRg st="0" end="0"/>
                                            </p:txEl>
                                          </p:spTgt>
                                        </p:tgtEl>
                                      </p:cBhvr>
                                      <p:to x="100000" y="60000"/>
                                    </p:animScale>
                                    <p:animScale>
                                      <p:cBhvr>
                                        <p:cTn id="14" dur="166" decel="50000">
                                          <p:stCondLst>
                                            <p:cond delay="676"/>
                                          </p:stCondLst>
                                        </p:cTn>
                                        <p:tgtEl>
                                          <p:spTgt spid="168963">
                                            <p:txEl>
                                              <p:pRg st="0" end="0"/>
                                            </p:txEl>
                                          </p:spTgt>
                                        </p:tgtEl>
                                      </p:cBhvr>
                                      <p:to x="100000" y="100000"/>
                                    </p:animScale>
                                    <p:animScale>
                                      <p:cBhvr>
                                        <p:cTn id="15" dur="26">
                                          <p:stCondLst>
                                            <p:cond delay="1312"/>
                                          </p:stCondLst>
                                        </p:cTn>
                                        <p:tgtEl>
                                          <p:spTgt spid="168963">
                                            <p:txEl>
                                              <p:pRg st="0" end="0"/>
                                            </p:txEl>
                                          </p:spTgt>
                                        </p:tgtEl>
                                      </p:cBhvr>
                                      <p:to x="100000" y="80000"/>
                                    </p:animScale>
                                    <p:animScale>
                                      <p:cBhvr>
                                        <p:cTn id="16" dur="166" decel="50000">
                                          <p:stCondLst>
                                            <p:cond delay="1338"/>
                                          </p:stCondLst>
                                        </p:cTn>
                                        <p:tgtEl>
                                          <p:spTgt spid="168963">
                                            <p:txEl>
                                              <p:pRg st="0" end="0"/>
                                            </p:txEl>
                                          </p:spTgt>
                                        </p:tgtEl>
                                      </p:cBhvr>
                                      <p:to x="100000" y="100000"/>
                                    </p:animScale>
                                    <p:animScale>
                                      <p:cBhvr>
                                        <p:cTn id="17" dur="26">
                                          <p:stCondLst>
                                            <p:cond delay="1642"/>
                                          </p:stCondLst>
                                        </p:cTn>
                                        <p:tgtEl>
                                          <p:spTgt spid="168963">
                                            <p:txEl>
                                              <p:pRg st="0" end="0"/>
                                            </p:txEl>
                                          </p:spTgt>
                                        </p:tgtEl>
                                      </p:cBhvr>
                                      <p:to x="100000" y="90000"/>
                                    </p:animScale>
                                    <p:animScale>
                                      <p:cBhvr>
                                        <p:cTn id="18" dur="166" decel="50000">
                                          <p:stCondLst>
                                            <p:cond delay="1668"/>
                                          </p:stCondLst>
                                        </p:cTn>
                                        <p:tgtEl>
                                          <p:spTgt spid="168963">
                                            <p:txEl>
                                              <p:pRg st="0" end="0"/>
                                            </p:txEl>
                                          </p:spTgt>
                                        </p:tgtEl>
                                      </p:cBhvr>
                                      <p:to x="100000" y="100000"/>
                                    </p:animScale>
                                    <p:animScale>
                                      <p:cBhvr>
                                        <p:cTn id="19" dur="26">
                                          <p:stCondLst>
                                            <p:cond delay="1808"/>
                                          </p:stCondLst>
                                        </p:cTn>
                                        <p:tgtEl>
                                          <p:spTgt spid="168963">
                                            <p:txEl>
                                              <p:pRg st="0" end="0"/>
                                            </p:txEl>
                                          </p:spTgt>
                                        </p:tgtEl>
                                      </p:cBhvr>
                                      <p:to x="100000" y="95000"/>
                                    </p:animScale>
                                    <p:animScale>
                                      <p:cBhvr>
                                        <p:cTn id="20" dur="166" decel="50000">
                                          <p:stCondLst>
                                            <p:cond delay="1834"/>
                                          </p:stCondLst>
                                        </p:cTn>
                                        <p:tgtEl>
                                          <p:spTgt spid="168963">
                                            <p:txEl>
                                              <p:pRg st="0" end="0"/>
                                            </p:txEl>
                                          </p:spTgt>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56" presetClass="entr" presetSubtype="0" fill="hold" nodeType="clickEffect">
                                  <p:stCondLst>
                                    <p:cond delay="0"/>
                                  </p:stCondLst>
                                  <p:iterate type="lt">
                                    <p:tmPct val="10000"/>
                                  </p:iterate>
                                  <p:childTnLst>
                                    <p:set>
                                      <p:cBhvr>
                                        <p:cTn id="24" dur="1" fill="hold">
                                          <p:stCondLst>
                                            <p:cond delay="0"/>
                                          </p:stCondLst>
                                        </p:cTn>
                                        <p:tgtEl>
                                          <p:spTgt spid="168963">
                                            <p:txEl>
                                              <p:pRg st="2" end="2"/>
                                            </p:txEl>
                                          </p:spTgt>
                                        </p:tgtEl>
                                        <p:attrNameLst>
                                          <p:attrName>style.visibility</p:attrName>
                                        </p:attrNameLst>
                                      </p:cBhvr>
                                      <p:to>
                                        <p:strVal val="visible"/>
                                      </p:to>
                                    </p:set>
                                    <p:anim by="(-#ppt_w*2)" calcmode="lin" valueType="num">
                                      <p:cBhvr rctx="PPT">
                                        <p:cTn id="25" dur="500" autoRev="1" fill="hold">
                                          <p:stCondLst>
                                            <p:cond delay="0"/>
                                          </p:stCondLst>
                                        </p:cTn>
                                        <p:tgtEl>
                                          <p:spTgt spid="168963">
                                            <p:txEl>
                                              <p:pRg st="2" end="2"/>
                                            </p:txEl>
                                          </p:spTgt>
                                        </p:tgtEl>
                                        <p:attrNameLst>
                                          <p:attrName>ppt_w</p:attrName>
                                        </p:attrNameLst>
                                      </p:cBhvr>
                                    </p:anim>
                                    <p:anim by="(#ppt_w*0.50)" calcmode="lin" valueType="num">
                                      <p:cBhvr>
                                        <p:cTn id="26" dur="500" decel="50000" autoRev="1" fill="hold">
                                          <p:stCondLst>
                                            <p:cond delay="0"/>
                                          </p:stCondLst>
                                        </p:cTn>
                                        <p:tgtEl>
                                          <p:spTgt spid="168963">
                                            <p:txEl>
                                              <p:pRg st="2" end="2"/>
                                            </p:txEl>
                                          </p:spTgt>
                                        </p:tgtEl>
                                        <p:attrNameLst>
                                          <p:attrName>ppt_x</p:attrName>
                                        </p:attrNameLst>
                                      </p:cBhvr>
                                    </p:anim>
                                    <p:anim from="(-#ppt_h/2)" to="(#ppt_y)" calcmode="lin" valueType="num">
                                      <p:cBhvr>
                                        <p:cTn id="27" dur="1000" fill="hold">
                                          <p:stCondLst>
                                            <p:cond delay="0"/>
                                          </p:stCondLst>
                                        </p:cTn>
                                        <p:tgtEl>
                                          <p:spTgt spid="168963">
                                            <p:txEl>
                                              <p:pRg st="2" end="2"/>
                                            </p:txEl>
                                          </p:spTgt>
                                        </p:tgtEl>
                                        <p:attrNameLst>
                                          <p:attrName>ppt_y</p:attrName>
                                        </p:attrNameLst>
                                      </p:cBhvr>
                                    </p:anim>
                                    <p:animRot by="21600000">
                                      <p:cBhvr>
                                        <p:cTn id="28" dur="1000" fill="hold">
                                          <p:stCondLst>
                                            <p:cond delay="0"/>
                                          </p:stCondLst>
                                        </p:cTn>
                                        <p:tgtEl>
                                          <p:spTgt spid="168963">
                                            <p:txEl>
                                              <p:pRg st="2" end="2"/>
                                            </p:txEl>
                                          </p:spTgt>
                                        </p:tgtEl>
                                        <p:attrNameLst>
                                          <p:attrName>r</p:attrName>
                                        </p:attrNameLst>
                                      </p:cBhvr>
                                    </p:animRot>
                                  </p:childTnLst>
                                </p:cTn>
                              </p:par>
                            </p:childTnLst>
                          </p:cTn>
                        </p:par>
                      </p:childTnLst>
                    </p:cTn>
                  </p:par>
                  <p:par>
                    <p:cTn id="29" fill="hold" nodeType="clickPar">
                      <p:stCondLst>
                        <p:cond delay="indefinite"/>
                      </p:stCondLst>
                      <p:childTnLst>
                        <p:par>
                          <p:cTn id="30" fill="hold" nodeType="withGroup">
                            <p:stCondLst>
                              <p:cond delay="0"/>
                            </p:stCondLst>
                            <p:childTnLst>
                              <p:par>
                                <p:cTn id="31" presetID="54" presetClass="entr" presetSubtype="0" accel="100000" fill="hold" nodeType="clickEffect">
                                  <p:stCondLst>
                                    <p:cond delay="0"/>
                                  </p:stCondLst>
                                  <p:childTnLst>
                                    <p:set>
                                      <p:cBhvr>
                                        <p:cTn id="32" dur="1" fill="hold">
                                          <p:stCondLst>
                                            <p:cond delay="0"/>
                                          </p:stCondLst>
                                        </p:cTn>
                                        <p:tgtEl>
                                          <p:spTgt spid="168963">
                                            <p:txEl>
                                              <p:pRg st="4" end="4"/>
                                            </p:txEl>
                                          </p:spTgt>
                                        </p:tgtEl>
                                        <p:attrNameLst>
                                          <p:attrName>style.visibility</p:attrName>
                                        </p:attrNameLst>
                                      </p:cBhvr>
                                      <p:to>
                                        <p:strVal val="visible"/>
                                      </p:to>
                                    </p:set>
                                    <p:anim calcmode="lin" valueType="num">
                                      <p:cBhvr>
                                        <p:cTn id="33" dur="500" fill="hold"/>
                                        <p:tgtEl>
                                          <p:spTgt spid="168963">
                                            <p:txEl>
                                              <p:pRg st="4" end="4"/>
                                            </p:txEl>
                                          </p:spTgt>
                                        </p:tgtEl>
                                        <p:attrNameLst>
                                          <p:attrName>ppt_w</p:attrName>
                                        </p:attrNameLst>
                                      </p:cBhvr>
                                      <p:tavLst>
                                        <p:tav tm="0">
                                          <p:val>
                                            <p:strVal val="#ppt_w*0.05"/>
                                          </p:val>
                                        </p:tav>
                                        <p:tav tm="100000">
                                          <p:val>
                                            <p:strVal val="#ppt_w"/>
                                          </p:val>
                                        </p:tav>
                                      </p:tavLst>
                                    </p:anim>
                                    <p:anim calcmode="lin" valueType="num">
                                      <p:cBhvr>
                                        <p:cTn id="34" dur="500" fill="hold"/>
                                        <p:tgtEl>
                                          <p:spTgt spid="168963">
                                            <p:txEl>
                                              <p:pRg st="4" end="4"/>
                                            </p:txEl>
                                          </p:spTgt>
                                        </p:tgtEl>
                                        <p:attrNameLst>
                                          <p:attrName>ppt_h</p:attrName>
                                        </p:attrNameLst>
                                      </p:cBhvr>
                                      <p:tavLst>
                                        <p:tav tm="0">
                                          <p:val>
                                            <p:strVal val="#ppt_h"/>
                                          </p:val>
                                        </p:tav>
                                        <p:tav tm="100000">
                                          <p:val>
                                            <p:strVal val="#ppt_h"/>
                                          </p:val>
                                        </p:tav>
                                      </p:tavLst>
                                    </p:anim>
                                    <p:anim calcmode="lin" valueType="num">
                                      <p:cBhvr>
                                        <p:cTn id="35" dur="500" fill="hold"/>
                                        <p:tgtEl>
                                          <p:spTgt spid="168963">
                                            <p:txEl>
                                              <p:pRg st="4" end="4"/>
                                            </p:txEl>
                                          </p:spTgt>
                                        </p:tgtEl>
                                        <p:attrNameLst>
                                          <p:attrName>ppt_x</p:attrName>
                                        </p:attrNameLst>
                                      </p:cBhvr>
                                      <p:tavLst>
                                        <p:tav tm="0">
                                          <p:val>
                                            <p:strVal val="#ppt_x-.2"/>
                                          </p:val>
                                        </p:tav>
                                        <p:tav tm="100000">
                                          <p:val>
                                            <p:strVal val="#ppt_x"/>
                                          </p:val>
                                        </p:tav>
                                      </p:tavLst>
                                    </p:anim>
                                    <p:anim calcmode="lin" valueType="num">
                                      <p:cBhvr>
                                        <p:cTn id="36" dur="500" fill="hold"/>
                                        <p:tgtEl>
                                          <p:spTgt spid="168963">
                                            <p:txEl>
                                              <p:pRg st="4" end="4"/>
                                            </p:txEl>
                                          </p:spTgt>
                                        </p:tgtEl>
                                        <p:attrNameLst>
                                          <p:attrName>ppt_y</p:attrName>
                                        </p:attrNameLst>
                                      </p:cBhvr>
                                      <p:tavLst>
                                        <p:tav tm="0">
                                          <p:val>
                                            <p:strVal val="#ppt_y"/>
                                          </p:val>
                                        </p:tav>
                                        <p:tav tm="100000">
                                          <p:val>
                                            <p:strVal val="#ppt_y"/>
                                          </p:val>
                                        </p:tav>
                                      </p:tavLst>
                                    </p:anim>
                                    <p:animEffect transition="in" filter="fade">
                                      <p:cBhvr>
                                        <p:cTn id="37" dur="500"/>
                                        <p:tgtEl>
                                          <p:spTgt spid="16896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0" y="76200"/>
            <a:ext cx="9144000" cy="792163"/>
          </a:xfrm>
        </p:spPr>
        <p:txBody>
          <a:bodyPr/>
          <a:lstStyle/>
          <a:p>
            <a:pPr eaLnBrk="1" hangingPunct="1">
              <a:defRPr/>
            </a:pPr>
            <a:r>
              <a:rPr lang="zh-CN" altLang="en-US" sz="4000" dirty="0">
                <a:solidFill>
                  <a:srgbClr val="00FF00"/>
                </a:solidFill>
                <a:effectLst>
                  <a:outerShdw blurRad="38100" dist="38100" dir="2700000" algn="tl">
                    <a:srgbClr val="FFFFFF"/>
                  </a:outerShdw>
                </a:effectLst>
                <a:latin typeface="Georgia" charset="0"/>
                <a:ea typeface="宋体" charset="0"/>
                <a:cs typeface="宋体" charset="0"/>
              </a:rPr>
              <a:t>事功与言语的启示</a:t>
            </a:r>
            <a:endParaRPr lang="en-US" sz="4000" dirty="0">
              <a:solidFill>
                <a:srgbClr val="00FF00"/>
              </a:solidFill>
              <a:effectLst>
                <a:outerShdw blurRad="38100" dist="38100" dir="2700000" algn="tl">
                  <a:srgbClr val="FFFFFF"/>
                </a:outerShdw>
              </a:effectLst>
              <a:latin typeface="Georgia" charset="0"/>
              <a:cs typeface="Arial" charset="0"/>
            </a:endParaRPr>
          </a:p>
        </p:txBody>
      </p:sp>
      <p:sp>
        <p:nvSpPr>
          <p:cNvPr id="46083" name="Rectangle 3"/>
          <p:cNvSpPr>
            <a:spLocks noGrp="1" noChangeArrowheads="1"/>
          </p:cNvSpPr>
          <p:nvPr>
            <p:ph type="body" sz="half" idx="1"/>
          </p:nvPr>
        </p:nvSpPr>
        <p:spPr>
          <a:xfrm>
            <a:off x="457200" y="1066800"/>
            <a:ext cx="8153400" cy="5638800"/>
          </a:xfrm>
        </p:spPr>
        <p:txBody>
          <a:bodyPr/>
          <a:lstStyle/>
          <a:p>
            <a:pPr marL="533400" indent="-533400" eaLnBrk="1" hangingPunct="1">
              <a:buFontTx/>
              <a:buNone/>
              <a:defRPr/>
            </a:pPr>
            <a:r>
              <a:rPr lang="en-US" altLang="zh-CN" sz="3600" u="sng" dirty="0">
                <a:solidFill>
                  <a:srgbClr val="66FF99"/>
                </a:solidFill>
                <a:latin typeface="华文细黑"/>
                <a:ea typeface="华文细黑"/>
                <a:cs typeface="华文细黑"/>
              </a:rPr>
              <a:t>8 </a:t>
            </a:r>
            <a:r>
              <a:rPr lang="zh-CN" altLang="en-US" sz="3600" u="sng" dirty="0">
                <a:solidFill>
                  <a:srgbClr val="FFFF66"/>
                </a:solidFill>
                <a:latin typeface="华文细黑"/>
                <a:ea typeface="华文细黑"/>
                <a:cs typeface="华文细黑"/>
              </a:rPr>
              <a:t>大</a:t>
            </a:r>
            <a:r>
              <a:rPr lang="zh-CN" altLang="en-US" sz="3600" u="sng" dirty="0">
                <a:solidFill>
                  <a:srgbClr val="66FF99"/>
                </a:solidFill>
                <a:latin typeface="华文细黑"/>
                <a:ea typeface="华文细黑"/>
                <a:cs typeface="华文细黑"/>
              </a:rPr>
              <a:t>“我”的</a:t>
            </a:r>
            <a:r>
              <a:rPr lang="zh-CN" altLang="en-US" sz="3600" u="sng" dirty="0">
                <a:solidFill>
                  <a:srgbClr val="FFFF66"/>
                </a:solidFill>
                <a:latin typeface="华文细黑"/>
                <a:ea typeface="华文细黑"/>
                <a:cs typeface="华文细黑"/>
              </a:rPr>
              <a:t>发言</a:t>
            </a:r>
            <a:endParaRPr lang="en-US" altLang="zh-CN" sz="3600" u="sng" dirty="0">
              <a:solidFill>
                <a:srgbClr val="FFFF66"/>
              </a:solidFill>
              <a:latin typeface="华文细黑"/>
              <a:ea typeface="华文细黑"/>
              <a:cs typeface="华文细黑"/>
            </a:endParaRPr>
          </a:p>
          <a:p>
            <a:pPr marL="533400" indent="-533400" eaLnBrk="1" hangingPunct="1">
              <a:buFontTx/>
              <a:buNone/>
              <a:defRPr/>
            </a:pPr>
            <a:r>
              <a:rPr lang="en-US" altLang="zh-CN" sz="2800" dirty="0">
                <a:solidFill>
                  <a:srgbClr val="66FF99"/>
                </a:solidFill>
                <a:latin typeface="华文细黑"/>
                <a:ea typeface="华文细黑"/>
                <a:cs typeface="华文细黑"/>
              </a:rPr>
              <a:t>1.	“</a:t>
            </a:r>
            <a:r>
              <a:rPr lang="zh-CN" altLang="en-US" sz="2800" dirty="0">
                <a:solidFill>
                  <a:srgbClr val="66FF99"/>
                </a:solidFill>
                <a:latin typeface="华文细黑"/>
                <a:ea typeface="华文细黑"/>
                <a:cs typeface="华文细黑"/>
              </a:rPr>
              <a:t>我是生命的粮</a:t>
            </a:r>
            <a:r>
              <a:rPr lang="en-US" altLang="zh-CN" sz="2800" dirty="0">
                <a:solidFill>
                  <a:srgbClr val="66FF99"/>
                </a:solidFill>
                <a:latin typeface="华文细黑"/>
                <a:ea typeface="华文细黑"/>
                <a:cs typeface="华文细黑"/>
              </a:rPr>
              <a:t>” (6:35)</a:t>
            </a:r>
            <a:r>
              <a:rPr lang="en-US" altLang="zh-CN" sz="3600" dirty="0">
                <a:solidFill>
                  <a:srgbClr val="66FF99"/>
                </a:solidFill>
                <a:latin typeface="华文细黑"/>
                <a:ea typeface="华文细黑"/>
                <a:cs typeface="华文细黑"/>
              </a:rPr>
              <a:t> </a:t>
            </a:r>
          </a:p>
          <a:p>
            <a:pPr marL="533400" indent="-533400" eaLnBrk="1" hangingPunct="1">
              <a:buFontTx/>
              <a:buNone/>
              <a:defRPr/>
            </a:pPr>
            <a:r>
              <a:rPr lang="en-US" altLang="zh-CN" sz="2800" dirty="0">
                <a:solidFill>
                  <a:srgbClr val="66FF99"/>
                </a:solidFill>
                <a:latin typeface="华文细黑"/>
                <a:ea typeface="华文细黑"/>
                <a:cs typeface="华文细黑"/>
              </a:rPr>
              <a:t>2.	“</a:t>
            </a:r>
            <a:r>
              <a:rPr lang="zh-CN" altLang="en-US" sz="2800" dirty="0">
                <a:solidFill>
                  <a:srgbClr val="66FF99"/>
                </a:solidFill>
                <a:latin typeface="华文细黑"/>
                <a:ea typeface="华文细黑"/>
                <a:cs typeface="华文细黑"/>
              </a:rPr>
              <a:t>我是世界的光</a:t>
            </a:r>
            <a:r>
              <a:rPr lang="en-US" altLang="zh-CN" sz="2800" dirty="0">
                <a:solidFill>
                  <a:srgbClr val="66FF99"/>
                </a:solidFill>
                <a:latin typeface="华文细黑"/>
                <a:ea typeface="华文细黑"/>
                <a:cs typeface="华文细黑"/>
              </a:rPr>
              <a:t>” (8:12)</a:t>
            </a:r>
            <a:r>
              <a:rPr lang="en-US" altLang="zh-CN" sz="3600" dirty="0">
                <a:solidFill>
                  <a:srgbClr val="66FF99"/>
                </a:solidFill>
                <a:latin typeface="华文细黑"/>
                <a:ea typeface="华文细黑"/>
                <a:cs typeface="华文细黑"/>
              </a:rPr>
              <a:t> </a:t>
            </a:r>
          </a:p>
          <a:p>
            <a:pPr marL="533400" indent="-533400" eaLnBrk="1" hangingPunct="1">
              <a:buFontTx/>
              <a:buNone/>
              <a:defRPr/>
            </a:pPr>
            <a:r>
              <a:rPr lang="en-US" altLang="zh-CN" sz="2800" dirty="0">
                <a:solidFill>
                  <a:srgbClr val="66FF99"/>
                </a:solidFill>
                <a:latin typeface="华文细黑"/>
                <a:ea typeface="华文细黑"/>
                <a:cs typeface="华文细黑"/>
              </a:rPr>
              <a:t>3.	“</a:t>
            </a:r>
            <a:r>
              <a:rPr lang="zh-TW" altLang="en-US" sz="2800" dirty="0">
                <a:solidFill>
                  <a:srgbClr val="66FF99"/>
                </a:solidFill>
                <a:latin typeface="华文细黑"/>
                <a:ea typeface="华文细黑"/>
                <a:cs typeface="华文细黑"/>
              </a:rPr>
              <a:t>没 有 亚 伯 拉 罕 就 有 了 我</a:t>
            </a:r>
            <a:r>
              <a:rPr lang="en-US" altLang="zh-CN" sz="2800" dirty="0">
                <a:solidFill>
                  <a:srgbClr val="66FF99"/>
                </a:solidFill>
                <a:latin typeface="华文细黑"/>
                <a:ea typeface="华文细黑"/>
                <a:cs typeface="华文细黑"/>
              </a:rPr>
              <a:t>”(8:58)</a:t>
            </a:r>
            <a:endParaRPr lang="en-US" altLang="zh-CN" sz="3600" dirty="0">
              <a:solidFill>
                <a:srgbClr val="66FF99"/>
              </a:solidFill>
              <a:latin typeface="华文细黑"/>
              <a:ea typeface="华文细黑"/>
              <a:cs typeface="华文细黑"/>
            </a:endParaRPr>
          </a:p>
          <a:p>
            <a:pPr marL="533400" indent="-533400" eaLnBrk="1" hangingPunct="1">
              <a:buFontTx/>
              <a:buNone/>
              <a:defRPr/>
            </a:pPr>
            <a:r>
              <a:rPr lang="en-US" altLang="zh-CN" sz="2800" dirty="0">
                <a:solidFill>
                  <a:srgbClr val="66FF99"/>
                </a:solidFill>
                <a:latin typeface="华文细黑"/>
                <a:ea typeface="华文细黑"/>
                <a:cs typeface="华文细黑"/>
              </a:rPr>
              <a:t>4.	“</a:t>
            </a:r>
            <a:r>
              <a:rPr lang="zh-TW" altLang="en-US" sz="2800" dirty="0">
                <a:solidFill>
                  <a:srgbClr val="66FF99"/>
                </a:solidFill>
                <a:latin typeface="华文细黑"/>
                <a:ea typeface="华文细黑"/>
                <a:cs typeface="华文细黑"/>
              </a:rPr>
              <a:t>我 就 是 羊 的 门</a:t>
            </a:r>
            <a:r>
              <a:rPr lang="en-US" altLang="zh-CN" sz="2800" dirty="0">
                <a:solidFill>
                  <a:srgbClr val="66FF99"/>
                </a:solidFill>
                <a:latin typeface="华文细黑"/>
                <a:ea typeface="华文细黑"/>
                <a:cs typeface="华文细黑"/>
              </a:rPr>
              <a:t>” (10:7)</a:t>
            </a:r>
            <a:endParaRPr lang="en-US" altLang="zh-CN" sz="3600" dirty="0">
              <a:solidFill>
                <a:srgbClr val="66FF99"/>
              </a:solidFill>
              <a:latin typeface="华文细黑"/>
              <a:ea typeface="华文细黑"/>
              <a:cs typeface="华文细黑"/>
            </a:endParaRPr>
          </a:p>
          <a:p>
            <a:pPr marL="533400" indent="-533400" eaLnBrk="1" hangingPunct="1">
              <a:buFontTx/>
              <a:buAutoNum type="arabicPeriod" startAt="5"/>
              <a:defRPr/>
            </a:pPr>
            <a:r>
              <a:rPr lang="en-US" altLang="zh-CN" sz="2800" dirty="0">
                <a:solidFill>
                  <a:srgbClr val="66FF99"/>
                </a:solidFill>
                <a:latin typeface="华文细黑"/>
                <a:ea typeface="华文细黑"/>
                <a:cs typeface="华文细黑"/>
              </a:rPr>
              <a:t>“</a:t>
            </a:r>
            <a:r>
              <a:rPr lang="zh-CHT" altLang="en-US" sz="2800" dirty="0">
                <a:solidFill>
                  <a:srgbClr val="66FF99"/>
                </a:solidFill>
                <a:latin typeface="华文细黑"/>
                <a:ea typeface="华文细黑"/>
                <a:cs typeface="华文细黑"/>
              </a:rPr>
              <a:t>我 是 好 牧 人</a:t>
            </a:r>
            <a:r>
              <a:rPr lang="en-US" altLang="zh-CN" sz="2800" dirty="0">
                <a:solidFill>
                  <a:srgbClr val="66FF99"/>
                </a:solidFill>
                <a:latin typeface="华文细黑"/>
                <a:ea typeface="华文细黑"/>
                <a:cs typeface="华文细黑"/>
              </a:rPr>
              <a:t>” (10:11,14)</a:t>
            </a:r>
          </a:p>
          <a:p>
            <a:pPr marL="533400" indent="-533400" eaLnBrk="1" hangingPunct="1">
              <a:buFontTx/>
              <a:buNone/>
              <a:defRPr/>
            </a:pPr>
            <a:r>
              <a:rPr lang="en-US" altLang="zh-CN" sz="2800" dirty="0">
                <a:solidFill>
                  <a:srgbClr val="66FF99"/>
                </a:solidFill>
                <a:latin typeface="华文细黑"/>
                <a:ea typeface="华文细黑"/>
                <a:cs typeface="华文细黑"/>
              </a:rPr>
              <a:t>6.	“</a:t>
            </a:r>
            <a:r>
              <a:rPr lang="zh-TW" altLang="en-US" sz="2800" dirty="0">
                <a:solidFill>
                  <a:srgbClr val="66FF99"/>
                </a:solidFill>
                <a:latin typeface="华文细黑"/>
                <a:ea typeface="华文细黑"/>
                <a:cs typeface="华文细黑"/>
              </a:rPr>
              <a:t>复 活 在 我 ， 生 命 也 在 我</a:t>
            </a:r>
            <a:r>
              <a:rPr lang="en-US" altLang="zh-CN" sz="2800" dirty="0">
                <a:solidFill>
                  <a:srgbClr val="66FF99"/>
                </a:solidFill>
                <a:latin typeface="华文细黑"/>
                <a:ea typeface="华文细黑"/>
                <a:cs typeface="华文细黑"/>
              </a:rPr>
              <a:t>” (11:25)</a:t>
            </a:r>
          </a:p>
          <a:p>
            <a:pPr marL="533400" indent="-533400" eaLnBrk="1" hangingPunct="1">
              <a:buFontTx/>
              <a:buNone/>
              <a:defRPr/>
            </a:pPr>
            <a:r>
              <a:rPr lang="en-US" altLang="zh-CN" sz="2800" dirty="0">
                <a:solidFill>
                  <a:srgbClr val="66FF99"/>
                </a:solidFill>
                <a:latin typeface="华文细黑"/>
                <a:ea typeface="华文细黑"/>
                <a:cs typeface="华文细黑"/>
              </a:rPr>
              <a:t>7.	“</a:t>
            </a:r>
            <a:r>
              <a:rPr lang="zh-CHT" altLang="en-US" sz="2800" dirty="0">
                <a:solidFill>
                  <a:srgbClr val="66FF99"/>
                </a:solidFill>
                <a:latin typeface="华文细黑"/>
                <a:ea typeface="华文细黑"/>
                <a:cs typeface="华文细黑"/>
              </a:rPr>
              <a:t>我 就 是 道 路 、 真 理 、 生 命</a:t>
            </a:r>
            <a:r>
              <a:rPr lang="en-US" altLang="zh-CN" sz="2800" dirty="0">
                <a:solidFill>
                  <a:srgbClr val="66FF99"/>
                </a:solidFill>
                <a:latin typeface="华文细黑"/>
                <a:ea typeface="华文细黑"/>
                <a:cs typeface="华文细黑"/>
              </a:rPr>
              <a:t>” (14:6)</a:t>
            </a:r>
          </a:p>
          <a:p>
            <a:pPr marL="533400" indent="-533400" eaLnBrk="1" hangingPunct="1">
              <a:buFontTx/>
              <a:buAutoNum type="arabicPeriod" startAt="8"/>
              <a:defRPr/>
            </a:pPr>
            <a:r>
              <a:rPr lang="en-US" altLang="zh-CN" sz="2800" dirty="0">
                <a:solidFill>
                  <a:srgbClr val="66FF99"/>
                </a:solidFill>
                <a:latin typeface="华文细黑"/>
                <a:ea typeface="华文细黑"/>
                <a:cs typeface="华文细黑"/>
              </a:rPr>
              <a:t>“</a:t>
            </a:r>
            <a:r>
              <a:rPr lang="zh-TW" altLang="en-US" sz="2800" dirty="0">
                <a:solidFill>
                  <a:srgbClr val="66FF99"/>
                </a:solidFill>
                <a:latin typeface="华文细黑"/>
                <a:ea typeface="华文细黑"/>
                <a:cs typeface="华文细黑"/>
              </a:rPr>
              <a:t>我 是 真 葡 萄 树</a:t>
            </a:r>
            <a:r>
              <a:rPr lang="en-US" altLang="zh-CN" sz="2800" dirty="0">
                <a:solidFill>
                  <a:srgbClr val="66FF99"/>
                </a:solidFill>
                <a:latin typeface="华文细黑"/>
                <a:ea typeface="华文细黑"/>
                <a:cs typeface="华文细黑"/>
              </a:rPr>
              <a:t>” (15:1)</a:t>
            </a:r>
            <a:endParaRPr lang="en-US" sz="1800" dirty="0">
              <a:solidFill>
                <a:srgbClr val="66FF99"/>
              </a:solidFill>
              <a:latin typeface="华文细黑"/>
              <a:ea typeface="华文细黑"/>
              <a:cs typeface="华文细黑"/>
            </a:endParaRPr>
          </a:p>
          <a:p>
            <a:pPr marL="533400" indent="-533400" eaLnBrk="1" hangingPunct="1">
              <a:defRPr/>
            </a:pPr>
            <a:endParaRPr lang="en-US" altLang="zh-CN" sz="2800" dirty="0">
              <a:solidFill>
                <a:srgbClr val="66FF99"/>
              </a:solidFill>
              <a:latin typeface="华文细黑"/>
              <a:ea typeface="华文细黑"/>
              <a:cs typeface="华文细黑"/>
            </a:endParaRPr>
          </a:p>
        </p:txBody>
      </p:sp>
    </p:spTree>
    <p:extLst>
      <p:ext uri="{BB962C8B-B14F-4D97-AF65-F5344CB8AC3E}">
        <p14:creationId xmlns:p14="http://schemas.microsoft.com/office/powerpoint/2010/main" val="34973954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iterate type="lt">
                                    <p:tmPct val="100000"/>
                                  </p:iterate>
                                  <p:childTnLst>
                                    <p:set>
                                      <p:cBhvr>
                                        <p:cTn id="6" dur="1" fill="hold">
                                          <p:stCondLst>
                                            <p:cond delay="0"/>
                                          </p:stCondLst>
                                        </p:cTn>
                                        <p:tgtEl>
                                          <p:spTgt spid="46083">
                                            <p:txEl>
                                              <p:pRg st="0" end="0"/>
                                            </p:txEl>
                                          </p:spTgt>
                                        </p:tgtEl>
                                        <p:attrNameLst>
                                          <p:attrName>style.visibility</p:attrName>
                                        </p:attrNameLst>
                                      </p:cBhvr>
                                      <p:to>
                                        <p:strVal val="visible"/>
                                      </p:to>
                                    </p:set>
                                    <p:animEffect transition="in" filter="wipe(up)">
                                      <p:cBhvr>
                                        <p:cTn id="7" dur="75"/>
                                        <p:tgtEl>
                                          <p:spTgt spid="46083">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type.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iterate type="lt">
                                    <p:tmPct val="100000"/>
                                  </p:iterate>
                                  <p:childTnLst>
                                    <p:set>
                                      <p:cBhvr>
                                        <p:cTn id="11" dur="1" fill="hold">
                                          <p:stCondLst>
                                            <p:cond delay="0"/>
                                          </p:stCondLst>
                                        </p:cTn>
                                        <p:tgtEl>
                                          <p:spTgt spid="46083">
                                            <p:txEl>
                                              <p:pRg st="1" end="1"/>
                                            </p:txEl>
                                          </p:spTgt>
                                        </p:tgtEl>
                                        <p:attrNameLst>
                                          <p:attrName>style.visibility</p:attrName>
                                        </p:attrNameLst>
                                      </p:cBhvr>
                                      <p:to>
                                        <p:strVal val="visible"/>
                                      </p:to>
                                    </p:set>
                                    <p:animEffect transition="in" filter="wipe(up)">
                                      <p:cBhvr>
                                        <p:cTn id="12" dur="75"/>
                                        <p:tgtEl>
                                          <p:spTgt spid="46083">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type.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type="lt">
                                    <p:tmPct val="100000"/>
                                  </p:iterate>
                                  <p:childTnLst>
                                    <p:set>
                                      <p:cBhvr>
                                        <p:cTn id="16" dur="1" fill="hold">
                                          <p:stCondLst>
                                            <p:cond delay="0"/>
                                          </p:stCondLst>
                                        </p:cTn>
                                        <p:tgtEl>
                                          <p:spTgt spid="46083">
                                            <p:txEl>
                                              <p:pRg st="2" end="2"/>
                                            </p:txEl>
                                          </p:spTgt>
                                        </p:tgtEl>
                                        <p:attrNameLst>
                                          <p:attrName>style.visibility</p:attrName>
                                        </p:attrNameLst>
                                      </p:cBhvr>
                                      <p:to>
                                        <p:strVal val="visible"/>
                                      </p:to>
                                    </p:set>
                                    <p:animEffect transition="in" filter="wipe(up)">
                                      <p:cBhvr>
                                        <p:cTn id="17" dur="75"/>
                                        <p:tgtEl>
                                          <p:spTgt spid="46083">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type.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iterate type="lt">
                                    <p:tmPct val="100000"/>
                                  </p:iterate>
                                  <p:childTnLst>
                                    <p:set>
                                      <p:cBhvr>
                                        <p:cTn id="21" dur="1" fill="hold">
                                          <p:stCondLst>
                                            <p:cond delay="0"/>
                                          </p:stCondLst>
                                        </p:cTn>
                                        <p:tgtEl>
                                          <p:spTgt spid="46083">
                                            <p:txEl>
                                              <p:pRg st="3" end="3"/>
                                            </p:txEl>
                                          </p:spTgt>
                                        </p:tgtEl>
                                        <p:attrNameLst>
                                          <p:attrName>style.visibility</p:attrName>
                                        </p:attrNameLst>
                                      </p:cBhvr>
                                      <p:to>
                                        <p:strVal val="visible"/>
                                      </p:to>
                                    </p:set>
                                    <p:animEffect transition="in" filter="wipe(up)">
                                      <p:cBhvr>
                                        <p:cTn id="22" dur="75"/>
                                        <p:tgtEl>
                                          <p:spTgt spid="46083">
                                            <p:txEl>
                                              <p:pRg st="3" end="3"/>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type.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iterate type="lt">
                                    <p:tmPct val="100000"/>
                                  </p:iterate>
                                  <p:childTnLst>
                                    <p:set>
                                      <p:cBhvr>
                                        <p:cTn id="26" dur="1" fill="hold">
                                          <p:stCondLst>
                                            <p:cond delay="0"/>
                                          </p:stCondLst>
                                        </p:cTn>
                                        <p:tgtEl>
                                          <p:spTgt spid="46083">
                                            <p:txEl>
                                              <p:pRg st="4" end="4"/>
                                            </p:txEl>
                                          </p:spTgt>
                                        </p:tgtEl>
                                        <p:attrNameLst>
                                          <p:attrName>style.visibility</p:attrName>
                                        </p:attrNameLst>
                                      </p:cBhvr>
                                      <p:to>
                                        <p:strVal val="visible"/>
                                      </p:to>
                                    </p:set>
                                    <p:animEffect transition="in" filter="wipe(up)">
                                      <p:cBhvr>
                                        <p:cTn id="27" dur="75"/>
                                        <p:tgtEl>
                                          <p:spTgt spid="46083">
                                            <p:txEl>
                                              <p:pRg st="4" end="4"/>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type.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grpId="0" nodeType="clickEffect">
                                  <p:stCondLst>
                                    <p:cond delay="0"/>
                                  </p:stCondLst>
                                  <p:iterate type="lt">
                                    <p:tmPct val="100000"/>
                                  </p:iterate>
                                  <p:childTnLst>
                                    <p:set>
                                      <p:cBhvr>
                                        <p:cTn id="31" dur="1" fill="hold">
                                          <p:stCondLst>
                                            <p:cond delay="0"/>
                                          </p:stCondLst>
                                        </p:cTn>
                                        <p:tgtEl>
                                          <p:spTgt spid="46083">
                                            <p:txEl>
                                              <p:pRg st="5" end="5"/>
                                            </p:txEl>
                                          </p:spTgt>
                                        </p:tgtEl>
                                        <p:attrNameLst>
                                          <p:attrName>style.visibility</p:attrName>
                                        </p:attrNameLst>
                                      </p:cBhvr>
                                      <p:to>
                                        <p:strVal val="visible"/>
                                      </p:to>
                                    </p:set>
                                    <p:animEffect transition="in" filter="wipe(up)">
                                      <p:cBhvr>
                                        <p:cTn id="32" dur="75"/>
                                        <p:tgtEl>
                                          <p:spTgt spid="46083">
                                            <p:txEl>
                                              <p:pRg st="5" end="5"/>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type.wav"/>
                                        </p:tgtEl>
                                      </p:cMediaNode>
                                    </p:audio>
                                  </p:sub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iterate type="lt">
                                    <p:tmPct val="100000"/>
                                  </p:iterate>
                                  <p:childTnLst>
                                    <p:set>
                                      <p:cBhvr>
                                        <p:cTn id="36" dur="1" fill="hold">
                                          <p:stCondLst>
                                            <p:cond delay="0"/>
                                          </p:stCondLst>
                                        </p:cTn>
                                        <p:tgtEl>
                                          <p:spTgt spid="46083">
                                            <p:txEl>
                                              <p:pRg st="6" end="6"/>
                                            </p:txEl>
                                          </p:spTgt>
                                        </p:tgtEl>
                                        <p:attrNameLst>
                                          <p:attrName>style.visibility</p:attrName>
                                        </p:attrNameLst>
                                      </p:cBhvr>
                                      <p:to>
                                        <p:strVal val="visible"/>
                                      </p:to>
                                    </p:set>
                                    <p:animEffect transition="in" filter="wipe(up)">
                                      <p:cBhvr>
                                        <p:cTn id="37" dur="75"/>
                                        <p:tgtEl>
                                          <p:spTgt spid="46083">
                                            <p:txEl>
                                              <p:pRg st="6" end="6"/>
                                            </p:txEl>
                                          </p:spTgt>
                                        </p:tgtEl>
                                      </p:cBhvr>
                                    </p:animEffect>
                                  </p:childTnLst>
                                  <p:subTnLst>
                                    <p:audio>
                                      <p:cMediaNode>
                                        <p:cTn display="0" masterRel="sameClick">
                                          <p:stCondLst>
                                            <p:cond evt="begin" delay="0">
                                              <p:tn val="35"/>
                                            </p:cond>
                                          </p:stCondLst>
                                          <p:endCondLst>
                                            <p:cond evt="onStopAudio" delay="0">
                                              <p:tgtEl>
                                                <p:sldTgt/>
                                              </p:tgtEl>
                                            </p:cond>
                                          </p:endCondLst>
                                        </p:cTn>
                                        <p:tgtEl>
                                          <p:sndTgt r:embed="rId2" name="type.wav"/>
                                        </p:tgtEl>
                                      </p:cMediaNode>
                                    </p:audio>
                                  </p:sub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grpId="0" nodeType="clickEffect">
                                  <p:stCondLst>
                                    <p:cond delay="0"/>
                                  </p:stCondLst>
                                  <p:iterate type="lt">
                                    <p:tmPct val="100000"/>
                                  </p:iterate>
                                  <p:childTnLst>
                                    <p:set>
                                      <p:cBhvr>
                                        <p:cTn id="41" dur="1" fill="hold">
                                          <p:stCondLst>
                                            <p:cond delay="0"/>
                                          </p:stCondLst>
                                        </p:cTn>
                                        <p:tgtEl>
                                          <p:spTgt spid="46083">
                                            <p:txEl>
                                              <p:pRg st="7" end="7"/>
                                            </p:txEl>
                                          </p:spTgt>
                                        </p:tgtEl>
                                        <p:attrNameLst>
                                          <p:attrName>style.visibility</p:attrName>
                                        </p:attrNameLst>
                                      </p:cBhvr>
                                      <p:to>
                                        <p:strVal val="visible"/>
                                      </p:to>
                                    </p:set>
                                    <p:animEffect transition="in" filter="wipe(up)">
                                      <p:cBhvr>
                                        <p:cTn id="42" dur="75"/>
                                        <p:tgtEl>
                                          <p:spTgt spid="46083">
                                            <p:txEl>
                                              <p:pRg st="7" end="7"/>
                                            </p:txEl>
                                          </p:spTgt>
                                        </p:tgtEl>
                                      </p:cBhvr>
                                    </p:animEffect>
                                  </p:childTnLst>
                                  <p:subTnLst>
                                    <p:audio>
                                      <p:cMediaNode>
                                        <p:cTn display="0" masterRel="sameClick">
                                          <p:stCondLst>
                                            <p:cond evt="begin" delay="0">
                                              <p:tn val="40"/>
                                            </p:cond>
                                          </p:stCondLst>
                                          <p:endCondLst>
                                            <p:cond evt="onStopAudio" delay="0">
                                              <p:tgtEl>
                                                <p:sldTgt/>
                                              </p:tgtEl>
                                            </p:cond>
                                          </p:endCondLst>
                                        </p:cTn>
                                        <p:tgtEl>
                                          <p:sndTgt r:embed="rId2" name="type.wav"/>
                                        </p:tgtEl>
                                      </p:cMediaNode>
                                    </p:audio>
                                  </p:sub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iterate type="lt">
                                    <p:tmPct val="100000"/>
                                  </p:iterate>
                                  <p:childTnLst>
                                    <p:set>
                                      <p:cBhvr>
                                        <p:cTn id="46" dur="1" fill="hold">
                                          <p:stCondLst>
                                            <p:cond delay="0"/>
                                          </p:stCondLst>
                                        </p:cTn>
                                        <p:tgtEl>
                                          <p:spTgt spid="46083">
                                            <p:txEl>
                                              <p:pRg st="8" end="8"/>
                                            </p:txEl>
                                          </p:spTgt>
                                        </p:tgtEl>
                                        <p:attrNameLst>
                                          <p:attrName>style.visibility</p:attrName>
                                        </p:attrNameLst>
                                      </p:cBhvr>
                                      <p:to>
                                        <p:strVal val="visible"/>
                                      </p:to>
                                    </p:set>
                                    <p:animEffect transition="in" filter="wipe(up)">
                                      <p:cBhvr>
                                        <p:cTn id="47" dur="75"/>
                                        <p:tgtEl>
                                          <p:spTgt spid="46083">
                                            <p:txEl>
                                              <p:pRg st="8" end="8"/>
                                            </p:txEl>
                                          </p:spTgt>
                                        </p:tgtEl>
                                      </p:cBhvr>
                                    </p:animEffect>
                                  </p:childTnLst>
                                  <p:subTnLst>
                                    <p:audio>
                                      <p:cMediaNode>
                                        <p:cTn display="0" masterRel="sameClick">
                                          <p:stCondLst>
                                            <p:cond evt="begin" delay="0">
                                              <p:tn val="45"/>
                                            </p:cond>
                                          </p:stCondLst>
                                          <p:endCondLst>
                                            <p:cond evt="onStopAudio" delay="0">
                                              <p:tgtEl>
                                                <p:sldTgt/>
                                              </p:tgtEl>
                                            </p:cond>
                                          </p:endCondLst>
                                        </p:cTn>
                                        <p:tgtEl>
                                          <p:sndTgt r:embed="rId2" name="typ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autoUpdateAnimBg="0"/>
    </p:bldLst>
  </p:timing>
</p:sld>
</file>

<file path=ppt/slides/slide3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eaLnBrk="1" hangingPunct="1">
              <a:defRPr/>
            </a:pPr>
            <a:r>
              <a:rPr lang="zh-CN" altLang="en-US" dirty="0">
                <a:solidFill>
                  <a:srgbClr val="00FF00"/>
                </a:solidFill>
                <a:effectLst>
                  <a:outerShdw blurRad="38100" dist="38100" dir="2700000" algn="tl">
                    <a:srgbClr val="FFFFFF"/>
                  </a:outerShdw>
                </a:effectLst>
                <a:latin typeface="Arial" charset="0"/>
                <a:cs typeface="Arial" charset="0"/>
              </a:rPr>
              <a:t>九个神迹</a:t>
            </a:r>
            <a:r>
              <a:rPr lang="en-US" dirty="0">
                <a:solidFill>
                  <a:srgbClr val="00FF00"/>
                </a:solidFill>
                <a:effectLst>
                  <a:outerShdw blurRad="38100" dist="38100" dir="2700000" algn="tl">
                    <a:srgbClr val="FFFFFF"/>
                  </a:outerShdw>
                </a:effectLst>
                <a:latin typeface="Arial" charset="0"/>
                <a:cs typeface="Arial" charset="0"/>
              </a:rPr>
              <a:t>: </a:t>
            </a:r>
            <a:r>
              <a:rPr lang="zh-CN" altLang="en-US" dirty="0">
                <a:solidFill>
                  <a:srgbClr val="00FF00"/>
                </a:solidFill>
                <a:effectLst>
                  <a:outerShdw blurRad="38100" dist="38100" dir="2700000" algn="tl">
                    <a:srgbClr val="FFFFFF"/>
                  </a:outerShdw>
                </a:effectLst>
                <a:latin typeface="Arial" charset="0"/>
                <a:cs typeface="Arial" charset="0"/>
              </a:rPr>
              <a:t>永生的教导与应用</a:t>
            </a:r>
            <a:endParaRPr lang="en-US" sz="4000" dirty="0">
              <a:solidFill>
                <a:srgbClr val="00FF00"/>
              </a:solidFill>
              <a:effectLst>
                <a:outerShdw blurRad="38100" dist="38100" dir="2700000" algn="tl">
                  <a:srgbClr val="FFFFFF"/>
                </a:outerShdw>
              </a:effectLst>
              <a:latin typeface="Georgia" charset="0"/>
              <a:ea typeface="宋体" charset="0"/>
              <a:cs typeface="宋体" charset="0"/>
            </a:endParaRPr>
          </a:p>
        </p:txBody>
      </p:sp>
      <p:sp>
        <p:nvSpPr>
          <p:cNvPr id="48131" name="Rectangle 3"/>
          <p:cNvSpPr>
            <a:spLocks noGrp="1" noChangeArrowheads="1"/>
          </p:cNvSpPr>
          <p:nvPr>
            <p:ph type="body" sz="half" idx="1"/>
          </p:nvPr>
        </p:nvSpPr>
        <p:spPr>
          <a:xfrm>
            <a:off x="0" y="1600200"/>
            <a:ext cx="9144000" cy="4525963"/>
          </a:xfrm>
        </p:spPr>
        <p:txBody>
          <a:bodyPr/>
          <a:lstStyle/>
          <a:p>
            <a:pPr marL="533400" indent="-533400"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1.	</a:t>
            </a:r>
            <a:r>
              <a:rPr lang="zh-CN" altLang="en-US" sz="2800" dirty="0">
                <a:solidFill>
                  <a:schemeClr val="bg1"/>
                </a:solidFill>
                <a:effectLst>
                  <a:outerShdw blurRad="38100" dist="38100" dir="2700000" algn="tl">
                    <a:srgbClr val="808080"/>
                  </a:outerShdw>
                </a:effectLst>
                <a:latin typeface="Arial" charset="0"/>
                <a:ea typeface="宋体" charset="0"/>
                <a:cs typeface="宋体" charset="0"/>
              </a:rPr>
              <a:t>在迦拿</a:t>
            </a:r>
            <a:r>
              <a:rPr lang="zh-CN" altLang="en-US" sz="2800" dirty="0">
                <a:solidFill>
                  <a:schemeClr val="bg1"/>
                </a:solidFill>
                <a:effectLst>
                  <a:outerShdw blurRad="38100" dist="38100" dir="2700000" algn="tl">
                    <a:srgbClr val="808080"/>
                  </a:outerShdw>
                </a:effectLst>
                <a:latin typeface="Arial" charset="0"/>
                <a:ea typeface="Arial" charset="0"/>
                <a:cs typeface="Arial" charset="0"/>
              </a:rPr>
              <a:t>变水为酒</a:t>
            </a:r>
            <a:r>
              <a:rPr lang="en-US" sz="2800" dirty="0">
                <a:solidFill>
                  <a:schemeClr val="bg1"/>
                </a:solidFill>
                <a:effectLst>
                  <a:outerShdw blurRad="38100" dist="38100" dir="2700000" algn="tl">
                    <a:srgbClr val="808080"/>
                  </a:outerShdw>
                </a:effectLst>
                <a:latin typeface="Arial" charset="0"/>
                <a:ea typeface="Arial" charset="0"/>
                <a:cs typeface="Arial" charset="0"/>
              </a:rPr>
              <a:t> </a:t>
            </a: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(2:1-11)</a:t>
            </a:r>
            <a:endParaRPr lang="en-US" altLang="zh-CN" dirty="0">
              <a:solidFill>
                <a:schemeClr val="bg1"/>
              </a:solidFill>
              <a:effectLst>
                <a:outerShdw blurRad="38100" dist="38100" dir="2700000" algn="tl">
                  <a:srgbClr val="808080"/>
                </a:outerShdw>
              </a:effectLst>
              <a:latin typeface="Comic Sans MS" charset="0"/>
              <a:ea typeface="宋体" charset="0"/>
              <a:cs typeface="宋体" charset="0"/>
            </a:endParaRPr>
          </a:p>
          <a:p>
            <a:pPr marL="533400" indent="-533400" eaLnBrk="1" hangingPunct="1">
              <a:buFontTx/>
              <a:buNone/>
              <a:defRPr/>
            </a:pP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66"/>
                </a:solidFill>
              </a:rPr>
              <a:t>永恒的生命的喜悦</a:t>
            </a:r>
            <a:r>
              <a:rPr lang="en-US" altLang="zh-CN" sz="2800" i="1" dirty="0">
                <a:solidFill>
                  <a:srgbClr val="FFFF66"/>
                </a:solidFill>
                <a:effectLst>
                  <a:outerShdw blurRad="38100" dist="38100" dir="2700000" algn="tl">
                    <a:srgbClr val="FFFFFF"/>
                  </a:outerShdw>
                </a:effectLst>
                <a:latin typeface="Arial" charset="0"/>
                <a:ea typeface="宋体" charset="0"/>
                <a:cs typeface="宋体" charset="0"/>
              </a:rPr>
              <a:t>. </a:t>
            </a:r>
          </a:p>
          <a:p>
            <a:pPr marL="533400" indent="-533400" eaLnBrk="1" hangingPunct="1">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chemeClr val="bg1"/>
                </a:solidFill>
              </a:rPr>
              <a:t>如果他可以改变水，他也可以改变我。</a:t>
            </a:r>
            <a:endParaRPr lang="en-US" altLang="zh-CN" sz="2800" dirty="0">
              <a:solidFill>
                <a:schemeClr val="bg1"/>
              </a:solidFill>
            </a:endParaRPr>
          </a:p>
          <a:p>
            <a:pPr marL="533400" indent="-533400" eaLnBrk="1" hangingPunct="1">
              <a:buFontTx/>
              <a:buNone/>
              <a:defRPr/>
            </a:pP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algn="just"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2.	</a:t>
            </a:r>
            <a:r>
              <a:rPr lang="zh-CN" altLang="en-US" sz="2800" dirty="0">
                <a:solidFill>
                  <a:srgbClr val="FFFFFF"/>
                </a:solidFill>
                <a:effectLst>
                  <a:outerShdw blurRad="38100" dist="38100" dir="2700000" algn="tl">
                    <a:srgbClr val="808080"/>
                  </a:outerShdw>
                </a:effectLst>
                <a:latin typeface="Arial" charset="0"/>
                <a:ea typeface="宋体" charset="0"/>
                <a:cs typeface="宋体" charset="0"/>
              </a:rPr>
              <a:t>在</a:t>
            </a:r>
            <a:r>
              <a:rPr lang="zh-CN" altLang="en-US" sz="2800" dirty="0">
                <a:solidFill>
                  <a:srgbClr val="FFFFFF"/>
                </a:solidFill>
              </a:rPr>
              <a:t>迦百农</a:t>
            </a:r>
            <a:r>
              <a:rPr lang="zh-CN" altLang="en-US" sz="2800" dirty="0">
                <a:solidFill>
                  <a:srgbClr val="FFFFFF"/>
                </a:solidFill>
                <a:effectLst>
                  <a:outerShdw blurRad="38100" dist="38100" dir="2700000" algn="tl">
                    <a:srgbClr val="808080"/>
                  </a:outerShdw>
                </a:effectLst>
                <a:latin typeface="Arial" charset="0"/>
                <a:ea typeface="宋体" charset="0"/>
                <a:cs typeface="宋体" charset="0"/>
              </a:rPr>
              <a:t>医</a:t>
            </a:r>
            <a:r>
              <a:rPr lang="zh-CN" altLang="en-US" sz="2800" dirty="0">
                <a:solidFill>
                  <a:schemeClr val="bg1"/>
                </a:solidFill>
                <a:effectLst>
                  <a:outerShdw blurRad="38100" dist="38100" dir="2700000" algn="tl">
                    <a:srgbClr val="808080"/>
                  </a:outerShdw>
                </a:effectLst>
                <a:latin typeface="Arial" charset="0"/>
                <a:ea typeface="宋体" charset="0"/>
                <a:cs typeface="宋体" charset="0"/>
              </a:rPr>
              <a:t>治</a:t>
            </a:r>
            <a:r>
              <a:rPr lang="zh-CN" altLang="en-US" sz="2800" dirty="0">
                <a:solidFill>
                  <a:srgbClr val="FFFFFF"/>
                </a:solidFill>
                <a:effectLst>
                  <a:outerShdw blurRad="38100" dist="38100" dir="2700000" algn="tl">
                    <a:srgbClr val="808080"/>
                  </a:outerShdw>
                </a:effectLst>
                <a:latin typeface="Arial"/>
                <a:ea typeface="Arial" charset="0"/>
                <a:cs typeface="Arial"/>
              </a:rPr>
              <a:t>大臣的儿子</a:t>
            </a: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(4:46-54)</a:t>
            </a:r>
          </a:p>
          <a:p>
            <a:pPr marL="533400" indent="-533400" algn="just" eaLnBrk="1" hangingPunct="1">
              <a:buFontTx/>
              <a:buNone/>
              <a:defRPr/>
            </a:pPr>
            <a:r>
              <a:rPr lang="en-US" altLang="zh-CN" sz="2800" i="1"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66"/>
                </a:solidFill>
              </a:rPr>
              <a:t>得永生的条件</a:t>
            </a:r>
            <a:r>
              <a:rPr lang="en-US" altLang="zh-CN" sz="2800" i="1" dirty="0">
                <a:solidFill>
                  <a:srgbClr val="FFFF66"/>
                </a:solidFill>
                <a:effectLst>
                  <a:outerShdw blurRad="38100" dist="38100" dir="2700000" algn="tl">
                    <a:srgbClr val="FFFFFF"/>
                  </a:outerShdw>
                </a:effectLst>
                <a:latin typeface="Arial" charset="0"/>
                <a:ea typeface="宋体" charset="0"/>
                <a:cs typeface="宋体" charset="0"/>
              </a:rPr>
              <a:t>(</a:t>
            </a:r>
            <a:r>
              <a:rPr lang="zh-CN" altLang="en-US" sz="2800" i="1" dirty="0">
                <a:solidFill>
                  <a:srgbClr val="FFFF66"/>
                </a:solidFill>
                <a:effectLst>
                  <a:outerShdw blurRad="38100" dist="38100" dir="2700000" algn="tl">
                    <a:srgbClr val="FFFFFF"/>
                  </a:outerShdw>
                </a:effectLst>
                <a:latin typeface="Arial" charset="0"/>
                <a:ea typeface="宋体" charset="0"/>
                <a:cs typeface="宋体" charset="0"/>
              </a:rPr>
              <a:t>信心</a:t>
            </a:r>
            <a:r>
              <a:rPr lang="en-US" altLang="zh-CN" sz="2800" i="1" dirty="0">
                <a:solidFill>
                  <a:srgbClr val="FFFF66"/>
                </a:solidFill>
                <a:effectLst>
                  <a:outerShdw blurRad="38100" dist="38100" dir="2700000" algn="tl">
                    <a:srgbClr val="FFFFFF"/>
                  </a:outerShdw>
                </a:effectLst>
                <a:latin typeface="Arial" charset="0"/>
                <a:ea typeface="宋体" charset="0"/>
                <a:cs typeface="宋体" charset="0"/>
              </a:rPr>
              <a:t>)</a:t>
            </a:r>
            <a:r>
              <a:rPr lang="en-US" altLang="zh-CN" sz="2800" i="1" dirty="0">
                <a:solidFill>
                  <a:srgbClr val="FFFF66"/>
                </a:solidFill>
                <a:effectLst>
                  <a:outerShdw blurRad="38100" dist="38100" dir="2700000" algn="tl">
                    <a:srgbClr val="808080"/>
                  </a:outerShdw>
                </a:effectLst>
                <a:latin typeface="Arial" charset="0"/>
                <a:ea typeface="宋体" charset="0"/>
                <a:cs typeface="宋体" charset="0"/>
              </a:rPr>
              <a:t> </a:t>
            </a:r>
          </a:p>
          <a:p>
            <a:pPr marL="533400" indent="-533400" algn="just" eaLnBrk="1" hangingPunct="1">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i="1" dirty="0">
                <a:solidFill>
                  <a:schemeClr val="bg1"/>
                </a:solidFill>
                <a:effectLst>
                  <a:outerShdw blurRad="38100" dist="38100" dir="2700000" algn="tl">
                    <a:srgbClr val="808080"/>
                  </a:outerShdw>
                </a:effectLst>
                <a:latin typeface="Arial" charset="0"/>
                <a:ea typeface="宋体" charset="0"/>
                <a:cs typeface="宋体" charset="0"/>
              </a:rPr>
              <a:t>主的关心就在指尺</a:t>
            </a:r>
            <a:endParaRPr lang="en-US" altLang="zh-CN" dirty="0">
              <a:solidFill>
                <a:schemeClr val="bg1"/>
              </a:solidFill>
              <a:effectLst>
                <a:outerShdw blurRad="38100" dist="38100" dir="2700000" algn="tl">
                  <a:srgbClr val="808080"/>
                </a:outerShdw>
              </a:effectLst>
              <a:latin typeface="Comic Sans MS" charset="0"/>
              <a:ea typeface="宋体" charset="0"/>
              <a:cs typeface="宋体" charset="0"/>
            </a:endParaRPr>
          </a:p>
          <a:p>
            <a:pPr marL="533400" indent="-533400" eaLnBrk="1" hangingPunct="1">
              <a:defRPr/>
            </a:pP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22285893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Effect transition="in" filter="slide(fromTop)">
                                      <p:cBhvr>
                                        <p:cTn id="7" dur="500"/>
                                        <p:tgtEl>
                                          <p:spTgt spid="4813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48131">
                                            <p:txEl>
                                              <p:pRg st="1" end="1"/>
                                            </p:txEl>
                                          </p:spTgt>
                                        </p:tgtEl>
                                        <p:attrNameLst>
                                          <p:attrName>style.visibility</p:attrName>
                                        </p:attrNameLst>
                                      </p:cBhvr>
                                      <p:to>
                                        <p:strVal val="visible"/>
                                      </p:to>
                                    </p:set>
                                    <p:animEffect transition="in" filter="slide(fromTop)">
                                      <p:cBhvr>
                                        <p:cTn id="12" dur="500"/>
                                        <p:tgtEl>
                                          <p:spTgt spid="4813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48131">
                                            <p:txEl>
                                              <p:pRg st="2" end="2"/>
                                            </p:txEl>
                                          </p:spTgt>
                                        </p:tgtEl>
                                        <p:attrNameLst>
                                          <p:attrName>style.visibility</p:attrName>
                                        </p:attrNameLst>
                                      </p:cBhvr>
                                      <p:to>
                                        <p:strVal val="visible"/>
                                      </p:to>
                                    </p:set>
                                    <p:animEffect transition="in" filter="slide(fromTop)">
                                      <p:cBhvr>
                                        <p:cTn id="17" dur="500"/>
                                        <p:tgtEl>
                                          <p:spTgt spid="4813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48131">
                                            <p:txEl>
                                              <p:pRg st="4" end="4"/>
                                            </p:txEl>
                                          </p:spTgt>
                                        </p:tgtEl>
                                        <p:attrNameLst>
                                          <p:attrName>style.visibility</p:attrName>
                                        </p:attrNameLst>
                                      </p:cBhvr>
                                      <p:to>
                                        <p:strVal val="visible"/>
                                      </p:to>
                                    </p:set>
                                    <p:animEffect transition="in" filter="slide(fromTop)">
                                      <p:cBhvr>
                                        <p:cTn id="22" dur="500"/>
                                        <p:tgtEl>
                                          <p:spTgt spid="48131">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48131">
                                            <p:txEl>
                                              <p:pRg st="5" end="5"/>
                                            </p:txEl>
                                          </p:spTgt>
                                        </p:tgtEl>
                                        <p:attrNameLst>
                                          <p:attrName>style.visibility</p:attrName>
                                        </p:attrNameLst>
                                      </p:cBhvr>
                                      <p:to>
                                        <p:strVal val="visible"/>
                                      </p:to>
                                    </p:set>
                                    <p:animEffect transition="in" filter="slide(fromTop)">
                                      <p:cBhvr>
                                        <p:cTn id="27" dur="500"/>
                                        <p:tgtEl>
                                          <p:spTgt spid="48131">
                                            <p:txEl>
                                              <p:pRg st="5" end="5"/>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48131">
                                            <p:txEl>
                                              <p:pRg st="6" end="6"/>
                                            </p:txEl>
                                          </p:spTgt>
                                        </p:tgtEl>
                                        <p:attrNameLst>
                                          <p:attrName>style.visibility</p:attrName>
                                        </p:attrNameLst>
                                      </p:cBhvr>
                                      <p:to>
                                        <p:strVal val="visible"/>
                                      </p:to>
                                    </p:set>
                                    <p:animEffect transition="in" filter="slide(fromTop)">
                                      <p:cBhvr>
                                        <p:cTn id="32" dur="500"/>
                                        <p:tgtEl>
                                          <p:spTgt spid="48131">
                                            <p:txEl>
                                              <p:pRg st="6" end="6"/>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3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defRPr/>
            </a:pPr>
            <a:r>
              <a:rPr lang="zh-CN" altLang="en-US" dirty="0">
                <a:solidFill>
                  <a:srgbClr val="00FF00"/>
                </a:solidFill>
                <a:effectLst>
                  <a:outerShdw blurRad="38100" dist="38100" dir="2700000" algn="tl">
                    <a:srgbClr val="FFFFFF"/>
                  </a:outerShdw>
                </a:effectLst>
                <a:latin typeface="Arial" charset="0"/>
                <a:cs typeface="Arial" charset="0"/>
              </a:rPr>
              <a:t>九个神迹</a:t>
            </a:r>
            <a:r>
              <a:rPr lang="en-US" dirty="0">
                <a:solidFill>
                  <a:srgbClr val="00FF00"/>
                </a:solidFill>
                <a:effectLst>
                  <a:outerShdw blurRad="38100" dist="38100" dir="2700000" algn="tl">
                    <a:srgbClr val="FFFFFF"/>
                  </a:outerShdw>
                </a:effectLst>
                <a:latin typeface="Arial" charset="0"/>
                <a:cs typeface="Arial" charset="0"/>
              </a:rPr>
              <a:t>: </a:t>
            </a:r>
            <a:r>
              <a:rPr lang="zh-CN" altLang="en-US" dirty="0">
                <a:solidFill>
                  <a:srgbClr val="00FF00"/>
                </a:solidFill>
                <a:effectLst>
                  <a:outerShdw blurRad="38100" dist="38100" dir="2700000" algn="tl">
                    <a:srgbClr val="FFFFFF"/>
                  </a:outerShdw>
                </a:effectLst>
                <a:latin typeface="Arial" charset="0"/>
                <a:cs typeface="Arial" charset="0"/>
              </a:rPr>
              <a:t>永生的教导与应用</a:t>
            </a:r>
            <a:endParaRPr lang="en-US" sz="4000" dirty="0">
              <a:solidFill>
                <a:srgbClr val="00FF00"/>
              </a:solidFill>
              <a:effectLst>
                <a:outerShdw blurRad="38100" dist="38100" dir="2700000" algn="tl">
                  <a:srgbClr val="FFFFFF"/>
                </a:outerShdw>
              </a:effectLst>
              <a:latin typeface="Georgia" charset="0"/>
              <a:ea typeface="宋体" charset="0"/>
              <a:cs typeface="宋体" charset="0"/>
            </a:endParaRPr>
          </a:p>
        </p:txBody>
      </p:sp>
      <p:sp>
        <p:nvSpPr>
          <p:cNvPr id="115715" name="Rectangle 3"/>
          <p:cNvSpPr>
            <a:spLocks noGrp="1" noChangeArrowheads="1"/>
          </p:cNvSpPr>
          <p:nvPr>
            <p:ph type="body" sz="half" idx="1"/>
          </p:nvPr>
        </p:nvSpPr>
        <p:spPr>
          <a:xfrm>
            <a:off x="0" y="2057400"/>
            <a:ext cx="9144000" cy="3459163"/>
          </a:xfrm>
        </p:spPr>
        <p:txBody>
          <a:bodyPr/>
          <a:lstStyle/>
          <a:p>
            <a:pPr marL="533400" indent="-533400" algn="just" eaLnBrk="1" hangingPunct="1">
              <a:lnSpc>
                <a:spcPct val="80000"/>
              </a:lnSpc>
              <a:buFontTx/>
              <a:buAutoNum type="arabicPeriod" startAt="3"/>
              <a:defRPr/>
            </a:pPr>
            <a:r>
              <a:rPr lang="zh-CN" altLang="en-US" sz="2800" dirty="0">
                <a:solidFill>
                  <a:srgbClr val="FFFFFF"/>
                </a:solidFill>
              </a:rPr>
              <a:t>在耶路撒冷，靠近羊门的无效池子的医治</a:t>
            </a:r>
            <a:r>
              <a:rPr lang="en-US" altLang="zh-CN" sz="2800" dirty="0">
                <a:solidFill>
                  <a:srgbClr val="FFFFFF"/>
                </a:solidFill>
                <a:effectLst>
                  <a:outerShdw blurRad="38100" dist="38100" dir="2700000" algn="tl">
                    <a:srgbClr val="808080"/>
                  </a:outerShdw>
                </a:effectLst>
                <a:latin typeface="Arial" charset="0"/>
                <a:ea typeface="宋体" charset="0"/>
                <a:cs typeface="宋体" charset="0"/>
              </a:rPr>
              <a:t> (5:1-18) </a:t>
            </a:r>
          </a:p>
          <a:p>
            <a:pPr marL="533400" indent="-533400" algn="just" eaLnBrk="1" hangingPunct="1">
              <a:lnSpc>
                <a:spcPct val="80000"/>
              </a:lnSpc>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i="1" dirty="0">
                <a:solidFill>
                  <a:srgbClr val="FFFF66"/>
                </a:solidFill>
                <a:effectLst>
                  <a:outerShdw blurRad="38100" dist="38100" dir="2700000" algn="tl">
                    <a:srgbClr val="FFFFFF"/>
                  </a:outerShdw>
                </a:effectLst>
                <a:latin typeface="Arial" charset="0"/>
                <a:ea typeface="宋体" charset="0"/>
                <a:cs typeface="宋体" charset="0"/>
              </a:rPr>
              <a:t>住在永生里的能力</a:t>
            </a:r>
            <a:endParaRPr lang="en-US" altLang="zh-CN" sz="2800" i="1"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algn="just" eaLnBrk="1" hangingPunct="1">
              <a:lnSpc>
                <a:spcPct val="80000"/>
              </a:lnSpc>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i="1" dirty="0">
                <a:solidFill>
                  <a:schemeClr val="bg1"/>
                </a:solidFill>
                <a:effectLst>
                  <a:outerShdw blurRad="38100" dist="38100" dir="2700000" algn="tl">
                    <a:srgbClr val="808080"/>
                  </a:outerShdw>
                </a:effectLst>
                <a:latin typeface="Arial" charset="0"/>
                <a:ea typeface="宋体" charset="0"/>
                <a:cs typeface="宋体" charset="0"/>
              </a:rPr>
              <a:t>在主的权柄里没</a:t>
            </a:r>
            <a:r>
              <a:rPr lang="zh-CN" altLang="en-US" sz="2800" i="1" dirty="0">
                <a:solidFill>
                  <a:srgbClr val="FFFFFF"/>
                </a:solidFill>
                <a:effectLst>
                  <a:outerShdw blurRad="38100" dist="38100" dir="2700000" algn="tl">
                    <a:srgbClr val="808080"/>
                  </a:outerShdw>
                </a:effectLst>
                <a:latin typeface="Arial" charset="0"/>
                <a:ea typeface="宋体" charset="0"/>
                <a:cs typeface="宋体" charset="0"/>
              </a:rPr>
              <a:t>有限制</a:t>
            </a:r>
            <a:endParaRPr lang="en-US" altLang="zh-CN" sz="2800" i="1" dirty="0">
              <a:solidFill>
                <a:srgbClr val="FFFFFF"/>
              </a:solidFill>
              <a:effectLst>
                <a:outerShdw blurRad="38100" dist="38100" dir="2700000" algn="tl">
                  <a:srgbClr val="808080"/>
                </a:outerShdw>
              </a:effectLst>
              <a:latin typeface="Arial" charset="0"/>
              <a:ea typeface="宋体" charset="0"/>
              <a:cs typeface="宋体" charset="0"/>
            </a:endParaRPr>
          </a:p>
          <a:p>
            <a:pPr marL="533400" indent="-533400" algn="just" eaLnBrk="1" hangingPunct="1">
              <a:lnSpc>
                <a:spcPct val="80000"/>
              </a:lnSpc>
              <a:buFontTx/>
              <a:buNone/>
              <a:defRPr/>
            </a:pP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algn="just" eaLnBrk="1" hangingPunct="1">
              <a:lnSpc>
                <a:spcPct val="80000"/>
              </a:lnSpc>
              <a:buFontTx/>
              <a:buAutoNum type="arabicPeriod" startAt="4"/>
              <a:defRPr/>
            </a:pPr>
            <a:r>
              <a:rPr lang="zh-CN" altLang="en-US" sz="2800" dirty="0">
                <a:solidFill>
                  <a:srgbClr val="FFFFFF"/>
                </a:solidFill>
                <a:effectLst>
                  <a:outerShdw blurRad="38100" dist="38100" dir="2700000" algn="tl">
                    <a:srgbClr val="808080"/>
                  </a:outerShdw>
                </a:effectLst>
                <a:latin typeface="Arial" charset="0"/>
                <a:ea typeface="宋体" charset="0"/>
                <a:cs typeface="宋体" charset="0"/>
              </a:rPr>
              <a:t>在</a:t>
            </a:r>
            <a:r>
              <a:rPr lang="zh-CN" altLang="en-US" sz="2800" dirty="0">
                <a:solidFill>
                  <a:srgbClr val="FFFFFF"/>
                </a:solidFill>
              </a:rPr>
              <a:t>加利利海，</a:t>
            </a:r>
            <a:r>
              <a:rPr lang="en-US" altLang="zh-CN" sz="2800" dirty="0">
                <a:solidFill>
                  <a:srgbClr val="FFFFFF"/>
                </a:solidFill>
              </a:rPr>
              <a:t> </a:t>
            </a:r>
            <a:r>
              <a:rPr lang="zh-CN" altLang="en-US" sz="2800" dirty="0">
                <a:solidFill>
                  <a:srgbClr val="FFFFFF"/>
                </a:solidFill>
              </a:rPr>
              <a:t>耶稣喂饱五千人</a:t>
            </a:r>
            <a:r>
              <a:rPr lang="en-US" altLang="zh-CN" sz="2800" dirty="0">
                <a:solidFill>
                  <a:srgbClr val="FFFFFF"/>
                </a:solidFill>
                <a:effectLst>
                  <a:outerShdw blurRad="38100" dist="38100" dir="2700000" algn="tl">
                    <a:srgbClr val="808080"/>
                  </a:outerShdw>
                </a:effectLst>
                <a:latin typeface="Arial" charset="0"/>
                <a:ea typeface="宋体" charset="0"/>
                <a:cs typeface="宋体" charset="0"/>
              </a:rPr>
              <a:t> (6:5-14)</a:t>
            </a:r>
            <a:r>
              <a:rPr lang="en-US" altLang="zh-CN" sz="2800" dirty="0">
                <a:solidFill>
                  <a:srgbClr val="FFFFFF"/>
                </a:solidFill>
                <a:effectLst>
                  <a:outerShdw blurRad="38100" dist="38100" dir="2700000" algn="tl">
                    <a:srgbClr val="FFFFFF"/>
                  </a:outerShdw>
                </a:effectLst>
                <a:latin typeface="Arial" charset="0"/>
                <a:ea typeface="宋体" charset="0"/>
                <a:cs typeface="宋体" charset="0"/>
              </a:rPr>
              <a:t> </a:t>
            </a:r>
          </a:p>
          <a:p>
            <a:pPr marL="533400" indent="-533400" algn="just" eaLnBrk="1" hangingPunct="1">
              <a:lnSpc>
                <a:spcPct val="80000"/>
              </a:lnSpc>
              <a:buFontTx/>
              <a:buNone/>
              <a:defRPr/>
            </a:pP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66"/>
                </a:solidFill>
                <a:effectLst>
                  <a:outerShdw blurRad="38100" dist="38100" dir="2700000" algn="tl">
                    <a:srgbClr val="FFFFFF"/>
                  </a:outerShdw>
                </a:effectLst>
                <a:latin typeface="Arial" charset="0"/>
                <a:ea typeface="宋体" charset="0"/>
                <a:cs typeface="宋体" charset="0"/>
              </a:rPr>
              <a:t>永生的粮</a:t>
            </a:r>
            <a:endParaRPr lang="en-US" altLang="zh-CN" sz="2800"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algn="just" eaLnBrk="1" hangingPunct="1">
              <a:lnSpc>
                <a:spcPct val="80000"/>
              </a:lnSpc>
              <a:buFontTx/>
              <a:buNone/>
              <a:defRPr/>
            </a:pPr>
            <a:r>
              <a:rPr lang="en-US" altLang="zh-CN" sz="2800" i="1" dirty="0">
                <a:solidFill>
                  <a:srgbClr val="FFFFFF"/>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FF"/>
                </a:solidFill>
              </a:rPr>
              <a:t>耶稣能满足我们最深切的需求</a:t>
            </a: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endParaRPr lang="en-US" sz="2800" i="1" dirty="0">
              <a:solidFill>
                <a:schemeClr val="bg1"/>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33489122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3" fill="hold" grpId="0" nodeType="clickEffect">
                                  <p:stCondLst>
                                    <p:cond delay="0"/>
                                  </p:stCondLst>
                                  <p:iterate type="lt">
                                    <p:tmPct val="100000"/>
                                  </p:iterate>
                                  <p:childTnLst>
                                    <p:set>
                                      <p:cBhvr>
                                        <p:cTn id="6" dur="1" fill="hold">
                                          <p:stCondLst>
                                            <p:cond delay="0"/>
                                          </p:stCondLst>
                                        </p:cTn>
                                        <p:tgtEl>
                                          <p:spTgt spid="115715">
                                            <p:txEl>
                                              <p:pRg st="0" end="0"/>
                                            </p:txEl>
                                          </p:spTgt>
                                        </p:tgtEl>
                                        <p:attrNameLst>
                                          <p:attrName>style.visibility</p:attrName>
                                        </p:attrNameLst>
                                      </p:cBhvr>
                                      <p:to>
                                        <p:strVal val="visible"/>
                                      </p:to>
                                    </p:set>
                                    <p:anim calcmode="lin" valueType="num">
                                      <p:cBhvr additive="base">
                                        <p:cTn id="7" dur="75" fill="hold"/>
                                        <p:tgtEl>
                                          <p:spTgt spid="115715">
                                            <p:txEl>
                                              <p:pRg st="0" end="0"/>
                                            </p:txEl>
                                          </p:spTgt>
                                        </p:tgtEl>
                                        <p:attrNameLst>
                                          <p:attrName>ppt_x</p:attrName>
                                        </p:attrNameLst>
                                      </p:cBhvr>
                                      <p:tavLst>
                                        <p:tav tm="0">
                                          <p:val>
                                            <p:strVal val="1+#ppt_w/2"/>
                                          </p:val>
                                        </p:tav>
                                        <p:tav tm="100000">
                                          <p:val>
                                            <p:strVal val="#ppt_x"/>
                                          </p:val>
                                        </p:tav>
                                      </p:tavLst>
                                    </p:anim>
                                    <p:anim calcmode="lin" valueType="num">
                                      <p:cBhvr additive="base">
                                        <p:cTn id="8" dur="75" fill="hold"/>
                                        <p:tgtEl>
                                          <p:spTgt spid="11571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laser.wav"/>
                                        </p:tgtEl>
                                      </p:cMediaNode>
                                    </p:audio>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15715">
                                            <p:txEl>
                                              <p:pRg st="1" end="1"/>
                                            </p:txEl>
                                          </p:spTgt>
                                        </p:tgtEl>
                                        <p:attrNameLst>
                                          <p:attrName>style.visibility</p:attrName>
                                        </p:attrNameLst>
                                      </p:cBhvr>
                                      <p:to>
                                        <p:strVal val="visible"/>
                                      </p:to>
                                    </p:set>
                                    <p:anim calcmode="lin" valueType="num">
                                      <p:cBhvr additive="base">
                                        <p:cTn id="13" dur="75" fill="hold"/>
                                        <p:tgtEl>
                                          <p:spTgt spid="115715">
                                            <p:txEl>
                                              <p:pRg st="1" end="1"/>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1571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15715">
                                            <p:txEl>
                                              <p:pRg st="2" end="2"/>
                                            </p:txEl>
                                          </p:spTgt>
                                        </p:tgtEl>
                                        <p:attrNameLst>
                                          <p:attrName>style.visibility</p:attrName>
                                        </p:attrNameLst>
                                      </p:cBhvr>
                                      <p:to>
                                        <p:strVal val="visible"/>
                                      </p:to>
                                    </p:set>
                                    <p:anim calcmode="lin" valueType="num">
                                      <p:cBhvr additive="base">
                                        <p:cTn id="19" dur="75" fill="hold"/>
                                        <p:tgtEl>
                                          <p:spTgt spid="115715">
                                            <p:txEl>
                                              <p:pRg st="2" end="2"/>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15715">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2"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15715">
                                            <p:txEl>
                                              <p:pRg st="4" end="4"/>
                                            </p:txEl>
                                          </p:spTgt>
                                        </p:tgtEl>
                                        <p:attrNameLst>
                                          <p:attrName>style.visibility</p:attrName>
                                        </p:attrNameLst>
                                      </p:cBhvr>
                                      <p:to>
                                        <p:strVal val="visible"/>
                                      </p:to>
                                    </p:set>
                                    <p:anim calcmode="lin" valueType="num">
                                      <p:cBhvr additive="base">
                                        <p:cTn id="25" dur="75" fill="hold"/>
                                        <p:tgtEl>
                                          <p:spTgt spid="115715">
                                            <p:txEl>
                                              <p:pRg st="4" end="4"/>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15715">
                                            <p:txEl>
                                              <p:pRg st="4" end="4"/>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2" name="laser.wav"/>
                                        </p:tgtEl>
                                      </p:cMediaNode>
                                    </p:audio>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3" fill="hold" grpId="0" nodeType="clickEffect">
                                  <p:stCondLst>
                                    <p:cond delay="0"/>
                                  </p:stCondLst>
                                  <p:iterate type="lt">
                                    <p:tmPct val="100000"/>
                                  </p:iterate>
                                  <p:childTnLst>
                                    <p:set>
                                      <p:cBhvr>
                                        <p:cTn id="30" dur="1" fill="hold">
                                          <p:stCondLst>
                                            <p:cond delay="0"/>
                                          </p:stCondLst>
                                        </p:cTn>
                                        <p:tgtEl>
                                          <p:spTgt spid="115715">
                                            <p:txEl>
                                              <p:pRg st="5" end="5"/>
                                            </p:txEl>
                                          </p:spTgt>
                                        </p:tgtEl>
                                        <p:attrNameLst>
                                          <p:attrName>style.visibility</p:attrName>
                                        </p:attrNameLst>
                                      </p:cBhvr>
                                      <p:to>
                                        <p:strVal val="visible"/>
                                      </p:to>
                                    </p:set>
                                    <p:anim calcmode="lin" valueType="num">
                                      <p:cBhvr additive="base">
                                        <p:cTn id="31" dur="75" fill="hold"/>
                                        <p:tgtEl>
                                          <p:spTgt spid="115715">
                                            <p:txEl>
                                              <p:pRg st="5" end="5"/>
                                            </p:txEl>
                                          </p:spTgt>
                                        </p:tgtEl>
                                        <p:attrNameLst>
                                          <p:attrName>ppt_x</p:attrName>
                                        </p:attrNameLst>
                                      </p:cBhvr>
                                      <p:tavLst>
                                        <p:tav tm="0">
                                          <p:val>
                                            <p:strVal val="1+#ppt_w/2"/>
                                          </p:val>
                                        </p:tav>
                                        <p:tav tm="100000">
                                          <p:val>
                                            <p:strVal val="#ppt_x"/>
                                          </p:val>
                                        </p:tav>
                                      </p:tavLst>
                                    </p:anim>
                                    <p:anim calcmode="lin" valueType="num">
                                      <p:cBhvr additive="base">
                                        <p:cTn id="32" dur="75" fill="hold"/>
                                        <p:tgtEl>
                                          <p:spTgt spid="115715">
                                            <p:txEl>
                                              <p:pRg st="5" end="5"/>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2" name="laser.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3" fill="hold" grpId="0" nodeType="clickEffect">
                                  <p:stCondLst>
                                    <p:cond delay="0"/>
                                  </p:stCondLst>
                                  <p:iterate type="lt">
                                    <p:tmPct val="100000"/>
                                  </p:iterate>
                                  <p:childTnLst>
                                    <p:set>
                                      <p:cBhvr>
                                        <p:cTn id="36" dur="1" fill="hold">
                                          <p:stCondLst>
                                            <p:cond delay="0"/>
                                          </p:stCondLst>
                                        </p:cTn>
                                        <p:tgtEl>
                                          <p:spTgt spid="115715">
                                            <p:txEl>
                                              <p:pRg st="6" end="6"/>
                                            </p:txEl>
                                          </p:spTgt>
                                        </p:tgtEl>
                                        <p:attrNameLst>
                                          <p:attrName>style.visibility</p:attrName>
                                        </p:attrNameLst>
                                      </p:cBhvr>
                                      <p:to>
                                        <p:strVal val="visible"/>
                                      </p:to>
                                    </p:set>
                                    <p:anim calcmode="lin" valueType="num">
                                      <p:cBhvr additive="base">
                                        <p:cTn id="37" dur="75" fill="hold"/>
                                        <p:tgtEl>
                                          <p:spTgt spid="115715">
                                            <p:txEl>
                                              <p:pRg st="6" end="6"/>
                                            </p:txEl>
                                          </p:spTgt>
                                        </p:tgtEl>
                                        <p:attrNameLst>
                                          <p:attrName>ppt_x</p:attrName>
                                        </p:attrNameLst>
                                      </p:cBhvr>
                                      <p:tavLst>
                                        <p:tav tm="0">
                                          <p:val>
                                            <p:strVal val="1+#ppt_w/2"/>
                                          </p:val>
                                        </p:tav>
                                        <p:tav tm="100000">
                                          <p:val>
                                            <p:strVal val="#ppt_x"/>
                                          </p:val>
                                        </p:tav>
                                      </p:tavLst>
                                    </p:anim>
                                    <p:anim calcmode="lin" valueType="num">
                                      <p:cBhvr additive="base">
                                        <p:cTn id="38" dur="75" fill="hold"/>
                                        <p:tgtEl>
                                          <p:spTgt spid="115715">
                                            <p:txEl>
                                              <p:pRg st="6" end="6"/>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2"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build="p" autoUpdateAnimBg="0"/>
    </p:bldLst>
  </p:timing>
</p:sld>
</file>

<file path=ppt/slides/slide3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9986" name="Rectangle 2"/>
          <p:cNvSpPr>
            <a:spLocks noGrp="1" noChangeArrowheads="1"/>
          </p:cNvSpPr>
          <p:nvPr>
            <p:ph type="title"/>
          </p:nvPr>
        </p:nvSpPr>
        <p:spPr/>
        <p:txBody>
          <a:bodyPr/>
          <a:lstStyle/>
          <a:p>
            <a:pPr eaLnBrk="1" hangingPunct="1">
              <a:defRPr/>
            </a:pPr>
            <a:r>
              <a:rPr lang="zh-CN" altLang="en-US" dirty="0">
                <a:solidFill>
                  <a:srgbClr val="00FF00"/>
                </a:solidFill>
                <a:effectLst>
                  <a:outerShdw blurRad="38100" dist="38100" dir="2700000" algn="tl">
                    <a:srgbClr val="FFFFFF"/>
                  </a:outerShdw>
                </a:effectLst>
                <a:latin typeface="Arial" charset="0"/>
                <a:cs typeface="Arial" charset="0"/>
              </a:rPr>
              <a:t>九个神迹</a:t>
            </a:r>
            <a:r>
              <a:rPr lang="en-US" dirty="0">
                <a:solidFill>
                  <a:srgbClr val="00FF00"/>
                </a:solidFill>
                <a:effectLst>
                  <a:outerShdw blurRad="38100" dist="38100" dir="2700000" algn="tl">
                    <a:srgbClr val="FFFFFF"/>
                  </a:outerShdw>
                </a:effectLst>
                <a:latin typeface="Arial" charset="0"/>
                <a:cs typeface="Arial" charset="0"/>
              </a:rPr>
              <a:t>: </a:t>
            </a:r>
            <a:r>
              <a:rPr lang="zh-CN" altLang="en-US" dirty="0">
                <a:solidFill>
                  <a:srgbClr val="00FF00"/>
                </a:solidFill>
                <a:effectLst>
                  <a:outerShdw blurRad="38100" dist="38100" dir="2700000" algn="tl">
                    <a:srgbClr val="FFFFFF"/>
                  </a:outerShdw>
                </a:effectLst>
                <a:latin typeface="Arial" charset="0"/>
                <a:cs typeface="Arial" charset="0"/>
              </a:rPr>
              <a:t>永生的教导与应用</a:t>
            </a:r>
            <a:endParaRPr lang="en-US" sz="4000" dirty="0">
              <a:solidFill>
                <a:srgbClr val="00FF00"/>
              </a:solidFill>
              <a:effectLst>
                <a:outerShdw blurRad="38100" dist="38100" dir="2700000" algn="tl">
                  <a:srgbClr val="FFFFFF"/>
                </a:outerShdw>
              </a:effectLst>
              <a:latin typeface="Georgia" charset="0"/>
              <a:ea typeface="宋体" charset="0"/>
              <a:cs typeface="宋体" charset="0"/>
            </a:endParaRPr>
          </a:p>
        </p:txBody>
      </p:sp>
      <p:sp>
        <p:nvSpPr>
          <p:cNvPr id="169987" name="Rectangle 3"/>
          <p:cNvSpPr>
            <a:spLocks noGrp="1" noChangeArrowheads="1"/>
          </p:cNvSpPr>
          <p:nvPr>
            <p:ph type="body" sz="half" idx="1"/>
          </p:nvPr>
        </p:nvSpPr>
        <p:spPr>
          <a:xfrm>
            <a:off x="228600" y="1600200"/>
            <a:ext cx="8915400" cy="4800600"/>
          </a:xfrm>
        </p:spPr>
        <p:txBody>
          <a:bodyPr/>
          <a:lstStyle/>
          <a:p>
            <a:pPr marL="533400" indent="-533400"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5.	</a:t>
            </a:r>
            <a:r>
              <a:rPr lang="zh-CN" altLang="en-US" sz="2800" dirty="0">
                <a:solidFill>
                  <a:schemeClr val="bg1"/>
                </a:solidFill>
                <a:effectLst>
                  <a:outerShdw blurRad="38100" dist="38100" dir="2700000" algn="tl">
                    <a:srgbClr val="808080"/>
                  </a:outerShdw>
                </a:effectLst>
                <a:latin typeface="Arial" charset="0"/>
                <a:ea typeface="宋体" charset="0"/>
                <a:cs typeface="宋体" charset="0"/>
              </a:rPr>
              <a:t>耶稣</a:t>
            </a:r>
            <a:r>
              <a:rPr lang="zh-CN" altLang="en-US" sz="2800" dirty="0">
                <a:solidFill>
                  <a:srgbClr val="FFFFFF"/>
                </a:solidFill>
                <a:effectLst>
                  <a:outerShdw blurRad="38100" dist="38100" dir="2700000" algn="tl">
                    <a:srgbClr val="808080"/>
                  </a:outerShdw>
                </a:effectLst>
                <a:latin typeface="Arial" charset="0"/>
                <a:ea typeface="宋体" charset="0"/>
                <a:cs typeface="宋体" charset="0"/>
              </a:rPr>
              <a:t>在</a:t>
            </a:r>
            <a:r>
              <a:rPr lang="zh-CN" altLang="en-US" sz="2800" dirty="0">
                <a:solidFill>
                  <a:srgbClr val="FFFFFF"/>
                </a:solidFill>
              </a:rPr>
              <a:t>加利利海上行走</a:t>
            </a: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(6:16-21)</a:t>
            </a:r>
          </a:p>
          <a:p>
            <a:pPr marL="533400" indent="-533400"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rgbClr val="FFFF66"/>
                </a:solidFill>
                <a:effectLst>
                  <a:outerShdw blurRad="38100" dist="38100" dir="2700000" algn="tl">
                    <a:srgbClr val="808080"/>
                  </a:outerShdw>
                </a:effectLst>
                <a:latin typeface="Arial" charset="0"/>
                <a:ea typeface="宋体" charset="0"/>
                <a:cs typeface="宋体" charset="0"/>
              </a:rPr>
              <a:t>永生的指导</a:t>
            </a:r>
            <a:endParaRPr lang="en-US" altLang="zh-CN" sz="2800" i="1"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eaLnBrk="1" hangingPunct="1">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chemeClr val="bg1"/>
                </a:solidFill>
              </a:rPr>
              <a:t>耶稣是我生命风暴里的的主</a:t>
            </a:r>
            <a:endParaRPr lang="en-US" altLang="zh-CN" sz="2800" dirty="0">
              <a:solidFill>
                <a:schemeClr val="bg1"/>
              </a:solidFill>
            </a:endParaRPr>
          </a:p>
          <a:p>
            <a:pPr marL="533400" indent="-533400" eaLnBrk="1" hangingPunct="1">
              <a:buFontTx/>
              <a:buNone/>
              <a:defRPr/>
            </a:pPr>
            <a:endParaRPr lang="en-US" altLang="zh-CN" sz="2800"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eaLnBrk="1" hangingPunct="1">
              <a:buFontTx/>
              <a:buAutoNum type="arabicPeriod" startAt="6"/>
              <a:defRPr/>
            </a:pPr>
            <a:r>
              <a:rPr lang="zh-CN" altLang="en-US" sz="2800" dirty="0">
                <a:solidFill>
                  <a:schemeClr val="bg1"/>
                </a:solidFill>
                <a:effectLst>
                  <a:outerShdw blurRad="38100" dist="38100" dir="2700000" algn="tl">
                    <a:srgbClr val="808080"/>
                  </a:outerShdw>
                </a:effectLst>
                <a:latin typeface="Arial" charset="0"/>
                <a:ea typeface="宋体" charset="0"/>
                <a:cs typeface="宋体" charset="0"/>
              </a:rPr>
              <a:t>在耶路撒冷医治生来瞎眼的人</a:t>
            </a: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(9:1-7)</a:t>
            </a:r>
          </a:p>
          <a:p>
            <a:pPr marL="533400" indent="-533400" eaLnBrk="1" hangingPunct="1">
              <a:buFontTx/>
              <a:buNone/>
              <a:defRPr/>
            </a:pPr>
            <a:r>
              <a:rPr lang="en-US" altLang="zh-CN" sz="2800"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rgbClr val="FFFF66"/>
                </a:solidFill>
                <a:effectLst>
                  <a:outerShdw blurRad="38100" dist="38100" dir="2700000" algn="tl">
                    <a:srgbClr val="808080"/>
                  </a:outerShdw>
                </a:effectLst>
                <a:latin typeface="Arial" charset="0"/>
                <a:ea typeface="宋体" charset="0"/>
                <a:cs typeface="宋体" charset="0"/>
              </a:rPr>
              <a:t>永生的光</a:t>
            </a:r>
            <a:endParaRPr lang="en-US" altLang="zh-CN" sz="2800" i="1"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eaLnBrk="1" hangingPunct="1">
              <a:buFontTx/>
              <a:buNone/>
              <a:defRPr/>
            </a:pP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	</a:t>
            </a:r>
            <a:r>
              <a:rPr lang="zh-CN" altLang="en-US" sz="2800" dirty="0">
                <a:solidFill>
                  <a:schemeClr val="bg1"/>
                </a:solidFill>
              </a:rPr>
              <a:t>耶稣能提供属灵和实体的视线给于那些愿意的人</a:t>
            </a:r>
            <a:r>
              <a:rPr lang="en-US" altLang="zh-CN" sz="2800" i="1" dirty="0">
                <a:solidFill>
                  <a:schemeClr val="bg1"/>
                </a:solidFill>
                <a:effectLst>
                  <a:outerShdw blurRad="38100" dist="38100" dir="2700000" algn="tl">
                    <a:srgbClr val="808080"/>
                  </a:outerShdw>
                </a:effectLst>
                <a:latin typeface="Arial" charset="0"/>
                <a:ea typeface="宋体" charset="0"/>
                <a:cs typeface="宋体" charset="0"/>
              </a:rPr>
              <a:t>.</a:t>
            </a:r>
            <a:endParaRPr lang="en-US" altLang="zh-CN" dirty="0">
              <a:solidFill>
                <a:schemeClr val="bg1"/>
              </a:solidFill>
              <a:effectLst>
                <a:outerShdw blurRad="38100" dist="38100" dir="2700000" algn="tl">
                  <a:srgbClr val="808080"/>
                </a:outerShdw>
              </a:effectLst>
              <a:latin typeface="Comic Sans MS" charset="0"/>
              <a:ea typeface="宋体" charset="0"/>
              <a:cs typeface="宋体" charset="0"/>
            </a:endParaRPr>
          </a:p>
          <a:p>
            <a:pPr marL="533400" indent="-533400" eaLnBrk="1" hangingPunct="1">
              <a:defRPr/>
            </a:pP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817764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69987">
                                            <p:txEl>
                                              <p:pRg st="0" end="0"/>
                                            </p:txEl>
                                          </p:spTgt>
                                        </p:tgtEl>
                                        <p:attrNameLst>
                                          <p:attrName>style.visibility</p:attrName>
                                        </p:attrNameLst>
                                      </p:cBhvr>
                                      <p:to>
                                        <p:strVal val="visible"/>
                                      </p:to>
                                    </p:set>
                                    <p:animEffect transition="in" filter="slide(fromTop)">
                                      <p:cBhvr>
                                        <p:cTn id="7" dur="500"/>
                                        <p:tgtEl>
                                          <p:spTgt spid="169987">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69987">
                                            <p:txEl>
                                              <p:pRg st="1" end="1"/>
                                            </p:txEl>
                                          </p:spTgt>
                                        </p:tgtEl>
                                        <p:attrNameLst>
                                          <p:attrName>style.visibility</p:attrName>
                                        </p:attrNameLst>
                                      </p:cBhvr>
                                      <p:to>
                                        <p:strVal val="visible"/>
                                      </p:to>
                                    </p:set>
                                    <p:animEffect transition="in" filter="slide(fromTop)">
                                      <p:cBhvr>
                                        <p:cTn id="12" dur="500"/>
                                        <p:tgtEl>
                                          <p:spTgt spid="169987">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69987">
                                            <p:txEl>
                                              <p:pRg st="2" end="2"/>
                                            </p:txEl>
                                          </p:spTgt>
                                        </p:tgtEl>
                                        <p:attrNameLst>
                                          <p:attrName>style.visibility</p:attrName>
                                        </p:attrNameLst>
                                      </p:cBhvr>
                                      <p:to>
                                        <p:strVal val="visible"/>
                                      </p:to>
                                    </p:set>
                                    <p:animEffect transition="in" filter="slide(fromTop)">
                                      <p:cBhvr>
                                        <p:cTn id="17" dur="500"/>
                                        <p:tgtEl>
                                          <p:spTgt spid="169987">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69987">
                                            <p:txEl>
                                              <p:pRg st="4" end="4"/>
                                            </p:txEl>
                                          </p:spTgt>
                                        </p:tgtEl>
                                        <p:attrNameLst>
                                          <p:attrName>style.visibility</p:attrName>
                                        </p:attrNameLst>
                                      </p:cBhvr>
                                      <p:to>
                                        <p:strVal val="visible"/>
                                      </p:to>
                                    </p:set>
                                    <p:animEffect transition="in" filter="slide(fromTop)">
                                      <p:cBhvr>
                                        <p:cTn id="22" dur="500"/>
                                        <p:tgtEl>
                                          <p:spTgt spid="169987">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69987">
                                            <p:txEl>
                                              <p:pRg st="5" end="5"/>
                                            </p:txEl>
                                          </p:spTgt>
                                        </p:tgtEl>
                                        <p:attrNameLst>
                                          <p:attrName>style.visibility</p:attrName>
                                        </p:attrNameLst>
                                      </p:cBhvr>
                                      <p:to>
                                        <p:strVal val="visible"/>
                                      </p:to>
                                    </p:set>
                                    <p:animEffect transition="in" filter="slide(fromTop)">
                                      <p:cBhvr>
                                        <p:cTn id="27" dur="500"/>
                                        <p:tgtEl>
                                          <p:spTgt spid="169987">
                                            <p:txEl>
                                              <p:pRg st="5" end="5"/>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par>
                    <p:cTn id="28" fill="hold" nodeType="clickPar">
                      <p:stCondLst>
                        <p:cond delay="indefinite"/>
                      </p:stCondLst>
                      <p:childTnLst>
                        <p:par>
                          <p:cTn id="29" fill="hold" nodeType="withGroup">
                            <p:stCondLst>
                              <p:cond delay="0"/>
                            </p:stCondLst>
                            <p:childTnLst>
                              <p:par>
                                <p:cTn id="30" presetID="12" presetClass="entr" presetSubtype="1" fill="hold" grpId="0" nodeType="clickEffect">
                                  <p:stCondLst>
                                    <p:cond delay="0"/>
                                  </p:stCondLst>
                                  <p:childTnLst>
                                    <p:set>
                                      <p:cBhvr>
                                        <p:cTn id="31" dur="1" fill="hold">
                                          <p:stCondLst>
                                            <p:cond delay="0"/>
                                          </p:stCondLst>
                                        </p:cTn>
                                        <p:tgtEl>
                                          <p:spTgt spid="169987">
                                            <p:txEl>
                                              <p:pRg st="6" end="6"/>
                                            </p:txEl>
                                          </p:spTgt>
                                        </p:tgtEl>
                                        <p:attrNameLst>
                                          <p:attrName>style.visibility</p:attrName>
                                        </p:attrNameLst>
                                      </p:cBhvr>
                                      <p:to>
                                        <p:strVal val="visible"/>
                                      </p:to>
                                    </p:set>
                                    <p:animEffect transition="in" filter="slide(fromTop)">
                                      <p:cBhvr>
                                        <p:cTn id="32" dur="500"/>
                                        <p:tgtEl>
                                          <p:spTgt spid="169987">
                                            <p:txEl>
                                              <p:pRg st="6" end="6"/>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987" grpId="0" build="p" autoUpdateAnimBg="0"/>
    </p:bldLst>
  </p:timing>
</p:sld>
</file>

<file path=ppt/slides/slide3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a:xfrm>
            <a:off x="381000" y="0"/>
            <a:ext cx="8305800" cy="1295400"/>
          </a:xfrm>
        </p:spPr>
        <p:txBody>
          <a:bodyPr/>
          <a:lstStyle/>
          <a:p>
            <a:pPr eaLnBrk="1" hangingPunct="1">
              <a:defRPr/>
            </a:pPr>
            <a:r>
              <a:rPr lang="zh-CN" altLang="en-US" dirty="0">
                <a:solidFill>
                  <a:srgbClr val="00FF00"/>
                </a:solidFill>
                <a:effectLst>
                  <a:outerShdw blurRad="38100" dist="38100" dir="2700000" algn="tl">
                    <a:srgbClr val="FFFFFF"/>
                  </a:outerShdw>
                </a:effectLst>
                <a:latin typeface="Arial" charset="0"/>
                <a:cs typeface="Arial" charset="0"/>
              </a:rPr>
              <a:t>九个神迹</a:t>
            </a:r>
            <a:r>
              <a:rPr lang="en-US" dirty="0">
                <a:solidFill>
                  <a:srgbClr val="00FF00"/>
                </a:solidFill>
                <a:effectLst>
                  <a:outerShdw blurRad="38100" dist="38100" dir="2700000" algn="tl">
                    <a:srgbClr val="FFFFFF"/>
                  </a:outerShdw>
                </a:effectLst>
                <a:latin typeface="Arial" charset="0"/>
                <a:cs typeface="Arial" charset="0"/>
              </a:rPr>
              <a:t>: </a:t>
            </a:r>
            <a:r>
              <a:rPr lang="zh-CN" altLang="en-US" dirty="0">
                <a:solidFill>
                  <a:srgbClr val="00FF00"/>
                </a:solidFill>
                <a:effectLst>
                  <a:outerShdw blurRad="38100" dist="38100" dir="2700000" algn="tl">
                    <a:srgbClr val="FFFFFF"/>
                  </a:outerShdw>
                </a:effectLst>
                <a:latin typeface="Arial" charset="0"/>
                <a:cs typeface="Arial" charset="0"/>
              </a:rPr>
              <a:t>永生的教导与应用</a:t>
            </a:r>
            <a:endParaRPr lang="en-US" sz="4000" dirty="0">
              <a:solidFill>
                <a:srgbClr val="00FF00"/>
              </a:solidFill>
              <a:effectLst>
                <a:outerShdw blurRad="38100" dist="38100" dir="2700000" algn="tl">
                  <a:srgbClr val="FFFFFF"/>
                </a:outerShdw>
              </a:effectLst>
              <a:latin typeface="Georgia" charset="0"/>
              <a:ea typeface="宋体" charset="0"/>
              <a:cs typeface="宋体" charset="0"/>
            </a:endParaRPr>
          </a:p>
        </p:txBody>
      </p:sp>
      <p:sp>
        <p:nvSpPr>
          <p:cNvPr id="171011" name="Rectangle 3"/>
          <p:cNvSpPr>
            <a:spLocks noGrp="1" noChangeArrowheads="1"/>
          </p:cNvSpPr>
          <p:nvPr>
            <p:ph type="body" sz="half" idx="1"/>
          </p:nvPr>
        </p:nvSpPr>
        <p:spPr>
          <a:xfrm>
            <a:off x="0" y="1449388"/>
            <a:ext cx="9144000" cy="5197475"/>
          </a:xfrm>
        </p:spPr>
        <p:txBody>
          <a:bodyPr/>
          <a:lstStyle/>
          <a:p>
            <a:pPr marL="533400" indent="-533400" eaLnBrk="1" hangingPunct="1">
              <a:buFontTx/>
              <a:buAutoNum type="arabicPeriod" startAt="7"/>
              <a:defRPr/>
            </a:pPr>
            <a:r>
              <a:rPr lang="zh-CN" altLang="en-US" sz="2800" dirty="0">
                <a:solidFill>
                  <a:srgbClr val="FFFFFF"/>
                </a:solidFill>
              </a:rPr>
              <a:t>拉撒路在伯大尼的复活</a:t>
            </a:r>
            <a:r>
              <a:rPr lang="en-US" altLang="zh-CN" sz="2800" dirty="0">
                <a:solidFill>
                  <a:srgbClr val="FFFFFF"/>
                </a:solidFill>
                <a:effectLst>
                  <a:outerShdw blurRad="38100" dist="38100" dir="2700000" algn="tl">
                    <a:srgbClr val="808080"/>
                  </a:outerShdw>
                </a:effectLst>
                <a:latin typeface="Arial" charset="0"/>
                <a:ea typeface="宋体" charset="0"/>
                <a:cs typeface="宋体" charset="0"/>
              </a:rPr>
              <a:t> (11: 1-45)</a:t>
            </a:r>
          </a:p>
          <a:p>
            <a:pPr marL="533400" indent="-533400" eaLnBrk="1" hangingPunct="1">
              <a:buFontTx/>
              <a:buNone/>
              <a:defRPr/>
            </a:pP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rgbClr val="FFFF66"/>
                </a:solidFill>
              </a:rPr>
              <a:t>战胜死亡</a:t>
            </a:r>
            <a:endParaRPr lang="en-US" altLang="zh-CN" sz="2800" i="1" dirty="0">
              <a:solidFill>
                <a:srgbClr val="FFFF66"/>
              </a:solidFill>
              <a:effectLst>
                <a:outerShdw blurRad="38100" dist="38100" dir="2700000" algn="tl">
                  <a:srgbClr val="FFFFFF"/>
                </a:outerShdw>
              </a:effectLst>
              <a:latin typeface="Arial" charset="0"/>
              <a:ea typeface="宋体" charset="0"/>
              <a:cs typeface="宋体" charset="0"/>
            </a:endParaRPr>
          </a:p>
          <a:p>
            <a:pPr marL="533400" indent="-533400" eaLnBrk="1" hangingPunct="1">
              <a:buFontTx/>
              <a:buNone/>
              <a:defRPr/>
            </a:pPr>
            <a:r>
              <a:rPr lang="en-US" altLang="zh-CN" sz="2800" i="1" dirty="0">
                <a:solidFill>
                  <a:schemeClr val="bg1"/>
                </a:solidFill>
                <a:effectLst>
                  <a:outerShdw blurRad="38100" dist="38100" dir="2700000" algn="tl">
                    <a:srgbClr val="FFFFFF"/>
                  </a:outerShdw>
                </a:effectLst>
                <a:latin typeface="Arial" charset="0"/>
                <a:ea typeface="宋体" charset="0"/>
                <a:cs typeface="宋体" charset="0"/>
              </a:rPr>
              <a:t>	</a:t>
            </a:r>
            <a:r>
              <a:rPr lang="zh-CN" altLang="en-US" sz="2800" dirty="0">
                <a:solidFill>
                  <a:schemeClr val="bg1"/>
                </a:solidFill>
              </a:rPr>
              <a:t>耶稣是生命和死亡的主</a:t>
            </a: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eaLnBrk="1" hangingPunct="1">
              <a:buFontTx/>
              <a:buNone/>
              <a:defRPr/>
            </a:pPr>
            <a:endParaRPr lang="en-US" altLang="zh-CN" sz="2800"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eaLnBrk="1" hangingPunct="1">
              <a:buFontTx/>
              <a:buAutoNum type="arabicPeriod" startAt="8"/>
              <a:defRPr/>
            </a:pPr>
            <a:r>
              <a:rPr lang="zh-CN" altLang="en-US" sz="2800" dirty="0">
                <a:solidFill>
                  <a:srgbClr val="FFFF66"/>
                </a:solidFill>
                <a:effectLst>
                  <a:outerShdw blurRad="38100" dist="38100" dir="2700000" algn="tl">
                    <a:srgbClr val="FFFFFF"/>
                  </a:outerShdw>
                </a:effectLst>
                <a:latin typeface="Arial" charset="0"/>
                <a:ea typeface="宋体" charset="0"/>
                <a:cs typeface="宋体" charset="0"/>
              </a:rPr>
              <a:t>基督的复活</a:t>
            </a: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(20</a:t>
            </a:r>
            <a:r>
              <a:rPr lang="zh-CN" altLang="en-US" sz="2800" dirty="0">
                <a:solidFill>
                  <a:srgbClr val="FFFF66"/>
                </a:solidFill>
                <a:effectLst>
                  <a:outerShdw blurRad="38100" dist="38100" dir="2700000" algn="tl">
                    <a:srgbClr val="FFFFFF"/>
                  </a:outerShdw>
                </a:effectLst>
                <a:latin typeface="Arial" charset="0"/>
                <a:ea typeface="宋体" charset="0"/>
                <a:cs typeface="宋体" charset="0"/>
              </a:rPr>
              <a:t>章</a:t>
            </a: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a:t>
            </a:r>
            <a:r>
              <a:rPr lang="zh-CN" altLang="en-US" sz="2800" dirty="0">
                <a:solidFill>
                  <a:schemeClr val="bg1"/>
                </a:solidFill>
                <a:effectLst>
                  <a:outerShdw blurRad="38100" dist="38100" dir="2700000" algn="tl">
                    <a:srgbClr val="FFFFFF"/>
                  </a:outerShdw>
                </a:effectLst>
                <a:latin typeface="Arial" charset="0"/>
                <a:ea typeface="宋体" charset="0"/>
                <a:cs typeface="宋体" charset="0"/>
              </a:rPr>
              <a:t>被钉十字架后的</a:t>
            </a:r>
            <a:r>
              <a:rPr lang="zh-CN" altLang="en-US" sz="2800" dirty="0">
                <a:solidFill>
                  <a:schemeClr val="bg1"/>
                </a:solidFill>
              </a:rPr>
              <a:t>标记</a:t>
            </a:r>
            <a:endParaRPr lang="en-US" altLang="zh-CN" sz="2800" dirty="0">
              <a:solidFill>
                <a:schemeClr val="bg1"/>
              </a:solidFill>
            </a:endParaRPr>
          </a:p>
          <a:p>
            <a:pPr marL="533400" indent="-533400" eaLnBrk="1" hangingPunct="1">
              <a:buFontTx/>
              <a:buAutoNum type="arabicPeriod" startAt="8"/>
              <a:defRPr/>
            </a:pPr>
            <a:endParaRPr lang="en-US" altLang="zh-CN" sz="2800" dirty="0">
              <a:solidFill>
                <a:schemeClr val="bg1"/>
              </a:solidFill>
              <a:effectLst>
                <a:outerShdw blurRad="38100" dist="38100" dir="2700000" algn="tl">
                  <a:srgbClr val="808080"/>
                </a:outerShdw>
              </a:effectLst>
              <a:latin typeface="Arial" charset="0"/>
              <a:ea typeface="宋体" charset="0"/>
              <a:cs typeface="宋体" charset="0"/>
            </a:endParaRPr>
          </a:p>
          <a:p>
            <a:pPr marL="533400" indent="-533400" eaLnBrk="1" hangingPunct="1">
              <a:buFontTx/>
              <a:buNone/>
              <a:defRPr/>
            </a:pP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9.	</a:t>
            </a:r>
            <a:r>
              <a:rPr lang="zh-CN" altLang="en-US" sz="2800" dirty="0">
                <a:solidFill>
                  <a:srgbClr val="FFFF66"/>
                </a:solidFill>
                <a:effectLst>
                  <a:outerShdw blurRad="38100" dist="38100" dir="2700000" algn="tl">
                    <a:srgbClr val="FFFFFF"/>
                  </a:outerShdw>
                </a:effectLst>
                <a:latin typeface="Arial" charset="0"/>
                <a:ea typeface="宋体" charset="0"/>
                <a:cs typeface="宋体" charset="0"/>
              </a:rPr>
              <a:t>在</a:t>
            </a:r>
            <a:r>
              <a:rPr lang="zh-CN" altLang="en-US" sz="2800" dirty="0">
                <a:solidFill>
                  <a:srgbClr val="FFFF66"/>
                </a:solidFill>
              </a:rPr>
              <a:t>加利利海，耶稣与网鱼的神迹</a:t>
            </a:r>
            <a:r>
              <a:rPr lang="en-US" altLang="zh-CN" sz="2800" dirty="0">
                <a:solidFill>
                  <a:srgbClr val="FFFF66"/>
                </a:solidFill>
                <a:effectLst>
                  <a:outerShdw blurRad="38100" dist="38100" dir="2700000" algn="tl">
                    <a:srgbClr val="FFFFFF"/>
                  </a:outerShdw>
                </a:effectLst>
                <a:latin typeface="Arial" charset="0"/>
                <a:ea typeface="宋体" charset="0"/>
                <a:cs typeface="宋体" charset="0"/>
              </a:rPr>
              <a:t> (21:1-13) –</a:t>
            </a:r>
            <a:r>
              <a:rPr lang="zh-CN" altLang="en-US" sz="2800" dirty="0">
                <a:solidFill>
                  <a:srgbClr val="FFFFFF"/>
                </a:solidFill>
                <a:effectLst>
                  <a:outerShdw blurRad="38100" dist="38100" dir="2700000" algn="tl">
                    <a:srgbClr val="FFFFFF"/>
                  </a:outerShdw>
                </a:effectLst>
                <a:latin typeface="Arial" charset="0"/>
                <a:ea typeface="宋体" charset="0"/>
                <a:cs typeface="宋体" charset="0"/>
              </a:rPr>
              <a:t>复活后的</a:t>
            </a:r>
            <a:r>
              <a:rPr lang="zh-CN" altLang="en-US" sz="2800" dirty="0">
                <a:solidFill>
                  <a:schemeClr val="bg1"/>
                </a:solidFill>
              </a:rPr>
              <a:t>标记</a:t>
            </a:r>
            <a:endParaRPr lang="en-US" altLang="zh-CN" sz="2800" i="1" dirty="0">
              <a:solidFill>
                <a:schemeClr val="bg1"/>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24747955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grpId="0" nodeType="clickEffect">
                                  <p:stCondLst>
                                    <p:cond delay="0"/>
                                  </p:stCondLst>
                                  <p:childTnLst>
                                    <p:set>
                                      <p:cBhvr>
                                        <p:cTn id="6" dur="1" fill="hold">
                                          <p:stCondLst>
                                            <p:cond delay="0"/>
                                          </p:stCondLst>
                                        </p:cTn>
                                        <p:tgtEl>
                                          <p:spTgt spid="171011">
                                            <p:txEl>
                                              <p:pRg st="0" end="0"/>
                                            </p:txEl>
                                          </p:spTgt>
                                        </p:tgtEl>
                                        <p:attrNameLst>
                                          <p:attrName>style.visibility</p:attrName>
                                        </p:attrNameLst>
                                      </p:cBhvr>
                                      <p:to>
                                        <p:strVal val="visible"/>
                                      </p:to>
                                    </p:set>
                                    <p:animEffect transition="in" filter="slide(fromTop)">
                                      <p:cBhvr>
                                        <p:cTn id="7" dur="500"/>
                                        <p:tgtEl>
                                          <p:spTgt spid="171011">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1" fill="hold" grpId="0" nodeType="clickEffect">
                                  <p:stCondLst>
                                    <p:cond delay="0"/>
                                  </p:stCondLst>
                                  <p:childTnLst>
                                    <p:set>
                                      <p:cBhvr>
                                        <p:cTn id="11" dur="1" fill="hold">
                                          <p:stCondLst>
                                            <p:cond delay="0"/>
                                          </p:stCondLst>
                                        </p:cTn>
                                        <p:tgtEl>
                                          <p:spTgt spid="171011">
                                            <p:txEl>
                                              <p:pRg st="1" end="1"/>
                                            </p:txEl>
                                          </p:spTgt>
                                        </p:tgtEl>
                                        <p:attrNameLst>
                                          <p:attrName>style.visibility</p:attrName>
                                        </p:attrNameLst>
                                      </p:cBhvr>
                                      <p:to>
                                        <p:strVal val="visible"/>
                                      </p:to>
                                    </p:set>
                                    <p:animEffect transition="in" filter="slide(fromTop)">
                                      <p:cBhvr>
                                        <p:cTn id="12" dur="500"/>
                                        <p:tgtEl>
                                          <p:spTgt spid="171011">
                                            <p:txEl>
                                              <p:pRg st="1" end="1"/>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2" name="whoosh.wav"/>
                                        </p:tgtEl>
                                      </p:cMediaNode>
                                    </p:audio>
                                  </p:sub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1" fill="hold" grpId="0" nodeType="clickEffect">
                                  <p:stCondLst>
                                    <p:cond delay="0"/>
                                  </p:stCondLst>
                                  <p:childTnLst>
                                    <p:set>
                                      <p:cBhvr>
                                        <p:cTn id="16" dur="1" fill="hold">
                                          <p:stCondLst>
                                            <p:cond delay="0"/>
                                          </p:stCondLst>
                                        </p:cTn>
                                        <p:tgtEl>
                                          <p:spTgt spid="171011">
                                            <p:txEl>
                                              <p:pRg st="2" end="2"/>
                                            </p:txEl>
                                          </p:spTgt>
                                        </p:tgtEl>
                                        <p:attrNameLst>
                                          <p:attrName>style.visibility</p:attrName>
                                        </p:attrNameLst>
                                      </p:cBhvr>
                                      <p:to>
                                        <p:strVal val="visible"/>
                                      </p:to>
                                    </p:set>
                                    <p:animEffect transition="in" filter="slide(fromTop)">
                                      <p:cBhvr>
                                        <p:cTn id="17" dur="500"/>
                                        <p:tgtEl>
                                          <p:spTgt spid="171011">
                                            <p:txEl>
                                              <p:pRg st="2" end="2"/>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2" name="whoosh.wav"/>
                                        </p:tgtEl>
                                      </p:cMediaNode>
                                    </p:audio>
                                  </p:sub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1" fill="hold" grpId="0" nodeType="clickEffect">
                                  <p:stCondLst>
                                    <p:cond delay="0"/>
                                  </p:stCondLst>
                                  <p:childTnLst>
                                    <p:set>
                                      <p:cBhvr>
                                        <p:cTn id="21" dur="1" fill="hold">
                                          <p:stCondLst>
                                            <p:cond delay="0"/>
                                          </p:stCondLst>
                                        </p:cTn>
                                        <p:tgtEl>
                                          <p:spTgt spid="171011">
                                            <p:txEl>
                                              <p:pRg st="4" end="4"/>
                                            </p:txEl>
                                          </p:spTgt>
                                        </p:tgtEl>
                                        <p:attrNameLst>
                                          <p:attrName>style.visibility</p:attrName>
                                        </p:attrNameLst>
                                      </p:cBhvr>
                                      <p:to>
                                        <p:strVal val="visible"/>
                                      </p:to>
                                    </p:set>
                                    <p:animEffect transition="in" filter="slide(fromTop)">
                                      <p:cBhvr>
                                        <p:cTn id="22" dur="500"/>
                                        <p:tgtEl>
                                          <p:spTgt spid="171011">
                                            <p:txEl>
                                              <p:pRg st="4" end="4"/>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2" name="whoosh.wav"/>
                                        </p:tgtEl>
                                      </p:cMediaNode>
                                    </p:audio>
                                  </p:sub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1" fill="hold" grpId="0" nodeType="clickEffect">
                                  <p:stCondLst>
                                    <p:cond delay="0"/>
                                  </p:stCondLst>
                                  <p:childTnLst>
                                    <p:set>
                                      <p:cBhvr>
                                        <p:cTn id="26" dur="1" fill="hold">
                                          <p:stCondLst>
                                            <p:cond delay="0"/>
                                          </p:stCondLst>
                                        </p:cTn>
                                        <p:tgtEl>
                                          <p:spTgt spid="171011">
                                            <p:txEl>
                                              <p:pRg st="6" end="6"/>
                                            </p:txEl>
                                          </p:spTgt>
                                        </p:tgtEl>
                                        <p:attrNameLst>
                                          <p:attrName>style.visibility</p:attrName>
                                        </p:attrNameLst>
                                      </p:cBhvr>
                                      <p:to>
                                        <p:strVal val="visible"/>
                                      </p:to>
                                    </p:set>
                                    <p:animEffect transition="in" filter="slide(fromTop)">
                                      <p:cBhvr>
                                        <p:cTn id="27" dur="500"/>
                                        <p:tgtEl>
                                          <p:spTgt spid="171011">
                                            <p:txEl>
                                              <p:pRg st="6" end="6"/>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1" grpId="0" build="p" autoUpdateAnimBg="0"/>
    </p:bldLst>
  </p:timing>
</p:sld>
</file>

<file path=ppt/slides/slide3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1858" name="Picture 2" descr="J0177806"/>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768975" y="4625975"/>
            <a:ext cx="3348038" cy="2232025"/>
          </a:xfrm>
          <a:prstGeom prst="rect">
            <a:avLst/>
          </a:prstGeom>
          <a:noFill/>
          <a:ln w="9525">
            <a:solidFill>
              <a:schemeClr val="bg1"/>
            </a:solidFill>
            <a:miter lim="800000"/>
            <a:headEnd/>
            <a:tailEnd/>
          </a:ln>
          <a:extLst>
            <a:ext uri="{909E8E84-426E-40dd-AFC4-6F175D3DCCD1}">
              <a14:hiddenFill xmlns:a14="http://schemas.microsoft.com/office/drawing/2010/main" xmlns="">
                <a:solidFill>
                  <a:srgbClr val="FFFFFF"/>
                </a:solidFill>
              </a14:hiddenFill>
            </a:ext>
          </a:extLst>
        </p:spPr>
      </p:pic>
      <p:sp>
        <p:nvSpPr>
          <p:cNvPr id="121859" name="Rectangle 3"/>
          <p:cNvSpPr>
            <a:spLocks noGrp="1" noChangeArrowheads="1"/>
          </p:cNvSpPr>
          <p:nvPr>
            <p:ph type="subTitle" idx="1"/>
          </p:nvPr>
        </p:nvSpPr>
        <p:spPr>
          <a:xfrm>
            <a:off x="403225" y="168275"/>
            <a:ext cx="7772400" cy="4953000"/>
          </a:xfrm>
        </p:spPr>
        <p:txBody>
          <a:bodyPr/>
          <a:lstStyle/>
          <a:p>
            <a:pPr algn="l" eaLnBrk="1" hangingPunct="1">
              <a:defRPr/>
            </a:pPr>
            <a:r>
              <a:rPr lang="zh-CN" altLang="en-US" i="1" dirty="0">
                <a:solidFill>
                  <a:srgbClr val="00FF00"/>
                </a:solidFill>
                <a:effectLst>
                  <a:outerShdw blurRad="38100" dist="38100" dir="2700000" algn="tl">
                    <a:srgbClr val="FFFFFF"/>
                  </a:outerShdw>
                </a:effectLst>
                <a:latin typeface="Arial" charset="0"/>
                <a:ea typeface="宋体" charset="0"/>
                <a:cs typeface="宋体" charset="0"/>
              </a:rPr>
              <a:t>如果约翰的目的是为了传福音，那么阅读神所启示的福音书因该更激励我们为他做见证。</a:t>
            </a:r>
            <a:endParaRPr lang="en-US" altLang="zh-CN" i="1" dirty="0">
              <a:solidFill>
                <a:srgbClr val="00FF00"/>
              </a:solidFill>
              <a:effectLst>
                <a:outerShdw blurRad="38100" dist="38100" dir="2700000" algn="tl">
                  <a:srgbClr val="FFFFFF"/>
                </a:outerShdw>
              </a:effectLst>
              <a:latin typeface="Arial" charset="0"/>
              <a:ea typeface="宋体" charset="0"/>
              <a:cs typeface="宋体" charset="0"/>
            </a:endParaRPr>
          </a:p>
          <a:p>
            <a:pPr algn="l" eaLnBrk="1" hangingPunct="1">
              <a:defRPr/>
            </a:pPr>
            <a:r>
              <a:rPr lang="zh-CN" altLang="en-US" dirty="0">
                <a:solidFill>
                  <a:srgbClr val="FFFF66"/>
                </a:solidFill>
              </a:rPr>
              <a:t>造物主正在等待收成。</a:t>
            </a:r>
            <a:endParaRPr lang="en-US" altLang="zh-CN" dirty="0">
              <a:solidFill>
                <a:srgbClr val="FFFF66"/>
              </a:solidFill>
            </a:endParaRPr>
          </a:p>
          <a:p>
            <a:pPr algn="l" eaLnBrk="1" hangingPunct="1">
              <a:defRPr/>
            </a:pPr>
            <a:r>
              <a:rPr lang="zh-CN" altLang="en-US" dirty="0">
                <a:solidFill>
                  <a:srgbClr val="FFFF66"/>
                </a:solidFill>
              </a:rPr>
              <a:t>因为庄稼已熟但工人却少。</a:t>
            </a:r>
            <a:r>
              <a:rPr lang="en-US" dirty="0">
                <a:solidFill>
                  <a:srgbClr val="FFFF66"/>
                </a:solidFill>
                <a:effectLst>
                  <a:outerShdw blurRad="38100" dist="38100" dir="2700000" algn="tl">
                    <a:srgbClr val="FFFFFF"/>
                  </a:outerShdw>
                </a:effectLst>
                <a:latin typeface="Arial" charset="0"/>
                <a:cs typeface="Arial" charset="0"/>
              </a:rPr>
              <a:t> </a:t>
            </a:r>
          </a:p>
          <a:p>
            <a:pPr algn="l" eaLnBrk="1" hangingPunct="1">
              <a:defRPr/>
            </a:pPr>
            <a:r>
              <a:rPr lang="zh-CN" altLang="en-US" dirty="0">
                <a:solidFill>
                  <a:srgbClr val="FFFF66"/>
                </a:solidFill>
                <a:effectLst>
                  <a:outerShdw blurRad="38100" dist="38100" dir="2700000" algn="tl">
                    <a:srgbClr val="FFFFFF"/>
                  </a:outerShdw>
                </a:effectLst>
                <a:latin typeface="Arial" charset="0"/>
                <a:cs typeface="Arial" charset="0"/>
              </a:rPr>
              <a:t>神如此的大爱是为了拯救世人。</a:t>
            </a:r>
            <a:endParaRPr lang="en-US" altLang="zh-CN" dirty="0">
              <a:solidFill>
                <a:srgbClr val="FFFF66"/>
              </a:solidFill>
              <a:effectLst>
                <a:outerShdw blurRad="38100" dist="38100" dir="2700000" algn="tl">
                  <a:srgbClr val="FFFFFF"/>
                </a:outerShdw>
              </a:effectLst>
              <a:latin typeface="Arial" charset="0"/>
              <a:cs typeface="Arial" charset="0"/>
            </a:endParaRPr>
          </a:p>
          <a:p>
            <a:pPr algn="l" eaLnBrk="1" hangingPunct="1">
              <a:defRPr/>
            </a:pPr>
            <a:r>
              <a:rPr lang="zh-CN" altLang="en-US" dirty="0">
                <a:solidFill>
                  <a:srgbClr val="66FF99"/>
                </a:solidFill>
                <a:effectLst>
                  <a:outerShdw blurRad="38100" dist="38100" dir="2700000" algn="tl">
                    <a:srgbClr val="FFFFFF"/>
                  </a:outerShdw>
                </a:effectLst>
                <a:latin typeface="Arial" charset="0"/>
                <a:cs typeface="Arial" charset="0"/>
              </a:rPr>
              <a:t>但谁愿为他去？</a:t>
            </a:r>
            <a:endParaRPr lang="en-US" dirty="0">
              <a:solidFill>
                <a:srgbClr val="66FF99"/>
              </a:solidFill>
              <a:effectLst>
                <a:outerShdw blurRad="38100" dist="38100" dir="2700000" algn="tl">
                  <a:srgbClr val="FFFFFF"/>
                </a:outerShdw>
              </a:effectLst>
              <a:latin typeface="Arial" charset="0"/>
              <a:cs typeface="Arial" charset="0"/>
            </a:endParaRPr>
          </a:p>
        </p:txBody>
      </p:sp>
    </p:spTree>
    <p:extLst>
      <p:ext uri="{BB962C8B-B14F-4D97-AF65-F5344CB8AC3E}">
        <p14:creationId xmlns:p14="http://schemas.microsoft.com/office/powerpoint/2010/main" val="19437423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1859">
                                            <p:txEl>
                                              <p:pRg st="0" end="0"/>
                                            </p:txEl>
                                          </p:spTgt>
                                        </p:tgtEl>
                                        <p:attrNameLst>
                                          <p:attrName>style.visibility</p:attrName>
                                        </p:attrNameLst>
                                      </p:cBhvr>
                                      <p:to>
                                        <p:strVal val="visible"/>
                                      </p:to>
                                    </p:set>
                                    <p:anim calcmode="lin" valueType="num">
                                      <p:cBhvr>
                                        <p:cTn id="7" dur="500" fill="hold"/>
                                        <p:tgtEl>
                                          <p:spTgt spid="1218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218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1859">
                                            <p:txEl>
                                              <p:pRg st="1" end="1"/>
                                            </p:txEl>
                                          </p:spTgt>
                                        </p:tgtEl>
                                        <p:attrNameLst>
                                          <p:attrName>style.visibility</p:attrName>
                                        </p:attrNameLst>
                                      </p:cBhvr>
                                      <p:to>
                                        <p:strVal val="visible"/>
                                      </p:to>
                                    </p:set>
                                    <p:anim calcmode="lin" valueType="num">
                                      <p:cBhvr>
                                        <p:cTn id="13" dur="500" fill="hold"/>
                                        <p:tgtEl>
                                          <p:spTgt spid="1218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218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1859">
                                            <p:txEl>
                                              <p:pRg st="2" end="2"/>
                                            </p:txEl>
                                          </p:spTgt>
                                        </p:tgtEl>
                                        <p:attrNameLst>
                                          <p:attrName>style.visibility</p:attrName>
                                        </p:attrNameLst>
                                      </p:cBhvr>
                                      <p:to>
                                        <p:strVal val="visible"/>
                                      </p:to>
                                    </p:set>
                                    <p:anim calcmode="lin" valueType="num">
                                      <p:cBhvr>
                                        <p:cTn id="19" dur="500" fill="hold"/>
                                        <p:tgtEl>
                                          <p:spTgt spid="1218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218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1859">
                                            <p:txEl>
                                              <p:pRg st="3" end="3"/>
                                            </p:txEl>
                                          </p:spTgt>
                                        </p:tgtEl>
                                        <p:attrNameLst>
                                          <p:attrName>style.visibility</p:attrName>
                                        </p:attrNameLst>
                                      </p:cBhvr>
                                      <p:to>
                                        <p:strVal val="visible"/>
                                      </p:to>
                                    </p:set>
                                    <p:anim calcmode="lin" valueType="num">
                                      <p:cBhvr>
                                        <p:cTn id="25" dur="500" fill="hold"/>
                                        <p:tgtEl>
                                          <p:spTgt spid="12185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2185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1859">
                                            <p:txEl>
                                              <p:pRg st="4" end="4"/>
                                            </p:txEl>
                                          </p:spTgt>
                                        </p:tgtEl>
                                        <p:attrNameLst>
                                          <p:attrName>style.visibility</p:attrName>
                                        </p:attrNameLst>
                                      </p:cBhvr>
                                      <p:to>
                                        <p:strVal val="visible"/>
                                      </p:to>
                                    </p:set>
                                    <p:anim calcmode="lin" valueType="num">
                                      <p:cBhvr>
                                        <p:cTn id="31" dur="500" fill="hold"/>
                                        <p:tgtEl>
                                          <p:spTgt spid="12185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2185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mph" presetSubtype="0" nodeType="clickEffect">
                                  <p:stCondLst>
                                    <p:cond delay="0"/>
                                  </p:stCondLst>
                                  <p:childTnLst>
                                    <p:set>
                                      <p:cBhvr rctx="PPT">
                                        <p:cTn id="36" dur="indefinite"/>
                                        <p:tgtEl>
                                          <p:spTgt spid="121858"/>
                                        </p:tgtEl>
                                        <p:attrNameLst>
                                          <p:attrName>style.opacity</p:attrName>
                                        </p:attrNameLst>
                                      </p:cBhvr>
                                      <p:to>
                                        <p:strVal val="0.25"/>
                                      </p:to>
                                    </p:set>
                                    <p:animEffect filter="image" prLst="opacity: 0.25">
                                      <p:cBhvr rctx="IE">
                                        <p:cTn id="37" dur="indefinite"/>
                                        <p:tgtEl>
                                          <p:spTgt spid="1218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59" grpId="0" build="p" autoUpdateAnimBg="0"/>
    </p:bldLst>
  </p:timing>
</p:sld>
</file>

<file path=ppt/slides/slide3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a:xfrm>
            <a:off x="914400" y="30822"/>
            <a:ext cx="7772400" cy="762000"/>
          </a:xfrm>
        </p:spPr>
        <p:txBody>
          <a:bodyPr/>
          <a:lstStyle/>
          <a:p>
            <a:pPr eaLnBrk="1" hangingPunct="1">
              <a:defRPr/>
            </a:pPr>
            <a:r>
              <a:rPr lang="zh-CHT" altLang="en-US" dirty="0">
                <a:solidFill>
                  <a:srgbClr val="66FF99"/>
                </a:solidFill>
              </a:rPr>
              <a:t>主，我在這裡</a:t>
            </a:r>
            <a:endParaRPr lang="en-US" u="sng" dirty="0">
              <a:solidFill>
                <a:srgbClr val="66FF99"/>
              </a:solidFill>
              <a:effectLst>
                <a:outerShdw blurRad="38100" dist="38100" dir="2700000" algn="tl">
                  <a:srgbClr val="FFFFFF"/>
                </a:outerShdw>
              </a:effectLst>
              <a:latin typeface="Georgia" charset="0"/>
              <a:cs typeface="Arial" charset="0"/>
            </a:endParaRPr>
          </a:p>
        </p:txBody>
      </p:sp>
      <p:sp>
        <p:nvSpPr>
          <p:cNvPr id="43011" name="Rectangle 3"/>
          <p:cNvSpPr>
            <a:spLocks noGrp="1" noChangeArrowheads="1"/>
          </p:cNvSpPr>
          <p:nvPr>
            <p:ph type="body" idx="1"/>
          </p:nvPr>
        </p:nvSpPr>
        <p:spPr>
          <a:xfrm>
            <a:off x="1905000" y="914400"/>
            <a:ext cx="5791200" cy="5943600"/>
          </a:xfrm>
        </p:spPr>
        <p:txBody>
          <a:bodyPr/>
          <a:lstStyle/>
          <a:p>
            <a:pPr algn="ctr" eaLnBrk="1" hangingPunct="1">
              <a:buFontTx/>
              <a:buNone/>
              <a:defRPr/>
            </a:pPr>
            <a:endParaRPr lang="en-US" altLang="zh-CHT" sz="2800" dirty="0">
              <a:solidFill>
                <a:srgbClr val="FFFFFF"/>
              </a:solidFill>
            </a:endParaRPr>
          </a:p>
          <a:p>
            <a:pPr algn="ctr" eaLnBrk="1" hangingPunct="1">
              <a:buFontTx/>
              <a:buNone/>
              <a:defRPr/>
            </a:pPr>
            <a:r>
              <a:rPr lang="zh-CHT" altLang="en-US" sz="2800" dirty="0">
                <a:solidFill>
                  <a:srgbClr val="FFFF66"/>
                </a:solidFill>
              </a:rPr>
              <a:t>你是天和海的主；</a:t>
            </a:r>
            <a:endParaRPr lang="en-US" altLang="zh-CHT" sz="2800" dirty="0">
              <a:solidFill>
                <a:srgbClr val="FFFF66"/>
              </a:solidFill>
            </a:endParaRPr>
          </a:p>
          <a:p>
            <a:pPr algn="ctr" eaLnBrk="1" hangingPunct="1">
              <a:buFontTx/>
              <a:buNone/>
              <a:defRPr/>
            </a:pPr>
            <a:r>
              <a:rPr lang="zh-CHT" altLang="en-US" sz="2800" dirty="0">
                <a:solidFill>
                  <a:srgbClr val="FFFF66"/>
                </a:solidFill>
              </a:rPr>
              <a:t>你聽見子民呼聲，</a:t>
            </a:r>
            <a:br>
              <a:rPr lang="zh-CHT" altLang="en-US" sz="2800" dirty="0">
                <a:solidFill>
                  <a:srgbClr val="FFFF66"/>
                </a:solidFill>
              </a:rPr>
            </a:br>
            <a:endParaRPr lang="en-US" altLang="zh-CHT" sz="2800" dirty="0">
              <a:solidFill>
                <a:srgbClr val="FFFF66"/>
              </a:solidFill>
            </a:endParaRPr>
          </a:p>
          <a:p>
            <a:pPr algn="ctr" eaLnBrk="1" hangingPunct="1">
              <a:buFontTx/>
              <a:buNone/>
              <a:defRPr/>
            </a:pPr>
            <a:r>
              <a:rPr lang="zh-CHT" altLang="en-US" sz="2800" dirty="0">
                <a:solidFill>
                  <a:srgbClr val="FFFF66"/>
                </a:solidFill>
              </a:rPr>
              <a:t>陷在罪惡中的人你手拯救。</a:t>
            </a:r>
            <a:br>
              <a:rPr lang="zh-CHT" altLang="en-US" sz="2800" dirty="0">
                <a:solidFill>
                  <a:srgbClr val="FFFF66"/>
                </a:solidFill>
              </a:rPr>
            </a:br>
            <a:endParaRPr lang="en-US" altLang="zh-CHT" sz="2800" dirty="0">
              <a:solidFill>
                <a:srgbClr val="FFFF66"/>
              </a:solidFill>
            </a:endParaRPr>
          </a:p>
          <a:p>
            <a:pPr algn="ctr" eaLnBrk="1" hangingPunct="1">
              <a:buFontTx/>
              <a:buNone/>
              <a:defRPr/>
            </a:pPr>
            <a:r>
              <a:rPr lang="zh-CHT" altLang="en-US" sz="2800" dirty="0">
                <a:solidFill>
                  <a:srgbClr val="FFFFFF"/>
                </a:solidFill>
              </a:rPr>
              <a:t>你將星辰掛夜空；</a:t>
            </a:r>
            <a:endParaRPr lang="en-US" altLang="zh-CHT" sz="2800" dirty="0">
              <a:solidFill>
                <a:srgbClr val="FFFFFF"/>
              </a:solidFill>
            </a:endParaRPr>
          </a:p>
          <a:p>
            <a:pPr algn="ctr" eaLnBrk="1" hangingPunct="1">
              <a:buFontTx/>
              <a:buNone/>
              <a:defRPr/>
            </a:pPr>
            <a:r>
              <a:rPr lang="zh-CHT" altLang="en-US" sz="2800" dirty="0">
                <a:solidFill>
                  <a:srgbClr val="FFFFFF"/>
                </a:solidFill>
              </a:rPr>
              <a:t>你使黑夜變光明，</a:t>
            </a:r>
            <a:br>
              <a:rPr lang="zh-CHT" altLang="en-US" sz="2800" dirty="0">
                <a:solidFill>
                  <a:srgbClr val="FFFFFF"/>
                </a:solidFill>
              </a:rPr>
            </a:br>
            <a:endParaRPr lang="en-US" altLang="zh-CHT" sz="2800" dirty="0">
              <a:solidFill>
                <a:srgbClr val="FFFFFF"/>
              </a:solidFill>
            </a:endParaRPr>
          </a:p>
          <a:p>
            <a:pPr algn="ctr" eaLnBrk="1" hangingPunct="1">
              <a:buFontTx/>
              <a:buNone/>
              <a:defRPr/>
            </a:pPr>
            <a:r>
              <a:rPr lang="zh-CHT" altLang="en-US" sz="2800" dirty="0">
                <a:solidFill>
                  <a:srgbClr val="FFFFFF"/>
                </a:solidFill>
              </a:rPr>
              <a:t>將真光帶給世人，誰願意去？</a:t>
            </a:r>
            <a:endParaRPr lang="en-US" altLang="zh-CN" dirty="0">
              <a:solidFill>
                <a:srgbClr val="FFFFFF"/>
              </a:solidFill>
              <a:effectLst>
                <a:outerShdw blurRad="38100" dist="38100" dir="2700000" algn="tl">
                  <a:srgbClr val="808080"/>
                </a:outerShdw>
              </a:effectLst>
              <a:latin typeface="Comic Sans MS" charset="0"/>
              <a:ea typeface="宋体" charset="0"/>
              <a:cs typeface="宋体" charset="0"/>
            </a:endParaRPr>
          </a:p>
        </p:txBody>
      </p:sp>
    </p:spTree>
    <p:extLst>
      <p:ext uri="{BB962C8B-B14F-4D97-AF65-F5344CB8AC3E}">
        <p14:creationId xmlns:p14="http://schemas.microsoft.com/office/powerpoint/2010/main" val="2435249879"/>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3058" name="Rectangle 2"/>
          <p:cNvSpPr>
            <a:spLocks noGrp="1" noChangeArrowheads="1"/>
          </p:cNvSpPr>
          <p:nvPr>
            <p:ph type="title"/>
          </p:nvPr>
        </p:nvSpPr>
        <p:spPr>
          <a:xfrm>
            <a:off x="685800" y="3175"/>
            <a:ext cx="7772400" cy="762000"/>
          </a:xfrm>
        </p:spPr>
        <p:txBody>
          <a:bodyPr/>
          <a:lstStyle/>
          <a:p>
            <a:pPr eaLnBrk="1" hangingPunct="1">
              <a:defRPr/>
            </a:pPr>
            <a:r>
              <a:rPr lang="zh-CHT" altLang="en-US" dirty="0">
                <a:solidFill>
                  <a:srgbClr val="66FF99"/>
                </a:solidFill>
              </a:rPr>
              <a:t>主，我在這裡</a:t>
            </a:r>
            <a:endParaRPr lang="en-US" u="sng" dirty="0">
              <a:solidFill>
                <a:srgbClr val="00FF00"/>
              </a:solidFill>
              <a:effectLst>
                <a:outerShdw blurRad="38100" dist="38100" dir="2700000" algn="tl">
                  <a:srgbClr val="FFFFFF"/>
                </a:outerShdw>
              </a:effectLst>
              <a:latin typeface="Georgia" charset="0"/>
              <a:cs typeface="Arial" charset="0"/>
            </a:endParaRPr>
          </a:p>
        </p:txBody>
      </p:sp>
      <p:sp>
        <p:nvSpPr>
          <p:cNvPr id="44035" name="Rectangle 3"/>
          <p:cNvSpPr>
            <a:spLocks noGrp="1" noChangeArrowheads="1"/>
          </p:cNvSpPr>
          <p:nvPr>
            <p:ph type="body" idx="1"/>
          </p:nvPr>
        </p:nvSpPr>
        <p:spPr>
          <a:xfrm>
            <a:off x="990600" y="914400"/>
            <a:ext cx="7467600" cy="5943600"/>
          </a:xfrm>
        </p:spPr>
        <p:txBody>
          <a:bodyPr/>
          <a:lstStyle/>
          <a:p>
            <a:pPr marL="0" indent="0" algn="ctr" eaLnBrk="1" hangingPunct="1">
              <a:buNone/>
              <a:defRPr/>
            </a:pPr>
            <a:r>
              <a:rPr lang="zh-CN" altLang="en-US" dirty="0">
                <a:solidFill>
                  <a:schemeClr val="bg1"/>
                </a:solidFill>
                <a:effectLst>
                  <a:outerShdw blurRad="38100" dist="38100" dir="2700000" algn="tl">
                    <a:srgbClr val="808080"/>
                  </a:outerShdw>
                </a:effectLst>
                <a:latin typeface="Arial" charset="0"/>
                <a:ea typeface="宋体" charset="0"/>
                <a:cs typeface="宋体" charset="0"/>
              </a:rPr>
              <a:t>副歌：</a:t>
            </a:r>
            <a:r>
              <a:rPr lang="en-US" altLang="zh-CN" dirty="0">
                <a:solidFill>
                  <a:schemeClr val="bg1"/>
                </a:solidFill>
                <a:effectLst>
                  <a:outerShdw blurRad="38100" dist="38100" dir="2700000" algn="tl">
                    <a:srgbClr val="808080"/>
                  </a:outerShdw>
                </a:effectLst>
                <a:latin typeface="Arial" charset="0"/>
                <a:ea typeface="宋体" charset="0"/>
                <a:cs typeface="宋体" charset="0"/>
              </a:rPr>
              <a:t> </a:t>
            </a:r>
          </a:p>
          <a:p>
            <a:pPr marL="0" indent="0" algn="ctr">
              <a:buNone/>
            </a:pPr>
            <a:endParaRPr lang="en-US" altLang="zh-CHT" dirty="0">
              <a:solidFill>
                <a:schemeClr val="bg1"/>
              </a:solidFill>
            </a:endParaRPr>
          </a:p>
          <a:p>
            <a:pPr marL="0" indent="0" algn="ctr">
              <a:buNone/>
            </a:pPr>
            <a:r>
              <a:rPr lang="zh-CHT" altLang="en-US" dirty="0">
                <a:solidFill>
                  <a:srgbClr val="FFFF66"/>
                </a:solidFill>
              </a:rPr>
              <a:t>我在這裡，請差遣栽，</a:t>
            </a:r>
            <a:endParaRPr lang="en-US" altLang="zh-CHT" dirty="0">
              <a:solidFill>
                <a:srgbClr val="FFFF66"/>
              </a:solidFill>
            </a:endParaRPr>
          </a:p>
          <a:p>
            <a:pPr marL="0" indent="0" algn="ctr">
              <a:buNone/>
            </a:pPr>
            <a:r>
              <a:rPr lang="zh-CHT" altLang="en-US" dirty="0">
                <a:solidFill>
                  <a:schemeClr val="bg1"/>
                </a:solidFill>
              </a:rPr>
              <a:t>我在黑夜聽見你呼召：</a:t>
            </a:r>
            <a:endParaRPr lang="zh-CHT" altLang="en-US" dirty="0">
              <a:solidFill>
                <a:schemeClr val="bg1"/>
              </a:solidFill>
              <a:effectLst/>
            </a:endParaRPr>
          </a:p>
          <a:p>
            <a:pPr marL="0" indent="0" algn="ctr">
              <a:buNone/>
            </a:pPr>
            <a:endParaRPr lang="en-US" altLang="zh-CHT" dirty="0">
              <a:solidFill>
                <a:schemeClr val="bg1"/>
              </a:solidFill>
            </a:endParaRPr>
          </a:p>
          <a:p>
            <a:pPr marL="0" indent="0" algn="ctr">
              <a:buNone/>
            </a:pPr>
            <a:r>
              <a:rPr lang="zh-CHT" altLang="en-US" dirty="0">
                <a:solidFill>
                  <a:srgbClr val="FFFF66"/>
                </a:solidFill>
              </a:rPr>
              <a:t>你若引領，我必跟隨，</a:t>
            </a:r>
            <a:endParaRPr lang="en-US" altLang="zh-CHT" dirty="0">
              <a:solidFill>
                <a:srgbClr val="FFFF66"/>
              </a:solidFill>
            </a:endParaRPr>
          </a:p>
          <a:p>
            <a:pPr marL="0" indent="0" algn="ctr">
              <a:buNone/>
            </a:pPr>
            <a:r>
              <a:rPr lang="zh-CHT" altLang="en-US" dirty="0">
                <a:solidFill>
                  <a:schemeClr val="bg1"/>
                </a:solidFill>
              </a:rPr>
              <a:t>我必記念主所愛子民。</a:t>
            </a:r>
            <a:endParaRPr lang="zh-CHT" altLang="en-US" dirty="0">
              <a:solidFill>
                <a:schemeClr val="bg1"/>
              </a:solidFill>
              <a:effectLst/>
            </a:endParaRPr>
          </a:p>
        </p:txBody>
      </p:sp>
    </p:spTree>
    <p:extLst>
      <p:ext uri="{BB962C8B-B14F-4D97-AF65-F5344CB8AC3E}">
        <p14:creationId xmlns:p14="http://schemas.microsoft.com/office/powerpoint/2010/main" val="702005659"/>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685800" y="50800"/>
            <a:ext cx="7772400" cy="762000"/>
          </a:xfrm>
        </p:spPr>
        <p:txBody>
          <a:bodyPr/>
          <a:lstStyle/>
          <a:p>
            <a:pPr eaLnBrk="1" hangingPunct="1">
              <a:defRPr/>
            </a:pPr>
            <a:r>
              <a:rPr lang="zh-CHT" altLang="en-US" dirty="0">
                <a:solidFill>
                  <a:srgbClr val="66FF99"/>
                </a:solidFill>
              </a:rPr>
              <a:t>主，我在這裡</a:t>
            </a:r>
            <a:endParaRPr lang="en-US" u="sng" dirty="0">
              <a:solidFill>
                <a:srgbClr val="00FF00"/>
              </a:solidFill>
              <a:effectLst>
                <a:outerShdw blurRad="38100" dist="38100" dir="2700000" algn="tl">
                  <a:srgbClr val="FFFFFF"/>
                </a:outerShdw>
              </a:effectLst>
              <a:latin typeface="Georgia" charset="0"/>
              <a:cs typeface="Arial" charset="0"/>
            </a:endParaRPr>
          </a:p>
        </p:txBody>
      </p:sp>
      <p:sp>
        <p:nvSpPr>
          <p:cNvPr id="45059" name="Rectangle 3"/>
          <p:cNvSpPr>
            <a:spLocks noGrp="1" noChangeArrowheads="1"/>
          </p:cNvSpPr>
          <p:nvPr>
            <p:ph type="body" idx="1"/>
          </p:nvPr>
        </p:nvSpPr>
        <p:spPr>
          <a:xfrm>
            <a:off x="990600" y="914400"/>
            <a:ext cx="7162800" cy="5943600"/>
          </a:xfrm>
        </p:spPr>
        <p:txBody>
          <a:bodyPr/>
          <a:lstStyle/>
          <a:p>
            <a:pPr algn="ctr" eaLnBrk="1" hangingPunct="1">
              <a:lnSpc>
                <a:spcPct val="90000"/>
              </a:lnSpc>
              <a:buFontTx/>
              <a:buNone/>
              <a:defRPr/>
            </a:pPr>
            <a:endParaRPr lang="en-US" altLang="zh-CHT" dirty="0">
              <a:solidFill>
                <a:srgbClr val="FFFFFF"/>
              </a:solidFill>
            </a:endParaRPr>
          </a:p>
          <a:p>
            <a:pPr algn="ctr" eaLnBrk="1" hangingPunct="1">
              <a:lnSpc>
                <a:spcPct val="90000"/>
              </a:lnSpc>
              <a:buFontTx/>
              <a:buNone/>
              <a:defRPr/>
            </a:pPr>
            <a:r>
              <a:rPr lang="zh-CHT" altLang="en-US" dirty="0">
                <a:solidFill>
                  <a:srgbClr val="FFFF66"/>
                </a:solidFill>
              </a:rPr>
              <a:t>雪和雨聽你聲音；</a:t>
            </a:r>
            <a:endParaRPr lang="en-US" altLang="zh-CHT" dirty="0">
              <a:solidFill>
                <a:srgbClr val="FFFF66"/>
              </a:solidFill>
            </a:endParaRPr>
          </a:p>
          <a:p>
            <a:pPr algn="ctr" eaLnBrk="1" hangingPunct="1">
              <a:lnSpc>
                <a:spcPct val="90000"/>
              </a:lnSpc>
              <a:buFontTx/>
              <a:buNone/>
              <a:defRPr/>
            </a:pPr>
            <a:r>
              <a:rPr lang="zh-CHT" altLang="en-US" dirty="0">
                <a:solidFill>
                  <a:srgbClr val="FFFF66"/>
                </a:solidFill>
              </a:rPr>
              <a:t>你背負百姓困苦，</a:t>
            </a:r>
            <a:br>
              <a:rPr lang="zh-CHT" altLang="en-US" dirty="0">
                <a:solidFill>
                  <a:srgbClr val="FFFF66"/>
                </a:solidFill>
              </a:rPr>
            </a:br>
            <a:endParaRPr lang="en-US" altLang="zh-CHT" dirty="0">
              <a:solidFill>
                <a:srgbClr val="FFFF66"/>
              </a:solidFill>
            </a:endParaRPr>
          </a:p>
          <a:p>
            <a:pPr algn="ctr" eaLnBrk="1" hangingPunct="1">
              <a:lnSpc>
                <a:spcPct val="90000"/>
              </a:lnSpc>
              <a:buFontTx/>
              <a:buNone/>
              <a:defRPr/>
            </a:pPr>
            <a:r>
              <a:rPr lang="zh-CHT" altLang="en-US" dirty="0">
                <a:solidFill>
                  <a:srgbClr val="FFFF66"/>
                </a:solidFill>
              </a:rPr>
              <a:t>你愛世人，心傷痛，他們轉離。</a:t>
            </a:r>
            <a:br>
              <a:rPr lang="zh-CHT" altLang="en-US" dirty="0">
                <a:solidFill>
                  <a:srgbClr val="FFFFFF"/>
                </a:solidFill>
              </a:rPr>
            </a:br>
            <a:endParaRPr lang="en-US" altLang="zh-CHT" dirty="0">
              <a:solidFill>
                <a:srgbClr val="FFFFFF"/>
              </a:solidFill>
            </a:endParaRPr>
          </a:p>
          <a:p>
            <a:pPr algn="ctr" eaLnBrk="1" hangingPunct="1">
              <a:lnSpc>
                <a:spcPct val="90000"/>
              </a:lnSpc>
              <a:buFontTx/>
              <a:buNone/>
              <a:defRPr/>
            </a:pPr>
            <a:r>
              <a:rPr lang="zh-CHT" altLang="en-US" dirty="0">
                <a:solidFill>
                  <a:srgbClr val="FFFFFF"/>
                </a:solidFill>
              </a:rPr>
              <a:t>你破碎頑梗的靈；</a:t>
            </a:r>
            <a:endParaRPr lang="en-US" altLang="zh-CHT" dirty="0">
              <a:solidFill>
                <a:srgbClr val="FFFFFF"/>
              </a:solidFill>
            </a:endParaRPr>
          </a:p>
          <a:p>
            <a:pPr algn="ctr" eaLnBrk="1" hangingPunct="1">
              <a:lnSpc>
                <a:spcPct val="90000"/>
              </a:lnSpc>
              <a:buFontTx/>
              <a:buNone/>
              <a:defRPr/>
            </a:pPr>
            <a:r>
              <a:rPr lang="zh-CHT" altLang="en-US" dirty="0">
                <a:solidFill>
                  <a:srgbClr val="FFFFFF"/>
                </a:solidFill>
              </a:rPr>
              <a:t>賜他們仁愛的心，</a:t>
            </a:r>
            <a:br>
              <a:rPr lang="zh-CHT" altLang="en-US" dirty="0">
                <a:solidFill>
                  <a:srgbClr val="FFFFFF"/>
                </a:solidFill>
              </a:rPr>
            </a:br>
            <a:endParaRPr lang="en-US" altLang="zh-CHT" dirty="0">
              <a:solidFill>
                <a:srgbClr val="FFFFFF"/>
              </a:solidFill>
            </a:endParaRPr>
          </a:p>
          <a:p>
            <a:pPr algn="ctr" eaLnBrk="1" hangingPunct="1">
              <a:lnSpc>
                <a:spcPct val="90000"/>
              </a:lnSpc>
              <a:buFontTx/>
              <a:buNone/>
              <a:defRPr/>
            </a:pPr>
            <a:r>
              <a:rPr lang="zh-CHT" altLang="en-US" dirty="0">
                <a:solidFill>
                  <a:srgbClr val="FFFFFF"/>
                </a:solidFill>
              </a:rPr>
              <a:t>將真理傳遍萬民，誰願意去？</a:t>
            </a:r>
            <a:endParaRPr lang="en-US" altLang="zh-CN" dirty="0">
              <a:solidFill>
                <a:srgbClr val="FFFFFF"/>
              </a:solidFill>
              <a:effectLst>
                <a:outerShdw blurRad="38100" dist="38100" dir="2700000" algn="tl">
                  <a:srgbClr val="808080"/>
                </a:outerShdw>
              </a:effectLst>
              <a:latin typeface="Arial" charset="0"/>
              <a:ea typeface="宋体" charset="0"/>
              <a:cs typeface="宋体" charset="0"/>
            </a:endParaRPr>
          </a:p>
        </p:txBody>
      </p:sp>
    </p:spTree>
    <p:extLst>
      <p:ext uri="{BB962C8B-B14F-4D97-AF65-F5344CB8AC3E}">
        <p14:creationId xmlns:p14="http://schemas.microsoft.com/office/powerpoint/2010/main" val="11555239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410917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3623404262"/>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D9E634BC-D63F-6166-5D85-A278785D91A1}"/>
              </a:ext>
            </a:extLst>
          </p:cNvPr>
          <p:cNvPicPr>
            <a:picLocks noChangeAspect="1"/>
          </p:cNvPicPr>
          <p:nvPr/>
        </p:nvPicPr>
        <p:blipFill>
          <a:blip r:embed="rId3"/>
          <a:srcRect/>
          <a:stretch/>
        </p:blipFill>
        <p:spPr>
          <a:xfrm>
            <a:off x="0" y="628049"/>
            <a:ext cx="9144000" cy="6083300"/>
          </a:xfrm>
          <a:prstGeom prst="rect">
            <a:avLst/>
          </a:prstGeom>
        </p:spPr>
      </p:pic>
      <p:sp>
        <p:nvSpPr>
          <p:cNvPr id="3" name="文本框 2">
            <a:extLst>
              <a:ext uri="{FF2B5EF4-FFF2-40B4-BE49-F238E27FC236}">
                <a16:creationId xmlns:a16="http://schemas.microsoft.com/office/drawing/2014/main" id="{2304170D-B1EB-A1C9-83A1-5FB5B14B8769}"/>
              </a:ext>
            </a:extLst>
          </p:cNvPr>
          <p:cNvSpPr txBox="1"/>
          <p:nvPr/>
        </p:nvSpPr>
        <p:spPr>
          <a:xfrm>
            <a:off x="510988" y="3368040"/>
            <a:ext cx="8175812" cy="787075"/>
          </a:xfrm>
          <a:prstGeom prst="rect">
            <a:avLst/>
          </a:prstGeom>
          <a:noFill/>
        </p:spPr>
        <p:txBody>
          <a:bodyPr wrap="square" rtlCol="0">
            <a:spAutoFit/>
          </a:bodyPr>
          <a:lstStyle/>
          <a:p>
            <a:pPr marL="0" marR="0" lvl="0" indent="0" algn="r" defTabSz="914400" rtl="0" eaLnBrk="0" fontAlgn="base" latinLnBrk="0" hangingPunct="0">
              <a:lnSpc>
                <a:spcPct val="150000"/>
              </a:lnSpc>
              <a:spcBef>
                <a:spcPct val="0"/>
              </a:spcBef>
              <a:spcAft>
                <a:spcPct val="0"/>
              </a:spcAft>
              <a:buClrTx/>
              <a:buSzTx/>
              <a:buFontTx/>
              <a:buNone/>
              <a:tabLst/>
              <a:defRPr/>
            </a:pP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你需要更好地了解圣经吗？谁不需要呢？</a:t>
            </a:r>
            <a:r>
              <a:rPr kumimoji="1" lang="en-US" altLang="zh-CN" sz="1600" b="0" i="0" u="none" strike="noStrike" kern="1200" cap="none" spc="0" normalizeH="0" baseline="0" noProof="0" dirty="0" err="1">
                <a:ln>
                  <a:noFill/>
                </a:ln>
                <a:solidFill>
                  <a:srgbClr val="000000"/>
                </a:solidFill>
                <a:effectLst/>
                <a:uLnTx/>
                <a:uFillTx/>
                <a:latin typeface="Arial Narrow" charset="0"/>
                <a:ea typeface="ＭＳ Ｐゴシック" charset="0"/>
                <a:cs typeface="Times New Roman" charset="0"/>
                <a:sym typeface="Arial"/>
              </a:rPr>
              <a:t>BibleStudyDownloads</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（圣经学习下载）为神学生和教师们提供了从 创世纪</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到 启示录的</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30</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万份</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 </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可编辑的免费</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PowerPoint</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和</a:t>
            </a:r>
            <a:r>
              <a:rPr kumimoji="1" lang="en-US" altLang="zh-CN"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Word</a:t>
            </a:r>
            <a:r>
              <a:rPr kumimoji="1" lang="zh-CN" altLang="en-US" sz="16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文件。</a:t>
            </a:r>
          </a:p>
        </p:txBody>
      </p:sp>
      <p:sp>
        <p:nvSpPr>
          <p:cNvPr id="4" name="文本框 3">
            <a:extLst>
              <a:ext uri="{FF2B5EF4-FFF2-40B4-BE49-F238E27FC236}">
                <a16:creationId xmlns:a16="http://schemas.microsoft.com/office/drawing/2014/main" id="{CCD1F2A7-DA75-FC6E-974A-28599A2FFFB7}"/>
              </a:ext>
            </a:extLst>
          </p:cNvPr>
          <p:cNvSpPr txBox="1"/>
          <p:nvPr/>
        </p:nvSpPr>
        <p:spPr>
          <a:xfrm>
            <a:off x="510988" y="4362295"/>
            <a:ext cx="8013252" cy="492443"/>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本网站的大部分资料由</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Dr. Rick Griffith </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博士设计，他从</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1991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年到</a:t>
            </a:r>
            <a:r>
              <a:rPr kumimoji="1" lang="en-US" altLang="zh-CN"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2021</a:t>
            </a:r>
            <a:r>
              <a:rPr kumimoji="1" lang="zh-CN" altLang="en-US" sz="1300" b="0"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sym typeface="Arial"/>
              </a:rPr>
              <a:t>年在新加坡神学院教授圣经、神学和讲道学，现在是约旦福音神学院的圣经释经教授。</a:t>
            </a:r>
          </a:p>
        </p:txBody>
      </p:sp>
      <p:sp>
        <p:nvSpPr>
          <p:cNvPr id="57549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MS PGothic" charset="0"/>
              </a:defRPr>
            </a:lvl1pPr>
            <a:lvl2pPr marL="742950" indent="-285750" eaLnBrk="0" hangingPunct="0">
              <a:defRPr sz="2400">
                <a:solidFill>
                  <a:schemeClr val="tx1"/>
                </a:solidFill>
                <a:latin typeface="Times New Roman" charset="0"/>
                <a:ea typeface="MS PGothic" charset="0"/>
                <a:cs typeface="MS PGothic" charset="0"/>
              </a:defRPr>
            </a:lvl2pPr>
            <a:lvl3pPr marL="1143000" indent="-228600" eaLnBrk="0" hangingPunct="0">
              <a:defRPr sz="2400">
                <a:solidFill>
                  <a:schemeClr val="tx1"/>
                </a:solidFill>
                <a:latin typeface="Times New Roman" charset="0"/>
                <a:ea typeface="MS PGothic" charset="0"/>
                <a:cs typeface="MS PGothic" charset="0"/>
              </a:defRPr>
            </a:lvl3pPr>
            <a:lvl4pPr marL="1600200" indent="-228600" eaLnBrk="0" hangingPunct="0">
              <a:defRPr sz="2400">
                <a:solidFill>
                  <a:schemeClr val="tx1"/>
                </a:solidFill>
                <a:latin typeface="Times New Roman" charset="0"/>
                <a:ea typeface="MS PGothic" charset="0"/>
                <a:cs typeface="MS PGothic" charset="0"/>
              </a:defRPr>
            </a:lvl4pPr>
            <a:lvl5pPr marL="2057400" indent="-228600" eaLnBrk="0" hangingPunct="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FFFFFF"/>
                </a:solidFill>
                <a:effectLst/>
                <a:uLnTx/>
                <a:uFillTx/>
                <a:latin typeface="Arial" charset="0"/>
                <a:ea typeface="SimSun" charset="0"/>
                <a:cs typeface="SimSun" charset="0"/>
                <a:sym typeface="Arial"/>
              </a:rPr>
              <a:t>免费获取该讲解</a:t>
            </a:r>
            <a:r>
              <a:rPr kumimoji="0" lang="en-US" altLang="ja-JP" sz="40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rPr>
              <a:t>!</a:t>
            </a:r>
            <a:endParaRPr kumimoji="0" lang="en-US" sz="1400" b="1" i="0" u="none" strike="noStrike" kern="1200" cap="none" spc="0" normalizeH="0" baseline="0" noProof="0" dirty="0">
              <a:ln>
                <a:noFill/>
              </a:ln>
              <a:solidFill>
                <a:srgbClr val="FFFFFF"/>
              </a:solidFill>
              <a:effectLst/>
              <a:uLnTx/>
              <a:uFillTx/>
              <a:latin typeface="Arial" charset="0"/>
              <a:ea typeface="ＭＳ Ｐゴシック" charset="0"/>
              <a:cs typeface="Arial" charset="0"/>
              <a:sym typeface="Arial"/>
            </a:endParaRPr>
          </a:p>
        </p:txBody>
      </p:sp>
      <p:sp>
        <p:nvSpPr>
          <p:cNvPr id="575489" name="Rectangle 1026"/>
          <p:cNvSpPr>
            <a:spLocks noGrp="1" noChangeArrowheads="1"/>
          </p:cNvSpPr>
          <p:nvPr>
            <p:ph type="ctrTitle"/>
          </p:nvPr>
        </p:nvSpPr>
        <p:spPr>
          <a:xfrm>
            <a:off x="0" y="6172200"/>
            <a:ext cx="9144000" cy="685800"/>
          </a:xfrm>
        </p:spPr>
        <p:style>
          <a:lnRef idx="2">
            <a:schemeClr val="accent4">
              <a:shade val="15000"/>
            </a:schemeClr>
          </a:lnRef>
          <a:fillRef idx="1">
            <a:schemeClr val="accent4"/>
          </a:fillRef>
          <a:effectRef idx="0">
            <a:schemeClr val="accent4"/>
          </a:effectRef>
          <a:fontRef idx="minor">
            <a:schemeClr val="lt1"/>
          </a:fontRef>
        </p:style>
        <p:txBody>
          <a:bodyPr/>
          <a:lstStyle/>
          <a:p>
            <a:pPr eaLnBrk="1" hangingPunct="1"/>
            <a:r>
              <a:rPr lang="zh-CN" altLang="en-US" sz="2800" b="1" dirty="0">
                <a:solidFill>
                  <a:srgbClr val="FFFFFF"/>
                </a:solidFill>
                <a:latin typeface="Arial" charset="0"/>
                <a:ea typeface="SimSun" charset="0"/>
                <a:cs typeface="SimSun" charset="0"/>
              </a:rPr>
              <a:t>新约全书链接地址</a:t>
            </a:r>
            <a:r>
              <a:rPr lang="zh-CN" altLang="en-US" sz="2800" b="1" dirty="0">
                <a:solidFill>
                  <a:srgbClr val="FFFFFF"/>
                </a:solidFill>
                <a:latin typeface="Arial" charset="0"/>
              </a:rPr>
              <a:t> </a:t>
            </a:r>
            <a:r>
              <a:rPr lang="en-US" altLang="ja-JP" sz="2800" b="1" dirty="0" err="1">
                <a:solidFill>
                  <a:srgbClr val="FFFFFF"/>
                </a:solidFill>
                <a:latin typeface="Arial" charset="0"/>
              </a:rPr>
              <a:t>BibleStudyDownloads.org</a:t>
            </a:r>
            <a:endParaRPr lang="en-US" sz="1050" b="1" dirty="0">
              <a:solidFill>
                <a:srgbClr val="FFFFFF"/>
              </a:solidFill>
              <a:latin typeface="Arial" charset="0"/>
            </a:endParaRPr>
          </a:p>
        </p:txBody>
      </p:sp>
      <p:sp>
        <p:nvSpPr>
          <p:cNvPr id="8" name="Rectangle 1026"/>
          <p:cNvSpPr txBox="1">
            <a:spLocks noChangeArrowheads="1"/>
          </p:cNvSpPr>
          <p:nvPr/>
        </p:nvSpPr>
        <p:spPr bwMode="auto">
          <a:xfrm>
            <a:off x="-828600" y="693150"/>
            <a:ext cx="9144000" cy="574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600" b="1" i="0" u="none" strike="noStrike" kern="1200" cap="none" spc="0" normalizeH="0" baseline="0" noProof="0" dirty="0">
                <a:ln>
                  <a:noFill/>
                </a:ln>
                <a:solidFill>
                  <a:srgbClr val="000000"/>
                </a:solidFill>
                <a:effectLst/>
                <a:uLnTx/>
                <a:uFillTx/>
                <a:latin typeface="Times New Roman" charset="0"/>
                <a:ea typeface="SimSun" charset="0"/>
                <a:cs typeface="Arial" charset="0"/>
                <a:sym typeface="Arial"/>
              </a:rPr>
              <a:t>圣经学习下载</a:t>
            </a:r>
          </a:p>
        </p:txBody>
      </p:sp>
      <p:pic>
        <p:nvPicPr>
          <p:cNvPr id="5" name="图片 4">
            <a:extLst>
              <a:ext uri="{FF2B5EF4-FFF2-40B4-BE49-F238E27FC236}">
                <a16:creationId xmlns:a16="http://schemas.microsoft.com/office/drawing/2014/main" id="{7C2257B3-95AD-E12B-02A9-6D539EFA4CF0}"/>
              </a:ext>
            </a:extLst>
          </p:cNvPr>
          <p:cNvPicPr>
            <a:picLocks noChangeAspect="1"/>
          </p:cNvPicPr>
          <p:nvPr/>
        </p:nvPicPr>
        <p:blipFill>
          <a:blip r:embed="rId4"/>
          <a:srcRect/>
          <a:stretch/>
        </p:blipFill>
        <p:spPr>
          <a:xfrm>
            <a:off x="8029905" y="5160207"/>
            <a:ext cx="925836" cy="925836"/>
          </a:xfrm>
          <a:prstGeom prst="rect">
            <a:avLst/>
          </a:prstGeom>
        </p:spPr>
      </p:pic>
      <p:sp>
        <p:nvSpPr>
          <p:cNvPr id="9" name="文本框 8">
            <a:extLst>
              <a:ext uri="{FF2B5EF4-FFF2-40B4-BE49-F238E27FC236}">
                <a16:creationId xmlns:a16="http://schemas.microsoft.com/office/drawing/2014/main" id="{74048A0A-F462-121F-AC3A-473365D71786}"/>
              </a:ext>
            </a:extLst>
          </p:cNvPr>
          <p:cNvSpPr txBox="1"/>
          <p:nvPr/>
        </p:nvSpPr>
        <p:spPr>
          <a:xfrm>
            <a:off x="7893270" y="4894470"/>
            <a:ext cx="1168499" cy="27699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zh-CN" altLang="en-US" sz="1200" b="0" i="0" u="none" strike="noStrike" kern="1200" cap="none" spc="0" normalizeH="0" baseline="0" noProof="0" dirty="0">
                <a:ln>
                  <a:noFill/>
                </a:ln>
                <a:solidFill>
                  <a:srgbClr val="0E0BF5"/>
                </a:solidFill>
                <a:effectLst/>
                <a:uLnTx/>
                <a:uFillTx/>
                <a:latin typeface="Arial Narrow" charset="0"/>
                <a:ea typeface="ＭＳ Ｐゴシック" charset="0"/>
                <a:cs typeface="Times New Roman" charset="0"/>
                <a:sym typeface="Arial"/>
              </a:rPr>
              <a:t>圣经学习下载</a:t>
            </a:r>
          </a:p>
        </p:txBody>
      </p:sp>
    </p:spTree>
    <p:extLst>
      <p:ext uri="{BB962C8B-B14F-4D97-AF65-F5344CB8AC3E}">
        <p14:creationId xmlns:p14="http://schemas.microsoft.com/office/powerpoint/2010/main" val="150274440"/>
      </p:ext>
    </p:extLst>
  </p:cSld>
  <p:clrMapOvr>
    <a:masterClrMapping/>
  </p:clrMapOvr>
  <p:transition spd="slow"/>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257724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0649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4245353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933406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722614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Text Box 2"/>
          <p:cNvSpPr txBox="1">
            <a:spLocks noChangeArrowheads="1"/>
          </p:cNvSpPr>
          <p:nvPr/>
        </p:nvSpPr>
        <p:spPr bwMode="auto">
          <a:xfrm>
            <a:off x="8382000" y="76200"/>
            <a:ext cx="6413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656</a:t>
            </a:r>
            <a:endParaRPr lang="en-US">
              <a:solidFill>
                <a:srgbClr val="000066"/>
              </a:solidFill>
            </a:endParaRPr>
          </a:p>
        </p:txBody>
      </p:sp>
      <p:pic>
        <p:nvPicPr>
          <p:cNvPr id="279554" name="Picture 3" descr="Passion Week0001"/>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9050" y="0"/>
            <a:ext cx="910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9555" name="Rectangle 4"/>
          <p:cNvSpPr>
            <a:spLocks noGrp="1" noChangeArrowheads="1"/>
          </p:cNvSpPr>
          <p:nvPr>
            <p:ph type="title" idx="4294967295"/>
          </p:nvPr>
        </p:nvSpPr>
        <p:spPr>
          <a:xfrm>
            <a:off x="0" y="0"/>
            <a:ext cx="4191000" cy="914400"/>
          </a:xfrm>
          <a:solidFill>
            <a:srgbClr val="000099"/>
          </a:solidFill>
        </p:spPr>
        <p:txBody>
          <a:bodyPr/>
          <a:lstStyle/>
          <a:p>
            <a:pPr eaLnBrk="1" hangingPunct="1"/>
            <a:r>
              <a:rPr lang="zh-CN" altLang="en-US" sz="3600" b="1">
                <a:solidFill>
                  <a:srgbClr val="FFFFFF"/>
                </a:solidFill>
                <a:latin typeface="Arial" charset="0"/>
                <a:ea typeface="SimSun" charset="0"/>
                <a:cs typeface="SimSun" charset="0"/>
              </a:rPr>
              <a:t>约翰福音</a:t>
            </a:r>
            <a:r>
              <a:rPr lang="en-US" altLang="ja-JP" sz="3600" b="1">
                <a:solidFill>
                  <a:srgbClr val="FFFFFF"/>
                </a:solidFill>
                <a:latin typeface="Arial" charset="0"/>
                <a:ea typeface="ＭＳ Ｐゴシック" charset="0"/>
                <a:cs typeface="ＭＳ Ｐゴシック" charset="0"/>
              </a:rPr>
              <a:t>12</a:t>
            </a:r>
            <a:r>
              <a:rPr lang="zh-CN" altLang="en-US" sz="3600" b="1">
                <a:solidFill>
                  <a:srgbClr val="FFFFFF"/>
                </a:solidFill>
                <a:latin typeface="Arial" charset="0"/>
                <a:ea typeface="SimSun" charset="0"/>
                <a:cs typeface="SimSun" charset="0"/>
              </a:rPr>
              <a:t>章事件</a:t>
            </a:r>
            <a:endParaRPr lang="en-US" sz="3600">
              <a:solidFill>
                <a:srgbClr val="FFFFFF"/>
              </a:solidFill>
              <a:latin typeface="Calibri" charset="0"/>
              <a:ea typeface="ＭＳ Ｐゴシック" charset="0"/>
              <a:cs typeface="ＭＳ Ｐゴシック" charset="0"/>
            </a:endParaRPr>
          </a:p>
        </p:txBody>
      </p:sp>
      <p:sp>
        <p:nvSpPr>
          <p:cNvPr id="257029" name="Text Box 5"/>
          <p:cNvSpPr txBox="1">
            <a:spLocks noChangeArrowheads="1"/>
          </p:cNvSpPr>
          <p:nvPr/>
        </p:nvSpPr>
        <p:spPr bwMode="auto">
          <a:xfrm>
            <a:off x="5402263" y="5638800"/>
            <a:ext cx="2338387"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伯大尼的受膏</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12:1-11</a:t>
            </a:r>
          </a:p>
        </p:txBody>
      </p:sp>
      <p:sp>
        <p:nvSpPr>
          <p:cNvPr id="257030" name="Text Box 6"/>
          <p:cNvSpPr txBox="1">
            <a:spLocks noChangeArrowheads="1"/>
          </p:cNvSpPr>
          <p:nvPr/>
        </p:nvSpPr>
        <p:spPr bwMode="auto">
          <a:xfrm>
            <a:off x="4411663" y="41656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光荣的进入</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12:12-20</a:t>
            </a:r>
          </a:p>
        </p:txBody>
      </p:sp>
      <p:sp>
        <p:nvSpPr>
          <p:cNvPr id="257031" name="Text Box 7"/>
          <p:cNvSpPr txBox="1">
            <a:spLocks noChangeArrowheads="1"/>
          </p:cNvSpPr>
          <p:nvPr/>
        </p:nvSpPr>
        <p:spPr bwMode="auto">
          <a:xfrm>
            <a:off x="3052763" y="2692400"/>
            <a:ext cx="1979612"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死亡的预表</a:t>
            </a:r>
            <a:endParaRPr lang="en-US" altLang="zh-CN"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12:21-36</a:t>
            </a:r>
          </a:p>
        </p:txBody>
      </p:sp>
      <p:sp>
        <p:nvSpPr>
          <p:cNvPr id="257032" name="Text Box 8"/>
          <p:cNvSpPr txBox="1">
            <a:spLocks noChangeArrowheads="1"/>
          </p:cNvSpPr>
          <p:nvPr/>
        </p:nvSpPr>
        <p:spPr bwMode="auto">
          <a:xfrm>
            <a:off x="1295400" y="1219200"/>
            <a:ext cx="1979613" cy="954088"/>
          </a:xfrm>
          <a:prstGeom prst="rect">
            <a:avLst/>
          </a:prstGeom>
          <a:solidFill>
            <a:srgbClr val="00009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fontAlgn="base">
              <a:spcBef>
                <a:spcPct val="0"/>
              </a:spcBef>
              <a:spcAft>
                <a:spcPct val="0"/>
              </a:spcAft>
            </a:pPr>
            <a:r>
              <a:rPr lang="zh-CN" altLang="en-US" sz="2800">
                <a:solidFill>
                  <a:srgbClr val="FFFFCC"/>
                </a:solidFill>
                <a:latin typeface="SimHei" charset="0"/>
                <a:ea typeface="SimHei" charset="0"/>
                <a:cs typeface="SimHei" charset="0"/>
              </a:rPr>
              <a:t>不信的摘要</a:t>
            </a:r>
            <a:endParaRPr lang="en-US" altLang="ja-JP" sz="2800">
              <a:solidFill>
                <a:srgbClr val="FFFFCC"/>
              </a:solidFill>
              <a:latin typeface="SimHei" charset="0"/>
              <a:ea typeface="SimHei" charset="0"/>
              <a:cs typeface="SimHei" charset="0"/>
            </a:endParaRPr>
          </a:p>
          <a:p>
            <a:pPr algn="ctr" fontAlgn="base">
              <a:spcBef>
                <a:spcPct val="0"/>
              </a:spcBef>
              <a:spcAft>
                <a:spcPct val="0"/>
              </a:spcAft>
            </a:pPr>
            <a:r>
              <a:rPr lang="en-US" sz="2800">
                <a:solidFill>
                  <a:srgbClr val="FFFFCC"/>
                </a:solidFill>
                <a:latin typeface="Arial" charset="0"/>
              </a:rPr>
              <a:t>12:37-50</a:t>
            </a:r>
          </a:p>
        </p:txBody>
      </p:sp>
      <p:sp>
        <p:nvSpPr>
          <p:cNvPr id="257033" name="AutoShape 9"/>
          <p:cNvSpPr>
            <a:spLocks noChangeArrowheads="1"/>
          </p:cNvSpPr>
          <p:nvPr/>
        </p:nvSpPr>
        <p:spPr bwMode="auto">
          <a:xfrm rot="-7065457">
            <a:off x="5867400" y="5105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4" name="AutoShape 10"/>
          <p:cNvSpPr>
            <a:spLocks noChangeArrowheads="1"/>
          </p:cNvSpPr>
          <p:nvPr/>
        </p:nvSpPr>
        <p:spPr bwMode="auto">
          <a:xfrm rot="-7065457">
            <a:off x="4572000" y="35814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57035" name="AutoShape 11"/>
          <p:cNvSpPr>
            <a:spLocks noChangeArrowheads="1"/>
          </p:cNvSpPr>
          <p:nvPr/>
        </p:nvSpPr>
        <p:spPr bwMode="auto">
          <a:xfrm rot="-7065457">
            <a:off x="3200400" y="2133600"/>
            <a:ext cx="533400" cy="5334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66"/>
          </a:solidFill>
          <a:ln w="9525">
            <a:solidFill>
              <a:schemeClr val="tx1"/>
            </a:solidFill>
            <a:miter lim="800000"/>
            <a:headEnd/>
            <a:tailEnd/>
          </a:ln>
        </p:spPr>
        <p:txBody>
          <a:bodyPr wrap="none" anchor="ctr"/>
          <a:lstStyle/>
          <a:p>
            <a:pPr fontAlgn="base">
              <a:spcBef>
                <a:spcPct val="0"/>
              </a:spcBef>
              <a:spcAft>
                <a:spcPct val="0"/>
              </a:spcAft>
            </a:pPr>
            <a:endParaRPr lang="en-US" sz="2400">
              <a:solidFill>
                <a:prstClr val="black"/>
              </a:solidFill>
              <a:latin typeface="Times New Roman" charset="0"/>
              <a:ea typeface="ＭＳ Ｐゴシック" charset="0"/>
            </a:endParaRPr>
          </a:p>
        </p:txBody>
      </p:sp>
      <p:sp>
        <p:nvSpPr>
          <p:cNvPr id="279563" name="Text Box 13"/>
          <p:cNvSpPr txBox="1">
            <a:spLocks noChangeArrowheads="1"/>
          </p:cNvSpPr>
          <p:nvPr/>
        </p:nvSpPr>
        <p:spPr bwMode="auto">
          <a:xfrm>
            <a:off x="8578850" y="0"/>
            <a:ext cx="488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fontAlgn="base" hangingPunct="1">
              <a:spcBef>
                <a:spcPct val="0"/>
              </a:spcBef>
              <a:spcAft>
                <a:spcPct val="0"/>
              </a:spcAft>
            </a:pPr>
            <a:r>
              <a:rPr lang="en-US" b="1">
                <a:solidFill>
                  <a:srgbClr val="000066"/>
                </a:solidFill>
              </a:rPr>
              <a:t>64</a:t>
            </a:r>
            <a:endParaRPr lang="en-US">
              <a:solidFill>
                <a:srgbClr val="000066"/>
              </a:solidFill>
            </a:endParaRPr>
          </a:p>
        </p:txBody>
      </p:sp>
    </p:spTree>
    <p:extLst>
      <p:ext uri="{BB962C8B-B14F-4D97-AF65-F5344CB8AC3E}">
        <p14:creationId xmlns:p14="http://schemas.microsoft.com/office/powerpoint/2010/main" val="26330298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7029"/>
                                        </p:tgtEl>
                                        <p:attrNameLst>
                                          <p:attrName>style.visibility</p:attrName>
                                        </p:attrNameLst>
                                      </p:cBhvr>
                                      <p:to>
                                        <p:strVal val="visible"/>
                                      </p:to>
                                    </p:set>
                                    <p:animEffect transition="in" filter="blinds(horizontal)">
                                      <p:cBhvr>
                                        <p:cTn id="7" dur="500"/>
                                        <p:tgtEl>
                                          <p:spTgt spid="2570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57033"/>
                                        </p:tgtEl>
                                        <p:attrNameLst>
                                          <p:attrName>style.visibility</p:attrName>
                                        </p:attrNameLst>
                                      </p:cBhvr>
                                      <p:to>
                                        <p:strVal val="visible"/>
                                      </p:to>
                                    </p:set>
                                    <p:animEffect transition="in" filter="wipe(down)">
                                      <p:cBhvr>
                                        <p:cTn id="12" dur="500"/>
                                        <p:tgtEl>
                                          <p:spTgt spid="257033"/>
                                        </p:tgtEl>
                                      </p:cBhvr>
                                    </p:animEffect>
                                  </p:childTnLst>
                                </p:cTn>
                              </p:par>
                            </p:childTnLst>
                          </p:cTn>
                        </p:par>
                        <p:par>
                          <p:cTn id="13" fill="hold" nodeType="afterGroup">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257030"/>
                                        </p:tgtEl>
                                        <p:attrNameLst>
                                          <p:attrName>style.visibility</p:attrName>
                                        </p:attrNameLst>
                                      </p:cBhvr>
                                      <p:to>
                                        <p:strVal val="visible"/>
                                      </p:to>
                                    </p:set>
                                    <p:animEffect transition="in" filter="blinds(horizontal)">
                                      <p:cBhvr>
                                        <p:cTn id="16" dur="500"/>
                                        <p:tgtEl>
                                          <p:spTgt spid="257030"/>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257034"/>
                                        </p:tgtEl>
                                        <p:attrNameLst>
                                          <p:attrName>style.visibility</p:attrName>
                                        </p:attrNameLst>
                                      </p:cBhvr>
                                      <p:to>
                                        <p:strVal val="visible"/>
                                      </p:to>
                                    </p:set>
                                    <p:animEffect transition="in" filter="wipe(down)">
                                      <p:cBhvr>
                                        <p:cTn id="21" dur="500"/>
                                        <p:tgtEl>
                                          <p:spTgt spid="257034"/>
                                        </p:tgtEl>
                                      </p:cBhvr>
                                    </p:animEffect>
                                  </p:childTnLst>
                                </p:cTn>
                              </p:par>
                            </p:childTnLst>
                          </p:cTn>
                        </p:par>
                        <p:par>
                          <p:cTn id="22" fill="hold" nodeType="afterGroup">
                            <p:stCondLst>
                              <p:cond delay="500"/>
                            </p:stCondLst>
                            <p:childTnLst>
                              <p:par>
                                <p:cTn id="23" presetID="3" presetClass="entr" presetSubtype="10" fill="hold" grpId="0" nodeType="afterEffect">
                                  <p:stCondLst>
                                    <p:cond delay="0"/>
                                  </p:stCondLst>
                                  <p:childTnLst>
                                    <p:set>
                                      <p:cBhvr>
                                        <p:cTn id="24" dur="1" fill="hold">
                                          <p:stCondLst>
                                            <p:cond delay="0"/>
                                          </p:stCondLst>
                                        </p:cTn>
                                        <p:tgtEl>
                                          <p:spTgt spid="257031"/>
                                        </p:tgtEl>
                                        <p:attrNameLst>
                                          <p:attrName>style.visibility</p:attrName>
                                        </p:attrNameLst>
                                      </p:cBhvr>
                                      <p:to>
                                        <p:strVal val="visible"/>
                                      </p:to>
                                    </p:set>
                                    <p:animEffect transition="in" filter="blinds(horizontal)">
                                      <p:cBhvr>
                                        <p:cTn id="25" dur="500"/>
                                        <p:tgtEl>
                                          <p:spTgt spid="257031"/>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57035"/>
                                        </p:tgtEl>
                                        <p:attrNameLst>
                                          <p:attrName>style.visibility</p:attrName>
                                        </p:attrNameLst>
                                      </p:cBhvr>
                                      <p:to>
                                        <p:strVal val="visible"/>
                                      </p:to>
                                    </p:set>
                                    <p:animEffect transition="in" filter="wipe(down)">
                                      <p:cBhvr>
                                        <p:cTn id="30" dur="500"/>
                                        <p:tgtEl>
                                          <p:spTgt spid="257035"/>
                                        </p:tgtEl>
                                      </p:cBhvr>
                                    </p:animEffect>
                                  </p:childTnLst>
                                </p:cTn>
                              </p:par>
                            </p:childTnLst>
                          </p:cTn>
                        </p:par>
                        <p:par>
                          <p:cTn id="31" fill="hold" nodeType="afterGroup">
                            <p:stCondLst>
                              <p:cond delay="500"/>
                            </p:stCondLst>
                            <p:childTnLst>
                              <p:par>
                                <p:cTn id="32" presetID="3" presetClass="entr" presetSubtype="10" fill="hold" grpId="0" nodeType="afterEffect">
                                  <p:stCondLst>
                                    <p:cond delay="0"/>
                                  </p:stCondLst>
                                  <p:childTnLst>
                                    <p:set>
                                      <p:cBhvr>
                                        <p:cTn id="33" dur="1" fill="hold">
                                          <p:stCondLst>
                                            <p:cond delay="0"/>
                                          </p:stCondLst>
                                        </p:cTn>
                                        <p:tgtEl>
                                          <p:spTgt spid="257032"/>
                                        </p:tgtEl>
                                        <p:attrNameLst>
                                          <p:attrName>style.visibility</p:attrName>
                                        </p:attrNameLst>
                                      </p:cBhvr>
                                      <p:to>
                                        <p:strVal val="visible"/>
                                      </p:to>
                                    </p:set>
                                    <p:animEffect transition="in" filter="blinds(horizontal)">
                                      <p:cBhvr>
                                        <p:cTn id="34" dur="500"/>
                                        <p:tgtEl>
                                          <p:spTgt spid="257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29" grpId="0" animBg="1"/>
      <p:bldP spid="257030" grpId="0" animBg="1"/>
      <p:bldP spid="257031" grpId="0" animBg="1"/>
      <p:bldP spid="257032" grpId="0" animBg="1"/>
      <p:bldP spid="257033" grpId="0" animBg="1"/>
      <p:bldP spid="257034" grpId="0" animBg="1"/>
      <p:bldP spid="25703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5751187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56038015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565248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2174981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9755923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5793" name="Picture 3" descr="sf_triumphant_0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468563"/>
            <a:ext cx="91440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45795" name="Picture 2" descr="sf_triumphant_01.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 y="38135"/>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45796" name="Title 1"/>
          <p:cNvSpPr txBox="1">
            <a:spLocks/>
          </p:cNvSpPr>
          <p:nvPr/>
        </p:nvSpPr>
        <p:spPr bwMode="auto">
          <a:xfrm>
            <a:off x="685800" y="1700808"/>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zh-CN" altLang="en-US" sz="4400" dirty="0">
                <a:solidFill>
                  <a:srgbClr val="800000"/>
                </a:solidFill>
                <a:latin typeface="Capitals" charset="0"/>
                <a:cs typeface="Capitals" charset="0"/>
              </a:rPr>
              <a:t>马太</a:t>
            </a:r>
            <a:r>
              <a:rPr lang="en-US" sz="4400" dirty="0">
                <a:solidFill>
                  <a:srgbClr val="800000"/>
                </a:solidFill>
                <a:latin typeface="Capitals" charset="0"/>
                <a:cs typeface="Capitals" charset="0"/>
              </a:rPr>
              <a:t> 21:9</a:t>
            </a:r>
          </a:p>
        </p:txBody>
      </p:sp>
      <p:sp>
        <p:nvSpPr>
          <p:cNvPr id="545794" name="Title 1"/>
          <p:cNvSpPr>
            <a:spLocks noGrp="1"/>
          </p:cNvSpPr>
          <p:nvPr>
            <p:ph type="ctrTitle"/>
          </p:nvPr>
        </p:nvSpPr>
        <p:spPr>
          <a:xfrm>
            <a:off x="827584" y="700683"/>
            <a:ext cx="7772400" cy="1000125"/>
          </a:xfrm>
          <a:solidFill>
            <a:srgbClr val="800000"/>
          </a:solidFill>
        </p:spPr>
        <p:txBody>
          <a:bodyPr/>
          <a:lstStyle/>
          <a:p>
            <a:pPr eaLnBrk="1" hangingPunct="1"/>
            <a:r>
              <a:rPr lang="zh-CN" altLang="en-US" dirty="0">
                <a:solidFill>
                  <a:schemeClr val="bg1"/>
                </a:solidFill>
                <a:latin typeface="Capitals" charset="0"/>
                <a:cs typeface="Capitals" charset="0"/>
              </a:rPr>
              <a:t>凯旋进圣城</a:t>
            </a:r>
            <a:endParaRPr lang="en-US" dirty="0">
              <a:solidFill>
                <a:schemeClr val="bg1"/>
              </a:solidFill>
              <a:latin typeface="Capitals" charset="0"/>
              <a:cs typeface="Capitals" charset="0"/>
            </a:endParaRPr>
          </a:p>
        </p:txBody>
      </p:sp>
    </p:spTree>
    <p:extLst>
      <p:ext uri="{BB962C8B-B14F-4D97-AF65-F5344CB8AC3E}">
        <p14:creationId xmlns:p14="http://schemas.microsoft.com/office/powerpoint/2010/main" val="2636709762"/>
      </p:ext>
    </p:extLst>
  </p:cSld>
  <p:clrMapOvr>
    <a:masterClrMapping/>
  </p:clrMapOvr>
  <p:transition spd="slow">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35"/>
            <a:ext cx="9144000" cy="2016125"/>
          </a:xfrm>
          <a:effectLst>
            <a:outerShdw blurRad="63500" dist="35921" dir="2700000" algn="ctr" rotWithShape="0">
              <a:schemeClr val="tx2">
                <a:alpha val="74998"/>
              </a:schemeClr>
            </a:outerShdw>
          </a:effectLst>
        </p:spPr>
        <p:txBody>
          <a:bodyPr/>
          <a:lstStyle/>
          <a:p>
            <a:pPr>
              <a:defRPr/>
            </a:pPr>
            <a:r>
              <a:rPr lang="zh-CN" altLang="en-US" sz="5400" b="1" dirty="0">
                <a:effectLst>
                  <a:glow rad="127000">
                    <a:schemeClr val="tx1"/>
                  </a:glow>
                </a:effectLst>
                <a:latin typeface="Arial" charset="0"/>
                <a:ea typeface="ＭＳ Ｐゴシック" charset="0"/>
                <a:cs typeface="ＭＳ Ｐゴシック" charset="0"/>
              </a:rPr>
              <a:t>凯旋进圣城</a:t>
            </a:r>
            <a:endParaRPr lang="en-US" sz="5400" b="1" dirty="0">
              <a:effectLst>
                <a:glow rad="127000">
                  <a:schemeClr val="tx1"/>
                </a:glow>
              </a:effectLst>
              <a:latin typeface="Arial" charset="0"/>
              <a:ea typeface="ＭＳ Ｐゴシック" charset="0"/>
              <a:cs typeface="ＭＳ Ｐゴシック" charset="0"/>
            </a:endParaRPr>
          </a:p>
        </p:txBody>
      </p:sp>
      <p:pic>
        <p:nvPicPr>
          <p:cNvPr id="5478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89" y="35"/>
            <a:ext cx="9172575" cy="4608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227801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9889" name="Picture 6" descr="sf_triumphant_08.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1750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0" name="Title 1"/>
          <p:cNvSpPr>
            <a:spLocks noGrp="1"/>
          </p:cNvSpPr>
          <p:nvPr>
            <p:ph type="ctrTitle"/>
          </p:nvPr>
        </p:nvSpPr>
        <p:spPr>
          <a:xfrm>
            <a:off x="671513" y="-1924015"/>
            <a:ext cx="7772400" cy="1000125"/>
          </a:xfrm>
          <a:solidFill>
            <a:srgbClr val="800000"/>
          </a:solidFill>
        </p:spPr>
        <p:txBody>
          <a:bodyPr/>
          <a:lstStyle/>
          <a:p>
            <a:pPr eaLnBrk="1" hangingPunct="1"/>
            <a:r>
              <a:rPr lang="en-US">
                <a:solidFill>
                  <a:schemeClr val="bg1"/>
                </a:solidFill>
                <a:latin typeface="Capitals" charset="0"/>
                <a:cs typeface="Capitals" charset="0"/>
              </a:rPr>
              <a:t>Triumphant Entry</a:t>
            </a:r>
          </a:p>
        </p:txBody>
      </p:sp>
      <p:sp>
        <p:nvSpPr>
          <p:cNvPr id="549891" name="Title 1"/>
          <p:cNvSpPr txBox="1">
            <a:spLocks/>
          </p:cNvSpPr>
          <p:nvPr/>
        </p:nvSpPr>
        <p:spPr bwMode="auto">
          <a:xfrm>
            <a:off x="671513" y="-961990"/>
            <a:ext cx="7772400" cy="1000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275" tIns="45638" rIns="91275" bIns="45638" anchor="ctr"/>
          <a:lstStyle>
            <a:lvl1pPr defTabSz="457200" eaLnBrk="0" hangingPunct="0">
              <a:defRPr sz="2400">
                <a:solidFill>
                  <a:schemeClr val="tx1"/>
                </a:solidFill>
                <a:latin typeface="Times New Roman" charset="0"/>
                <a:ea typeface="ＭＳ Ｐゴシック" charset="0"/>
                <a:cs typeface="ＭＳ Ｐゴシック" charset="0"/>
              </a:defRPr>
            </a:lvl1pPr>
            <a:lvl2pPr marL="742950" indent="-285750" defTabSz="457200" eaLnBrk="0" hangingPunct="0">
              <a:defRPr sz="2400">
                <a:solidFill>
                  <a:schemeClr val="tx1"/>
                </a:solidFill>
                <a:latin typeface="Times New Roman" charset="0"/>
                <a:ea typeface="ＭＳ Ｐゴシック" charset="0"/>
              </a:defRPr>
            </a:lvl2pPr>
            <a:lvl3pPr marL="1143000" indent="-228600" defTabSz="457200" eaLnBrk="0" hangingPunct="0">
              <a:defRPr sz="2400">
                <a:solidFill>
                  <a:schemeClr val="tx1"/>
                </a:solidFill>
                <a:latin typeface="Times New Roman" charset="0"/>
                <a:ea typeface="ＭＳ Ｐゴシック" charset="0"/>
              </a:defRPr>
            </a:lvl3pPr>
            <a:lvl4pPr marL="1600200" indent="-228600" defTabSz="457200" eaLnBrk="0" hangingPunct="0">
              <a:defRPr sz="2400">
                <a:solidFill>
                  <a:schemeClr val="tx1"/>
                </a:solidFill>
                <a:latin typeface="Times New Roman" charset="0"/>
                <a:ea typeface="ＭＳ Ｐゴシック" charset="0"/>
              </a:defRPr>
            </a:lvl4pPr>
            <a:lvl5pPr marL="2057400" indent="-228600" defTabSz="4572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pPr>
            <a:r>
              <a:rPr lang="en-US" sz="4400">
                <a:solidFill>
                  <a:srgbClr val="800000"/>
                </a:solidFill>
                <a:latin typeface="Capitals" charset="0"/>
                <a:cs typeface="Capitals" charset="0"/>
              </a:rPr>
              <a:t>Matthew 21:9</a:t>
            </a:r>
          </a:p>
        </p:txBody>
      </p:sp>
      <p:pic>
        <p:nvPicPr>
          <p:cNvPr id="549892" name="Picture 4" descr="sf_triumphant_0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9144000" cy="68580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671512" y="1844824"/>
            <a:ext cx="7932935" cy="3693319"/>
          </a:xfrm>
          <a:prstGeom prst="rect">
            <a:avLst/>
          </a:prstGeom>
          <a:noFill/>
        </p:spPr>
        <p:txBody>
          <a:bodyPr wrap="square" rtlCol="0">
            <a:spAutoFit/>
          </a:bodyPr>
          <a:lstStyle/>
          <a:p>
            <a:pPr algn="ctr"/>
            <a:endParaRPr lang="en-US" altLang="zh-CN" sz="2400" b="1" dirty="0">
              <a:solidFill>
                <a:srgbClr val="C00000"/>
              </a:solidFill>
            </a:endParaRPr>
          </a:p>
          <a:p>
            <a:pPr algn="ctr"/>
            <a:r>
              <a:rPr lang="zh-CN" altLang="en-US" sz="2400" b="1" dirty="0">
                <a:solidFill>
                  <a:srgbClr val="C00000"/>
                </a:solidFill>
              </a:rPr>
              <a:t>前 行 後 随 的 众 人 喊 着 说 ： </a:t>
            </a:r>
            <a:endParaRPr lang="en-US" altLang="zh-CN" sz="2400" b="1" dirty="0">
              <a:solidFill>
                <a:srgbClr val="C00000"/>
              </a:solidFill>
            </a:endParaRPr>
          </a:p>
          <a:p>
            <a:pPr algn="ctr"/>
            <a:r>
              <a:rPr lang="zh-CN" altLang="en-US" sz="2400" b="1" dirty="0">
                <a:solidFill>
                  <a:srgbClr val="C00000"/>
                </a:solidFill>
              </a:rPr>
              <a:t>和 散 那 </a:t>
            </a:r>
            <a:endParaRPr lang="en-US" altLang="zh-CN" sz="2400" b="1" dirty="0">
              <a:solidFill>
                <a:srgbClr val="C00000"/>
              </a:solidFill>
            </a:endParaRPr>
          </a:p>
          <a:p>
            <a:pPr algn="ctr"/>
            <a:r>
              <a:rPr lang="zh-CN" altLang="en-US" sz="2400" b="1" dirty="0">
                <a:solidFill>
                  <a:srgbClr val="C00000"/>
                </a:solidFill>
              </a:rPr>
              <a:t>（ 原 有 求 救 的 意 思 ， 在 此 是 称 颂 的 话 ） </a:t>
            </a:r>
            <a:endParaRPr lang="en-US" altLang="zh-CN" sz="2400" b="1" dirty="0">
              <a:solidFill>
                <a:srgbClr val="C00000"/>
              </a:solidFill>
            </a:endParaRPr>
          </a:p>
          <a:p>
            <a:pPr algn="ctr"/>
            <a:r>
              <a:rPr lang="zh-CN" altLang="en-US" sz="2400" b="1" dirty="0">
                <a:solidFill>
                  <a:srgbClr val="C00000"/>
                </a:solidFill>
              </a:rPr>
              <a:t>归 於 大 卫 的 子 孙 ！ </a:t>
            </a:r>
            <a:endParaRPr lang="en-US" altLang="zh-CN" sz="2400" b="1" dirty="0">
              <a:solidFill>
                <a:srgbClr val="C00000"/>
              </a:solidFill>
            </a:endParaRPr>
          </a:p>
          <a:p>
            <a:pPr algn="ctr"/>
            <a:r>
              <a:rPr lang="zh-CN" altLang="en-US" sz="2400" b="1" dirty="0">
                <a:solidFill>
                  <a:srgbClr val="C00000"/>
                </a:solidFill>
              </a:rPr>
              <a:t>奉 主 名 来 的 是 应 当 称 颂 的 ！ </a:t>
            </a:r>
            <a:endParaRPr lang="en-US" altLang="zh-CN" sz="2400" b="1" dirty="0">
              <a:solidFill>
                <a:srgbClr val="C00000"/>
              </a:solidFill>
            </a:endParaRPr>
          </a:p>
          <a:p>
            <a:pPr algn="ctr"/>
            <a:r>
              <a:rPr lang="zh-CN" altLang="en-US" sz="2400" b="1" dirty="0">
                <a:solidFill>
                  <a:srgbClr val="C00000"/>
                </a:solidFill>
              </a:rPr>
              <a:t>高 高 在 上 和 散 那 ！</a:t>
            </a:r>
            <a:endParaRPr lang="en-US" altLang="zh-CN" sz="2400" b="1" dirty="0">
              <a:solidFill>
                <a:srgbClr val="C00000"/>
              </a:solidFill>
            </a:endParaRPr>
          </a:p>
          <a:p>
            <a:pPr algn="ctr"/>
            <a:endParaRPr lang="en-US" sz="2400" b="1" dirty="0">
              <a:solidFill>
                <a:srgbClr val="C00000"/>
              </a:solidFill>
            </a:endParaRPr>
          </a:p>
          <a:p>
            <a:pPr algn="ctr"/>
            <a:r>
              <a:rPr lang="zh-CN" altLang="en-US" sz="2400" b="1" dirty="0">
                <a:solidFill>
                  <a:srgbClr val="C00000"/>
                </a:solidFill>
              </a:rPr>
              <a:t>马太</a:t>
            </a:r>
            <a:r>
              <a:rPr lang="en-US" altLang="zh-CN" sz="2400" b="1" dirty="0">
                <a:solidFill>
                  <a:srgbClr val="C00000"/>
                </a:solidFill>
              </a:rPr>
              <a:t>21:9</a:t>
            </a:r>
            <a:endParaRPr lang="en-US" dirty="0"/>
          </a:p>
          <a:p>
            <a:endParaRPr lang="en-GB" dirty="0"/>
          </a:p>
        </p:txBody>
      </p:sp>
    </p:spTree>
    <p:extLst>
      <p:ext uri="{BB962C8B-B14F-4D97-AF65-F5344CB8AC3E}">
        <p14:creationId xmlns:p14="http://schemas.microsoft.com/office/powerpoint/2010/main" val="3630814315"/>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1" descr="00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8575"/>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5090" name="Picture 1" descr="05_Jesus_Anointed_1024.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0" y="2649247"/>
            <a:ext cx="9144000" cy="1281043"/>
          </a:xfrm>
          <a:noFill/>
          <a:ln>
            <a:noFill/>
          </a:ln>
        </p:spPr>
        <p:txBody>
          <a:bodyPr lIns="91403" tIns="45702" rIns="91403" bIns="45702"/>
          <a:lstStyle/>
          <a:p>
            <a:pPr defTabSz="457200"/>
            <a:r>
              <a:rPr lang="zh-CN" altLang="en-US" sz="5400" dirty="0">
                <a:solidFill>
                  <a:prstClr val="white"/>
                </a:solidFill>
                <a:effectLst>
                  <a:glow rad="127000">
                    <a:prstClr val="black"/>
                  </a:glow>
                </a:effectLst>
              </a:rPr>
              <a:t>破碎和溢出</a:t>
            </a:r>
            <a:endParaRPr lang="en-US" sz="5400" dirty="0">
              <a:solidFill>
                <a:prstClr val="white"/>
              </a:solidFill>
              <a:effectLst>
                <a:glow rad="127000">
                  <a:prstClr val="black"/>
                </a:glow>
              </a:effectLst>
            </a:endParaRPr>
          </a:p>
        </p:txBody>
      </p:sp>
      <p:sp>
        <p:nvSpPr>
          <p:cNvPr id="5" name="TextBox 4"/>
          <p:cNvSpPr txBox="1"/>
          <p:nvPr/>
        </p:nvSpPr>
        <p:spPr>
          <a:xfrm>
            <a:off x="701675" y="4594225"/>
            <a:ext cx="7740650" cy="923293"/>
          </a:xfrm>
          <a:prstGeom prst="rect">
            <a:avLst/>
          </a:prstGeom>
          <a:noFill/>
          <a:ln>
            <a:noFill/>
          </a:ln>
        </p:spPr>
        <p:txBody>
          <a:bodyPr vert="horz" wrap="square" lIns="91403" tIns="45702" rIns="91403" bIns="45702" numCol="1" anchor="t" anchorCtr="0" compatLnSpc="1">
            <a:prstTxWarp prst="textNoShape">
              <a:avLst/>
            </a:prstTxWarp>
          </a:bodyPr>
          <a:lstStyle>
            <a:lvl1pPr algn="ctr" defTabSz="457200">
              <a:defRPr sz="5400" b="1">
                <a:solidFill>
                  <a:prstClr val="white"/>
                </a:solidFill>
                <a:effectLst>
                  <a:glow rad="127000">
                    <a:prstClr val="black"/>
                  </a:glow>
                </a:effectLst>
                <a:latin typeface="Arial"/>
                <a:cs typeface="Arial"/>
              </a:defRPr>
            </a:lvl1pPr>
            <a:lvl2pPr algn="ctr" defTabSz="457020">
              <a:defRPr sz="3600" b="1">
                <a:solidFill>
                  <a:srgbClr val="FFFFFF"/>
                </a:solidFill>
              </a:defRPr>
            </a:lvl2pPr>
            <a:lvl3pPr algn="ctr" defTabSz="457020">
              <a:defRPr sz="3600" b="1">
                <a:solidFill>
                  <a:srgbClr val="FFFFFF"/>
                </a:solidFill>
              </a:defRPr>
            </a:lvl3pPr>
            <a:lvl4pPr algn="ctr" defTabSz="457020">
              <a:defRPr sz="3600" b="1">
                <a:solidFill>
                  <a:srgbClr val="FFFFFF"/>
                </a:solidFill>
              </a:defRPr>
            </a:lvl4pPr>
            <a:lvl5pPr algn="ctr" defTabSz="457020">
              <a:defRPr sz="3600" b="1">
                <a:solidFill>
                  <a:srgbClr val="FFFFFF"/>
                </a:solidFill>
              </a:defRPr>
            </a:lvl5pPr>
            <a:lvl6pPr marL="457020" algn="ctr" defTabSz="457020" fontAlgn="base">
              <a:spcBef>
                <a:spcPct val="0"/>
              </a:spcBef>
              <a:spcAft>
                <a:spcPct val="0"/>
              </a:spcAft>
              <a:defRPr sz="4400">
                <a:latin typeface="Calibri" charset="0"/>
              </a:defRPr>
            </a:lvl6pPr>
            <a:lvl7pPr marL="914040" algn="ctr" defTabSz="457020" fontAlgn="base">
              <a:spcBef>
                <a:spcPct val="0"/>
              </a:spcBef>
              <a:spcAft>
                <a:spcPct val="0"/>
              </a:spcAft>
              <a:defRPr sz="4400">
                <a:latin typeface="Calibri" charset="0"/>
              </a:defRPr>
            </a:lvl7pPr>
            <a:lvl8pPr marL="1371056" algn="ctr" defTabSz="457020" fontAlgn="base">
              <a:spcBef>
                <a:spcPct val="0"/>
              </a:spcBef>
              <a:spcAft>
                <a:spcPct val="0"/>
              </a:spcAft>
              <a:defRPr sz="4400">
                <a:latin typeface="Calibri" charset="0"/>
              </a:defRPr>
            </a:lvl8pPr>
            <a:lvl9pPr marL="1828080" algn="ctr" defTabSz="457020"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耶稣是受膏者</a:t>
            </a:r>
            <a:endParaRPr lang="en-US" dirty="0">
              <a:ea typeface="ＭＳ Ｐゴシック" charset="0"/>
            </a:endParaRPr>
          </a:p>
        </p:txBody>
      </p:sp>
      <p:sp>
        <p:nvSpPr>
          <p:cNvPr id="6" name="TextBox 5"/>
          <p:cNvSpPr txBox="1"/>
          <p:nvPr/>
        </p:nvSpPr>
        <p:spPr>
          <a:xfrm>
            <a:off x="4284664" y="115888"/>
            <a:ext cx="4859337" cy="1939925"/>
          </a:xfrm>
          <a:prstGeom prst="rect">
            <a:avLst/>
          </a:prstGeom>
          <a:noFill/>
        </p:spPr>
        <p:txBody>
          <a:bodyPr lIns="91403" tIns="45702" rIns="91403" bIns="45702">
            <a:spAutoFit/>
          </a:bodyPr>
          <a:lstStyle/>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马太</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26:6-13</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马可</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14:1-11</a:t>
            </a:r>
          </a:p>
          <a:p>
            <a:pPr eaLnBrk="0" fontAlgn="base" hangingPunct="0">
              <a:spcBef>
                <a:spcPct val="0"/>
              </a:spcBef>
              <a:spcAft>
                <a:spcPct val="0"/>
              </a:spcAft>
              <a:defRPr/>
            </a:pPr>
            <a:r>
              <a:rPr lang="zh-CN" altLang="en-US" sz="4000" b="1" dirty="0">
                <a:solidFill>
                  <a:srgbClr val="FFFFFF"/>
                </a:solidFill>
                <a:effectLst>
                  <a:outerShdw blurRad="50800" dist="88900" dir="2700000" algn="tl" rotWithShape="0">
                    <a:srgbClr val="000000"/>
                  </a:outerShdw>
                </a:effectLst>
                <a:latin typeface="KaiTi" panose="02010609060101010101" pitchFamily="49" charset="-122"/>
                <a:ea typeface="KaiTi" panose="02010609060101010101" pitchFamily="49" charset="-122"/>
                <a:cs typeface="ＭＳ Ｐゴシック" charset="0"/>
              </a:rPr>
              <a:t>约翰</a:t>
            </a:r>
            <a:r>
              <a:rPr lang="en-US" sz="4000" b="1" dirty="0">
                <a:solidFill>
                  <a:srgbClr val="FFFFFF"/>
                </a:solidFill>
                <a:effectLst>
                  <a:outerShdw blurRad="50800" dist="88900" dir="2700000" algn="tl" rotWithShape="0">
                    <a:srgbClr val="000000"/>
                  </a:outerShdw>
                </a:effectLst>
                <a:latin typeface="Arial" charset="0"/>
                <a:ea typeface="ＭＳ Ｐゴシック" charset="0"/>
                <a:cs typeface="ＭＳ Ｐゴシック" charset="0"/>
              </a:rPr>
              <a:t> 12:1-11</a:t>
            </a:r>
          </a:p>
        </p:txBody>
      </p:sp>
      <p:pic>
        <p:nvPicPr>
          <p:cNvPr id="345094" name="Picture 2" descr="FB_00_Prodigal Son_1024.jpg                                    008FF0F0Drive A                        7C268443:"/>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itle 1"/>
          <p:cNvSpPr txBox="1">
            <a:spLocks/>
          </p:cNvSpPr>
          <p:nvPr/>
        </p:nvSpPr>
        <p:spPr bwMode="auto">
          <a:xfrm>
            <a:off x="0" y="3725533"/>
            <a:ext cx="9144000" cy="783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91403" tIns="45702" rIns="91403" bIns="45702"/>
          <a:lstStyle>
            <a:defPPr>
              <a:defRPr lang="en-US"/>
            </a:defPPr>
            <a:lvl1pPr algn="ctr" defTabSz="457200">
              <a:defRPr sz="3600" b="1">
                <a:solidFill>
                  <a:prstClr val="white"/>
                </a:solidFill>
                <a:effectLst>
                  <a:glow rad="127000">
                    <a:prstClr val="black"/>
                  </a:glow>
                </a:effectLst>
                <a:latin typeface="Arial"/>
                <a:cs typeface="Arial"/>
              </a:defRPr>
            </a:lvl1pPr>
            <a:lvl2pPr algn="ctr" defTabSz="457200">
              <a:defRPr sz="4400">
                <a:latin typeface="Calibri" charset="0"/>
              </a:defRPr>
            </a:lvl2pPr>
            <a:lvl3pPr algn="ctr" defTabSz="457200">
              <a:defRPr sz="4400">
                <a:latin typeface="Calibri" charset="0"/>
              </a:defRPr>
            </a:lvl3pPr>
            <a:lvl4pPr algn="ctr" defTabSz="457200">
              <a:defRPr sz="4400">
                <a:latin typeface="Calibri" charset="0"/>
              </a:defRPr>
            </a:lvl4pPr>
            <a:lvl5pPr algn="ctr" defTabSz="457200">
              <a:defRPr sz="4400">
                <a:latin typeface="Calibri" charset="0"/>
              </a:defRPr>
            </a:lvl5pPr>
            <a:lvl6pPr marL="457200" algn="ctr" fontAlgn="base">
              <a:spcBef>
                <a:spcPct val="0"/>
              </a:spcBef>
              <a:spcAft>
                <a:spcPct val="0"/>
              </a:spcAft>
              <a:defRPr sz="4400">
                <a:latin typeface="Calibri" charset="0"/>
              </a:defRPr>
            </a:lvl6pPr>
            <a:lvl7pPr marL="914400" algn="ctr" fontAlgn="base">
              <a:spcBef>
                <a:spcPct val="0"/>
              </a:spcBef>
              <a:spcAft>
                <a:spcPct val="0"/>
              </a:spcAft>
              <a:defRPr sz="4400">
                <a:latin typeface="Calibri" charset="0"/>
              </a:defRPr>
            </a:lvl7pPr>
            <a:lvl8pPr marL="1371600" algn="ctr" fontAlgn="base">
              <a:spcBef>
                <a:spcPct val="0"/>
              </a:spcBef>
              <a:spcAft>
                <a:spcPct val="0"/>
              </a:spcAft>
              <a:defRPr sz="4400">
                <a:latin typeface="Calibri" charset="0"/>
              </a:defRPr>
            </a:lvl8pPr>
            <a:lvl9pPr marL="1828800" algn="ctr" fontAlgn="base">
              <a:spcBef>
                <a:spcPct val="0"/>
              </a:spcBef>
              <a:spcAft>
                <a:spcPct val="0"/>
              </a:spcAft>
              <a:defRPr sz="4400">
                <a:latin typeface="Calibri" charset="0"/>
              </a:defRPr>
            </a:lvl9pPr>
          </a:lstStyle>
          <a:p>
            <a:pPr eaLnBrk="0" fontAlgn="base" hangingPunct="0">
              <a:spcBef>
                <a:spcPct val="0"/>
              </a:spcBef>
              <a:spcAft>
                <a:spcPct val="0"/>
              </a:spcAft>
            </a:pPr>
            <a:r>
              <a:rPr lang="zh-CN" altLang="en-US" dirty="0">
                <a:ea typeface="ＭＳ Ｐゴシック" charset="0"/>
              </a:rPr>
              <a:t>演出者： </a:t>
            </a:r>
            <a:r>
              <a:rPr lang="en-US" dirty="0">
                <a:ea typeface="ＭＳ Ｐゴシック" charset="0"/>
              </a:rPr>
              <a:t>Steve Green</a:t>
            </a:r>
          </a:p>
        </p:txBody>
      </p:sp>
      <p:grpSp>
        <p:nvGrpSpPr>
          <p:cNvPr id="10" name="Group 9"/>
          <p:cNvGrpSpPr/>
          <p:nvPr/>
        </p:nvGrpSpPr>
        <p:grpSpPr>
          <a:xfrm>
            <a:off x="395536" y="18864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n-US" sz="2400">
                  <a:solidFill>
                    <a:srgbClr val="FFFFFF"/>
                  </a:solidFill>
                  <a:latin typeface="Calibri"/>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eaLnBrk="0" fontAlgn="base" hangingPunct="0">
                <a:spcBef>
                  <a:spcPct val="0"/>
                </a:spcBef>
                <a:spcAft>
                  <a:spcPct val="0"/>
                </a:spcAft>
                <a:defRPr sz="7500" b="1" spc="-218">
                  <a:solidFill>
                    <a:srgbClr val="002060"/>
                  </a:solidFill>
                </a:defRPr>
              </a:pPr>
              <a:r>
                <a:rPr lang="zh-TW" altLang="en-US" sz="2800" b="1" spc="-218">
                  <a:solidFill>
                    <a:srgbClr val="000090"/>
                  </a:solidFill>
                  <a:latin typeface="Arial" charset="0"/>
                  <a:ea typeface="ＭＳ Ｐゴシック" charset="0"/>
                  <a:cs typeface="ＭＳ Ｐゴシック" charset="0"/>
                </a:rPr>
                <a:t>免费</a:t>
              </a:r>
            </a:p>
            <a:p>
              <a:pPr algn="just" eaLnBrk="0" fontAlgn="base" hangingPunct="0">
                <a:spcBef>
                  <a:spcPct val="0"/>
                </a:spcBef>
                <a:spcAft>
                  <a:spcPct val="0"/>
                </a:spcAft>
                <a:defRPr sz="7500" b="1" spc="-119">
                  <a:solidFill>
                    <a:srgbClr val="00B0F0"/>
                  </a:solidFill>
                </a:defRPr>
              </a:pPr>
              <a:r>
                <a:rPr lang="zh-TW" altLang="en-US" sz="2800" b="1" spc="-119">
                  <a:solidFill>
                    <a:srgbClr val="36BAD5"/>
                  </a:solidFill>
                  <a:latin typeface="Arial" charset="0"/>
                  <a:ea typeface="ＭＳ Ｐゴシック" charset="0"/>
                  <a:cs typeface="ＭＳ Ｐゴシック" charset="0"/>
                </a:rPr>
                <a:t>圣经</a:t>
              </a:r>
            </a:p>
            <a:p>
              <a:pPr algn="just" eaLnBrk="0" fontAlgn="base" hangingPunct="0">
                <a:spcBef>
                  <a:spcPct val="0"/>
                </a:spcBef>
                <a:spcAft>
                  <a:spcPct val="0"/>
                </a:spcAft>
                <a:defRPr sz="7500" b="1" spc="-119">
                  <a:solidFill>
                    <a:srgbClr val="002060"/>
                  </a:solidFill>
                </a:defRPr>
              </a:pPr>
              <a:r>
                <a:rPr lang="zh-TW" altLang="en-US" sz="2800" b="1" spc="-119">
                  <a:solidFill>
                    <a:srgbClr val="000090"/>
                  </a:solidFill>
                  <a:latin typeface="Arial" charset="0"/>
                  <a:ea typeface="ＭＳ Ｐゴシック" charset="0"/>
                  <a:cs typeface="ＭＳ Ｐゴシック" charset="0"/>
                </a:rPr>
                <a:t>图片</a:t>
              </a:r>
            </a:p>
          </p:txBody>
        </p:sp>
      </p:grpSp>
    </p:spTree>
    <p:extLst>
      <p:ext uri="{BB962C8B-B14F-4D97-AF65-F5344CB8AC3E}">
        <p14:creationId xmlns:p14="http://schemas.microsoft.com/office/powerpoint/2010/main" val="205693707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pic>
        <p:nvPicPr>
          <p:cNvPr id="4" name="Picture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983764" y="5696156"/>
            <a:ext cx="3160236" cy="116184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zh-CN" altLang="en-US" sz="6000" b="1" i="1" dirty="0">
                <a:effectLst>
                  <a:glow rad="127000">
                    <a:schemeClr val="tx1"/>
                  </a:glow>
                </a:effectLst>
                <a:latin typeface="Arial" charset="0"/>
                <a:ea typeface="ＭＳ Ｐゴシック" charset="0"/>
                <a:cs typeface="ＭＳ Ｐゴシック" charset="0"/>
              </a:rPr>
              <a:t>从圣枝到十架</a:t>
            </a:r>
            <a:endParaRPr lang="en-US" sz="6000" b="1" i="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798293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5"/>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0638" y="15910"/>
            <a:ext cx="9123362"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p:txBody>
          <a:bodyPr>
            <a:normAutofit/>
          </a:bodyPr>
          <a:lstStyle/>
          <a:p>
            <a:pPr eaLnBrk="1" fontAlgn="auto" hangingPunct="1">
              <a:spcAft>
                <a:spcPts val="0"/>
              </a:spcAft>
              <a:defRPr/>
            </a:pPr>
            <a:r>
              <a:rPr lang="zh-CN" altLang="en-US" sz="5400" dirty="0">
                <a:ea typeface="+mj-ea"/>
                <a:cs typeface="+mj-cs"/>
              </a:rPr>
              <a:t>耶稣受难日为何是美好的？</a:t>
            </a:r>
            <a:endParaRPr lang="en-US" sz="5400" dirty="0">
              <a:ea typeface="+mj-ea"/>
              <a:cs typeface="+mj-cs"/>
            </a:endParaRPr>
          </a:p>
        </p:txBody>
      </p:sp>
    </p:spTree>
    <p:extLst>
      <p:ext uri="{BB962C8B-B14F-4D97-AF65-F5344CB8AC3E}">
        <p14:creationId xmlns:p14="http://schemas.microsoft.com/office/powerpoint/2010/main" val="18355082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
            <a:ext cx="9144000" cy="6858000"/>
          </a:xfrm>
          <a:prstGeom prst="rect">
            <a:avLst/>
          </a:prstGeom>
        </p:spPr>
      </p:pic>
      <p:sp>
        <p:nvSpPr>
          <p:cNvPr id="2" name="Title 1"/>
          <p:cNvSpPr>
            <a:spLocks noGrp="1"/>
          </p:cNvSpPr>
          <p:nvPr>
            <p:ph type="title"/>
          </p:nvPr>
        </p:nvSpPr>
        <p:spPr>
          <a:xfrm>
            <a:off x="0" y="3560095"/>
            <a:ext cx="9144000" cy="2990001"/>
          </a:xfrm>
        </p:spPr>
        <p:txBody>
          <a:bodyPr>
            <a:normAutofit/>
          </a:bodyPr>
          <a:lstStyle/>
          <a:p>
            <a:r>
              <a:rPr lang="zh-CN" altLang="en-US" sz="6600" b="0" dirty="0">
                <a:effectLst/>
              </a:rPr>
              <a:t>基督的死怎么比</a:t>
            </a:r>
            <a:br>
              <a:rPr lang="en-US" altLang="zh-CN" sz="6600" b="0" dirty="0">
                <a:effectLst/>
              </a:rPr>
            </a:br>
            <a:r>
              <a:rPr lang="zh-CN" altLang="en-US" sz="6600" b="0" dirty="0">
                <a:effectLst/>
              </a:rPr>
              <a:t>任何</a:t>
            </a:r>
            <a:r>
              <a:rPr lang="zh-CN" altLang="en-US" sz="6600" b="0" dirty="0">
                <a:solidFill>
                  <a:srgbClr val="FFFF00"/>
                </a:solidFill>
                <a:effectLst/>
              </a:rPr>
              <a:t>牺牲</a:t>
            </a:r>
            <a:r>
              <a:rPr lang="zh-CN" altLang="en-US" sz="6600" b="0" dirty="0">
                <a:effectLst/>
              </a:rPr>
              <a:t>都好？</a:t>
            </a:r>
            <a:endParaRPr lang="en-US" dirty="0"/>
          </a:p>
        </p:txBody>
      </p:sp>
    </p:spTree>
    <p:extLst>
      <p:ext uri="{BB962C8B-B14F-4D97-AF65-F5344CB8AC3E}">
        <p14:creationId xmlns:p14="http://schemas.microsoft.com/office/powerpoint/2010/main" val="29895615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0" name="Rectangle 10"/>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eaLnBrk="0" fontAlgn="base" hangingPunct="0">
              <a:spcBef>
                <a:spcPct val="0"/>
              </a:spcBef>
              <a:spcAft>
                <a:spcPct val="0"/>
              </a:spcAft>
              <a:defRPr/>
            </a:pPr>
            <a:endParaRPr lang="en-US">
              <a:solidFill>
                <a:srgbClr val="2F1311"/>
              </a:solidFill>
              <a:latin typeface="Tahoma" charset="-52"/>
              <a:ea typeface="ＭＳ Ｐゴシック" charset="-128"/>
              <a:cs typeface="ＭＳ Ｐゴシック" charset="-128"/>
            </a:endParaRPr>
          </a:p>
        </p:txBody>
      </p:sp>
      <p:sp>
        <p:nvSpPr>
          <p:cNvPr id="391170" name="Text Box 5"/>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pPr>
            <a:r>
              <a:rPr lang="en-US" sz="2000" b="1">
                <a:solidFill>
                  <a:srgbClr val="2F1311"/>
                </a:solidFill>
                <a:latin typeface="Tahoma" charset="0"/>
              </a:rPr>
              <a:t>145</a:t>
            </a:r>
          </a:p>
        </p:txBody>
      </p:sp>
      <p:pic>
        <p:nvPicPr>
          <p:cNvPr id="391171" name="Picture 6" descr="j028038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990600"/>
            <a:ext cx="30353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091" name="Text Box 11"/>
          <p:cNvSpPr txBox="1">
            <a:spLocks noChangeArrowheads="1"/>
          </p:cNvSpPr>
          <p:nvPr/>
        </p:nvSpPr>
        <p:spPr bwMode="auto">
          <a:xfrm>
            <a:off x="914400" y="2057400"/>
            <a:ext cx="1005403" cy="584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pPr>
            <a:r>
              <a:rPr lang="zh-TW" altLang="en-US" sz="3200" b="1" dirty="0">
                <a:solidFill>
                  <a:srgbClr val="2F1311"/>
                </a:solidFill>
                <a:latin typeface="Tahoma" charset="0"/>
              </a:rPr>
              <a:t>成圣</a:t>
            </a:r>
            <a:endParaRPr lang="en-US" sz="1800" dirty="0">
              <a:solidFill>
                <a:srgbClr val="2F1311"/>
              </a:solidFill>
              <a:latin typeface="Tahoma" charset="0"/>
            </a:endParaRPr>
          </a:p>
        </p:txBody>
      </p:sp>
      <p:sp>
        <p:nvSpPr>
          <p:cNvPr id="174082" name="Rectangle 2"/>
          <p:cNvSpPr>
            <a:spLocks noGrp="1" noChangeArrowheads="1"/>
          </p:cNvSpPr>
          <p:nvPr>
            <p:ph type="title"/>
          </p:nvPr>
        </p:nvSpPr>
        <p:spPr>
          <a:xfrm>
            <a:off x="228600" y="0"/>
            <a:ext cx="7477125" cy="1143000"/>
          </a:xfrm>
          <a:solidFill>
            <a:schemeClr val="bg2"/>
          </a:solidFill>
          <a:effectLst>
            <a:outerShdw blurRad="63500" dist="38099" dir="2700000" algn="ctr" rotWithShape="0">
              <a:schemeClr val="bg2">
                <a:alpha val="74997"/>
              </a:schemeClr>
            </a:outerShdw>
          </a:effectLst>
        </p:spPr>
        <p:txBody>
          <a:bodyPr/>
          <a:lstStyle/>
          <a:p>
            <a:pPr eaLnBrk="1" hangingPunct="1">
              <a:defRPr/>
            </a:pPr>
            <a:r>
              <a:rPr lang="zh-CN" altLang="en-US" sz="6000" b="1" dirty="0">
                <a:latin typeface="SimHei" charset="0"/>
                <a:ea typeface="SimHei" charset="0"/>
                <a:cs typeface="SimHei" charset="0"/>
              </a:rPr>
              <a:t>四个杯</a:t>
            </a:r>
            <a:r>
              <a:rPr lang="en-US" altLang="ja-JP" sz="6000" b="1" dirty="0">
                <a:latin typeface="SimHei" charset="0"/>
                <a:ea typeface="SimHei" charset="0"/>
                <a:cs typeface="SimHei" charset="0"/>
              </a:rPr>
              <a:t>(</a:t>
            </a:r>
            <a:r>
              <a:rPr lang="zh-CN" altLang="en-US" b="1" dirty="0">
                <a:latin typeface="SimHei" charset="0"/>
                <a:ea typeface="SimHei" charset="0"/>
                <a:cs typeface="SimHei" charset="0"/>
              </a:rPr>
              <a:t>出埃及记 </a:t>
            </a:r>
            <a:r>
              <a:rPr lang="en-US" altLang="ja-JP" b="1" dirty="0">
                <a:latin typeface="SimHei" charset="0"/>
                <a:ea typeface="SimHei" charset="0"/>
                <a:cs typeface="SimHei" charset="0"/>
              </a:rPr>
              <a:t>6:6-7</a:t>
            </a:r>
            <a:r>
              <a:rPr lang="en-US" altLang="ja-JP" sz="6000" b="1" dirty="0">
                <a:latin typeface="SimHei" charset="0"/>
                <a:ea typeface="SimHei" charset="0"/>
                <a:cs typeface="SimHei" charset="0"/>
              </a:rPr>
              <a:t>)</a:t>
            </a:r>
            <a:endParaRPr lang="en-US" dirty="0">
              <a:ea typeface="+mj-ea"/>
              <a:cs typeface="+mj-cs"/>
            </a:endParaRPr>
          </a:p>
        </p:txBody>
      </p:sp>
      <p:sp>
        <p:nvSpPr>
          <p:cNvPr id="14" name="TextBox 13"/>
          <p:cNvSpPr txBox="1">
            <a:spLocks noChangeArrowheads="1"/>
          </p:cNvSpPr>
          <p:nvPr/>
        </p:nvSpPr>
        <p:spPr bwMode="auto">
          <a:xfrm>
            <a:off x="4724400" y="1295400"/>
            <a:ext cx="4419600" cy="1015663"/>
          </a:xfrm>
          <a:prstGeom prst="rect">
            <a:avLst/>
          </a:prstGeom>
          <a:solidFill>
            <a:srgbClr val="6600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pPr>
            <a:r>
              <a:rPr lang="ja-JP" altLang="en-US" sz="2000" dirty="0">
                <a:solidFill>
                  <a:srgbClr val="FFFFFF"/>
                </a:solidFill>
                <a:latin typeface="华文细黑"/>
                <a:ea typeface="华文细黑"/>
                <a:cs typeface="华文细黑"/>
              </a:rPr>
              <a:t>因此</a:t>
            </a:r>
            <a:r>
              <a:rPr lang="en-US" altLang="ja-JP" sz="2000" dirty="0">
                <a:solidFill>
                  <a:srgbClr val="FFFFFF"/>
                </a:solidFill>
                <a:latin typeface="华文细黑"/>
                <a:ea typeface="华文细黑"/>
                <a:cs typeface="华文细黑"/>
              </a:rPr>
              <a:t>,</a:t>
            </a:r>
            <a:r>
              <a:rPr lang="ja-JP" altLang="en-US" sz="2000" dirty="0">
                <a:solidFill>
                  <a:srgbClr val="FFFFFF"/>
                </a:solidFill>
                <a:latin typeface="华文细黑"/>
                <a:ea typeface="华文细黑"/>
                <a:cs typeface="华文细黑"/>
              </a:rPr>
              <a:t>你对色列人说</a:t>
            </a:r>
            <a:r>
              <a:rPr lang="en-US" altLang="ja-JP" sz="2000" dirty="0">
                <a:solidFill>
                  <a:srgbClr val="FFFFFF"/>
                </a:solidFill>
                <a:latin typeface="华文细黑"/>
                <a:ea typeface="华文细黑"/>
                <a:cs typeface="华文细黑"/>
              </a:rPr>
              <a:t>:‘</a:t>
            </a:r>
            <a:r>
              <a:rPr lang="ja-JP" altLang="en-US" sz="2000" dirty="0">
                <a:solidFill>
                  <a:srgbClr val="FFFFFF"/>
                </a:solidFill>
                <a:latin typeface="华文细黑"/>
                <a:ea typeface="华文细黑"/>
                <a:cs typeface="华文细黑"/>
              </a:rPr>
              <a:t>我是耶和华</a:t>
            </a:r>
            <a:r>
              <a:rPr lang="en-US" altLang="ja-JP" sz="2000" dirty="0">
                <a:solidFill>
                  <a:srgbClr val="FFFFFF"/>
                </a:solidFill>
                <a:latin typeface="华文细黑"/>
                <a:ea typeface="华文细黑"/>
                <a:cs typeface="华文细黑"/>
              </a:rPr>
              <a:t>, </a:t>
            </a:r>
            <a:r>
              <a:rPr lang="ja-JP" altLang="en-US" sz="2000" u="sng" dirty="0">
                <a:solidFill>
                  <a:srgbClr val="FFFF66"/>
                </a:solidFill>
                <a:latin typeface="华文细黑"/>
                <a:ea typeface="华文细黑"/>
                <a:cs typeface="华文细黑"/>
              </a:rPr>
              <a:t>我会</a:t>
            </a:r>
            <a:r>
              <a:rPr lang="ja-JP" altLang="en-US" sz="2000" dirty="0">
                <a:solidFill>
                  <a:srgbClr val="FFFF66"/>
                </a:solidFill>
                <a:latin typeface="华文细黑"/>
                <a:ea typeface="华文细黑"/>
                <a:cs typeface="华文细黑"/>
              </a:rPr>
              <a:t>带领你们脱离</a:t>
            </a:r>
            <a:r>
              <a:rPr lang="ja-JP" altLang="en-US" sz="2000" dirty="0">
                <a:solidFill>
                  <a:srgbClr val="FFFFFF"/>
                </a:solidFill>
                <a:latin typeface="华文细黑"/>
                <a:ea typeface="华文细黑"/>
                <a:cs typeface="华文细黑"/>
              </a:rPr>
              <a:t>在埃及人手下为奴的重轭’</a:t>
            </a:r>
          </a:p>
        </p:txBody>
      </p:sp>
    </p:spTree>
    <p:extLst>
      <p:ext uri="{BB962C8B-B14F-4D97-AF65-F5344CB8AC3E}">
        <p14:creationId xmlns:p14="http://schemas.microsoft.com/office/powerpoint/2010/main" val="4187314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09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91" grpId="0"/>
      <p:bldP spid="1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13</a:t>
            </a:r>
          </a:p>
        </p:txBody>
      </p:sp>
    </p:spTree>
    <p:extLst>
      <p:ext uri="{BB962C8B-B14F-4D97-AF65-F5344CB8AC3E}">
        <p14:creationId xmlns:p14="http://schemas.microsoft.com/office/powerpoint/2010/main" val="24732175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9784"/>
            <a:ext cx="9144000" cy="5395440"/>
          </a:xfrm>
          <a:effectLst>
            <a:outerShdw blurRad="63500" dist="35921" dir="2700000" algn="ctr" rotWithShape="0">
              <a:schemeClr val="tx2">
                <a:alpha val="74998"/>
              </a:schemeClr>
            </a:outerShdw>
          </a:effectLst>
        </p:spPr>
        <p:txBody>
          <a:bodyPr anchor="ctr"/>
          <a:lstStyle/>
          <a:p>
            <a:pPr>
              <a:defRPr/>
            </a:pPr>
            <a:r>
              <a:rPr lang="zh-CN" altLang="en-US" sz="4800" b="1" dirty="0">
                <a:effectLst>
                  <a:glow rad="127000">
                    <a:schemeClr val="tx1"/>
                  </a:glow>
                </a:effectLst>
                <a:latin typeface="Arial" charset="0"/>
                <a:ea typeface="ＭＳ Ｐゴシック" charset="0"/>
                <a:cs typeface="ＭＳ Ｐゴシック" charset="0"/>
              </a:rPr>
              <a:t>耶稣预备门徒倚靠圣灵</a:t>
            </a:r>
            <a:br>
              <a:rPr lang="en-US" altLang="zh-CN" sz="4800" b="1" dirty="0">
                <a:effectLst>
                  <a:glow rad="127000">
                    <a:schemeClr val="tx1"/>
                  </a:glow>
                </a:effectLst>
                <a:latin typeface="Arial" charset="0"/>
                <a:ea typeface="ＭＳ Ｐゴシック" charset="0"/>
                <a:cs typeface="ＭＳ Ｐゴシック" charset="0"/>
              </a:rPr>
            </a:br>
            <a:r>
              <a:rPr lang="zh-CN" altLang="en-US" sz="4800" b="1" dirty="0">
                <a:effectLst>
                  <a:glow rad="127000">
                    <a:schemeClr val="tx1"/>
                  </a:glow>
                </a:effectLst>
                <a:latin typeface="Arial" charset="0"/>
                <a:ea typeface="ＭＳ Ｐゴシック" charset="0"/>
                <a:cs typeface="ＭＳ Ｐゴシック" charset="0"/>
              </a:rPr>
              <a:t>（约翰福音</a:t>
            </a:r>
            <a:r>
              <a:rPr lang="en-US" altLang="zh-CN" sz="4800" b="1" dirty="0">
                <a:effectLst>
                  <a:glow rad="127000">
                    <a:schemeClr val="tx1"/>
                  </a:glow>
                </a:effectLst>
                <a:latin typeface="Arial" charset="0"/>
                <a:ea typeface="ＭＳ Ｐゴシック" charset="0"/>
                <a:cs typeface="ＭＳ Ｐゴシック" charset="0"/>
              </a:rPr>
              <a:t>13-17</a:t>
            </a:r>
            <a:r>
              <a:rPr lang="zh-CN" altLang="en-US" sz="4800" b="1" dirty="0">
                <a:effectLst>
                  <a:glow rad="127000">
                    <a:schemeClr val="tx1"/>
                  </a:glow>
                </a:effectLst>
                <a:latin typeface="Arial" charset="0"/>
                <a:ea typeface="ＭＳ Ｐゴシック" charset="0"/>
                <a:cs typeface="ＭＳ Ｐゴシック" charset="0"/>
              </a:rPr>
              <a:t>章）。</a:t>
            </a:r>
            <a:br>
              <a:rPr lang="zh-CN" altLang="en-US" sz="4800" b="1" dirty="0">
                <a:effectLst>
                  <a:glow rad="127000">
                    <a:schemeClr val="tx1"/>
                  </a:glow>
                </a:effectLst>
                <a:latin typeface="Arial" charset="0"/>
                <a:ea typeface="ＭＳ Ｐゴシック" charset="0"/>
                <a:cs typeface="ＭＳ Ｐゴシック" charset="0"/>
              </a:rPr>
            </a:br>
            <a:endParaRPr lang="en-US" sz="4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985310981"/>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7"/>
            <a:ext cx="9027900" cy="1107850"/>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rPr>
              <a:t>耶稣为门徒洗脚</a:t>
            </a:r>
            <a:endParaRPr lang="en-US" sz="6600" b="1" dirty="0">
              <a:solidFill>
                <a:srgbClr val="6BCBF4"/>
              </a:solidFill>
              <a:effectLst>
                <a:glow rad="101600">
                  <a:prstClr val="black">
                    <a:alpha val="75000"/>
                  </a:prstClr>
                </a:glow>
                <a:outerShdw blurRad="50800" dist="88900" dir="2700000" algn="tl" rotWithShape="0">
                  <a:srgbClr val="000000"/>
                </a:outerShdw>
              </a:effectLst>
            </a:endParaRP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7" y="6064246"/>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8"/>
            <a:ext cx="5284787" cy="676534"/>
          </a:xfrm>
          <a:prstGeom prst="rect">
            <a:avLst/>
          </a:prstGeom>
          <a:noFill/>
        </p:spPr>
        <p:txBody>
          <a:bodyPr lIns="91294" tIns="45648" rIns="91294" bIns="45648">
            <a:spAutoFit/>
          </a:bodyPr>
          <a:lstStyle/>
          <a:p>
            <a:pPr defTabSz="913410" fontAlgn="base">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rPr>
              <a:t>约翰</a:t>
            </a:r>
            <a:r>
              <a:rPr lang="en-US" sz="3800" b="1" dirty="0">
                <a:solidFill>
                  <a:srgbClr val="FFFFFF"/>
                </a:solidFill>
                <a:effectLst>
                  <a:glow rad="101600">
                    <a:prstClr val="black">
                      <a:alpha val="75000"/>
                    </a:prstClr>
                  </a:glow>
                  <a:outerShdw blurRad="50800" dist="88900" dir="2700000" algn="tl" rotWithShape="0">
                    <a:srgbClr val="000000"/>
                  </a:outerShdw>
                </a:effectLst>
              </a:rPr>
              <a:t> 13:1-17</a:t>
            </a:r>
          </a:p>
        </p:txBody>
      </p:sp>
      <p:sp>
        <p:nvSpPr>
          <p:cNvPr id="9" name="TextBox 8"/>
          <p:cNvSpPr txBox="1"/>
          <p:nvPr/>
        </p:nvSpPr>
        <p:spPr>
          <a:xfrm>
            <a:off x="217690" y="3789040"/>
            <a:ext cx="2591891" cy="557276"/>
          </a:xfrm>
          <a:prstGeom prst="rect">
            <a:avLst/>
          </a:prstGeom>
          <a:noFill/>
        </p:spPr>
        <p:txBody>
          <a:bodyPr wrap="none" lIns="64212" tIns="32103" rIns="64212" bIns="32103">
            <a:spAutoFit/>
          </a:bodyPr>
          <a:lstStyle/>
          <a:p>
            <a:pPr defTabSz="321247" fontAlgn="base">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endParaRPr>
          </a:p>
        </p:txBody>
      </p:sp>
      <p:grpSp>
        <p:nvGrpSpPr>
          <p:cNvPr id="8" name="Group 7"/>
          <p:cNvGrpSpPr/>
          <p:nvPr/>
        </p:nvGrpSpPr>
        <p:grpSpPr>
          <a:xfrm>
            <a:off x="6335688" y="15240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4"/>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2114762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03956032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085137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4210489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3" name="Picture 3" descr="01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3564606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707536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084559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2284704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645284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64561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358399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735991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64015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478892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1" name="Picture 1" descr="02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403983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107864"/>
          </a:xfrm>
          <a:prstGeom prst="rect">
            <a:avLst/>
          </a:prstGeom>
          <a:noFill/>
        </p:spPr>
        <p:txBody>
          <a:bodyPr lIns="91308" tIns="45655" rIns="91308" bIns="45655">
            <a:spAutoFit/>
          </a:bodyPr>
          <a:lstStyle/>
          <a:p>
            <a:pPr defTabSz="913545" eaLnBrk="0" fontAlgn="base" hangingPunct="0">
              <a:spcBef>
                <a:spcPct val="0"/>
              </a:spcBef>
              <a:spcAft>
                <a:spcPct val="0"/>
              </a:spcAft>
              <a:defRPr/>
            </a:pPr>
            <a:r>
              <a:rPr lang="zh-CN" alt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主的晚餐</a:t>
            </a:r>
            <a:endParaRPr lang="en-US" sz="66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pic>
        <p:nvPicPr>
          <p:cNvPr id="3075" name="Picture 2" descr="FB_00_Prodigal Son_1024.jpg                                    008FF0F0Drive A                        7C26844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5724128" y="3531150"/>
            <a:ext cx="3456384" cy="2429270"/>
          </a:xfrm>
          <a:prstGeom prst="rect">
            <a:avLst/>
          </a:prstGeom>
          <a:noFill/>
        </p:spPr>
        <p:txBody>
          <a:bodyPr wrap="square" lIns="91308" tIns="45655" rIns="91308" bIns="45655">
            <a:spAutoFit/>
          </a:bodyPr>
          <a:lstStyle/>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马太</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26:17-35</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马可</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14:12-31</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路加</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22:7-38</a:t>
            </a:r>
          </a:p>
          <a:p>
            <a:pPr defTabSz="913545" eaLnBrk="0" fontAlgn="base" hangingPunct="0">
              <a:spcBef>
                <a:spcPct val="0"/>
              </a:spcBef>
              <a:spcAft>
                <a:spcPct val="0"/>
              </a:spcAft>
              <a:defRPr/>
            </a:pPr>
            <a:r>
              <a:rPr lang="zh-CN" alt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约翰</a:t>
            </a: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 13:18-38</a:t>
            </a:r>
          </a:p>
        </p:txBody>
      </p:sp>
      <p:sp>
        <p:nvSpPr>
          <p:cNvPr id="9" name="TextBox 8"/>
          <p:cNvSpPr txBox="1"/>
          <p:nvPr/>
        </p:nvSpPr>
        <p:spPr>
          <a:xfrm>
            <a:off x="217688" y="3833692"/>
            <a:ext cx="2591909" cy="557286"/>
          </a:xfrm>
          <a:prstGeom prst="rect">
            <a:avLst/>
          </a:prstGeom>
          <a:noFill/>
        </p:spPr>
        <p:txBody>
          <a:bodyPr wrap="none" lIns="64221" tIns="32108" rIns="64221" bIns="32108">
            <a:spAutoFit/>
          </a:bodyPr>
          <a:lstStyle/>
          <a:p>
            <a:pPr defTabSz="321295" eaLnBrk="0" fontAlgn="base" hangingPunct="0">
              <a:spcBef>
                <a:spcPct val="0"/>
              </a:spcBef>
              <a:spcAft>
                <a:spcPct val="0"/>
              </a:spcAft>
              <a:defRPr/>
            </a:pPr>
            <a:r>
              <a:rPr lang="zh-CN" alt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复活节的故事</a:t>
            </a:r>
            <a:endParaRPr lang="en-US" sz="32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endParaRPr>
          </a:p>
        </p:txBody>
      </p:sp>
      <p:grpSp>
        <p:nvGrpSpPr>
          <p:cNvPr id="8" name="Group 7"/>
          <p:cNvGrpSpPr/>
          <p:nvPr/>
        </p:nvGrpSpPr>
        <p:grpSpPr>
          <a:xfrm>
            <a:off x="6335688" y="152400"/>
            <a:ext cx="2808312" cy="1394678"/>
            <a:chOff x="5508104" y="620688"/>
            <a:chExt cx="2808312" cy="1394678"/>
          </a:xfrm>
        </p:grpSpPr>
        <p:grpSp>
          <p:nvGrpSpPr>
            <p:cNvPr id="11" name="Group 10"/>
            <p:cNvGrpSpPr/>
            <p:nvPr/>
          </p:nvGrpSpPr>
          <p:grpSpPr>
            <a:xfrm>
              <a:off x="5508104" y="620689"/>
              <a:ext cx="2660102" cy="1394677"/>
              <a:chOff x="5508104" y="620689"/>
              <a:chExt cx="2660102" cy="1394677"/>
            </a:xfrm>
          </p:grpSpPr>
          <p:pic>
            <p:nvPicPr>
              <p:cNvPr id="13" name="Picture 1" descr="22_John_Baptist_Prison_JPEG_1024.jpg"/>
              <p:cNvPicPr>
                <a:picLocks noChangeAspect="1"/>
              </p:cNvPicPr>
              <p:nvPr/>
            </p:nvPicPr>
            <p:blipFill rotWithShape="1">
              <a:blip r:embed="rId5"/>
              <a:srcRect l="14936" t="9783" r="12087" b="39201"/>
              <a:stretch/>
            </p:blipFill>
            <p:spPr bwMode="auto">
              <a:xfrm>
                <a:off x="5508104" y="620689"/>
                <a:ext cx="2660102" cy="1394677"/>
              </a:xfrm>
              <a:prstGeom prst="rect">
                <a:avLst/>
              </a:prstGeom>
              <a:noFill/>
              <a:ln w="9525">
                <a:noFill/>
                <a:miter lim="800000"/>
                <a:headEnd/>
                <a:tailEnd/>
              </a:ln>
            </p:spPr>
          </p:pic>
          <p:sp>
            <p:nvSpPr>
              <p:cNvPr id="14" name="Rectangle 13"/>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grpSp>
        <p:sp>
          <p:nvSpPr>
            <p:cNvPr id="12" name="TextBox 11"/>
            <p:cNvSpPr txBox="1"/>
            <p:nvPr/>
          </p:nvSpPr>
          <p:spPr>
            <a:xfrm>
              <a:off x="6876256" y="620688"/>
              <a:ext cx="1440160" cy="1384995"/>
            </a:xfrm>
            <a:prstGeom prst="rect">
              <a:avLst/>
            </a:prstGeom>
            <a:noFill/>
          </p:spPr>
          <p:txBody>
            <a:bodyPr wrap="square" rtlCol="0">
              <a:spAutoFit/>
            </a:bodyPr>
            <a:lstStyle/>
            <a:p>
              <a:pPr algn="just">
                <a:defRPr sz="7500" b="1" spc="-218">
                  <a:solidFill>
                    <a:srgbClr val="002060"/>
                  </a:solidFill>
                </a:defRPr>
              </a:pPr>
              <a:r>
                <a:rPr lang="zh-TW" altLang="en-US" sz="2800">
                  <a:solidFill>
                    <a:srgbClr val="000090"/>
                  </a:solidFill>
                </a:rPr>
                <a:t>免费</a:t>
              </a:r>
            </a:p>
            <a:p>
              <a:pPr algn="just">
                <a:defRPr sz="7500" b="1" spc="-119">
                  <a:solidFill>
                    <a:srgbClr val="00B0F0"/>
                  </a:solidFill>
                </a:defRPr>
              </a:pPr>
              <a:r>
                <a:rPr lang="zh-TW" altLang="en-US" sz="2800">
                  <a:solidFill>
                    <a:srgbClr val="36BAD5"/>
                  </a:solidFill>
                </a:rPr>
                <a:t>圣经</a:t>
              </a:r>
            </a:p>
            <a:p>
              <a:pPr algn="just">
                <a:defRPr sz="7500" b="1" spc="-119">
                  <a:solidFill>
                    <a:srgbClr val="002060"/>
                  </a:solidFill>
                </a:defRPr>
              </a:pPr>
              <a:r>
                <a:rPr lang="zh-TW" altLang="en-US" sz="2800">
                  <a:solidFill>
                    <a:srgbClr val="000090"/>
                  </a:solidFill>
                </a:rPr>
                <a:t>图片</a:t>
              </a:r>
            </a:p>
          </p:txBody>
        </p:sp>
      </p:grpSp>
    </p:spTree>
    <p:extLst>
      <p:ext uri="{BB962C8B-B14F-4D97-AF65-F5344CB8AC3E}">
        <p14:creationId xmlns:p14="http://schemas.microsoft.com/office/powerpoint/2010/main" val="146670220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973404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107997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757287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350198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41891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811115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1630687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6905941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0209" name="Picture 1" descr="03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2700" y="1"/>
            <a:ext cx="2743200" cy="4038600"/>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有一天，一位平凡的村女，被她对主热爱的</a:t>
            </a:r>
            <a:br>
              <a:rPr lang="en-US" altLang="zh-CN" dirty="0">
                <a:solidFill>
                  <a:prstClr val="white"/>
                </a:solidFill>
                <a:effectLst>
                  <a:glow rad="127000">
                    <a:prstClr val="black"/>
                  </a:glow>
                </a:effectLst>
              </a:rPr>
            </a:br>
            <a:r>
              <a:rPr lang="zh-CN" altLang="en-US" dirty="0">
                <a:solidFill>
                  <a:prstClr val="white"/>
                </a:solidFill>
                <a:effectLst>
                  <a:glow rad="127000">
                    <a:prstClr val="black"/>
                  </a:glow>
                </a:effectLst>
              </a:rPr>
              <a:t>推动力</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09127755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7003676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35500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507909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01985820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19127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768573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9966855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6" name="Shape 217"/>
          <p:cNvSpPr txBox="1">
            <a:spLocks/>
          </p:cNvSpPr>
          <p:nvPr/>
        </p:nvSpPr>
        <p:spPr bwMode="auto">
          <a:xfrm>
            <a:off x="36512" y="4335388"/>
            <a:ext cx="9144000" cy="829777"/>
          </a:xfrm>
          <a:prstGeom prst="rect">
            <a:avLst/>
          </a:prstGeom>
          <a:solidFill>
            <a:srgbClr val="FFFFFF"/>
          </a:solidFill>
          <a:ln w="9525">
            <a:noFill/>
            <a:miter lim="800000"/>
            <a:headEnd/>
            <a:tailEnd/>
          </a:ln>
        </p:spPr>
        <p:txBody>
          <a:bodyPr vert="horz" wrap="square" lIns="32887" tIns="32887" rIns="32887" bIns="32887" numCol="1" anchor="ctr" anchorCtr="0" compatLnSpc="1">
            <a:prstTxWarp prst="textNoShape">
              <a:avLst/>
            </a:prstTxWarp>
          </a:bodyPr>
          <a:lstStyle>
            <a:lvl1pPr algn="ctr" defTabSz="311670" rtl="0" eaLnBrk="0" fontAlgn="base" hangingPunct="0">
              <a:spcBef>
                <a:spcPct val="0"/>
              </a:spcBef>
              <a:spcAft>
                <a:spcPct val="0"/>
              </a:spcAft>
              <a:defRPr sz="4200" kern="1200" spc="-200">
                <a:solidFill>
                  <a:srgbClr val="808080"/>
                </a:solidFill>
                <a:latin typeface="Arial"/>
                <a:ea typeface="Arial"/>
                <a:cs typeface="Arial"/>
                <a:sym typeface="Arial"/>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r>
              <a:rPr lang="zh-TW" altLang="en-US" sz="6000"/>
              <a:t>图片中的文字</a:t>
            </a:r>
          </a:p>
        </p:txBody>
      </p:sp>
      <p:sp>
        <p:nvSpPr>
          <p:cNvPr id="7" name="Shape 218"/>
          <p:cNvSpPr/>
          <p:nvPr/>
        </p:nvSpPr>
        <p:spPr>
          <a:xfrm>
            <a:off x="4790628" y="594265"/>
            <a:ext cx="4029844" cy="3554815"/>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just">
              <a:defRPr sz="7500" b="1" spc="-218">
                <a:solidFill>
                  <a:srgbClr val="002060"/>
                </a:solidFill>
              </a:defRPr>
            </a:pPr>
            <a:r>
              <a:rPr sz="7500" b="1" spc="-218" dirty="0" err="1">
                <a:solidFill>
                  <a:srgbClr val="002060"/>
                </a:solidFill>
              </a:rPr>
              <a:t>免费</a:t>
            </a:r>
            <a:endParaRPr sz="7500" b="1" spc="-218" dirty="0">
              <a:solidFill>
                <a:srgbClr val="002060"/>
              </a:solidFill>
            </a:endParaRPr>
          </a:p>
          <a:p>
            <a:pPr algn="just">
              <a:defRPr sz="7500" b="1" spc="-119">
                <a:solidFill>
                  <a:srgbClr val="00B0F0"/>
                </a:solidFill>
              </a:defRPr>
            </a:pPr>
            <a:r>
              <a:rPr sz="7500" b="1" spc="-119" dirty="0" err="1">
                <a:solidFill>
                  <a:srgbClr val="00B0F0"/>
                </a:solidFill>
              </a:rPr>
              <a:t>圣经</a:t>
            </a:r>
            <a:endParaRPr sz="7500" b="1" spc="-119" dirty="0">
              <a:solidFill>
                <a:srgbClr val="00B0F0"/>
              </a:solidFill>
            </a:endParaRPr>
          </a:p>
          <a:p>
            <a:pPr algn="just">
              <a:defRPr sz="7500" b="1" spc="-119">
                <a:solidFill>
                  <a:srgbClr val="002060"/>
                </a:solidFill>
              </a:defRPr>
            </a:pPr>
            <a:r>
              <a:rPr sz="7500" b="1" spc="-119" dirty="0" err="1">
                <a:solidFill>
                  <a:srgbClr val="002060"/>
                </a:solidFill>
              </a:rPr>
              <a:t>图片</a:t>
            </a:r>
            <a:endParaRPr sz="7500" b="1" spc="-119" dirty="0">
              <a:solidFill>
                <a:srgbClr val="002060"/>
              </a:solidFill>
            </a:endParaRPr>
          </a:p>
        </p:txBody>
      </p:sp>
      <p:sp>
        <p:nvSpPr>
          <p:cNvPr id="5" name="Title 4"/>
          <p:cNvSpPr>
            <a:spLocks noGrp="1"/>
          </p:cNvSpPr>
          <p:nvPr>
            <p:ph type="ctrTitle"/>
          </p:nvPr>
        </p:nvSpPr>
        <p:spPr>
          <a:xfrm>
            <a:off x="9252520" y="1484784"/>
            <a:ext cx="2230016" cy="2810743"/>
          </a:xfrm>
        </p:spPr>
        <p:txBody>
          <a:bodyPr/>
          <a:lstStyle/>
          <a:p>
            <a:r>
              <a:rPr lang="en-US"/>
              <a:t>Free</a:t>
            </a:r>
            <a:r>
              <a:rPr lang="en-US" baseline="0"/>
              <a:t> Bible Images</a:t>
            </a:r>
            <a:endParaRPr lang="en-US"/>
          </a:p>
        </p:txBody>
      </p:sp>
      <p:sp>
        <p:nvSpPr>
          <p:cNvPr id="9" name="Title 1"/>
          <p:cNvSpPr txBox="1">
            <a:spLocks/>
          </p:cNvSpPr>
          <p:nvPr/>
        </p:nvSpPr>
        <p:spPr bwMode="auto">
          <a:xfrm>
            <a:off x="0" y="20039"/>
            <a:ext cx="9144000" cy="672657"/>
          </a:xfrm>
          <a:prstGeom prst="rect">
            <a:avLst/>
          </a:prstGeom>
          <a:noFill/>
          <a:ln w="9525">
            <a:noFill/>
            <a:miter lim="800000"/>
            <a:headEnd/>
            <a:tailEnd/>
          </a:ln>
          <a:effectLst/>
        </p:spPr>
        <p:txBody>
          <a:bodyPr vert="horz" wrap="square" lIns="63288" tIns="32910" rIns="63288" bIns="3291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defTabSz="321503" eaLnBrk="1" hangingPunct="1">
              <a:buClr>
                <a:srgbClr val="000000"/>
              </a:buClr>
              <a:buSzPct val="100000"/>
              <a:buFont typeface="Times New Roman" charset="0"/>
              <a:buNone/>
            </a:pPr>
            <a:r>
              <a:rPr lang="zh-TW" altLang="en-US" sz="3200" b="1" kern="0">
                <a:solidFill>
                  <a:srgbClr val="000000"/>
                </a:solidFill>
                <a:ea typeface="ＭＳ Ｐゴシック"/>
                <a:cs typeface="DejaVu Sans"/>
              </a:rPr>
              <a:t>授权使用</a:t>
            </a:r>
            <a:endParaRPr lang="en-US" sz="3200" b="1" kern="0">
              <a:solidFill>
                <a:srgbClr val="000000"/>
              </a:solidFill>
              <a:ea typeface="ＭＳ Ｐゴシック"/>
              <a:cs typeface="DejaVu Sans"/>
            </a:endParaRPr>
          </a:p>
        </p:txBody>
      </p:sp>
    </p:spTree>
    <p:extLst>
      <p:ext uri="{BB962C8B-B14F-4D97-AF65-F5344CB8AC3E}">
        <p14:creationId xmlns:p14="http://schemas.microsoft.com/office/powerpoint/2010/main" val="373752558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lstStyle>
            <a:lvl1pPr defTabSz="314884">
              <a:defRPr sz="3100" b="1">
                <a:latin typeface="Times New Roman"/>
                <a:ea typeface="Times New Roman"/>
                <a:cs typeface="Times New Roman"/>
                <a:sym typeface="Times New Roman"/>
              </a:defRPr>
            </a:lvl1pPr>
          </a:lstStyle>
          <a:p>
            <a:r>
              <a:t>授权使用</a:t>
            </a:r>
          </a:p>
        </p:txBody>
      </p:sp>
      <p:sp>
        <p:nvSpPr>
          <p:cNvPr id="222" name="Shape 222"/>
          <p:cNvSpPr/>
          <p:nvPr/>
        </p:nvSpPr>
        <p:spPr>
          <a:xfrm>
            <a:off x="554312" y="2576522"/>
            <a:ext cx="4737768"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由Lumo Project出版独家资源，我们特此通知您我们不授权将这些图片发放给除</a:t>
            </a:r>
            <a:r>
              <a:rPr sz="1300" u="sng" kern="0">
                <a:solidFill>
                  <a:srgbClr val="0000FF"/>
                </a:solidFill>
                <a:uFill>
                  <a:solidFill>
                    <a:srgbClr val="0000FF"/>
                  </a:solidFill>
                </a:uFill>
                <a:latin typeface="Times New Roman"/>
                <a:ea typeface="Times New Roman"/>
                <a:cs typeface="Times New Roman"/>
                <a:sym typeface="Times New Roman"/>
                <a:hlinkClick r:id="rId3"/>
              </a:rPr>
              <a:t>freebibleimages.org</a:t>
            </a:r>
            <a:r>
              <a:rPr sz="1300" kern="0">
                <a:solidFill>
                  <a:srgbClr val="000000"/>
                </a:solidFill>
                <a:latin typeface="Times New Roman"/>
                <a:ea typeface="Times New Roman"/>
                <a:cs typeface="Times New Roman"/>
                <a:sym typeface="Times New Roman"/>
              </a:rPr>
              <a:t>客户以外的任何人。</a:t>
            </a:r>
            <a:endParaRPr lang="en-US" sz="1300" kern="0">
              <a:solidFill>
                <a:srgbClr val="000000"/>
              </a:solidFill>
              <a:latin typeface="Times New Roman"/>
              <a:ea typeface="Times New Roman"/>
              <a:cs typeface="Times New Roman"/>
              <a:sym typeface="Times New Roman"/>
            </a:endParaRPr>
          </a:p>
          <a:p>
            <a:pPr hangingPunct="0">
              <a:defRPr sz="1300">
                <a:latin typeface="Times New Roman"/>
                <a:ea typeface="Times New Roman"/>
                <a:cs typeface="Times New Roman"/>
                <a:sym typeface="Times New Roman"/>
              </a:defRPr>
            </a:pPr>
            <a:endParaRPr sz="1300" kern="0">
              <a:solidFill>
                <a:srgbClr val="000000"/>
              </a:solidFill>
              <a:latin typeface="Times New Roman"/>
              <a:ea typeface="Times New Roman"/>
              <a:cs typeface="Times New Roman"/>
              <a:sym typeface="Times New Roman"/>
            </a:endParaRPr>
          </a:p>
        </p:txBody>
      </p:sp>
      <p:sp>
        <p:nvSpPr>
          <p:cNvPr id="223" name="Shape 223"/>
          <p:cNvSpPr>
            <a:spLocks noChangeAspect="1"/>
          </p:cNvSpPr>
          <p:nvPr/>
        </p:nvSpPr>
        <p:spPr>
          <a:xfrm>
            <a:off x="118762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马太福音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d</a:t>
            </a:r>
          </a:p>
        </p:txBody>
      </p:sp>
      <p:sp>
        <p:nvSpPr>
          <p:cNvPr id="224" name="Shape 224"/>
          <p:cNvSpPr>
            <a:spLocks noChangeAspect="1"/>
          </p:cNvSpPr>
          <p:nvPr/>
        </p:nvSpPr>
        <p:spPr>
          <a:xfrm>
            <a:off x="2060809"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马可福音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o</a:t>
            </a:r>
          </a:p>
        </p:txBody>
      </p:sp>
      <p:sp>
        <p:nvSpPr>
          <p:cNvPr id="225" name="Shape 225"/>
          <p:cNvSpPr>
            <a:spLocks noChangeAspect="1"/>
          </p:cNvSpPr>
          <p:nvPr/>
        </p:nvSpPr>
        <p:spPr>
          <a:xfrm>
            <a:off x="2933994"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路加福音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6" name="Shape 226"/>
          <p:cNvSpPr>
            <a:spLocks noChangeAspect="1"/>
          </p:cNvSpPr>
          <p:nvPr/>
        </p:nvSpPr>
        <p:spPr>
          <a:xfrm>
            <a:off x="3807180" y="1635283"/>
            <a:ext cx="899997" cy="626085"/>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defRPr sz="1200">
                <a:latin typeface="Times New Roman"/>
                <a:ea typeface="Times New Roman"/>
                <a:cs typeface="Times New Roman"/>
                <a:sym typeface="Times New Roman"/>
              </a:defRPr>
            </a:pPr>
            <a:r>
              <a:rPr sz="1200" kern="0">
                <a:solidFill>
                  <a:srgbClr val="000000"/>
                </a:solidFill>
                <a:latin typeface="Times New Roman"/>
                <a:ea typeface="Times New Roman"/>
                <a:cs typeface="Times New Roman"/>
                <a:sym typeface="Times New Roman"/>
              </a:rPr>
              <a:t>约翰福音</a:t>
            </a:r>
          </a:p>
          <a:p>
            <a:pPr algn="ctr" hangingPunct="0">
              <a:defRPr sz="1200">
                <a:solidFill>
                  <a:srgbClr val="FFFFFF"/>
                </a:solidFill>
                <a:latin typeface="Times New Roman"/>
                <a:ea typeface="Times New Roman"/>
                <a:cs typeface="Times New Roman"/>
                <a:sym typeface="Times New Roman"/>
              </a:defRPr>
            </a:pPr>
            <a:r>
              <a:rPr sz="1200" kern="0">
                <a:solidFill>
                  <a:srgbClr val="FFFFFF"/>
                </a:solidFill>
                <a:latin typeface="Times New Roman"/>
                <a:ea typeface="Times New Roman"/>
                <a:cs typeface="Times New Roman"/>
                <a:sym typeface="Times New Roman"/>
              </a:rPr>
              <a:t>0</a:t>
            </a:r>
          </a:p>
        </p:txBody>
      </p:sp>
      <p:sp>
        <p:nvSpPr>
          <p:cNvPr id="227" name="Shape 227"/>
          <p:cNvSpPr/>
          <p:nvPr/>
        </p:nvSpPr>
        <p:spPr>
          <a:xfrm>
            <a:off x="554312" y="3274428"/>
            <a:ext cx="4711245" cy="987451"/>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所有图片不授权用于视频制作、epublishing或者其他媒体。所有下载的图片和文件不可通过除freebibleimages.org以外的其他网站传播，亦不可用于任何破坏基督信仰和福音的处境中。</a:t>
            </a:r>
          </a:p>
          <a:p>
            <a:pPr hangingPunct="0">
              <a:defRPr sz="1300">
                <a:solidFill>
                  <a:srgbClr val="FFFFFF"/>
                </a:solidFill>
                <a:latin typeface="Times New Roman"/>
                <a:ea typeface="Times New Roman"/>
                <a:cs typeface="Times New Roman"/>
                <a:sym typeface="Times New Roman"/>
              </a:defRPr>
            </a:pPr>
            <a:r>
              <a:rPr sz="1300" kern="0">
                <a:solidFill>
                  <a:srgbClr val="FFFFFF"/>
                </a:solidFill>
                <a:latin typeface="Times New Roman"/>
                <a:ea typeface="Times New Roman"/>
                <a:cs typeface="Times New Roman"/>
                <a:sym typeface="Times New Roman"/>
              </a:rPr>
              <a:t>o</a:t>
            </a:r>
          </a:p>
        </p:txBody>
      </p:sp>
      <p:sp>
        <p:nvSpPr>
          <p:cNvPr id="228" name="Shape 228"/>
          <p:cNvSpPr/>
          <p:nvPr/>
        </p:nvSpPr>
        <p:spPr>
          <a:xfrm>
            <a:off x="554312" y="4248515"/>
            <a:ext cx="4881784"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hangingPunct="0">
              <a:defRPr sz="1300">
                <a:latin typeface="Times New Roman"/>
                <a:ea typeface="Times New Roman"/>
                <a:cs typeface="Times New Roman"/>
                <a:sym typeface="Times New Roman"/>
              </a:defRPr>
            </a:pPr>
            <a:r>
              <a:rPr sz="1300" kern="0">
                <a:solidFill>
                  <a:srgbClr val="000000"/>
                </a:solidFill>
                <a:latin typeface="Times New Roman"/>
                <a:ea typeface="Times New Roman"/>
                <a:cs typeface="Times New Roman"/>
                <a:sym typeface="Times New Roman"/>
              </a:rPr>
              <a:t>图片仅供教育展示、博客和社交媒体使用；所有用途均需注明出处</a:t>
            </a:r>
            <a:br>
              <a:rPr lang="en-US" sz="1300" kern="0">
                <a:solidFill>
                  <a:srgbClr val="000000"/>
                </a:solidFill>
                <a:latin typeface="Times New Roman"/>
                <a:ea typeface="Times New Roman"/>
                <a:cs typeface="Times New Roman"/>
                <a:sym typeface="Times New Roman"/>
              </a:rPr>
            </a:br>
            <a:r>
              <a:rPr sz="1300" u="sng" kern="0">
                <a:solidFill>
                  <a:srgbClr val="0000FF"/>
                </a:solidFill>
                <a:uFill>
                  <a:solidFill>
                    <a:srgbClr val="0000FF"/>
                  </a:solidFill>
                </a:uFill>
                <a:latin typeface="Times New Roman"/>
                <a:ea typeface="Times New Roman"/>
                <a:cs typeface="Times New Roman"/>
                <a:sym typeface="Times New Roman"/>
                <a:hlinkClick r:id="rId4"/>
              </a:rPr>
              <a:t>www.LumoProject.com</a:t>
            </a:r>
            <a:endParaRPr lang="en-US" sz="1300" u="sng" kern="0">
              <a:solidFill>
                <a:srgbClr val="0000FF"/>
              </a:solidFill>
              <a:uFill>
                <a:solidFill>
                  <a:srgbClr val="0000FF"/>
                </a:solidFill>
              </a:uFill>
              <a:latin typeface="Times New Roman"/>
              <a:ea typeface="Times New Roman"/>
              <a:cs typeface="Times New Roman"/>
              <a:sym typeface="Times New Roman"/>
              <a:hlinkClick r:id="rId4"/>
            </a:endParaRPr>
          </a:p>
          <a:p>
            <a:pP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Times New Roman"/>
              <a:ea typeface="Times New Roman"/>
              <a:cs typeface="Times New Roman"/>
              <a:sym typeface="Times New Roman"/>
              <a:hlinkClick r:id="rId4"/>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Times New Roman"/>
                <a:ea typeface="Times New Roman"/>
                <a:cs typeface="Times New Roman"/>
                <a:sym typeface="Times New Roman"/>
              </a:rPr>
              <a:t>图片声明 BBM</a:t>
            </a:r>
            <a:br>
              <a:rPr sz="1000" kern="0" spc="50">
                <a:solidFill>
                  <a:srgbClr val="000000"/>
                </a:solidFill>
                <a:latin typeface="Times New Roman"/>
                <a:ea typeface="Times New Roman"/>
                <a:cs typeface="Times New Roman"/>
                <a:sym typeface="Times New Roman"/>
              </a:rPr>
            </a:br>
            <a:r>
              <a:rPr sz="1000" kern="0" spc="50">
                <a:solidFill>
                  <a:srgbClr val="000000"/>
                </a:solidFill>
                <a:latin typeface="Times New Roman"/>
                <a:ea typeface="Times New Roman"/>
                <a:cs typeface="Times New Roman"/>
                <a:sym typeface="Times New Roman"/>
              </a:rPr>
              <a:t>© 版权所有</a:t>
            </a: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spTree>
    <p:extLst>
      <p:ext uri="{BB962C8B-B14F-4D97-AF65-F5344CB8AC3E}">
        <p14:creationId xmlns:p14="http://schemas.microsoft.com/office/powerpoint/2010/main" val="279876024"/>
      </p:ext>
    </p:extLst>
  </p:cSld>
  <p:clrMapOvr>
    <a:masterClrMapping/>
  </p:clrMapOvr>
  <p:transition spd="med"/>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6200"/>
            <a:ext cx="7772400" cy="917575"/>
          </a:xfrm>
        </p:spPr>
        <p:txBody>
          <a:bodyPr/>
          <a:lstStyle/>
          <a:p>
            <a:pPr>
              <a:defRPr/>
            </a:pPr>
            <a:r>
              <a:rPr lang="en-US" b="1" dirty="0">
                <a:solidFill>
                  <a:schemeClr val="bg1"/>
                </a:solidFill>
                <a:effectLst>
                  <a:outerShdw blurRad="38100" dist="38100" dir="2700000" algn="tl">
                    <a:srgbClr val="DDDDDD"/>
                  </a:outerShdw>
                </a:effectLst>
                <a:latin typeface="Arial" charset="0"/>
                <a:ea typeface="ヒラギノ角ゴ Pro W3" charset="0"/>
                <a:cs typeface="ヒラギノ角ゴ Pro W3" charset="0"/>
              </a:rPr>
              <a:t>洗手</a:t>
            </a:r>
          </a:p>
        </p:txBody>
      </p:sp>
      <p:pic>
        <p:nvPicPr>
          <p:cNvPr id="393219" name="Picture 2" descr="John 13 washing han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219200"/>
            <a:ext cx="4524375"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866721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1" descr="04_Jesus_Anointed_1024.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443910" y="22233"/>
            <a:ext cx="8178800" cy="1412875"/>
          </a:xfrm>
          <a:noFill/>
          <a:ln>
            <a:noFill/>
          </a:ln>
        </p:spPr>
        <p:txBody>
          <a:bodyPr vert="horz" wrap="square" lIns="91403" tIns="45702" rIns="91403" bIns="45702" numCol="1" anchor="t" anchorCtr="0" compatLnSpc="1">
            <a:prstTxWarp prst="textNoShape">
              <a:avLst/>
            </a:prstTxWarp>
          </a:bodyPr>
          <a:lstStyle/>
          <a:p>
            <a:pPr defTabSz="457200"/>
            <a:r>
              <a:rPr lang="zh-CN" altLang="en-US" dirty="0">
                <a:solidFill>
                  <a:prstClr val="white"/>
                </a:solidFill>
                <a:effectLst>
                  <a:glow rad="127000">
                    <a:prstClr val="black"/>
                  </a:glow>
                </a:effectLst>
              </a:rPr>
              <a:t>不顾众人嘲笑地肆意倾倒出一瓶价值不菲的精华</a:t>
            </a:r>
            <a:endParaRPr lang="en-US" dirty="0">
              <a:solidFill>
                <a:prstClr val="white"/>
              </a:solidFill>
              <a:effectLst>
                <a:glow rad="127000">
                  <a:prstClr val="black"/>
                </a:glow>
              </a:effectLst>
            </a:endParaRPr>
          </a:p>
        </p:txBody>
      </p:sp>
    </p:spTree>
    <p:extLst>
      <p:ext uri="{BB962C8B-B14F-4D97-AF65-F5344CB8AC3E}">
        <p14:creationId xmlns:p14="http://schemas.microsoft.com/office/powerpoint/2010/main" val="390393861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ctrTitle"/>
          </p:nvPr>
        </p:nvSpPr>
        <p:spPr>
          <a:xfrm>
            <a:off x="304800" y="381000"/>
            <a:ext cx="3276600" cy="2209800"/>
          </a:xfrm>
          <a:effectLst>
            <a:outerShdw blurRad="63500" dist="35921" dir="2700000" algn="ctr" rotWithShape="0">
              <a:srgbClr val="000000">
                <a:alpha val="99962"/>
              </a:srgbClr>
            </a:outerShdw>
          </a:effectLst>
        </p:spPr>
        <p:txBody>
          <a:bodyPr/>
          <a:lstStyle/>
          <a:p>
            <a:pPr eaLnBrk="1" hangingPunct="1">
              <a:defRPr/>
            </a:pPr>
            <a:r>
              <a:rPr lang="ja-JP" altLang="en-US" dirty="0">
                <a:solidFill>
                  <a:srgbClr val="FFFFFF"/>
                </a:solidFill>
                <a:latin typeface="Trebuchet MS" charset="0"/>
                <a:ea typeface="Osaka" charset="0"/>
                <a:cs typeface="Osaka" charset="0"/>
              </a:rPr>
              <a:t>脚代替手</a:t>
            </a:r>
            <a:endParaRPr lang="en-US" dirty="0">
              <a:latin typeface="Trebuchet MS" charset="0"/>
              <a:ea typeface="Osaka" charset="0"/>
              <a:cs typeface="Osaka" charset="0"/>
            </a:endParaRPr>
          </a:p>
        </p:txBody>
      </p:sp>
      <p:pic>
        <p:nvPicPr>
          <p:cNvPr id="394242" name="Picture 4" descr="Washing f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0163" y="0"/>
            <a:ext cx="5303837" cy="6967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58181709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Title 1"/>
          <p:cNvSpPr>
            <a:spLocks noGrp="1"/>
          </p:cNvSpPr>
          <p:nvPr>
            <p:ph type="title"/>
          </p:nvPr>
        </p:nvSpPr>
        <p:spPr/>
        <p:txBody>
          <a:bodyPr/>
          <a:lstStyle/>
          <a:p>
            <a:r>
              <a:rPr lang="en-US">
                <a:latin typeface="Calibri" charset="0"/>
                <a:ea typeface="ＭＳ Ｐゴシック" charset="0"/>
                <a:cs typeface="ＭＳ Ｐゴシック" charset="0"/>
              </a:rPr>
              <a:t>Upper Room Seating</a:t>
            </a:r>
          </a:p>
        </p:txBody>
      </p:sp>
      <p:pic>
        <p:nvPicPr>
          <p:cNvPr id="292866" name="Picture 5" descr="John 14 upper room.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51287182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0"/>
            <a:ext cx="8229600" cy="1219200"/>
          </a:xfrm>
        </p:spPr>
        <p:txBody>
          <a:bodyPr/>
          <a:lstStyle/>
          <a:p>
            <a:pPr>
              <a:defRPr/>
            </a:pPr>
            <a:r>
              <a:rPr lang="ja-JP" altLang="en-US" sz="6000" b="1">
                <a:effectLst>
                  <a:outerShdw blurRad="38100" dist="38100" dir="2700000" algn="tl">
                    <a:srgbClr val="DDDDDD"/>
                  </a:outerShdw>
                </a:effectLst>
                <a:latin typeface="Calibri" charset="0"/>
                <a:ea typeface="ＭＳ Ｐゴシック" charset="0"/>
                <a:cs typeface="ＭＳ Ｐゴシック" charset="0"/>
              </a:rPr>
              <a:t>“</a:t>
            </a:r>
            <a:r>
              <a:rPr lang="en-US" sz="6000" b="1">
                <a:effectLst>
                  <a:outerShdw blurRad="38100" dist="38100" dir="2700000" algn="tl">
                    <a:srgbClr val="DDDDDD"/>
                  </a:outerShdw>
                </a:effectLst>
                <a:latin typeface="Calibri" charset="0"/>
                <a:ea typeface="ＭＳ Ｐゴシック" charset="0"/>
                <a:cs typeface="ＭＳ Ｐゴシック" charset="0"/>
              </a:rPr>
              <a:t>U</a:t>
            </a:r>
            <a:r>
              <a:rPr lang="ja-JP" altLang="en-US" sz="6000" b="1">
                <a:effectLst>
                  <a:outerShdw blurRad="38100" dist="38100" dir="2700000" algn="tl">
                    <a:srgbClr val="DDDDDD"/>
                  </a:outerShdw>
                </a:effectLst>
                <a:latin typeface="Calibri" charset="0"/>
                <a:ea typeface="ＭＳ Ｐゴシック" charset="0"/>
                <a:cs typeface="ＭＳ Ｐゴシック" charset="0"/>
              </a:rPr>
              <a:t>”</a:t>
            </a:r>
            <a:r>
              <a:rPr lang="en-US" sz="6000" b="1">
                <a:effectLst>
                  <a:outerShdw blurRad="38100" dist="38100" dir="2700000" algn="tl">
                    <a:srgbClr val="DDDDDD"/>
                  </a:outerShdw>
                </a:effectLst>
                <a:latin typeface="Calibri" charset="0"/>
                <a:ea typeface="ＭＳ Ｐゴシック" charset="0"/>
                <a:cs typeface="ＭＳ Ｐゴシック" charset="0"/>
              </a:rPr>
              <a:t> </a:t>
            </a:r>
            <a:r>
              <a:rPr lang="zh-CN" altLang="en-US" sz="6000" b="1">
                <a:effectLst>
                  <a:outerShdw blurRad="38100" dist="38100" dir="2700000" algn="tl">
                    <a:srgbClr val="DDDDDD"/>
                  </a:outerShdw>
                </a:effectLst>
                <a:latin typeface="SimHei" charset="0"/>
                <a:ea typeface="SimHei" charset="0"/>
                <a:cs typeface="SimHei" charset="0"/>
              </a:rPr>
              <a:t>型餐卓</a:t>
            </a:r>
            <a:endParaRPr lang="en-US" sz="6000" b="1">
              <a:effectLst>
                <a:outerShdw blurRad="38100" dist="38100" dir="2700000" algn="tl">
                  <a:srgbClr val="DDDDDD"/>
                </a:outerShdw>
              </a:effectLst>
              <a:latin typeface="SimHei" charset="0"/>
              <a:ea typeface="SimHei" charset="0"/>
              <a:cs typeface="SimHei" charset="0"/>
            </a:endParaRPr>
          </a:p>
        </p:txBody>
      </p:sp>
      <p:pic>
        <p:nvPicPr>
          <p:cNvPr id="293890" name="Picture 2" descr="Table Seating.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270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222737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4913" name="Picture 2" descr="eating the passover me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0"/>
            <a:ext cx="112014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0931" name="Rectangle 3"/>
          <p:cNvSpPr>
            <a:spLocks noGrp="1" noChangeArrowheads="1"/>
          </p:cNvSpPr>
          <p:nvPr>
            <p:ph type="title"/>
          </p:nvPr>
        </p:nvSpPr>
        <p:spPr/>
        <p:txBody>
          <a:bodyPr/>
          <a:lstStyle/>
          <a:p>
            <a:pPr>
              <a:defRPr/>
            </a:pPr>
            <a:r>
              <a:rPr lang="zh-CN" altLang="en-US" sz="5600" b="1">
                <a:solidFill>
                  <a:srgbClr val="FFFFFF"/>
                </a:solidFill>
                <a:effectLst>
                  <a:outerShdw blurRad="38100" dist="38100" dir="2700000" algn="tl">
                    <a:srgbClr val="DDDDDD"/>
                  </a:outerShdw>
                </a:effectLst>
                <a:latin typeface="SimHei" charset="0"/>
                <a:ea typeface="SimHei" charset="0"/>
                <a:cs typeface="SimHei" charset="0"/>
              </a:rPr>
              <a:t>在逾越节与耶稣同席</a:t>
            </a:r>
            <a:endParaRPr lang="en-US" sz="5600" b="1">
              <a:solidFill>
                <a:srgbClr val="FFFFFF"/>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28692284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Content Placeholder 3" descr="Passover seating.jpg"/>
          <p:cNvPicPr>
            <a:picLocks noGrp="1" noChangeAspect="1"/>
          </p:cNvPicPr>
          <p:nvPr>
            <p:ph idx="1"/>
          </p:nvPr>
        </p:nvPicPr>
        <p:blipFill>
          <a:blip r:embed="rId3" cstate="screen">
            <a:extLst>
              <a:ext uri="{28A0092B-C50C-407E-A947-70E740481C1C}">
                <a14:useLocalDpi xmlns:a14="http://schemas.microsoft.com/office/drawing/2010/main" val="0"/>
              </a:ext>
            </a:extLst>
          </a:blip>
          <a:srcRect t="-2217" b="-2217"/>
          <a:stretch>
            <a:fillRect/>
          </a:stretch>
        </p:blipFill>
        <p:spPr>
          <a:xfrm>
            <a:off x="0" y="-152400"/>
            <a:ext cx="9296400" cy="7353300"/>
          </a:xfrm>
        </p:spPr>
      </p:pic>
      <p:sp>
        <p:nvSpPr>
          <p:cNvPr id="99331" name="Title 1"/>
          <p:cNvSpPr>
            <a:spLocks noGrp="1"/>
          </p:cNvSpPr>
          <p:nvPr>
            <p:ph type="title"/>
          </p:nvPr>
        </p:nvSpPr>
        <p:spPr>
          <a:xfrm>
            <a:off x="0" y="5486400"/>
            <a:ext cx="9372600" cy="1295400"/>
          </a:xfrm>
        </p:spPr>
        <p:txBody>
          <a:bodyPr/>
          <a:lstStyle/>
          <a:p>
            <a:pPr>
              <a:defRPr/>
            </a:pPr>
            <a:r>
              <a:rPr lang="zh-CN" altLang="en-US" sz="5600" b="1" i="1">
                <a:solidFill>
                  <a:srgbClr val="FFFFFF"/>
                </a:solidFill>
                <a:effectLst>
                  <a:outerShdw blurRad="38100" dist="38100" dir="2700000" algn="tl">
                    <a:srgbClr val="DDDDDD"/>
                  </a:outerShdw>
                </a:effectLst>
                <a:latin typeface="SimHei" charset="0"/>
                <a:ea typeface="SimHei" charset="0"/>
                <a:cs typeface="SimHei" charset="0"/>
              </a:rPr>
              <a:t>逾越节筵席的位置</a:t>
            </a:r>
            <a:endParaRPr lang="en-US" sz="5600" b="1" i="1">
              <a:solidFill>
                <a:srgbClr val="FFFFFF"/>
              </a:solidFill>
              <a:effectLst>
                <a:outerShdw blurRad="38100" dist="38100" dir="2700000" algn="tl">
                  <a:srgbClr val="DDDDDD"/>
                </a:outerShdw>
              </a:effectLst>
              <a:latin typeface="SimHei" charset="0"/>
              <a:ea typeface="SimHei" charset="0"/>
              <a:cs typeface="SimHei" charset="0"/>
            </a:endParaRPr>
          </a:p>
        </p:txBody>
      </p:sp>
      <p:sp>
        <p:nvSpPr>
          <p:cNvPr id="4" name="Oval 3"/>
          <p:cNvSpPr>
            <a:spLocks noChangeArrowheads="1"/>
          </p:cNvSpPr>
          <p:nvPr/>
        </p:nvSpPr>
        <p:spPr bwMode="auto">
          <a:xfrm>
            <a:off x="2819400" y="533400"/>
            <a:ext cx="914400" cy="1143000"/>
          </a:xfrm>
          <a:prstGeom prst="ellipse">
            <a:avLst/>
          </a:prstGeom>
          <a:noFill/>
          <a:ln w="762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a:lstStyle/>
          <a:p>
            <a:pPr fontAlgn="base">
              <a:spcBef>
                <a:spcPct val="0"/>
              </a:spcBef>
              <a:spcAft>
                <a:spcPct val="0"/>
              </a:spcAft>
            </a:pPr>
            <a:endParaRPr lang="en-US" sz="2400">
              <a:solidFill>
                <a:srgbClr val="FF0000"/>
              </a:solidFill>
              <a:latin typeface="Tahoma" charset="0"/>
              <a:ea typeface="ＭＳ Ｐゴシック" charset="0"/>
            </a:endParaRPr>
          </a:p>
        </p:txBody>
      </p:sp>
      <p:sp>
        <p:nvSpPr>
          <p:cNvPr id="5" name="Title 1"/>
          <p:cNvSpPr txBox="1">
            <a:spLocks/>
          </p:cNvSpPr>
          <p:nvPr/>
        </p:nvSpPr>
        <p:spPr bwMode="auto">
          <a:xfrm>
            <a:off x="3657600" y="76200"/>
            <a:ext cx="1371600" cy="1219200"/>
          </a:xfrm>
          <a:prstGeom prst="rect">
            <a:avLst/>
          </a:prstGeom>
          <a:noFill/>
          <a:ln w="9525">
            <a:noFill/>
            <a:miter lim="800000"/>
            <a:headEnd/>
            <a:tailEnd/>
          </a:ln>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fontAlgn="base">
              <a:spcBef>
                <a:spcPct val="0"/>
              </a:spcBef>
              <a:spcAft>
                <a:spcPct val="0"/>
              </a:spcAft>
              <a:defRPr/>
            </a:pPr>
            <a:r>
              <a:rPr lang="zh-CN" altLang="en-US" sz="6000" b="1" i="1">
                <a:solidFill>
                  <a:srgbClr val="FFFFFF"/>
                </a:solidFill>
                <a:effectLst>
                  <a:outerShdw blurRad="38100" dist="38100" dir="2700000" algn="tl">
                    <a:srgbClr val="DDDDDD"/>
                  </a:outerShdw>
                </a:effectLst>
                <a:latin typeface="SimHei" charset="0"/>
                <a:ea typeface="SimHei" charset="0"/>
                <a:cs typeface="SimHei" charset="0"/>
              </a:rPr>
              <a:t>头</a:t>
            </a:r>
            <a:endParaRPr lang="en-US" sz="6000" b="1" i="1">
              <a:solidFill>
                <a:srgbClr val="FFFFFF"/>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33839154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Title 1"/>
          <p:cNvSpPr>
            <a:spLocks noGrp="1"/>
          </p:cNvSpPr>
          <p:nvPr>
            <p:ph type="title"/>
          </p:nvPr>
        </p:nvSpPr>
        <p:spPr>
          <a:xfrm>
            <a:off x="457200" y="76200"/>
            <a:ext cx="8229600" cy="1143000"/>
          </a:xfrm>
        </p:spPr>
        <p:txBody>
          <a:bodyPr/>
          <a:lstStyle/>
          <a:p>
            <a:pPr>
              <a:defRPr/>
            </a:pPr>
            <a:r>
              <a:rPr lang="zh-CN" altLang="en-US" sz="6000" b="1">
                <a:effectLst>
                  <a:outerShdw blurRad="38100" dist="38100" dir="2700000" algn="tl">
                    <a:srgbClr val="DDDDDD"/>
                  </a:outerShdw>
                </a:effectLst>
                <a:latin typeface="SimHei" charset="0"/>
                <a:ea typeface="SimHei" charset="0"/>
                <a:cs typeface="SimHei" charset="0"/>
              </a:rPr>
              <a:t>筵席的首位</a:t>
            </a:r>
            <a:endParaRPr lang="en-US" sz="6000" b="1">
              <a:effectLst>
                <a:outerShdw blurRad="38100" dist="38100" dir="2700000" algn="tl">
                  <a:srgbClr val="DDDDDD"/>
                </a:outerShdw>
              </a:effectLst>
              <a:latin typeface="SimHei" charset="0"/>
              <a:ea typeface="SimHei" charset="0"/>
              <a:cs typeface="SimHei" charset="0"/>
            </a:endParaRPr>
          </a:p>
        </p:txBody>
      </p:sp>
      <p:pic>
        <p:nvPicPr>
          <p:cNvPr id="299010" name="Picture 4" descr="Passover Seats of Judas, Jesus &amp; John.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285875"/>
            <a:ext cx="9144000" cy="5114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itle 1"/>
          <p:cNvSpPr txBox="1">
            <a:spLocks/>
          </p:cNvSpPr>
          <p:nvPr/>
        </p:nvSpPr>
        <p:spPr bwMode="auto">
          <a:xfrm>
            <a:off x="1676400" y="1143000"/>
            <a:ext cx="2590800" cy="7620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4400">
                <a:solidFill>
                  <a:srgbClr val="FFFFFF"/>
                </a:solidFill>
                <a:effectLst>
                  <a:outerShdw blurRad="38100" dist="38100" dir="2700000" algn="tl">
                    <a:srgbClr val="DDDDDD"/>
                  </a:outerShdw>
                </a:effectLst>
                <a:latin typeface="SimHei" charset="0"/>
                <a:ea typeface="SimHei" charset="0"/>
                <a:cs typeface="SimHei" charset="0"/>
              </a:rPr>
              <a:t>耶稣</a:t>
            </a:r>
            <a:endParaRPr lang="en-US" sz="4400">
              <a:solidFill>
                <a:srgbClr val="FFFFFF"/>
              </a:solidFill>
              <a:effectLst>
                <a:outerShdw blurRad="38100" dist="38100" dir="2700000" algn="tl">
                  <a:srgbClr val="DDDDDD"/>
                </a:outerShdw>
              </a:effectLst>
              <a:latin typeface="SimHei" charset="0"/>
              <a:ea typeface="SimHei" charset="0"/>
              <a:cs typeface="SimHei" charset="0"/>
            </a:endParaRPr>
          </a:p>
        </p:txBody>
      </p:sp>
      <p:sp>
        <p:nvSpPr>
          <p:cNvPr id="5" name="Title 1"/>
          <p:cNvSpPr txBox="1">
            <a:spLocks/>
          </p:cNvSpPr>
          <p:nvPr/>
        </p:nvSpPr>
        <p:spPr bwMode="auto">
          <a:xfrm>
            <a:off x="76200" y="1828800"/>
            <a:ext cx="22860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4400">
                <a:solidFill>
                  <a:srgbClr val="FFFFFF"/>
                </a:solidFill>
                <a:effectLst>
                  <a:outerShdw blurRad="38100" dist="38100" dir="2700000" algn="tl">
                    <a:srgbClr val="DDDDDD"/>
                  </a:outerShdw>
                </a:effectLst>
                <a:latin typeface="SimHei" charset="0"/>
                <a:ea typeface="SimHei" charset="0"/>
                <a:cs typeface="SimHei" charset="0"/>
              </a:rPr>
              <a:t>约翰</a:t>
            </a:r>
            <a:endParaRPr lang="en-US" sz="4400">
              <a:solidFill>
                <a:srgbClr val="FFFFFF"/>
              </a:solidFill>
              <a:effectLst>
                <a:outerShdw blurRad="38100" dist="38100" dir="2700000" algn="tl">
                  <a:srgbClr val="DDDDDD"/>
                </a:outerShdw>
              </a:effectLst>
              <a:latin typeface="SimHei" charset="0"/>
              <a:ea typeface="SimHei" charset="0"/>
              <a:cs typeface="SimHei" charset="0"/>
            </a:endParaRPr>
          </a:p>
        </p:txBody>
      </p:sp>
      <p:sp>
        <p:nvSpPr>
          <p:cNvPr id="6" name="Title 1"/>
          <p:cNvSpPr txBox="1">
            <a:spLocks/>
          </p:cNvSpPr>
          <p:nvPr/>
        </p:nvSpPr>
        <p:spPr bwMode="auto">
          <a:xfrm>
            <a:off x="4572000" y="2286000"/>
            <a:ext cx="2286000" cy="685800"/>
          </a:xfrm>
          <a:prstGeom prst="rect">
            <a:avLst/>
          </a:prstGeom>
          <a:no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base" hangingPunct="1">
              <a:spcBef>
                <a:spcPct val="0"/>
              </a:spcBef>
              <a:spcAft>
                <a:spcPct val="0"/>
              </a:spcAft>
              <a:defRPr/>
            </a:pPr>
            <a:r>
              <a:rPr lang="zh-CN" altLang="en-US" sz="4400">
                <a:solidFill>
                  <a:srgbClr val="FFFFFF"/>
                </a:solidFill>
                <a:effectLst>
                  <a:outerShdw blurRad="38100" dist="38100" dir="2700000" algn="tl">
                    <a:srgbClr val="DDDDDD"/>
                  </a:outerShdw>
                </a:effectLst>
                <a:latin typeface="SimHei" charset="0"/>
                <a:ea typeface="SimHei" charset="0"/>
                <a:cs typeface="SimHei" charset="0"/>
              </a:rPr>
              <a:t>犹大</a:t>
            </a:r>
            <a:endParaRPr lang="en-US" sz="4400">
              <a:solidFill>
                <a:srgbClr val="FFFFFF"/>
              </a:solidFill>
              <a:effectLst>
                <a:outerShdw blurRad="38100" dist="38100" dir="2700000" algn="tl">
                  <a:srgbClr val="DDDDDD"/>
                </a:outerShdw>
              </a:effectLst>
              <a:latin typeface="SimHei" charset="0"/>
              <a:ea typeface="SimHei" charset="0"/>
              <a:cs typeface="SimHei" charset="0"/>
            </a:endParaRPr>
          </a:p>
        </p:txBody>
      </p:sp>
    </p:spTree>
    <p:extLst>
      <p:ext uri="{BB962C8B-B14F-4D97-AF65-F5344CB8AC3E}">
        <p14:creationId xmlns:p14="http://schemas.microsoft.com/office/powerpoint/2010/main" val="39133498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fontAlgn="base">
              <a:spcBef>
                <a:spcPct val="0"/>
              </a:spcBef>
              <a:spcAft>
                <a:spcPct val="0"/>
              </a:spcAft>
            </a:pPr>
            <a:endParaRPr lang="en-US" sz="2400" b="1">
              <a:solidFill>
                <a:srgbClr val="000000"/>
              </a:solidFill>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zh-CN" altLang="en-US" sz="8800" dirty="0">
                <a:solidFill>
                  <a:schemeClr val="bg1"/>
                </a:solidFill>
                <a:latin typeface="Arial" charset="0"/>
                <a:ea typeface="Osaka" charset="0"/>
                <a:cs typeface="Arial" charset="0"/>
              </a:rPr>
              <a:t>约翰</a:t>
            </a:r>
            <a:r>
              <a:rPr lang="en-US" sz="8800" dirty="0">
                <a:solidFill>
                  <a:schemeClr val="bg1"/>
                </a:solidFill>
                <a:latin typeface="Arial" charset="0"/>
                <a:ea typeface="Osaka" charset="0"/>
                <a:cs typeface="Arial" charset="0"/>
              </a:rPr>
              <a:t> 14</a:t>
            </a:r>
          </a:p>
        </p:txBody>
      </p:sp>
    </p:spTree>
    <p:extLst>
      <p:ext uri="{BB962C8B-B14F-4D97-AF65-F5344CB8AC3E}">
        <p14:creationId xmlns:p14="http://schemas.microsoft.com/office/powerpoint/2010/main" val="2449906339"/>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ctrTitle"/>
          </p:nvPr>
        </p:nvSpPr>
        <p:spPr>
          <a:xfrm>
            <a:off x="5257800" y="5105400"/>
            <a:ext cx="3657600" cy="1219200"/>
          </a:xfrm>
        </p:spPr>
        <p:txBody>
          <a:bodyPr/>
          <a:lstStyle/>
          <a:p>
            <a:pPr eaLnBrk="1" hangingPunct="1"/>
            <a:r>
              <a:rPr lang="en-US" dirty="0" err="1">
                <a:solidFill>
                  <a:srgbClr val="FFFFFF"/>
                </a:solidFill>
                <a:latin typeface="Arial" charset="0"/>
                <a:ea typeface="ＭＳ Ｐゴシック" charset="0"/>
                <a:cs typeface="Arial" charset="0"/>
              </a:rPr>
              <a:t>圣灵保惠师</a:t>
            </a:r>
            <a:endParaRPr lang="en-US" dirty="0">
              <a:solidFill>
                <a:srgbClr val="FFFFFF"/>
              </a:solidFill>
              <a:latin typeface="Arial" charset="0"/>
              <a:ea typeface="ＭＳ Ｐゴシック" charset="0"/>
              <a:cs typeface="Arial" charset="0"/>
            </a:endParaRPr>
          </a:p>
        </p:txBody>
      </p:sp>
      <p:pic>
        <p:nvPicPr>
          <p:cNvPr id="142339" name="Picture 2" descr="John14_15-16.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4775"/>
            <a:ext cx="5486400" cy="6753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Rectangle 2"/>
          <p:cNvSpPr txBox="1">
            <a:spLocks noChangeArrowheads="1"/>
          </p:cNvSpPr>
          <p:nvPr/>
        </p:nvSpPr>
        <p:spPr bwMode="auto">
          <a:xfrm>
            <a:off x="395284" y="319612"/>
            <a:ext cx="8368736" cy="2010195"/>
          </a:xfrm>
          <a:prstGeom prst="rect">
            <a:avLst/>
          </a:prstGeom>
          <a:solidFill>
            <a:schemeClr val="tx1"/>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Arial"/>
                <a:ea typeface="ＭＳ Ｐゴシック" charset="-128"/>
                <a:cs typeface="Arial"/>
              </a:defRPr>
            </a:lvl1pPr>
            <a:lvl2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2pPr>
            <a:lvl3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3pPr>
            <a:lvl4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4pPr>
            <a:lvl5pPr algn="ctr" rtl="0" eaLnBrk="0" fontAlgn="base" hangingPunct="0">
              <a:spcBef>
                <a:spcPct val="0"/>
              </a:spcBef>
              <a:spcAft>
                <a:spcPct val="0"/>
              </a:spcAft>
              <a:defRPr sz="4400" b="1">
                <a:solidFill>
                  <a:schemeClr val="bg1"/>
                </a:solidFill>
                <a:latin typeface="Arial" charset="0"/>
                <a:ea typeface="ＭＳ Ｐゴシック" charset="-128"/>
                <a:cs typeface="Arial"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你 们 若 爱 我 ， 就 必 遵 守 我 的 命 令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我 要 求 父 ， 父 就 另 外 赐 给 你 们 一 位 保 惠 师 （ 或 作 ： 训 慰 师 ； 下 同 ） ， 叫 他 永 远 与 你 们 同 在。</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p>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约翰福音</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14:15-16</a:t>
            </a:r>
          </a:p>
        </p:txBody>
      </p:sp>
    </p:spTree>
    <p:extLst>
      <p:ext uri="{BB962C8B-B14F-4D97-AF65-F5344CB8AC3E}">
        <p14:creationId xmlns:p14="http://schemas.microsoft.com/office/powerpoint/2010/main" val="1318048575"/>
      </p:ext>
    </p:extLst>
  </p:cSld>
  <p:clrMapOvr>
    <a:masterClrMapping/>
  </p:clrMapOvr>
  <p:transition spd="med">
    <p:randomBar dir="vert"/>
  </p:transition>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3889" name="Picture 1" descr="spirit sent by Christ.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46038"/>
            <a:ext cx="9180513" cy="6931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3890" name="Rectangle 2"/>
          <p:cNvSpPr>
            <a:spLocks noGrp="1" noChangeArrowheads="1"/>
          </p:cNvSpPr>
          <p:nvPr>
            <p:ph type="title" idx="4294967295"/>
          </p:nvPr>
        </p:nvSpPr>
        <p:spPr>
          <a:xfrm>
            <a:off x="611188" y="115888"/>
            <a:ext cx="5902325" cy="1019175"/>
          </a:xfrm>
          <a:solidFill>
            <a:srgbClr val="000000"/>
          </a:solidFill>
        </p:spPr>
        <p:txBody>
          <a:bodyPr/>
          <a:lstStyle/>
          <a:p>
            <a:pPr eaLnBrk="1" hangingPunct="1"/>
            <a:r>
              <a:rPr kumimoji="0" lang="zh-CN" altLang="en-US" dirty="0">
                <a:solidFill>
                  <a:srgbClr val="FFFFFF"/>
                </a:solidFill>
                <a:latin typeface="Futura" charset="0"/>
                <a:ea typeface="ＭＳ Ｐゴシック" charset="0"/>
                <a:cs typeface="ＭＳ Ｐゴシック" charset="0"/>
              </a:rPr>
              <a:t>约翰 </a:t>
            </a:r>
            <a:r>
              <a:rPr kumimoji="0" lang="en-US" dirty="0">
                <a:solidFill>
                  <a:srgbClr val="FFFFFF"/>
                </a:solidFill>
                <a:latin typeface="Futura" charset="0"/>
                <a:ea typeface="ＭＳ Ｐゴシック" charset="0"/>
                <a:cs typeface="ＭＳ Ｐゴシック" charset="0"/>
              </a:rPr>
              <a:t>14:15-17</a:t>
            </a:r>
          </a:p>
        </p:txBody>
      </p:sp>
      <p:sp>
        <p:nvSpPr>
          <p:cNvPr id="228354" name="Rectangle 3"/>
          <p:cNvSpPr>
            <a:spLocks noGrp="1" noChangeArrowheads="1"/>
          </p:cNvSpPr>
          <p:nvPr>
            <p:ph type="body" idx="4294967295"/>
          </p:nvPr>
        </p:nvSpPr>
        <p:spPr>
          <a:xfrm>
            <a:off x="250825" y="1773238"/>
            <a:ext cx="8858250" cy="4322762"/>
          </a:xfrm>
        </p:spPr>
        <p:txBody>
          <a:bodyPr/>
          <a:lstStyle/>
          <a:p>
            <a:pPr marL="0" indent="0" eaLnBrk="1" hangingPunct="1">
              <a:buFont typeface="Wingdings" charset="0"/>
              <a:buNone/>
              <a:defRPr/>
            </a:pPr>
            <a:r>
              <a:rPr kumimoji="0" lang="zh-CN" altLang="en-US" dirty="0">
                <a:effectLst>
                  <a:glow rad="241300">
                    <a:srgbClr val="FFFFFF">
                      <a:alpha val="75000"/>
                    </a:srgbClr>
                  </a:glow>
                </a:effectLst>
                <a:latin typeface="Arial" charset="0"/>
                <a:ea typeface="ＭＳ Ｐゴシック" charset="0"/>
                <a:cs typeface="ＭＳ Ｐゴシック" charset="0"/>
              </a:rPr>
              <a:t>约翰 </a:t>
            </a:r>
            <a:r>
              <a:rPr kumimoji="0" lang="en-US" dirty="0">
                <a:effectLst>
                  <a:glow rad="241300">
                    <a:srgbClr val="FFFFFF">
                      <a:alpha val="75000"/>
                    </a:srgbClr>
                  </a:glow>
                </a:effectLst>
                <a:latin typeface="Arial" charset="0"/>
                <a:ea typeface="ＭＳ Ｐゴシック" charset="0"/>
                <a:cs typeface="ＭＳ Ｐゴシック" charset="0"/>
              </a:rPr>
              <a:t>14:15-17 </a:t>
            </a:r>
          </a:p>
          <a:p>
            <a:pPr marL="0" indent="0" eaLnBrk="1" hangingPunct="1">
              <a:buNone/>
              <a:defRPr/>
            </a:pPr>
            <a:r>
              <a:rPr kumimoji="0" lang="en-US" dirty="0">
                <a:effectLst>
                  <a:glow rad="241300">
                    <a:srgbClr val="FFFFFF">
                      <a:alpha val="75000"/>
                    </a:srgbClr>
                  </a:glow>
                </a:effectLst>
                <a:latin typeface="Arial" charset="0"/>
                <a:ea typeface="ＭＳ Ｐゴシック" charset="0"/>
                <a:cs typeface="ＭＳ Ｐゴシック" charset="0"/>
              </a:rPr>
              <a:t> </a:t>
            </a:r>
            <a:r>
              <a:rPr kumimoji="0" lang="en-US" baseline="30000" dirty="0">
                <a:effectLst>
                  <a:glow rad="241300">
                    <a:srgbClr val="FFFFFF">
                      <a:alpha val="75000"/>
                    </a:srgbClr>
                  </a:glow>
                </a:effectLst>
                <a:latin typeface="Arial" charset="0"/>
                <a:ea typeface="ＭＳ Ｐゴシック" charset="0"/>
                <a:cs typeface="ＭＳ Ｐゴシック" charset="0"/>
              </a:rPr>
              <a:t>15</a:t>
            </a:r>
            <a:r>
              <a:rPr kumimoji="0" lang="ru-RU" dirty="0">
                <a:effectLst>
                  <a:glow rad="241300">
                    <a:srgbClr val="FFFFFF">
                      <a:alpha val="75000"/>
                    </a:srgbClr>
                  </a:glow>
                </a:effectLst>
                <a:latin typeface="Arial" charset="0"/>
                <a:ea typeface="ＭＳ Ｐゴシック" charset="0"/>
                <a:cs typeface="ＭＳ Ｐゴシック" charset="0"/>
              </a:rPr>
              <a:t>"</a:t>
            </a:r>
            <a:r>
              <a:rPr kumimoji="0" lang="zh-CN" altLang="en-US" dirty="0">
                <a:effectLst>
                  <a:glow rad="241300">
                    <a:srgbClr val="FFFFFF">
                      <a:alpha val="75000"/>
                    </a:srgbClr>
                  </a:glow>
                </a:effectLst>
                <a:latin typeface="Arial" charset="0"/>
                <a:ea typeface="ＭＳ Ｐゴシック" charset="0"/>
                <a:cs typeface="ＭＳ Ｐゴシック" charset="0"/>
              </a:rPr>
              <a:t>如果你们爱我，就要遵守我的命令。 </a:t>
            </a:r>
            <a:r>
              <a:rPr kumimoji="0" lang="en-US" altLang="zh-CN" baseline="30000" dirty="0">
                <a:effectLst>
                  <a:glow rad="241300">
                    <a:srgbClr val="FFFFFF">
                      <a:alpha val="75000"/>
                    </a:srgbClr>
                  </a:glow>
                </a:effectLst>
                <a:latin typeface="Arial" charset="0"/>
                <a:ea typeface="ＭＳ Ｐゴシック" charset="0"/>
                <a:cs typeface="ＭＳ Ｐゴシック" charset="0"/>
              </a:rPr>
              <a:t>16</a:t>
            </a:r>
            <a:r>
              <a:rPr kumimoji="0" lang="en-US" altLang="zh-CN"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我要请求父，</a:t>
            </a:r>
            <a:r>
              <a:rPr kumimoji="0" lang="zh-CN" altLang="en-US" dirty="0">
                <a:solidFill>
                  <a:srgbClr val="0000FF"/>
                </a:solidFill>
                <a:effectLst>
                  <a:glow rad="241300">
                    <a:srgbClr val="FFFFFF">
                      <a:alpha val="75000"/>
                    </a:srgbClr>
                  </a:glow>
                </a:effectLst>
                <a:latin typeface="Arial" charset="0"/>
                <a:ea typeface="ＭＳ Ｐゴシック" charset="0"/>
                <a:cs typeface="ＭＳ Ｐゴシック" charset="0"/>
              </a:rPr>
              <a:t>他就会赐给你们另一位保惠师，使他跟你们永远在一起。</a:t>
            </a:r>
            <a:r>
              <a:rPr kumimoji="0" lang="zh-CN" altLang="en-US" dirty="0">
                <a:effectLst>
                  <a:glow rad="241300">
                    <a:srgbClr val="FFFFFF">
                      <a:alpha val="75000"/>
                    </a:srgbClr>
                  </a:glow>
                </a:effectLst>
                <a:latin typeface="Arial" charset="0"/>
                <a:ea typeface="ＭＳ Ｐゴシック" charset="0"/>
                <a:cs typeface="ＭＳ Ｐゴシック" charset="0"/>
              </a:rPr>
              <a:t> </a:t>
            </a:r>
            <a:r>
              <a:rPr kumimoji="0" lang="en-US" altLang="zh-CN" baseline="30000" dirty="0">
                <a:effectLst>
                  <a:glow rad="241300">
                    <a:srgbClr val="FFFFFF">
                      <a:alpha val="75000"/>
                    </a:srgbClr>
                  </a:glow>
                </a:effectLst>
                <a:latin typeface="Arial" charset="0"/>
                <a:ea typeface="ＭＳ Ｐゴシック" charset="0"/>
                <a:cs typeface="ＭＳ Ｐゴシック" charset="0"/>
              </a:rPr>
              <a:t>17</a:t>
            </a:r>
            <a:r>
              <a:rPr kumimoji="0" lang="en-US" altLang="zh-CN" dirty="0">
                <a:effectLst>
                  <a:glow rad="241300">
                    <a:srgbClr val="FFFFFF">
                      <a:alpha val="75000"/>
                    </a:srgbClr>
                  </a:glow>
                </a:effectLst>
                <a:latin typeface="Arial" charset="0"/>
                <a:ea typeface="ＭＳ Ｐゴシック" charset="0"/>
                <a:cs typeface="ＭＳ Ｐゴシック" charset="0"/>
              </a:rPr>
              <a:t> </a:t>
            </a:r>
            <a:r>
              <a:rPr kumimoji="0" lang="zh-CN" altLang="en-US" dirty="0">
                <a:effectLst>
                  <a:glow rad="241300">
                    <a:srgbClr val="FFFFFF">
                      <a:alpha val="75000"/>
                    </a:srgbClr>
                  </a:glow>
                </a:effectLst>
                <a:latin typeface="Arial" charset="0"/>
                <a:ea typeface="ＭＳ Ｐゴシック" charset="0"/>
                <a:cs typeface="ＭＳ Ｐゴシック" charset="0"/>
              </a:rPr>
              <a:t>这保惠师就是真理的灵，世人不能接受他，因为看不见他，也不认识他。你们却认识他，因为他跟你们住在一起，也要在你们里面。</a:t>
            </a:r>
            <a:r>
              <a:rPr kumimoji="0" lang="ru-RU" altLang="ja-JP" dirty="0">
                <a:effectLst>
                  <a:glow rad="241300">
                    <a:srgbClr val="FFFFFF">
                      <a:alpha val="75000"/>
                    </a:srgbClr>
                  </a:glow>
                </a:effectLst>
                <a:latin typeface="Arial" charset="0"/>
                <a:ea typeface="ＭＳ Ｐゴシック" charset="0"/>
                <a:cs typeface="ＭＳ Ｐゴシック" charset="0"/>
              </a:rPr>
              <a:t>"</a:t>
            </a:r>
            <a:endParaRPr kumimoji="0" lang="en-US" dirty="0">
              <a:effectLst>
                <a:glow rad="241300">
                  <a:srgbClr val="FFFFFF">
                    <a:alpha val="75000"/>
                  </a:srgbClr>
                </a:glow>
              </a:effectLst>
              <a:latin typeface="Arial" charset="0"/>
              <a:ea typeface="ＭＳ Ｐゴシック" charset="0"/>
              <a:cs typeface="ＭＳ Ｐゴシック" charset="0"/>
            </a:endParaRPr>
          </a:p>
        </p:txBody>
      </p:sp>
      <p:sp>
        <p:nvSpPr>
          <p:cNvPr id="293892" name="TextBox 4"/>
          <p:cNvSpPr txBox="1">
            <a:spLocks noChangeArrowheads="1"/>
          </p:cNvSpPr>
          <p:nvPr/>
        </p:nvSpPr>
        <p:spPr bwMode="auto">
          <a:xfrm>
            <a:off x="8101013" y="9525"/>
            <a:ext cx="1081087" cy="8302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xvi</a:t>
            </a:r>
            <a:b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II. D.</a:t>
            </a:r>
          </a:p>
        </p:txBody>
      </p:sp>
    </p:spTree>
    <p:extLst>
      <p:ext uri="{BB962C8B-B14F-4D97-AF65-F5344CB8AC3E}">
        <p14:creationId xmlns:p14="http://schemas.microsoft.com/office/powerpoint/2010/main" val="374340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28354">
                                            <p:txEl>
                                              <p:pRg st="0" end="0"/>
                                            </p:txEl>
                                          </p:spTgt>
                                        </p:tgtEl>
                                        <p:attrNameLst>
                                          <p:attrName>style.visibility</p:attrName>
                                        </p:attrNameLst>
                                      </p:cBhvr>
                                      <p:to>
                                        <p:strVal val="visible"/>
                                      </p:to>
                                    </p:set>
                                    <p:animEffect transition="in" filter="strips(downLeft)">
                                      <p:cBhvr>
                                        <p:cTn id="7" dur="500"/>
                                        <p:tgtEl>
                                          <p:spTgt spid="228354">
                                            <p:txEl>
                                              <p:pRg st="0" end="0"/>
                                            </p:txEl>
                                          </p:spTgt>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228354">
                                            <p:txEl>
                                              <p:pRg st="1" end="1"/>
                                            </p:txEl>
                                          </p:spTgt>
                                        </p:tgtEl>
                                        <p:attrNameLst>
                                          <p:attrName>style.visibility</p:attrName>
                                        </p:attrNameLst>
                                      </p:cBhvr>
                                      <p:to>
                                        <p:strVal val="visible"/>
                                      </p:to>
                                    </p:set>
                                    <p:animEffect transition="in" filter="strips(downLeft)">
                                      <p:cBhvr>
                                        <p:cTn id="11" dur="500"/>
                                        <p:tgtEl>
                                          <p:spTgt spid="22835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Picture 4" descr="spirit sent by Christ.jpg"/>
          <p:cNvPicPr>
            <a:picLocks noChangeAspect="1"/>
          </p:cNvPicPr>
          <p:nvPr/>
        </p:nvPicPr>
        <p:blipFill>
          <a:blip r:embed="rId3">
            <a:lum bright="14000"/>
            <a:extLst>
              <a:ext uri="{28A0092B-C50C-407E-A947-70E740481C1C}">
                <a14:useLocalDpi xmlns:a14="http://schemas.microsoft.com/office/drawing/2010/main"/>
              </a:ext>
            </a:extLst>
          </a:blip>
          <a:srcRect/>
          <a:stretch>
            <a:fillRect/>
          </a:stretch>
        </p:blipFill>
        <p:spPr bwMode="auto">
          <a:xfrm>
            <a:off x="-152400" y="766763"/>
            <a:ext cx="9448800" cy="629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7" name="Title 1"/>
          <p:cNvSpPr>
            <a:spLocks noGrp="1"/>
          </p:cNvSpPr>
          <p:nvPr>
            <p:ph type="title"/>
          </p:nvPr>
        </p:nvSpPr>
        <p:spPr>
          <a:xfrm>
            <a:off x="0" y="0"/>
            <a:ext cx="9144000" cy="838200"/>
          </a:xfrm>
        </p:spPr>
        <p:txBody>
          <a:bodyPr/>
          <a:lstStyle/>
          <a:p>
            <a:r>
              <a:rPr lang="en-US" dirty="0" err="1">
                <a:latin typeface="Arial" charset="0"/>
                <a:ea typeface="ＭＳ Ｐゴシック" charset="0"/>
                <a:cs typeface="Arial" charset="0"/>
              </a:rPr>
              <a:t>保惠师</a:t>
            </a:r>
            <a:r>
              <a:rPr lang="en-US" dirty="0">
                <a:latin typeface="Arial" charset="0"/>
                <a:ea typeface="ＭＳ Ｐゴシック" charset="0"/>
                <a:cs typeface="Arial" charset="0"/>
              </a:rPr>
              <a:t>(</a:t>
            </a:r>
            <a:r>
              <a:rPr lang="en-US" dirty="0" err="1">
                <a:latin typeface="Arial" charset="0"/>
                <a:ea typeface="ＭＳ Ｐゴシック" charset="0"/>
                <a:cs typeface="Arial" charset="0"/>
              </a:rPr>
              <a:t>约翰福音</a:t>
            </a:r>
            <a:r>
              <a:rPr lang="en-US" dirty="0">
                <a:latin typeface="Arial" charset="0"/>
                <a:ea typeface="ＭＳ Ｐゴシック" charset="0"/>
                <a:cs typeface="Arial" charset="0"/>
              </a:rPr>
              <a:t> 14:16)</a:t>
            </a:r>
          </a:p>
        </p:txBody>
      </p:sp>
      <p:sp>
        <p:nvSpPr>
          <p:cNvPr id="6" name="Title 1"/>
          <p:cNvSpPr txBox="1">
            <a:spLocks/>
          </p:cNvSpPr>
          <p:nvPr/>
        </p:nvSpPr>
        <p:spPr bwMode="auto">
          <a:xfrm>
            <a:off x="0" y="838200"/>
            <a:ext cx="9144000" cy="8382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保惠师 </a:t>
            </a:r>
            <a:r>
              <a:rPr kumimoji="0" lang="en-US" altLang="zh-CN" sz="4000" b="1" i="0" u="none" strike="noStrike" kern="0" cap="none" spc="0" normalizeH="0" baseline="0" noProof="0" dirty="0">
                <a:ln>
                  <a:noFill/>
                </a:ln>
                <a:solidFill>
                  <a:srgbClr val="000000"/>
                </a:solidFill>
                <a:effectLst/>
                <a:uLnTx/>
                <a:uFillTx/>
                <a:latin typeface="Arial"/>
                <a:ea typeface="ＭＳ Ｐゴシック" charset="-128"/>
                <a:cs typeface="Arial"/>
              </a:rPr>
              <a:t>= </a:t>
            </a: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策士 </a:t>
            </a:r>
            <a:r>
              <a:rPr kumimoji="0" lang="en-US" altLang="zh-CN" sz="4000" b="1" i="0" u="none" strike="noStrike" kern="0" cap="none" spc="0" normalizeH="0" baseline="0" noProof="0" dirty="0">
                <a:ln>
                  <a:noFill/>
                </a:ln>
                <a:solidFill>
                  <a:srgbClr val="000000"/>
                </a:solidFill>
                <a:effectLst/>
                <a:uLnTx/>
                <a:uFillTx/>
                <a:latin typeface="Arial"/>
                <a:ea typeface="ＭＳ Ｐゴシック" charset="-128"/>
                <a:cs typeface="Arial"/>
              </a:rPr>
              <a:t>= </a:t>
            </a: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安慰者</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7" name="Title 1"/>
          <p:cNvSpPr txBox="1">
            <a:spLocks/>
          </p:cNvSpPr>
          <p:nvPr/>
        </p:nvSpPr>
        <p:spPr bwMode="auto">
          <a:xfrm>
            <a:off x="0" y="2463800"/>
            <a:ext cx="8229600" cy="838200"/>
          </a:xfrm>
          <a:prstGeom prst="rect">
            <a:avLst/>
          </a:prstGeom>
          <a:noFill/>
          <a:ln w="9525">
            <a:noFill/>
            <a:miter lim="800000"/>
            <a:headEnd/>
            <a:tailEnd/>
          </a:ln>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000000"/>
                </a:solidFill>
                <a:effectLst/>
                <a:uLnTx/>
                <a:uFillTx/>
                <a:latin typeface="Arial"/>
                <a:ea typeface="ＭＳ Ｐゴシック" charset="-128"/>
                <a:cs typeface="Arial"/>
              </a:rPr>
              <a:t>“‘另一个’的希腊语选项”</a:t>
            </a:r>
            <a:endParaRPr kumimoji="0" lang="en-US" sz="4000" b="1" i="0" u="none" strike="noStrike" kern="0" cap="none" spc="0" normalizeH="0" baseline="0" noProof="0" dirty="0">
              <a:ln>
                <a:noFill/>
              </a:ln>
              <a:solidFill>
                <a:srgbClr val="000000"/>
              </a:solidFill>
              <a:effectLst/>
              <a:uLnTx/>
              <a:uFillTx/>
              <a:latin typeface="Arial"/>
              <a:ea typeface="ＭＳ Ｐゴシック" charset="-128"/>
              <a:cs typeface="Arial"/>
            </a:endParaRPr>
          </a:p>
        </p:txBody>
      </p:sp>
      <p:sp>
        <p:nvSpPr>
          <p:cNvPr id="8" name="Title 1"/>
          <p:cNvSpPr txBox="1">
            <a:spLocks/>
          </p:cNvSpPr>
          <p:nvPr/>
        </p:nvSpPr>
        <p:spPr bwMode="auto">
          <a:xfrm>
            <a:off x="0" y="32766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Heteros</a:t>
            </a: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zh-CN" alt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另一种不同的”</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9" name="Title 1"/>
          <p:cNvSpPr txBox="1">
            <a:spLocks/>
          </p:cNvSpPr>
          <p:nvPr/>
        </p:nvSpPr>
        <p:spPr bwMode="auto">
          <a:xfrm>
            <a:off x="0" y="1651000"/>
            <a:ext cx="9144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希腊语</a:t>
            </a:r>
            <a:r>
              <a:rPr kumimoji="0" lang="en-US" altLang="zh-CN"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a:t>
            </a:r>
            <a:r>
              <a:rPr kumimoji="0" lang="zh-CN" alt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与你并肩而行的人”</a:t>
            </a:r>
            <a:endParaRPr kumimoji="0" lang="en-US" sz="40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3" name="Oval 12"/>
          <p:cNvSpPr>
            <a:spLocks noChangeArrowheads="1"/>
          </p:cNvSpPr>
          <p:nvPr/>
        </p:nvSpPr>
        <p:spPr bwMode="auto">
          <a:xfrm>
            <a:off x="533400" y="4114800"/>
            <a:ext cx="8610600" cy="990600"/>
          </a:xfrm>
          <a:prstGeom prst="ellipse">
            <a:avLst/>
          </a:prstGeom>
          <a:solidFill>
            <a:schemeClr val="accent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ＭＳ Ｐゴシック" charset="0"/>
            </a:endParaRPr>
          </a:p>
        </p:txBody>
      </p:sp>
      <p:sp>
        <p:nvSpPr>
          <p:cNvPr id="10" name="Title 1"/>
          <p:cNvSpPr txBox="1">
            <a:spLocks/>
          </p:cNvSpPr>
          <p:nvPr/>
        </p:nvSpPr>
        <p:spPr bwMode="auto">
          <a:xfrm>
            <a:off x="381000" y="4114800"/>
            <a:ext cx="8763000" cy="838200"/>
          </a:xfrm>
          <a:prstGeom prst="rect">
            <a:avLst/>
          </a:prstGeom>
          <a:noFill/>
          <a:ln w="9525">
            <a:noFill/>
            <a:miter lim="800000"/>
            <a:headEnd/>
            <a:tailEnd/>
          </a:ln>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200" cap="none" spc="0" normalizeH="0" baseline="0" noProof="0" dirty="0" err="1">
                <a:ln>
                  <a:noFill/>
                </a:ln>
                <a:solidFill>
                  <a:srgbClr val="000000"/>
                </a:solidFill>
                <a:effectLst/>
                <a:uLnTx/>
                <a:uFillTx/>
                <a:latin typeface="Arial" charset="0"/>
                <a:ea typeface="ＭＳ Ｐゴシック" charset="0"/>
                <a:cs typeface="Arial" charset="0"/>
              </a:rPr>
              <a:t>Allos</a:t>
            </a:r>
            <a:r>
              <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en-US" sz="3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 </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r>
              <a:rPr kumimoji="0" lang="en-US" sz="3600" b="1" i="0" u="none" strike="noStrike" kern="1200" cap="none" spc="0" normalizeH="0" baseline="0" noProof="0" dirty="0" err="1">
                <a:ln>
                  <a:noFill/>
                </a:ln>
                <a:solidFill>
                  <a:srgbClr val="000000"/>
                </a:solidFill>
                <a:effectLst/>
                <a:uLnTx/>
                <a:uFillTx/>
                <a:latin typeface="Arial" charset="0"/>
                <a:ea typeface="ＭＳ Ｐゴシック" charset="0"/>
                <a:cs typeface="Arial" charset="0"/>
              </a:rPr>
              <a:t>另一种相同的</a:t>
            </a:r>
            <a:r>
              <a:rPr kumimoji="0" lang="ja-JP" altLang="en-US" sz="3600" b="1" i="0" u="none" strike="noStrike" kern="1200" cap="none" spc="0" normalizeH="0" baseline="0" noProof="0">
                <a:ln>
                  <a:noFill/>
                </a:ln>
                <a:solidFill>
                  <a:srgbClr val="000000"/>
                </a:solidFill>
                <a:effectLst/>
                <a:uLnTx/>
                <a:uFillTx/>
                <a:latin typeface="Arial" charset="0"/>
                <a:ea typeface="ＭＳ Ｐゴシック" charset="0"/>
                <a:cs typeface="Arial" charset="0"/>
              </a:rPr>
              <a:t>”</a:t>
            </a:r>
            <a:endParaRPr kumimoji="0" lang="en-US" sz="3600" b="1" i="1"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sp>
        <p:nvSpPr>
          <p:cNvPr id="11" name="Title 1"/>
          <p:cNvSpPr txBox="1">
            <a:spLocks/>
          </p:cNvSpPr>
          <p:nvPr/>
        </p:nvSpPr>
        <p:spPr bwMode="auto">
          <a:xfrm>
            <a:off x="0" y="5105400"/>
            <a:ext cx="9144000" cy="1371600"/>
          </a:xfrm>
          <a:prstGeom prst="rect">
            <a:avLst/>
          </a:prstGeom>
          <a:solidFill>
            <a:srgbClr val="000000"/>
          </a:solid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1" i="1" u="none" strike="noStrike" kern="0" cap="none" spc="0" normalizeH="0" baseline="0" noProof="0" dirty="0">
                <a:ln>
                  <a:noFill/>
                </a:ln>
                <a:solidFill>
                  <a:srgbClr val="FFFFFF"/>
                </a:solidFill>
                <a:effectLst/>
                <a:uLnTx/>
                <a:uFillTx/>
                <a:latin typeface="Arial"/>
                <a:ea typeface="ＭＳ Ｐゴシック" charset="-128"/>
                <a:cs typeface="Arial"/>
              </a:rPr>
              <a:t>圣灵将像耶稣本人一样与我们同在！</a:t>
            </a:r>
            <a:endParaRPr kumimoji="0" lang="en-US" sz="3600" b="1" i="1" u="none" strike="noStrike" kern="0" cap="none" spc="0" normalizeH="0" baseline="0" noProof="0" dirty="0">
              <a:ln>
                <a:noFill/>
              </a:ln>
              <a:solidFill>
                <a:srgbClr val="FFFFFF"/>
              </a:solidFill>
              <a:effectLst/>
              <a:uLnTx/>
              <a:uFillTx/>
              <a:latin typeface="Arial"/>
              <a:ea typeface="ＭＳ Ｐゴシック" charset="-128"/>
              <a:cs typeface="Arial"/>
            </a:endParaRPr>
          </a:p>
        </p:txBody>
      </p:sp>
    </p:spTree>
    <p:extLst>
      <p:ext uri="{BB962C8B-B14F-4D97-AF65-F5344CB8AC3E}">
        <p14:creationId xmlns:p14="http://schemas.microsoft.com/office/powerpoint/2010/main" val="138248300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accel="50000" decel="5000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3" grpId="0" animBg="1"/>
      <p:bldP spid="10" grpId="0"/>
      <p:bldP spid="11"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6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_Post Modern">
  <a:themeElements>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fontScheme name="Post Moder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Post Modern 1">
        <a:dk1>
          <a:srgbClr val="8383AD"/>
        </a:dk1>
        <a:lt1>
          <a:srgbClr val="FEFED6"/>
        </a:lt1>
        <a:dk2>
          <a:srgbClr val="404176"/>
        </a:dk2>
        <a:lt2>
          <a:srgbClr val="969696"/>
        </a:lt2>
        <a:accent1>
          <a:srgbClr val="BABE90"/>
        </a:accent1>
        <a:accent2>
          <a:srgbClr val="666699"/>
        </a:accent2>
        <a:accent3>
          <a:srgbClr val="FEFEE8"/>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2">
        <a:dk1>
          <a:srgbClr val="8383AD"/>
        </a:dk1>
        <a:lt1>
          <a:srgbClr val="FFFFFF"/>
        </a:lt1>
        <a:dk2>
          <a:srgbClr val="404176"/>
        </a:dk2>
        <a:lt2>
          <a:srgbClr val="969696"/>
        </a:lt2>
        <a:accent1>
          <a:srgbClr val="BABE90"/>
        </a:accent1>
        <a:accent2>
          <a:srgbClr val="666699"/>
        </a:accent2>
        <a:accent3>
          <a:srgbClr val="FFFFFF"/>
        </a:accent3>
        <a:accent4>
          <a:srgbClr val="6F6F93"/>
        </a:accent4>
        <a:accent5>
          <a:srgbClr val="D9DBC6"/>
        </a:accent5>
        <a:accent6>
          <a:srgbClr val="5C5C8A"/>
        </a:accent6>
        <a:hlink>
          <a:srgbClr val="C09E4A"/>
        </a:hlink>
        <a:folHlink>
          <a:srgbClr val="006666"/>
        </a:folHlink>
      </a:clrScheme>
      <a:clrMap bg1="lt1" tx1="dk1" bg2="lt2" tx2="dk2" accent1="accent1" accent2="accent2" accent3="accent3" accent4="accent4" accent5="accent5" accent6="accent6" hlink="hlink" folHlink="folHlink"/>
    </a:extraClrScheme>
    <a:extraClrScheme>
      <a:clrScheme name="Post Modern 3">
        <a:dk1>
          <a:srgbClr val="4D4D4D"/>
        </a:dk1>
        <a:lt1>
          <a:srgbClr val="FFFFFF"/>
        </a:lt1>
        <a:dk2>
          <a:srgbClr val="000000"/>
        </a:dk2>
        <a:lt2>
          <a:srgbClr val="969696"/>
        </a:lt2>
        <a:accent1>
          <a:srgbClr val="DDDDDD"/>
        </a:accent1>
        <a:accent2>
          <a:srgbClr val="5F5F5F"/>
        </a:accent2>
        <a:accent3>
          <a:srgbClr val="FFFFFF"/>
        </a:accent3>
        <a:accent4>
          <a:srgbClr val="404040"/>
        </a:accent4>
        <a:accent5>
          <a:srgbClr val="EBEBEB"/>
        </a:accent5>
        <a:accent6>
          <a:srgbClr val="555555"/>
        </a:accent6>
        <a:hlink>
          <a:srgbClr val="C0C0C0"/>
        </a:hlink>
        <a:folHlink>
          <a:srgbClr val="808080"/>
        </a:folHlink>
      </a:clrScheme>
      <a:clrMap bg1="lt1" tx1="dk1" bg2="lt2" tx2="dk2" accent1="accent1" accent2="accent2" accent3="accent3" accent4="accent4" accent5="accent5" accent6="accent6" hlink="hlink" folHlink="folHlink"/>
    </a:extraClrScheme>
    <a:extraClrScheme>
      <a:clrScheme name="Post Modern 4">
        <a:dk1>
          <a:srgbClr val="424262"/>
        </a:dk1>
        <a:lt1>
          <a:srgbClr val="FFFFFF"/>
        </a:lt1>
        <a:dk2>
          <a:srgbClr val="22659C"/>
        </a:dk2>
        <a:lt2>
          <a:srgbClr val="A4AEC2"/>
        </a:lt2>
        <a:accent1>
          <a:srgbClr val="B1C7E7"/>
        </a:accent1>
        <a:accent2>
          <a:srgbClr val="494983"/>
        </a:accent2>
        <a:accent3>
          <a:srgbClr val="FFFFFF"/>
        </a:accent3>
        <a:accent4>
          <a:srgbClr val="373753"/>
        </a:accent4>
        <a:accent5>
          <a:srgbClr val="D5E0F1"/>
        </a:accent5>
        <a:accent6>
          <a:srgbClr val="414176"/>
        </a:accent6>
        <a:hlink>
          <a:srgbClr val="6EADC4"/>
        </a:hlink>
        <a:folHlink>
          <a:srgbClr val="3E688E"/>
        </a:folHlink>
      </a:clrScheme>
      <a:clrMap bg1="lt1" tx1="dk1" bg2="lt2" tx2="dk2" accent1="accent1" accent2="accent2" accent3="accent3" accent4="accent4" accent5="accent5" accent6="accent6" hlink="hlink" folHlink="folHlink"/>
    </a:extraClrScheme>
    <a:extraClrScheme>
      <a:clrScheme name="Post Modern 5">
        <a:dk1>
          <a:srgbClr val="000000"/>
        </a:dk1>
        <a:lt1>
          <a:srgbClr val="FFFFFF"/>
        </a:lt1>
        <a:dk2>
          <a:srgbClr val="404176"/>
        </a:dk2>
        <a:lt2>
          <a:srgbClr val="969696"/>
        </a:lt2>
        <a:accent1>
          <a:srgbClr val="B4CD81"/>
        </a:accent1>
        <a:accent2>
          <a:srgbClr val="717EB5"/>
        </a:accent2>
        <a:accent3>
          <a:srgbClr val="FFFFFF"/>
        </a:accent3>
        <a:accent4>
          <a:srgbClr val="000000"/>
        </a:accent4>
        <a:accent5>
          <a:srgbClr val="D6E3C1"/>
        </a:accent5>
        <a:accent6>
          <a:srgbClr val="6672A4"/>
        </a:accent6>
        <a:hlink>
          <a:srgbClr val="D793C2"/>
        </a:hlink>
        <a:folHlink>
          <a:srgbClr val="826799"/>
        </a:folHlink>
      </a:clrScheme>
      <a:clrMap bg1="lt1" tx1="dk1" bg2="lt2" tx2="dk2" accent1="accent1" accent2="accent2" accent3="accent3" accent4="accent4" accent5="accent5" accent6="accent6" hlink="hlink" folHlink="folHlink"/>
    </a:extraClrScheme>
    <a:extraClrScheme>
      <a:clrScheme name="Post Modern 6">
        <a:dk1>
          <a:srgbClr val="000000"/>
        </a:dk1>
        <a:lt1>
          <a:srgbClr val="FFFFFF"/>
        </a:lt1>
        <a:dk2>
          <a:srgbClr val="000000"/>
        </a:dk2>
        <a:lt2>
          <a:srgbClr val="969696"/>
        </a:lt2>
        <a:accent1>
          <a:srgbClr val="B4CD81"/>
        </a:accent1>
        <a:accent2>
          <a:srgbClr val="DEA45E"/>
        </a:accent2>
        <a:accent3>
          <a:srgbClr val="FFFFFF"/>
        </a:accent3>
        <a:accent4>
          <a:srgbClr val="000000"/>
        </a:accent4>
        <a:accent5>
          <a:srgbClr val="D6E3C1"/>
        </a:accent5>
        <a:accent6>
          <a:srgbClr val="C99454"/>
        </a:accent6>
        <a:hlink>
          <a:srgbClr val="D793C2"/>
        </a:hlink>
        <a:folHlink>
          <a:srgbClr val="A08BB1"/>
        </a:folHlink>
      </a:clrScheme>
      <a:clrMap bg1="lt1" tx1="dk1" bg2="lt2" tx2="dk2" accent1="accent1" accent2="accent2" accent3="accent3" accent4="accent4" accent5="accent5" accent6="accent6" hlink="hlink" folHlink="folHlink"/>
    </a:extraClrScheme>
    <a:extraClrScheme>
      <a:clrScheme name="Post Modern 7">
        <a:dk1>
          <a:srgbClr val="111111"/>
        </a:dk1>
        <a:lt1>
          <a:srgbClr val="FAF5D2"/>
        </a:lt1>
        <a:dk2>
          <a:srgbClr val="4D4D4D"/>
        </a:dk2>
        <a:lt2>
          <a:srgbClr val="D0C59E"/>
        </a:lt2>
        <a:accent1>
          <a:srgbClr val="BABE90"/>
        </a:accent1>
        <a:accent2>
          <a:srgbClr val="666699"/>
        </a:accent2>
        <a:accent3>
          <a:srgbClr val="B2B2B2"/>
        </a:accent3>
        <a:accent4>
          <a:srgbClr val="D6D1B3"/>
        </a:accent4>
        <a:accent5>
          <a:srgbClr val="D9DBC6"/>
        </a:accent5>
        <a:accent6>
          <a:srgbClr val="5C5C8A"/>
        </a:accent6>
        <a:hlink>
          <a:srgbClr val="C09E4A"/>
        </a:hlink>
        <a:folHlink>
          <a:srgbClr val="006666"/>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5.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7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7.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1.xml><?xml version="1.0" encoding="utf-8"?>
<a:theme xmlns:a="http://schemas.openxmlformats.org/drawingml/2006/main" name="Mimosa">
  <a:themeElements>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fontScheme name="Mimosa">
      <a:majorFont>
        <a:latin typeface="Futura"/>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Mimosa 1">
        <a:dk1>
          <a:srgbClr val="000000"/>
        </a:dk1>
        <a:lt1>
          <a:srgbClr val="E8C567"/>
        </a:lt1>
        <a:dk2>
          <a:srgbClr val="2A5401"/>
        </a:dk2>
        <a:lt2>
          <a:srgbClr val="969696"/>
        </a:lt2>
        <a:accent1>
          <a:srgbClr val="FBDF53"/>
        </a:accent1>
        <a:accent2>
          <a:srgbClr val="FF9966"/>
        </a:accent2>
        <a:accent3>
          <a:srgbClr val="F2DFB8"/>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Mimosa 2">
        <a:dk1>
          <a:srgbClr val="000000"/>
        </a:dk1>
        <a:lt1>
          <a:srgbClr val="E8C567"/>
        </a:lt1>
        <a:dk2>
          <a:srgbClr val="2B5502"/>
        </a:dk2>
        <a:lt2>
          <a:srgbClr val="777777"/>
        </a:lt2>
        <a:accent1>
          <a:srgbClr val="909082"/>
        </a:accent1>
        <a:accent2>
          <a:srgbClr val="809EA8"/>
        </a:accent2>
        <a:accent3>
          <a:srgbClr val="F2DFB8"/>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Euro Soccer">
  <a:themeElements>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fontScheme name="Euro Soccer">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Euro Soccer 1">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Euro Soccer 2">
        <a:dk1>
          <a:srgbClr val="003300"/>
        </a:dk1>
        <a:lt1>
          <a:srgbClr val="659337"/>
        </a:lt1>
        <a:dk2>
          <a:srgbClr val="F8F8F8"/>
        </a:dk2>
        <a:lt2>
          <a:srgbClr val="000000"/>
        </a:lt2>
        <a:accent1>
          <a:srgbClr val="462DFF"/>
        </a:accent1>
        <a:accent2>
          <a:srgbClr val="4C92AE"/>
        </a:accent2>
        <a:accent3>
          <a:srgbClr val="B8C8AE"/>
        </a:accent3>
        <a:accent4>
          <a:srgbClr val="002A00"/>
        </a:accent4>
        <a:accent5>
          <a:srgbClr val="B0ADFF"/>
        </a:accent5>
        <a:accent6>
          <a:srgbClr val="44849D"/>
        </a:accent6>
        <a:hlink>
          <a:srgbClr val="91C5FF"/>
        </a:hlink>
        <a:folHlink>
          <a:srgbClr val="9E91FF"/>
        </a:folHlink>
      </a:clrScheme>
      <a:clrMap bg1="lt1" tx1="dk1" bg2="lt2" tx2="dk2" accent1="accent1" accent2="accent2" accent3="accent3" accent4="accent4" accent5="accent5" accent6="accent6" hlink="hlink" folHlink="folHlink"/>
    </a:extraClrScheme>
    <a:extraClrScheme>
      <a:clrScheme name="Euro Soccer 3">
        <a:dk1>
          <a:srgbClr val="000000"/>
        </a:dk1>
        <a:lt1>
          <a:srgbClr val="659538"/>
        </a:lt1>
        <a:dk2>
          <a:srgbClr val="FFFFFF"/>
        </a:dk2>
        <a:lt2>
          <a:srgbClr val="0099CC"/>
        </a:lt2>
        <a:accent1>
          <a:srgbClr val="009999"/>
        </a:accent1>
        <a:accent2>
          <a:srgbClr val="FF99CC"/>
        </a:accent2>
        <a:accent3>
          <a:srgbClr val="B8C8AE"/>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2_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_Northern Lights">
  <a:themeElements>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fontScheme name="Northern Lights">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Northern Lights 1">
        <a:dk1>
          <a:srgbClr val="000000"/>
        </a:dk1>
        <a:lt1>
          <a:srgbClr val="FFFFFF"/>
        </a:lt1>
        <a:dk2>
          <a:srgbClr val="171FC4"/>
        </a:dk2>
        <a:lt2>
          <a:srgbClr val="FFD467"/>
        </a:lt2>
        <a:accent1>
          <a:srgbClr val="C88F00"/>
        </a:accent1>
        <a:accent2>
          <a:srgbClr val="FAB300"/>
        </a:accent2>
        <a:accent3>
          <a:srgbClr val="ABABDE"/>
        </a:accent3>
        <a:accent4>
          <a:srgbClr val="DADADA"/>
        </a:accent4>
        <a:accent5>
          <a:srgbClr val="E0C6AA"/>
        </a:accent5>
        <a:accent6>
          <a:srgbClr val="E3A200"/>
        </a:accent6>
        <a:hlink>
          <a:srgbClr val="644700"/>
        </a:hlink>
        <a:folHlink>
          <a:srgbClr val="FFDA91"/>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4.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charset="0"/>
            <a:ea typeface="ＭＳ Ｐゴシック" charset="-128"/>
            <a:cs typeface="ＭＳ Ｐゴシック"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otalTime>3043</TotalTime>
  <Words>5964</Words>
  <Application>Microsoft Macintosh PowerPoint</Application>
  <PresentationFormat>On-screen Show (4:3)</PresentationFormat>
  <Paragraphs>1001</Paragraphs>
  <Slides>341</Slides>
  <Notes>255</Notes>
  <HiddenSlides>0</HiddenSlides>
  <MMClips>0</MMClips>
  <ScaleCrop>false</ScaleCrop>
  <HeadingPairs>
    <vt:vector size="8" baseType="variant">
      <vt:variant>
        <vt:lpstr>Fonts Used</vt:lpstr>
      </vt:variant>
      <vt:variant>
        <vt:i4>31</vt:i4>
      </vt:variant>
      <vt:variant>
        <vt:lpstr>Theme</vt:lpstr>
      </vt:variant>
      <vt:variant>
        <vt:i4>57</vt:i4>
      </vt:variant>
      <vt:variant>
        <vt:lpstr>Embedded OLE Servers</vt:lpstr>
      </vt:variant>
      <vt:variant>
        <vt:i4>1</vt:i4>
      </vt:variant>
      <vt:variant>
        <vt:lpstr>Slide Titles</vt:lpstr>
      </vt:variant>
      <vt:variant>
        <vt:i4>341</vt:i4>
      </vt:variant>
    </vt:vector>
  </HeadingPairs>
  <TitlesOfParts>
    <vt:vector size="430" baseType="lpstr">
      <vt:lpstr>.AppleSystemUIFont</vt:lpstr>
      <vt:lpstr>BONES</vt:lpstr>
      <vt:lpstr>Candy Sniper</vt:lpstr>
      <vt:lpstr>Crass</vt:lpstr>
      <vt:lpstr>KaiTi</vt:lpstr>
      <vt:lpstr>Microsoft YaHei UI</vt:lpstr>
      <vt:lpstr>ＭＳ Ｐゴシック</vt:lpstr>
      <vt:lpstr>ＭＳ Ｐゴシック</vt:lpstr>
      <vt:lpstr>Ready for my Closeup</vt:lpstr>
      <vt:lpstr>SimHei</vt:lpstr>
      <vt:lpstr>SimSun</vt:lpstr>
      <vt:lpstr>华文细黑</vt:lpstr>
      <vt:lpstr>Times</vt:lpstr>
      <vt:lpstr>Arial</vt:lpstr>
      <vt:lpstr>Arial Black</vt:lpstr>
      <vt:lpstr>Arial Narrow</vt:lpstr>
      <vt:lpstr>Book Antiqua</vt:lpstr>
      <vt:lpstr>Calibri</vt:lpstr>
      <vt:lpstr>Capitals</vt:lpstr>
      <vt:lpstr>Chalkboard</vt:lpstr>
      <vt:lpstr>Comic Sans MS</vt:lpstr>
      <vt:lpstr>Futura</vt:lpstr>
      <vt:lpstr>Garamond</vt:lpstr>
      <vt:lpstr>Georgia</vt:lpstr>
      <vt:lpstr>Helvetica</vt:lpstr>
      <vt:lpstr>Lucida Sans Unicode</vt:lpstr>
      <vt:lpstr>Papyrus</vt:lpstr>
      <vt:lpstr>Tahoma</vt:lpstr>
      <vt:lpstr>Times New Roman</vt:lpstr>
      <vt:lpstr>Trebuchet MS</vt:lpstr>
      <vt:lpstr>Wingdings</vt:lpstr>
      <vt:lpstr>1_Office Theme</vt:lpstr>
      <vt:lpstr>5_Default Design</vt:lpstr>
      <vt:lpstr>1_Kimono</vt:lpstr>
      <vt:lpstr>6_Blank Presentation</vt:lpstr>
      <vt:lpstr>Crumple</vt:lpstr>
      <vt:lpstr>Soaring</vt:lpstr>
      <vt:lpstr>Slit</vt:lpstr>
      <vt:lpstr>2_Blank Presentation</vt:lpstr>
      <vt:lpstr>3_Soaring</vt:lpstr>
      <vt:lpstr>4_Soaring</vt:lpstr>
      <vt:lpstr>2_Office Theme</vt:lpstr>
      <vt:lpstr>50_Blank Presentation</vt:lpstr>
      <vt:lpstr>3_Office Theme</vt:lpstr>
      <vt:lpstr>8_Office Theme</vt:lpstr>
      <vt:lpstr>5_Blank Presentation</vt:lpstr>
      <vt:lpstr>10_Office Theme</vt:lpstr>
      <vt:lpstr>5_Soaring</vt:lpstr>
      <vt:lpstr>1_Soaring</vt:lpstr>
      <vt:lpstr>11_Office Theme</vt:lpstr>
      <vt:lpstr>6_Soaring</vt:lpstr>
      <vt:lpstr>8_Blank Presentation</vt:lpstr>
      <vt:lpstr>5_Orbit</vt:lpstr>
      <vt:lpstr>5_Post Modern</vt:lpstr>
      <vt:lpstr>14_Office Theme</vt:lpstr>
      <vt:lpstr>17_Default Design</vt:lpstr>
      <vt:lpstr>15_Office Theme</vt:lpstr>
      <vt:lpstr>9_Blank Presentation</vt:lpstr>
      <vt:lpstr>3_Default Design</vt:lpstr>
      <vt:lpstr>10_Blank Presentation</vt:lpstr>
      <vt:lpstr>1_Blank Presentation</vt:lpstr>
      <vt:lpstr>3_Blank Presentation</vt:lpstr>
      <vt:lpstr>4_Blank Presentation</vt:lpstr>
      <vt:lpstr>11_Blank Presentation</vt:lpstr>
      <vt:lpstr>12_Blank Presentation</vt:lpstr>
      <vt:lpstr>7_Blank Presentation</vt:lpstr>
      <vt:lpstr>7_Office Theme</vt:lpstr>
      <vt:lpstr>4_Office Theme</vt:lpstr>
      <vt:lpstr>5_Office Theme</vt:lpstr>
      <vt:lpstr>49_Blank Presentation</vt:lpstr>
      <vt:lpstr>6_Office Theme</vt:lpstr>
      <vt:lpstr>Mimosa</vt:lpstr>
      <vt:lpstr>7_Default Design</vt:lpstr>
      <vt:lpstr>1_Euro Soccer</vt:lpstr>
      <vt:lpstr>51_Blank Presentation</vt:lpstr>
      <vt:lpstr>2_Crumple</vt:lpstr>
      <vt:lpstr>Blank Presentation</vt:lpstr>
      <vt:lpstr>1_Default Design</vt:lpstr>
      <vt:lpstr>4_Default Design</vt:lpstr>
      <vt:lpstr>2_Gleam</vt:lpstr>
      <vt:lpstr>2_Northern Lights</vt:lpstr>
      <vt:lpstr>Schmooze</vt:lpstr>
      <vt:lpstr>13_Blank Presentation</vt:lpstr>
      <vt:lpstr>Office Theme</vt:lpstr>
      <vt:lpstr>14_Blank Presentation</vt:lpstr>
      <vt:lpstr>2_Slit</vt:lpstr>
      <vt:lpstr>19_Default Design</vt:lpstr>
      <vt:lpstr>23_Default Design</vt:lpstr>
      <vt:lpstr>Photo Editor Photo</vt:lpstr>
      <vt:lpstr>约翰福音 12-21</vt:lpstr>
      <vt:lpstr>“人们既有人相信，也有人拒绝基督公开表明自己是上帝的身份 （1:19–12:50）。” </vt:lpstr>
      <vt:lpstr>Slides on  约翰 12</vt:lpstr>
      <vt:lpstr>约翰福音12章事件</vt:lpstr>
      <vt:lpstr>破碎和溢出</vt:lpstr>
      <vt:lpstr>PowerPoint Presentation</vt:lpstr>
      <vt:lpstr>PowerPoint Presentation</vt:lpstr>
      <vt:lpstr>有一天，一位平凡的村女，被她对主热爱的 推动力</vt:lpstr>
      <vt:lpstr>不顾众人嘲笑地肆意倾倒出一瓶价值不菲的精华</vt:lpstr>
      <vt:lpstr>一旦它被打破并洒出香气弥漫了整个房间。就像一个囚犯从他的镣铐释放一样，像幽灵被坟墓中释放出来</vt:lpstr>
      <vt:lpstr>耶稣，为了爱你，破碎而洒落</vt:lpstr>
      <vt:lpstr>破碎并洒出，倒在你的脚下</vt:lpstr>
      <vt:lpstr>主啊，你是上帝宝贵的宝贝，祂是祂所爱的，祂自己完美的儿子</vt:lpstr>
      <vt:lpstr>你是完美，圣洁的，但你自愿地放弃了自己尊荣的身份</vt:lpstr>
      <vt:lpstr>破碎和洒落都为了爱我，耶稣 - 上帝最珍贵的宝藏就在我身上</vt:lpstr>
      <vt:lpstr>破碎，洒出，倒在我的脚下。</vt:lpstr>
      <vt:lpstr>在甜蜜的放弃中，让我被洒出并用尽你</vt:lpstr>
      <vt:lpstr>Free Bible Images</vt:lpstr>
      <vt:lpstr>路 7:36-50 耶稣和那有罪的女人</vt:lpstr>
      <vt:lpstr>耶稣受膏</vt:lpstr>
      <vt:lpstr>耶稣的两次受膏</vt:lpstr>
      <vt:lpstr>Palm Sunday</vt:lpstr>
      <vt:lpstr>Palm Sunday</vt:lpstr>
      <vt:lpstr>从圣枝到十架</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凯旋进圣城</vt:lpstr>
      <vt:lpstr>凯旋进圣城</vt:lpstr>
      <vt:lpstr>Triumphant Entry</vt:lpstr>
      <vt:lpstr>从圣枝到十架</vt:lpstr>
      <vt:lpstr>耶稣受难日为何是美好的？</vt:lpstr>
      <vt:lpstr>基督的死怎么比 任何牺牲都好？</vt:lpstr>
      <vt:lpstr>四个杯(出埃及记 6:6-7)</vt:lpstr>
      <vt:lpstr>Slides on  约翰 13</vt:lpstr>
      <vt:lpstr>耶稣预备门徒倚靠圣灵 （约翰福音13-17章）。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洗手</vt:lpstr>
      <vt:lpstr>脚代替手</vt:lpstr>
      <vt:lpstr>Upper Room Seating</vt:lpstr>
      <vt:lpstr>“U” 型餐卓</vt:lpstr>
      <vt:lpstr>在逾越节与耶稣同席</vt:lpstr>
      <vt:lpstr>逾越节筵席的位置</vt:lpstr>
      <vt:lpstr>筵席的首位</vt:lpstr>
      <vt:lpstr>Slides on  约翰 14</vt:lpstr>
      <vt:lpstr>圣灵保惠师</vt:lpstr>
      <vt:lpstr>约翰 14:15-17</vt:lpstr>
      <vt:lpstr>保惠师(约翰福音 14:16)</vt:lpstr>
      <vt:lpstr>约翰福音 14:15-17</vt:lpstr>
      <vt:lpstr>"…those who do not have the Spirit of Christ living in them do not belong to him at all… The Spirit of God, who raised Jesus from the dead, lives in you"  (Romans 8:9, 11)</vt:lpstr>
      <vt:lpstr>Slides on  约翰 15</vt:lpstr>
      <vt:lpstr>约翰福音15章中的枝子比喻… </vt:lpstr>
      <vt:lpstr>I am the Vine… (15:1)</vt:lpstr>
      <vt:lpstr>什么是「果子」？</vt:lpstr>
      <vt:lpstr>修剪的比喻并不容易理解…… </vt:lpstr>
      <vt:lpstr>约翰福音 15:2</vt:lpstr>
      <vt:lpstr>但第6节中被丢弃并焚烧的枝子指的是什么？</vt:lpstr>
      <vt:lpstr>深入探讨约翰福音15:1-6</vt:lpstr>
      <vt:lpstr>深入探讨约翰福音15:1-6</vt:lpstr>
      <vt:lpstr>建议的约翰福音15章讲道</vt:lpstr>
      <vt:lpstr>什么是你“永存的果子”？</vt:lpstr>
      <vt:lpstr>约15:1-6 的诠释</vt:lpstr>
      <vt:lpstr>Slides on  约翰 16</vt:lpstr>
      <vt:lpstr>约翰福音 16:5-33</vt:lpstr>
      <vt:lpstr>在基督最后的教导中预备门徒 （约翰福音 13:31–16:33）</vt:lpstr>
      <vt:lpstr>Upper Room Seating</vt:lpstr>
      <vt:lpstr>门徒们将如何应对没有耶稣与他们同在的情况呢？</vt:lpstr>
      <vt:lpstr>圣灵</vt:lpstr>
      <vt:lpstr>圣灵的重要职事 (16:5-15)</vt:lpstr>
      <vt:lpstr>圣灵如何向不信者定罪  (约翰福音 16:8-11)? </vt:lpstr>
      <vt:lpstr>圣灵通过圣经说话</vt:lpstr>
      <vt:lpstr>圣灵如何教导信徒认识神的话语（约翰福音16:12-15）？</vt:lpstr>
      <vt:lpstr>你如何能在生活中更加敞开自己，接受圣灵的教导？</vt:lpstr>
      <vt:lpstr>Slides on  约翰 17</vt:lpstr>
      <vt:lpstr>基督祷告的扩展圈</vt:lpstr>
      <vt:lpstr>PowerPoint Presentation</vt:lpstr>
      <vt:lpstr>PowerPoint Presentation</vt:lpstr>
      <vt:lpstr>A Pattern for Prayer</vt:lpstr>
      <vt:lpstr>Slides on  约翰 18</vt:lpstr>
      <vt:lpstr>II. 相信 耶稣为你受死， 为你复活，就能得着永生。</vt:lpstr>
      <vt:lpstr>神的计划是让耶稣为你死而复活（约翰福音18-20章）。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Slides on  约翰 19</vt:lpstr>
      <vt:lpstr>受难周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三种十字架</vt:lpstr>
      <vt:lpstr>PowerPoint Presentation</vt:lpstr>
      <vt:lpstr>高登(Gordon)的骷髅地</vt:lpstr>
      <vt:lpstr>园中的墓穴</vt:lpstr>
      <vt:lpstr>耶稣受难日为何是美好的?</vt:lpstr>
      <vt:lpstr>耶稣受难日是美好的,因为当日耶稣基督为我们代付赎价</vt:lpstr>
      <vt:lpstr>Slides on  约翰 20</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图片声明 Big Book Media © 版权所有.</vt:lpstr>
      <vt:lpstr>Free Bible Images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一个受感的周末</vt:lpstr>
      <vt:lpstr>我们怎样解释空坟墓?</vt:lpstr>
      <vt:lpstr>甚麽使灰心丧气的彼得回头?</vt:lpstr>
      <vt:lpstr>空坟墓证明了!</vt:lpstr>
      <vt:lpstr>约翰为何书写 耶稣所行的神迹?</vt:lpstr>
      <vt:lpstr>但耶稣的复活证明他是神,能赐我们永生(约20)</vt:lpstr>
      <vt:lpstr>Slides on  约翰 21</vt:lpstr>
      <vt:lpstr>耶稣教导了他对所有相信之人的完全供应（约翰福音21章）。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Free Bible Images</vt:lpstr>
      <vt:lpstr>授权使用</vt:lpstr>
      <vt:lpstr>怎么得着 永 生? </vt:lpstr>
      <vt:lpstr>I.  在基督里得永生的真理得到了 许都不一的 回应。</vt:lpstr>
      <vt:lpstr>II. 相信 耶稣为你受死， 为你复活，就能得着永生。</vt:lpstr>
      <vt:lpstr>主要思想</vt:lpstr>
      <vt:lpstr>神圣的准则</vt:lpstr>
      <vt:lpstr>Jesus rose to give you new life!</vt:lpstr>
      <vt:lpstr>你如何能认识他?</vt:lpstr>
      <vt:lpstr>Black</vt:lpstr>
      <vt:lpstr>新约全书讲章链接地址 BibleStudyDownloads.org</vt:lpstr>
      <vt:lpstr>方法与结局 …</vt:lpstr>
      <vt:lpstr>“约翰福音”的结构</vt:lpstr>
      <vt:lpstr>“约翰福音”的结构</vt:lpstr>
      <vt:lpstr>“约翰福音”的结构</vt:lpstr>
      <vt:lpstr>“约翰福音”的结构</vt:lpstr>
      <vt:lpstr>“约翰福音”的结构</vt:lpstr>
      <vt:lpstr>事功与言语的启示</vt:lpstr>
      <vt:lpstr>九个神迹: 永生的教导与应用</vt:lpstr>
      <vt:lpstr>九个神迹: 永生的教导与应用</vt:lpstr>
      <vt:lpstr>九个神迹: 永生的教导与应用</vt:lpstr>
      <vt:lpstr>九个神迹: 永生的教导与应用</vt:lpstr>
      <vt:lpstr>PowerPoint Presentation</vt:lpstr>
      <vt:lpstr>主，我在這裡</vt:lpstr>
      <vt:lpstr>主，我在這裡</vt:lpstr>
      <vt:lpstr>主，我在這裡</vt:lpstr>
      <vt:lpstr>Black</vt:lpstr>
      <vt:lpstr>新约全书链接地址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dc:creator>
  <cp:lastModifiedBy>Rick Griffith</cp:lastModifiedBy>
  <cp:revision>40</cp:revision>
  <dcterms:created xsi:type="dcterms:W3CDTF">2017-02-21T11:32:32Z</dcterms:created>
  <dcterms:modified xsi:type="dcterms:W3CDTF">2025-11-04T03:36:26Z</dcterms:modified>
</cp:coreProperties>
</file>