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1.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3.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8.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9.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2.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3.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4.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5.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6.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7.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8.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9.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30.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1.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2.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3.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4.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5.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6.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7.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8.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9.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6" r:id="rId3"/>
    <p:sldMasterId id="2147483678" r:id="rId4"/>
    <p:sldMasterId id="2147483680" r:id="rId5"/>
    <p:sldMasterId id="2147483682" r:id="rId6"/>
    <p:sldMasterId id="2147483695" r:id="rId7"/>
    <p:sldMasterId id="2147483698" r:id="rId8"/>
    <p:sldMasterId id="2147483700" r:id="rId9"/>
    <p:sldMasterId id="2147483725" r:id="rId10"/>
    <p:sldMasterId id="2147483774" r:id="rId11"/>
    <p:sldMasterId id="2147483786" r:id="rId12"/>
    <p:sldMasterId id="2147483812" r:id="rId13"/>
    <p:sldMasterId id="2147483837" r:id="rId14"/>
    <p:sldMasterId id="2147483861" r:id="rId15"/>
    <p:sldMasterId id="2147483873" r:id="rId16"/>
    <p:sldMasterId id="2147483885" r:id="rId17"/>
    <p:sldMasterId id="2147483898" r:id="rId18"/>
    <p:sldMasterId id="2147483911" r:id="rId19"/>
    <p:sldMasterId id="2147483935" r:id="rId20"/>
    <p:sldMasterId id="2147483976" r:id="rId21"/>
    <p:sldMasterId id="2147484000" r:id="rId22"/>
    <p:sldMasterId id="2147484012" r:id="rId23"/>
    <p:sldMasterId id="2147484024" r:id="rId24"/>
    <p:sldMasterId id="2147484036" r:id="rId25"/>
    <p:sldMasterId id="2147484048" r:id="rId26"/>
    <p:sldMasterId id="2147484060" r:id="rId27"/>
    <p:sldMasterId id="2147484072" r:id="rId28"/>
    <p:sldMasterId id="2147484109" r:id="rId29"/>
    <p:sldMasterId id="2147484121" r:id="rId30"/>
    <p:sldMasterId id="2147484133" r:id="rId31"/>
    <p:sldMasterId id="2147484145" r:id="rId32"/>
    <p:sldMasterId id="2147484157" r:id="rId33"/>
    <p:sldMasterId id="2147484169" r:id="rId34"/>
    <p:sldMasterId id="2147484181" r:id="rId35"/>
    <p:sldMasterId id="2147484253" r:id="rId36"/>
    <p:sldMasterId id="2147484276" r:id="rId37"/>
    <p:sldMasterId id="2147484288" r:id="rId38"/>
    <p:sldMasterId id="2147484300" r:id="rId39"/>
    <p:sldMasterId id="2147484314" r:id="rId40"/>
  </p:sldMasterIdLst>
  <p:notesMasterIdLst>
    <p:notesMasterId r:id="rId341"/>
  </p:notesMasterIdLst>
  <p:sldIdLst>
    <p:sldId id="302" r:id="rId41"/>
    <p:sldId id="595" r:id="rId42"/>
    <p:sldId id="257" r:id="rId43"/>
    <p:sldId id="662" r:id="rId44"/>
    <p:sldId id="663" r:id="rId45"/>
    <p:sldId id="664" r:id="rId46"/>
    <p:sldId id="665" r:id="rId47"/>
    <p:sldId id="666" r:id="rId48"/>
    <p:sldId id="667" r:id="rId49"/>
    <p:sldId id="668" r:id="rId50"/>
    <p:sldId id="669" r:id="rId51"/>
    <p:sldId id="670" r:id="rId52"/>
    <p:sldId id="671" r:id="rId53"/>
    <p:sldId id="672" r:id="rId54"/>
    <p:sldId id="673" r:id="rId55"/>
    <p:sldId id="674" r:id="rId56"/>
    <p:sldId id="634" r:id="rId57"/>
    <p:sldId id="258" r:id="rId58"/>
    <p:sldId id="259" r:id="rId59"/>
    <p:sldId id="260" r:id="rId60"/>
    <p:sldId id="675" r:id="rId61"/>
    <p:sldId id="676" r:id="rId62"/>
    <p:sldId id="677" r:id="rId63"/>
    <p:sldId id="560"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635" r:id="rId84"/>
    <p:sldId id="636" r:id="rId85"/>
    <p:sldId id="343" r:id="rId86"/>
    <p:sldId id="344" r:id="rId87"/>
    <p:sldId id="345" r:id="rId88"/>
    <p:sldId id="678" r:id="rId89"/>
    <p:sldId id="347" r:id="rId90"/>
    <p:sldId id="679" r:id="rId91"/>
    <p:sldId id="261" r:id="rId92"/>
    <p:sldId id="596"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637" r:id="rId107"/>
    <p:sldId id="638" r:id="rId108"/>
    <p:sldId id="561"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639" r:id="rId125"/>
    <p:sldId id="640" r:id="rId126"/>
    <p:sldId id="262" r:id="rId127"/>
    <p:sldId id="263" r:id="rId128"/>
    <p:sldId id="264" r:id="rId129"/>
    <p:sldId id="265" r:id="rId130"/>
    <p:sldId id="266" r:id="rId131"/>
    <p:sldId id="267" r:id="rId132"/>
    <p:sldId id="268" r:id="rId133"/>
    <p:sldId id="597" r:id="rId134"/>
    <p:sldId id="598" r:id="rId135"/>
    <p:sldId id="269" r:id="rId136"/>
    <p:sldId id="599" r:id="rId137"/>
    <p:sldId id="600" r:id="rId138"/>
    <p:sldId id="601" r:id="rId139"/>
    <p:sldId id="562"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641" r:id="rId161"/>
    <p:sldId id="642" r:id="rId162"/>
    <p:sldId id="563" r:id="rId163"/>
    <p:sldId id="412" r:id="rId164"/>
    <p:sldId id="413" r:id="rId165"/>
    <p:sldId id="414" r:id="rId166"/>
    <p:sldId id="415" r:id="rId167"/>
    <p:sldId id="416" r:id="rId168"/>
    <p:sldId id="417" r:id="rId169"/>
    <p:sldId id="418" r:id="rId170"/>
    <p:sldId id="419" r:id="rId171"/>
    <p:sldId id="643" r:id="rId172"/>
    <p:sldId id="644" r:id="rId173"/>
    <p:sldId id="564" r:id="rId174"/>
    <p:sldId id="423" r:id="rId175"/>
    <p:sldId id="424" r:id="rId176"/>
    <p:sldId id="425" r:id="rId177"/>
    <p:sldId id="426" r:id="rId178"/>
    <p:sldId id="427" r:id="rId179"/>
    <p:sldId id="428" r:id="rId180"/>
    <p:sldId id="429" r:id="rId181"/>
    <p:sldId id="430" r:id="rId182"/>
    <p:sldId id="431" r:id="rId183"/>
    <p:sldId id="432" r:id="rId184"/>
    <p:sldId id="645" r:id="rId185"/>
    <p:sldId id="646" r:id="rId186"/>
    <p:sldId id="602" r:id="rId187"/>
    <p:sldId id="270" r:id="rId188"/>
    <p:sldId id="565" r:id="rId189"/>
    <p:sldId id="437" r:id="rId190"/>
    <p:sldId id="438" r:id="rId191"/>
    <p:sldId id="439" r:id="rId192"/>
    <p:sldId id="440" r:id="rId193"/>
    <p:sldId id="441" r:id="rId194"/>
    <p:sldId id="442" r:id="rId195"/>
    <p:sldId id="443" r:id="rId196"/>
    <p:sldId id="444" r:id="rId197"/>
    <p:sldId id="445" r:id="rId198"/>
    <p:sldId id="446" r:id="rId199"/>
    <p:sldId id="447" r:id="rId200"/>
    <p:sldId id="448" r:id="rId201"/>
    <p:sldId id="449" r:id="rId202"/>
    <p:sldId id="450" r:id="rId203"/>
    <p:sldId id="451" r:id="rId204"/>
    <p:sldId id="452" r:id="rId205"/>
    <p:sldId id="647" r:id="rId206"/>
    <p:sldId id="648" r:id="rId207"/>
    <p:sldId id="566" r:id="rId208"/>
    <p:sldId id="456" r:id="rId209"/>
    <p:sldId id="457" r:id="rId210"/>
    <p:sldId id="458" r:id="rId211"/>
    <p:sldId id="459" r:id="rId212"/>
    <p:sldId id="460" r:id="rId213"/>
    <p:sldId id="461" r:id="rId214"/>
    <p:sldId id="462" r:id="rId215"/>
    <p:sldId id="463" r:id="rId216"/>
    <p:sldId id="464" r:id="rId217"/>
    <p:sldId id="465" r:id="rId218"/>
    <p:sldId id="466" r:id="rId219"/>
    <p:sldId id="467" r:id="rId220"/>
    <p:sldId id="468" r:id="rId221"/>
    <p:sldId id="469" r:id="rId222"/>
    <p:sldId id="470" r:id="rId223"/>
    <p:sldId id="471" r:id="rId224"/>
    <p:sldId id="472" r:id="rId225"/>
    <p:sldId id="473" r:id="rId226"/>
    <p:sldId id="649" r:id="rId227"/>
    <p:sldId id="650" r:id="rId228"/>
    <p:sldId id="271" r:id="rId229"/>
    <p:sldId id="272" r:id="rId230"/>
    <p:sldId id="273" r:id="rId231"/>
    <p:sldId id="274" r:id="rId232"/>
    <p:sldId id="275" r:id="rId233"/>
    <p:sldId id="276" r:id="rId234"/>
    <p:sldId id="603" r:id="rId235"/>
    <p:sldId id="567" r:id="rId236"/>
    <p:sldId id="478" r:id="rId237"/>
    <p:sldId id="479" r:id="rId238"/>
    <p:sldId id="480" r:id="rId239"/>
    <p:sldId id="481" r:id="rId240"/>
    <p:sldId id="482" r:id="rId241"/>
    <p:sldId id="483" r:id="rId242"/>
    <p:sldId id="484" r:id="rId243"/>
    <p:sldId id="485" r:id="rId244"/>
    <p:sldId id="486" r:id="rId245"/>
    <p:sldId id="487" r:id="rId246"/>
    <p:sldId id="488" r:id="rId247"/>
    <p:sldId id="489" r:id="rId248"/>
    <p:sldId id="490" r:id="rId249"/>
    <p:sldId id="491" r:id="rId250"/>
    <p:sldId id="492" r:id="rId251"/>
    <p:sldId id="493" r:id="rId252"/>
    <p:sldId id="494" r:id="rId253"/>
    <p:sldId id="495" r:id="rId254"/>
    <p:sldId id="651" r:id="rId255"/>
    <p:sldId id="652" r:id="rId256"/>
    <p:sldId id="498" r:id="rId257"/>
    <p:sldId id="499" r:id="rId258"/>
    <p:sldId id="500" r:id="rId259"/>
    <p:sldId id="501" r:id="rId260"/>
    <p:sldId id="502" r:id="rId261"/>
    <p:sldId id="503" r:id="rId262"/>
    <p:sldId id="504" r:id="rId263"/>
    <p:sldId id="505" r:id="rId264"/>
    <p:sldId id="506" r:id="rId265"/>
    <p:sldId id="507" r:id="rId266"/>
    <p:sldId id="653" r:id="rId267"/>
    <p:sldId id="654" r:id="rId268"/>
    <p:sldId id="510" r:id="rId269"/>
    <p:sldId id="511" r:id="rId270"/>
    <p:sldId id="512" r:id="rId271"/>
    <p:sldId id="513" r:id="rId272"/>
    <p:sldId id="514" r:id="rId273"/>
    <p:sldId id="515" r:id="rId274"/>
    <p:sldId id="516" r:id="rId275"/>
    <p:sldId id="517" r:id="rId276"/>
    <p:sldId id="518" r:id="rId277"/>
    <p:sldId id="519" r:id="rId278"/>
    <p:sldId id="520" r:id="rId279"/>
    <p:sldId id="521" r:id="rId280"/>
    <p:sldId id="522" r:id="rId281"/>
    <p:sldId id="655" r:id="rId282"/>
    <p:sldId id="657" r:id="rId283"/>
    <p:sldId id="278" r:id="rId284"/>
    <p:sldId id="279" r:id="rId285"/>
    <p:sldId id="280" r:id="rId286"/>
    <p:sldId id="281" r:id="rId287"/>
    <p:sldId id="559" r:id="rId288"/>
    <p:sldId id="604" r:id="rId289"/>
    <p:sldId id="527" r:id="rId290"/>
    <p:sldId id="528" r:id="rId291"/>
    <p:sldId id="529" r:id="rId292"/>
    <p:sldId id="530" r:id="rId293"/>
    <p:sldId id="531" r:id="rId294"/>
    <p:sldId id="532" r:id="rId295"/>
    <p:sldId id="533" r:id="rId296"/>
    <p:sldId id="534" r:id="rId297"/>
    <p:sldId id="535" r:id="rId298"/>
    <p:sldId id="536" r:id="rId299"/>
    <p:sldId id="537" r:id="rId300"/>
    <p:sldId id="538" r:id="rId301"/>
    <p:sldId id="539" r:id="rId302"/>
    <p:sldId id="540" r:id="rId303"/>
    <p:sldId id="541" r:id="rId304"/>
    <p:sldId id="658" r:id="rId305"/>
    <p:sldId id="659" r:id="rId306"/>
    <p:sldId id="544" r:id="rId307"/>
    <p:sldId id="545" r:id="rId308"/>
    <p:sldId id="546" r:id="rId309"/>
    <p:sldId id="547" r:id="rId310"/>
    <p:sldId id="548" r:id="rId311"/>
    <p:sldId id="549" r:id="rId312"/>
    <p:sldId id="550" r:id="rId313"/>
    <p:sldId id="551" r:id="rId314"/>
    <p:sldId id="552" r:id="rId315"/>
    <p:sldId id="553" r:id="rId316"/>
    <p:sldId id="554" r:id="rId317"/>
    <p:sldId id="555" r:id="rId318"/>
    <p:sldId id="660" r:id="rId319"/>
    <p:sldId id="661" r:id="rId320"/>
    <p:sldId id="282" r:id="rId321"/>
    <p:sldId id="283" r:id="rId322"/>
    <p:sldId id="284" r:id="rId323"/>
    <p:sldId id="285" r:id="rId324"/>
    <p:sldId id="286" r:id="rId325"/>
    <p:sldId id="287" r:id="rId326"/>
    <p:sldId id="288" r:id="rId327"/>
    <p:sldId id="289" r:id="rId328"/>
    <p:sldId id="290" r:id="rId329"/>
    <p:sldId id="291" r:id="rId330"/>
    <p:sldId id="292" r:id="rId331"/>
    <p:sldId id="293" r:id="rId332"/>
    <p:sldId id="294" r:id="rId333"/>
    <p:sldId id="295" r:id="rId334"/>
    <p:sldId id="296" r:id="rId335"/>
    <p:sldId id="297" r:id="rId336"/>
    <p:sldId id="298" r:id="rId337"/>
    <p:sldId id="299" r:id="rId338"/>
    <p:sldId id="321" r:id="rId339"/>
    <p:sldId id="606" r:id="rId3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1"/>
    <p:restoredTop sz="94653"/>
  </p:normalViewPr>
  <p:slideViewPr>
    <p:cSldViewPr>
      <p:cViewPr varScale="1">
        <p:scale>
          <a:sx n="146" d="100"/>
          <a:sy n="146" d="100"/>
        </p:scale>
        <p:origin x="1440" y="176"/>
      </p:cViewPr>
      <p:guideLst>
        <p:guide orient="horz" pos="2160"/>
        <p:guide pos="2880"/>
      </p:guideLst>
    </p:cSldViewPr>
  </p:slideViewPr>
  <p:notesTextViewPr>
    <p:cViewPr>
      <p:scale>
        <a:sx n="1" d="1"/>
        <a:sy n="1" d="1"/>
      </p:scale>
      <p:origin x="0" y="0"/>
    </p:cViewPr>
  </p:notesTextViewPr>
  <p:sorterViewPr>
    <p:cViewPr>
      <p:scale>
        <a:sx n="50" d="100"/>
        <a:sy n="50" d="100"/>
      </p:scale>
      <p:origin x="0" y="112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99" Type="http://schemas.openxmlformats.org/officeDocument/2006/relationships/slide" Target="slides/slide259.xml"/><Relationship Id="rId21" Type="http://schemas.openxmlformats.org/officeDocument/2006/relationships/slideMaster" Target="slideMasters/slideMaster21.xml"/><Relationship Id="rId63" Type="http://schemas.openxmlformats.org/officeDocument/2006/relationships/slide" Target="slides/slide23.xml"/><Relationship Id="rId159" Type="http://schemas.openxmlformats.org/officeDocument/2006/relationships/slide" Target="slides/slide119.xml"/><Relationship Id="rId324" Type="http://schemas.openxmlformats.org/officeDocument/2006/relationships/slide" Target="slides/slide284.xml"/><Relationship Id="rId170" Type="http://schemas.openxmlformats.org/officeDocument/2006/relationships/slide" Target="slides/slide130.xml"/><Relationship Id="rId226" Type="http://schemas.openxmlformats.org/officeDocument/2006/relationships/slide" Target="slides/slide186.xml"/><Relationship Id="rId268" Type="http://schemas.openxmlformats.org/officeDocument/2006/relationships/slide" Target="slides/slide228.xml"/><Relationship Id="rId32" Type="http://schemas.openxmlformats.org/officeDocument/2006/relationships/slideMaster" Target="slideMasters/slideMaster32.xml"/><Relationship Id="rId74" Type="http://schemas.openxmlformats.org/officeDocument/2006/relationships/slide" Target="slides/slide34.xml"/><Relationship Id="rId128" Type="http://schemas.openxmlformats.org/officeDocument/2006/relationships/slide" Target="slides/slide88.xml"/><Relationship Id="rId335" Type="http://schemas.openxmlformats.org/officeDocument/2006/relationships/slide" Target="slides/slide295.xml"/><Relationship Id="rId5" Type="http://schemas.openxmlformats.org/officeDocument/2006/relationships/slideMaster" Target="slideMasters/slideMaster5.xml"/><Relationship Id="rId181" Type="http://schemas.openxmlformats.org/officeDocument/2006/relationships/slide" Target="slides/slide141.xml"/><Relationship Id="rId237" Type="http://schemas.openxmlformats.org/officeDocument/2006/relationships/slide" Target="slides/slide197.xml"/><Relationship Id="rId279" Type="http://schemas.openxmlformats.org/officeDocument/2006/relationships/slide" Target="slides/slide239.xml"/><Relationship Id="rId43" Type="http://schemas.openxmlformats.org/officeDocument/2006/relationships/slide" Target="slides/slide3.xml"/><Relationship Id="rId139" Type="http://schemas.openxmlformats.org/officeDocument/2006/relationships/slide" Target="slides/slide99.xml"/><Relationship Id="rId290" Type="http://schemas.openxmlformats.org/officeDocument/2006/relationships/slide" Target="slides/slide250.xml"/><Relationship Id="rId304" Type="http://schemas.openxmlformats.org/officeDocument/2006/relationships/slide" Target="slides/slide264.xml"/><Relationship Id="rId85" Type="http://schemas.openxmlformats.org/officeDocument/2006/relationships/slide" Target="slides/slide45.xml"/><Relationship Id="rId150" Type="http://schemas.openxmlformats.org/officeDocument/2006/relationships/slide" Target="slides/slide110.xml"/><Relationship Id="rId192" Type="http://schemas.openxmlformats.org/officeDocument/2006/relationships/slide" Target="slides/slide152.xml"/><Relationship Id="rId206" Type="http://schemas.openxmlformats.org/officeDocument/2006/relationships/slide" Target="slides/slide166.xml"/><Relationship Id="rId248" Type="http://schemas.openxmlformats.org/officeDocument/2006/relationships/slide" Target="slides/slide208.xml"/><Relationship Id="rId12" Type="http://schemas.openxmlformats.org/officeDocument/2006/relationships/slideMaster" Target="slideMasters/slideMaster12.xml"/><Relationship Id="rId108" Type="http://schemas.openxmlformats.org/officeDocument/2006/relationships/slide" Target="slides/slide68.xml"/><Relationship Id="rId315" Type="http://schemas.openxmlformats.org/officeDocument/2006/relationships/slide" Target="slides/slide275.xml"/><Relationship Id="rId54" Type="http://schemas.openxmlformats.org/officeDocument/2006/relationships/slide" Target="slides/slide14.xml"/><Relationship Id="rId96" Type="http://schemas.openxmlformats.org/officeDocument/2006/relationships/slide" Target="slides/slide56.xml"/><Relationship Id="rId161" Type="http://schemas.openxmlformats.org/officeDocument/2006/relationships/slide" Target="slides/slide121.xml"/><Relationship Id="rId217" Type="http://schemas.openxmlformats.org/officeDocument/2006/relationships/slide" Target="slides/slide177.xml"/><Relationship Id="rId259" Type="http://schemas.openxmlformats.org/officeDocument/2006/relationships/slide" Target="slides/slide219.xml"/><Relationship Id="rId23" Type="http://schemas.openxmlformats.org/officeDocument/2006/relationships/slideMaster" Target="slideMasters/slideMaster23.xml"/><Relationship Id="rId119" Type="http://schemas.openxmlformats.org/officeDocument/2006/relationships/slide" Target="slides/slide79.xml"/><Relationship Id="rId270" Type="http://schemas.openxmlformats.org/officeDocument/2006/relationships/slide" Target="slides/slide230.xml"/><Relationship Id="rId326" Type="http://schemas.openxmlformats.org/officeDocument/2006/relationships/slide" Target="slides/slide286.xml"/><Relationship Id="rId65" Type="http://schemas.openxmlformats.org/officeDocument/2006/relationships/slide" Target="slides/slide25.xml"/><Relationship Id="rId130" Type="http://schemas.openxmlformats.org/officeDocument/2006/relationships/slide" Target="slides/slide90.xml"/><Relationship Id="rId172" Type="http://schemas.openxmlformats.org/officeDocument/2006/relationships/slide" Target="slides/slide132.xml"/><Relationship Id="rId228" Type="http://schemas.openxmlformats.org/officeDocument/2006/relationships/slide" Target="slides/slide188.xml"/><Relationship Id="rId281" Type="http://schemas.openxmlformats.org/officeDocument/2006/relationships/slide" Target="slides/slide241.xml"/><Relationship Id="rId337" Type="http://schemas.openxmlformats.org/officeDocument/2006/relationships/slide" Target="slides/slide297.xml"/><Relationship Id="rId34" Type="http://schemas.openxmlformats.org/officeDocument/2006/relationships/slideMaster" Target="slideMasters/slideMaster34.xml"/><Relationship Id="rId76" Type="http://schemas.openxmlformats.org/officeDocument/2006/relationships/slide" Target="slides/slide36.xml"/><Relationship Id="rId141" Type="http://schemas.openxmlformats.org/officeDocument/2006/relationships/slide" Target="slides/slide101.xml"/><Relationship Id="rId7" Type="http://schemas.openxmlformats.org/officeDocument/2006/relationships/slideMaster" Target="slideMasters/slideMaster7.xml"/><Relationship Id="rId183" Type="http://schemas.openxmlformats.org/officeDocument/2006/relationships/slide" Target="slides/slide143.xml"/><Relationship Id="rId239" Type="http://schemas.openxmlformats.org/officeDocument/2006/relationships/slide" Target="slides/slide199.xml"/><Relationship Id="rId250" Type="http://schemas.openxmlformats.org/officeDocument/2006/relationships/slide" Target="slides/slide210.xml"/><Relationship Id="rId292" Type="http://schemas.openxmlformats.org/officeDocument/2006/relationships/slide" Target="slides/slide252.xml"/><Relationship Id="rId306" Type="http://schemas.openxmlformats.org/officeDocument/2006/relationships/slide" Target="slides/slide266.xml"/><Relationship Id="rId45" Type="http://schemas.openxmlformats.org/officeDocument/2006/relationships/slide" Target="slides/slide5.xml"/><Relationship Id="rId87" Type="http://schemas.openxmlformats.org/officeDocument/2006/relationships/slide" Target="slides/slide47.xml"/><Relationship Id="rId110" Type="http://schemas.openxmlformats.org/officeDocument/2006/relationships/slide" Target="slides/slide70.xml"/><Relationship Id="rId152" Type="http://schemas.openxmlformats.org/officeDocument/2006/relationships/slide" Target="slides/slide112.xml"/><Relationship Id="rId194" Type="http://schemas.openxmlformats.org/officeDocument/2006/relationships/slide" Target="slides/slide154.xml"/><Relationship Id="rId208" Type="http://schemas.openxmlformats.org/officeDocument/2006/relationships/slide" Target="slides/slide168.xml"/><Relationship Id="rId261" Type="http://schemas.openxmlformats.org/officeDocument/2006/relationships/slide" Target="slides/slide22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282" Type="http://schemas.openxmlformats.org/officeDocument/2006/relationships/slide" Target="slides/slide242.xml"/><Relationship Id="rId317" Type="http://schemas.openxmlformats.org/officeDocument/2006/relationships/slide" Target="slides/slide277.xml"/><Relationship Id="rId338" Type="http://schemas.openxmlformats.org/officeDocument/2006/relationships/slide" Target="slides/slide298.xml"/><Relationship Id="rId8" Type="http://schemas.openxmlformats.org/officeDocument/2006/relationships/slideMaster" Target="slideMasters/slideMaster8.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184" Type="http://schemas.openxmlformats.org/officeDocument/2006/relationships/slide" Target="slides/slide144.xml"/><Relationship Id="rId219" Type="http://schemas.openxmlformats.org/officeDocument/2006/relationships/slide" Target="slides/slide179.xml"/><Relationship Id="rId230" Type="http://schemas.openxmlformats.org/officeDocument/2006/relationships/slide" Target="slides/slide190.xml"/><Relationship Id="rId251" Type="http://schemas.openxmlformats.org/officeDocument/2006/relationships/slide" Target="slides/slide211.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272" Type="http://schemas.openxmlformats.org/officeDocument/2006/relationships/slide" Target="slides/slide232.xml"/><Relationship Id="rId293" Type="http://schemas.openxmlformats.org/officeDocument/2006/relationships/slide" Target="slides/slide253.xml"/><Relationship Id="rId307" Type="http://schemas.openxmlformats.org/officeDocument/2006/relationships/slide" Target="slides/slide267.xml"/><Relationship Id="rId328" Type="http://schemas.openxmlformats.org/officeDocument/2006/relationships/slide" Target="slides/slide288.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95" Type="http://schemas.openxmlformats.org/officeDocument/2006/relationships/slide" Target="slides/slide155.xml"/><Relationship Id="rId209" Type="http://schemas.openxmlformats.org/officeDocument/2006/relationships/slide" Target="slides/slide169.xml"/><Relationship Id="rId220" Type="http://schemas.openxmlformats.org/officeDocument/2006/relationships/slide" Target="slides/slide180.xml"/><Relationship Id="rId241" Type="http://schemas.openxmlformats.org/officeDocument/2006/relationships/slide" Target="slides/slide20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262" Type="http://schemas.openxmlformats.org/officeDocument/2006/relationships/slide" Target="slides/slide222.xml"/><Relationship Id="rId283" Type="http://schemas.openxmlformats.org/officeDocument/2006/relationships/slide" Target="slides/slide243.xml"/><Relationship Id="rId318" Type="http://schemas.openxmlformats.org/officeDocument/2006/relationships/slide" Target="slides/slide278.xml"/><Relationship Id="rId339" Type="http://schemas.openxmlformats.org/officeDocument/2006/relationships/slide" Target="slides/slide299.xml"/><Relationship Id="rId78" Type="http://schemas.openxmlformats.org/officeDocument/2006/relationships/slide" Target="slides/slide38.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64" Type="http://schemas.openxmlformats.org/officeDocument/2006/relationships/slide" Target="slides/slide124.xml"/><Relationship Id="rId185" Type="http://schemas.openxmlformats.org/officeDocument/2006/relationships/slide" Target="slides/slide145.xml"/><Relationship Id="rId9" Type="http://schemas.openxmlformats.org/officeDocument/2006/relationships/slideMaster" Target="slideMasters/slideMaster9.xml"/><Relationship Id="rId210" Type="http://schemas.openxmlformats.org/officeDocument/2006/relationships/slide" Target="slides/slide170.xml"/><Relationship Id="rId26" Type="http://schemas.openxmlformats.org/officeDocument/2006/relationships/slideMaster" Target="slideMasters/slideMaster26.xml"/><Relationship Id="rId231" Type="http://schemas.openxmlformats.org/officeDocument/2006/relationships/slide" Target="slides/slide191.xml"/><Relationship Id="rId252" Type="http://schemas.openxmlformats.org/officeDocument/2006/relationships/slide" Target="slides/slide212.xml"/><Relationship Id="rId273" Type="http://schemas.openxmlformats.org/officeDocument/2006/relationships/slide" Target="slides/slide233.xml"/><Relationship Id="rId294" Type="http://schemas.openxmlformats.org/officeDocument/2006/relationships/slide" Target="slides/slide254.xml"/><Relationship Id="rId308" Type="http://schemas.openxmlformats.org/officeDocument/2006/relationships/slide" Target="slides/slide268.xml"/><Relationship Id="rId329" Type="http://schemas.openxmlformats.org/officeDocument/2006/relationships/slide" Target="slides/slide289.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340" Type="http://schemas.openxmlformats.org/officeDocument/2006/relationships/slide" Target="slides/slide300.xml"/><Relationship Id="rId196" Type="http://schemas.openxmlformats.org/officeDocument/2006/relationships/slide" Target="slides/slide156.xml"/><Relationship Id="rId200" Type="http://schemas.openxmlformats.org/officeDocument/2006/relationships/slide" Target="slides/slide160.xml"/><Relationship Id="rId16" Type="http://schemas.openxmlformats.org/officeDocument/2006/relationships/slideMaster" Target="slideMasters/slideMaster16.xml"/><Relationship Id="rId221" Type="http://schemas.openxmlformats.org/officeDocument/2006/relationships/slide" Target="slides/slide181.xml"/><Relationship Id="rId242" Type="http://schemas.openxmlformats.org/officeDocument/2006/relationships/slide" Target="slides/slide202.xml"/><Relationship Id="rId263" Type="http://schemas.openxmlformats.org/officeDocument/2006/relationships/slide" Target="slides/slide223.xml"/><Relationship Id="rId284" Type="http://schemas.openxmlformats.org/officeDocument/2006/relationships/slide" Target="slides/slide244.xml"/><Relationship Id="rId319" Type="http://schemas.openxmlformats.org/officeDocument/2006/relationships/slide" Target="slides/slide279.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330" Type="http://schemas.openxmlformats.org/officeDocument/2006/relationships/slide" Target="slides/slide290.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211" Type="http://schemas.openxmlformats.org/officeDocument/2006/relationships/slide" Target="slides/slide171.xml"/><Relationship Id="rId232" Type="http://schemas.openxmlformats.org/officeDocument/2006/relationships/slide" Target="slides/slide192.xml"/><Relationship Id="rId253" Type="http://schemas.openxmlformats.org/officeDocument/2006/relationships/slide" Target="slides/slide213.xml"/><Relationship Id="rId274" Type="http://schemas.openxmlformats.org/officeDocument/2006/relationships/slide" Target="slides/slide234.xml"/><Relationship Id="rId295" Type="http://schemas.openxmlformats.org/officeDocument/2006/relationships/slide" Target="slides/slide255.xml"/><Relationship Id="rId309" Type="http://schemas.openxmlformats.org/officeDocument/2006/relationships/slide" Target="slides/slide269.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320" Type="http://schemas.openxmlformats.org/officeDocument/2006/relationships/slide" Target="slides/slide280.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97" Type="http://schemas.openxmlformats.org/officeDocument/2006/relationships/slide" Target="slides/slide157.xml"/><Relationship Id="rId341" Type="http://schemas.openxmlformats.org/officeDocument/2006/relationships/notesMaster" Target="notesMasters/notesMaster1.xml"/><Relationship Id="rId201" Type="http://schemas.openxmlformats.org/officeDocument/2006/relationships/slide" Target="slides/slide161.xml"/><Relationship Id="rId222" Type="http://schemas.openxmlformats.org/officeDocument/2006/relationships/slide" Target="slides/slide182.xml"/><Relationship Id="rId243" Type="http://schemas.openxmlformats.org/officeDocument/2006/relationships/slide" Target="slides/slide203.xml"/><Relationship Id="rId264" Type="http://schemas.openxmlformats.org/officeDocument/2006/relationships/slide" Target="slides/slide224.xml"/><Relationship Id="rId285" Type="http://schemas.openxmlformats.org/officeDocument/2006/relationships/slide" Target="slides/slide24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310" Type="http://schemas.openxmlformats.org/officeDocument/2006/relationships/slide" Target="slides/slide270.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331" Type="http://schemas.openxmlformats.org/officeDocument/2006/relationships/slide" Target="slides/slide291.xml"/><Relationship Id="rId1" Type="http://schemas.openxmlformats.org/officeDocument/2006/relationships/slideMaster" Target="slideMasters/slideMaster1.xml"/><Relationship Id="rId212" Type="http://schemas.openxmlformats.org/officeDocument/2006/relationships/slide" Target="slides/slide172.xml"/><Relationship Id="rId233" Type="http://schemas.openxmlformats.org/officeDocument/2006/relationships/slide" Target="slides/slide193.xml"/><Relationship Id="rId254" Type="http://schemas.openxmlformats.org/officeDocument/2006/relationships/slide" Target="slides/slide214.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275" Type="http://schemas.openxmlformats.org/officeDocument/2006/relationships/slide" Target="slides/slide235.xml"/><Relationship Id="rId296" Type="http://schemas.openxmlformats.org/officeDocument/2006/relationships/slide" Target="slides/slide256.xml"/><Relationship Id="rId300" Type="http://schemas.openxmlformats.org/officeDocument/2006/relationships/slide" Target="slides/slide260.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98" Type="http://schemas.openxmlformats.org/officeDocument/2006/relationships/slide" Target="slides/slide158.xml"/><Relationship Id="rId321" Type="http://schemas.openxmlformats.org/officeDocument/2006/relationships/slide" Target="slides/slide281.xml"/><Relationship Id="rId342" Type="http://schemas.openxmlformats.org/officeDocument/2006/relationships/presProps" Target="presProps.xml"/><Relationship Id="rId202" Type="http://schemas.openxmlformats.org/officeDocument/2006/relationships/slide" Target="slides/slide162.xml"/><Relationship Id="rId223" Type="http://schemas.openxmlformats.org/officeDocument/2006/relationships/slide" Target="slides/slide183.xml"/><Relationship Id="rId244" Type="http://schemas.openxmlformats.org/officeDocument/2006/relationships/slide" Target="slides/slide20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5.xml"/><Relationship Id="rId286" Type="http://schemas.openxmlformats.org/officeDocument/2006/relationships/slide" Target="slides/slide246.xml"/><Relationship Id="rId50" Type="http://schemas.openxmlformats.org/officeDocument/2006/relationships/slide" Target="slides/slide10.xml"/><Relationship Id="rId104" Type="http://schemas.openxmlformats.org/officeDocument/2006/relationships/slide" Target="slides/slide64.xml"/><Relationship Id="rId125" Type="http://schemas.openxmlformats.org/officeDocument/2006/relationships/slide" Target="slides/slide85.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311" Type="http://schemas.openxmlformats.org/officeDocument/2006/relationships/slide" Target="slides/slide271.xml"/><Relationship Id="rId332" Type="http://schemas.openxmlformats.org/officeDocument/2006/relationships/slide" Target="slides/slide292.xml"/><Relationship Id="rId71" Type="http://schemas.openxmlformats.org/officeDocument/2006/relationships/slide" Target="slides/slide31.xml"/><Relationship Id="rId92" Type="http://schemas.openxmlformats.org/officeDocument/2006/relationships/slide" Target="slides/slide52.xml"/><Relationship Id="rId213" Type="http://schemas.openxmlformats.org/officeDocument/2006/relationships/slide" Target="slides/slide173.xml"/><Relationship Id="rId234" Type="http://schemas.openxmlformats.org/officeDocument/2006/relationships/slide" Target="slides/slide19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5.xml"/><Relationship Id="rId276" Type="http://schemas.openxmlformats.org/officeDocument/2006/relationships/slide" Target="slides/slide236.xml"/><Relationship Id="rId297" Type="http://schemas.openxmlformats.org/officeDocument/2006/relationships/slide" Target="slides/slide257.xml"/><Relationship Id="rId40" Type="http://schemas.openxmlformats.org/officeDocument/2006/relationships/slideMaster" Target="slideMasters/slideMaster40.xml"/><Relationship Id="rId115" Type="http://schemas.openxmlformats.org/officeDocument/2006/relationships/slide" Target="slides/slide75.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301" Type="http://schemas.openxmlformats.org/officeDocument/2006/relationships/slide" Target="slides/slide261.xml"/><Relationship Id="rId322" Type="http://schemas.openxmlformats.org/officeDocument/2006/relationships/slide" Target="slides/slide282.xml"/><Relationship Id="rId343" Type="http://schemas.openxmlformats.org/officeDocument/2006/relationships/viewProps" Target="viewProps.xml"/><Relationship Id="rId61" Type="http://schemas.openxmlformats.org/officeDocument/2006/relationships/slide" Target="slides/slide21.xml"/><Relationship Id="rId82" Type="http://schemas.openxmlformats.org/officeDocument/2006/relationships/slide" Target="slides/slide42.xml"/><Relationship Id="rId199" Type="http://schemas.openxmlformats.org/officeDocument/2006/relationships/slide" Target="slides/slide159.xml"/><Relationship Id="rId203" Type="http://schemas.openxmlformats.org/officeDocument/2006/relationships/slide" Target="slides/slide163.xml"/><Relationship Id="rId19" Type="http://schemas.openxmlformats.org/officeDocument/2006/relationships/slideMaster" Target="slideMasters/slideMaster19.xml"/><Relationship Id="rId224" Type="http://schemas.openxmlformats.org/officeDocument/2006/relationships/slide" Target="slides/slide184.xml"/><Relationship Id="rId245" Type="http://schemas.openxmlformats.org/officeDocument/2006/relationships/slide" Target="slides/slide205.xml"/><Relationship Id="rId266" Type="http://schemas.openxmlformats.org/officeDocument/2006/relationships/slide" Target="slides/slide226.xml"/><Relationship Id="rId287" Type="http://schemas.openxmlformats.org/officeDocument/2006/relationships/slide" Target="slides/slide247.xml"/><Relationship Id="rId30" Type="http://schemas.openxmlformats.org/officeDocument/2006/relationships/slideMaster" Target="slideMasters/slideMaster3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312" Type="http://schemas.openxmlformats.org/officeDocument/2006/relationships/slide" Target="slides/slide272.xml"/><Relationship Id="rId333" Type="http://schemas.openxmlformats.org/officeDocument/2006/relationships/slide" Target="slides/slide293.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189" Type="http://schemas.openxmlformats.org/officeDocument/2006/relationships/slide" Target="slides/slide149.xml"/><Relationship Id="rId3" Type="http://schemas.openxmlformats.org/officeDocument/2006/relationships/slideMaster" Target="slideMasters/slideMaster3.xml"/><Relationship Id="rId214" Type="http://schemas.openxmlformats.org/officeDocument/2006/relationships/slide" Target="slides/slide174.xml"/><Relationship Id="rId235" Type="http://schemas.openxmlformats.org/officeDocument/2006/relationships/slide" Target="slides/slide195.xml"/><Relationship Id="rId256" Type="http://schemas.openxmlformats.org/officeDocument/2006/relationships/slide" Target="slides/slide216.xml"/><Relationship Id="rId277" Type="http://schemas.openxmlformats.org/officeDocument/2006/relationships/slide" Target="slides/slide237.xml"/><Relationship Id="rId298" Type="http://schemas.openxmlformats.org/officeDocument/2006/relationships/slide" Target="slides/slide258.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302" Type="http://schemas.openxmlformats.org/officeDocument/2006/relationships/slide" Target="slides/slide262.xml"/><Relationship Id="rId323" Type="http://schemas.openxmlformats.org/officeDocument/2006/relationships/slide" Target="slides/slide283.xml"/><Relationship Id="rId344"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179" Type="http://schemas.openxmlformats.org/officeDocument/2006/relationships/slide" Target="slides/slide139.xml"/><Relationship Id="rId190" Type="http://schemas.openxmlformats.org/officeDocument/2006/relationships/slide" Target="slides/slide150.xml"/><Relationship Id="rId204" Type="http://schemas.openxmlformats.org/officeDocument/2006/relationships/slide" Target="slides/slide164.xml"/><Relationship Id="rId225" Type="http://schemas.openxmlformats.org/officeDocument/2006/relationships/slide" Target="slides/slide185.xml"/><Relationship Id="rId246" Type="http://schemas.openxmlformats.org/officeDocument/2006/relationships/slide" Target="slides/slide206.xml"/><Relationship Id="rId267" Type="http://schemas.openxmlformats.org/officeDocument/2006/relationships/slide" Target="slides/slide227.xml"/><Relationship Id="rId288" Type="http://schemas.openxmlformats.org/officeDocument/2006/relationships/slide" Target="slides/slide248.xml"/><Relationship Id="rId106" Type="http://schemas.openxmlformats.org/officeDocument/2006/relationships/slide" Target="slides/slide66.xml"/><Relationship Id="rId127" Type="http://schemas.openxmlformats.org/officeDocument/2006/relationships/slide" Target="slides/slide87.xml"/><Relationship Id="rId313" Type="http://schemas.openxmlformats.org/officeDocument/2006/relationships/slide" Target="slides/slide2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94" Type="http://schemas.openxmlformats.org/officeDocument/2006/relationships/slide" Target="slides/slide54.xml"/><Relationship Id="rId148" Type="http://schemas.openxmlformats.org/officeDocument/2006/relationships/slide" Target="slides/slide108.xml"/><Relationship Id="rId169" Type="http://schemas.openxmlformats.org/officeDocument/2006/relationships/slide" Target="slides/slide129.xml"/><Relationship Id="rId334" Type="http://schemas.openxmlformats.org/officeDocument/2006/relationships/slide" Target="slides/slide294.xml"/><Relationship Id="rId4" Type="http://schemas.openxmlformats.org/officeDocument/2006/relationships/slideMaster" Target="slideMasters/slideMaster4.xml"/><Relationship Id="rId180" Type="http://schemas.openxmlformats.org/officeDocument/2006/relationships/slide" Target="slides/slide140.xml"/><Relationship Id="rId215" Type="http://schemas.openxmlformats.org/officeDocument/2006/relationships/slide" Target="slides/slide175.xml"/><Relationship Id="rId236" Type="http://schemas.openxmlformats.org/officeDocument/2006/relationships/slide" Target="slides/slide196.xml"/><Relationship Id="rId257" Type="http://schemas.openxmlformats.org/officeDocument/2006/relationships/slide" Target="slides/slide217.xml"/><Relationship Id="rId278" Type="http://schemas.openxmlformats.org/officeDocument/2006/relationships/slide" Target="slides/slide238.xml"/><Relationship Id="rId303" Type="http://schemas.openxmlformats.org/officeDocument/2006/relationships/slide" Target="slides/slide263.xml"/><Relationship Id="rId42" Type="http://schemas.openxmlformats.org/officeDocument/2006/relationships/slide" Target="slides/slide2.xml"/><Relationship Id="rId84" Type="http://schemas.openxmlformats.org/officeDocument/2006/relationships/slide" Target="slides/slide44.xml"/><Relationship Id="rId138" Type="http://schemas.openxmlformats.org/officeDocument/2006/relationships/slide" Target="slides/slide98.xml"/><Relationship Id="rId345" Type="http://schemas.openxmlformats.org/officeDocument/2006/relationships/tableStyles" Target="tableStyles.xml"/><Relationship Id="rId191" Type="http://schemas.openxmlformats.org/officeDocument/2006/relationships/slide" Target="slides/slide151.xml"/><Relationship Id="rId205" Type="http://schemas.openxmlformats.org/officeDocument/2006/relationships/slide" Target="slides/slide165.xml"/><Relationship Id="rId247" Type="http://schemas.openxmlformats.org/officeDocument/2006/relationships/slide" Target="slides/slide207.xml"/><Relationship Id="rId107" Type="http://schemas.openxmlformats.org/officeDocument/2006/relationships/slide" Target="slides/slide67.xml"/><Relationship Id="rId289" Type="http://schemas.openxmlformats.org/officeDocument/2006/relationships/slide" Target="slides/slide249.xml"/><Relationship Id="rId11" Type="http://schemas.openxmlformats.org/officeDocument/2006/relationships/slideMaster" Target="slideMasters/slideMaster11.xml"/><Relationship Id="rId53" Type="http://schemas.openxmlformats.org/officeDocument/2006/relationships/slide" Target="slides/slide13.xml"/><Relationship Id="rId149" Type="http://schemas.openxmlformats.org/officeDocument/2006/relationships/slide" Target="slides/slide109.xml"/><Relationship Id="rId314" Type="http://schemas.openxmlformats.org/officeDocument/2006/relationships/slide" Target="slides/slide274.xml"/><Relationship Id="rId95" Type="http://schemas.openxmlformats.org/officeDocument/2006/relationships/slide" Target="slides/slide55.xml"/><Relationship Id="rId160" Type="http://schemas.openxmlformats.org/officeDocument/2006/relationships/slide" Target="slides/slide120.xml"/><Relationship Id="rId216" Type="http://schemas.openxmlformats.org/officeDocument/2006/relationships/slide" Target="slides/slide176.xml"/><Relationship Id="rId258" Type="http://schemas.openxmlformats.org/officeDocument/2006/relationships/slide" Target="slides/slide218.xml"/><Relationship Id="rId22" Type="http://schemas.openxmlformats.org/officeDocument/2006/relationships/slideMaster" Target="slideMasters/slideMaster22.xml"/><Relationship Id="rId64" Type="http://schemas.openxmlformats.org/officeDocument/2006/relationships/slide" Target="slides/slide24.xml"/><Relationship Id="rId118" Type="http://schemas.openxmlformats.org/officeDocument/2006/relationships/slide" Target="slides/slide78.xml"/><Relationship Id="rId325" Type="http://schemas.openxmlformats.org/officeDocument/2006/relationships/slide" Target="slides/slide285.xml"/><Relationship Id="rId171" Type="http://schemas.openxmlformats.org/officeDocument/2006/relationships/slide" Target="slides/slide131.xml"/><Relationship Id="rId227" Type="http://schemas.openxmlformats.org/officeDocument/2006/relationships/slide" Target="slides/slide187.xml"/><Relationship Id="rId269" Type="http://schemas.openxmlformats.org/officeDocument/2006/relationships/slide" Target="slides/slide229.xml"/><Relationship Id="rId33" Type="http://schemas.openxmlformats.org/officeDocument/2006/relationships/slideMaster" Target="slideMasters/slideMaster33.xml"/><Relationship Id="rId129" Type="http://schemas.openxmlformats.org/officeDocument/2006/relationships/slide" Target="slides/slide89.xml"/><Relationship Id="rId280" Type="http://schemas.openxmlformats.org/officeDocument/2006/relationships/slide" Target="slides/slide240.xml"/><Relationship Id="rId336" Type="http://schemas.openxmlformats.org/officeDocument/2006/relationships/slide" Target="slides/slide296.xml"/><Relationship Id="rId75" Type="http://schemas.openxmlformats.org/officeDocument/2006/relationships/slide" Target="slides/slide35.xml"/><Relationship Id="rId140" Type="http://schemas.openxmlformats.org/officeDocument/2006/relationships/slide" Target="slides/slide100.xml"/><Relationship Id="rId182" Type="http://schemas.openxmlformats.org/officeDocument/2006/relationships/slide" Target="slides/slide142.xml"/><Relationship Id="rId6" Type="http://schemas.openxmlformats.org/officeDocument/2006/relationships/slideMaster" Target="slideMasters/slideMaster6.xml"/><Relationship Id="rId238" Type="http://schemas.openxmlformats.org/officeDocument/2006/relationships/slide" Target="slides/slide198.xml"/><Relationship Id="rId291" Type="http://schemas.openxmlformats.org/officeDocument/2006/relationships/slide" Target="slides/slide251.xml"/><Relationship Id="rId305" Type="http://schemas.openxmlformats.org/officeDocument/2006/relationships/slide" Target="slides/slide265.xml"/><Relationship Id="rId44" Type="http://schemas.openxmlformats.org/officeDocument/2006/relationships/slide" Target="slides/slide4.xml"/><Relationship Id="rId86" Type="http://schemas.openxmlformats.org/officeDocument/2006/relationships/slide" Target="slides/slide46.xml"/><Relationship Id="rId151" Type="http://schemas.openxmlformats.org/officeDocument/2006/relationships/slide" Target="slides/slide111.xml"/><Relationship Id="rId193" Type="http://schemas.openxmlformats.org/officeDocument/2006/relationships/slide" Target="slides/slide153.xml"/><Relationship Id="rId207" Type="http://schemas.openxmlformats.org/officeDocument/2006/relationships/slide" Target="slides/slide167.xml"/><Relationship Id="rId249" Type="http://schemas.openxmlformats.org/officeDocument/2006/relationships/slide" Target="slides/slide209.xml"/><Relationship Id="rId13" Type="http://schemas.openxmlformats.org/officeDocument/2006/relationships/slideMaster" Target="slideMasters/slideMaster13.xml"/><Relationship Id="rId109" Type="http://schemas.openxmlformats.org/officeDocument/2006/relationships/slide" Target="slides/slide69.xml"/><Relationship Id="rId260" Type="http://schemas.openxmlformats.org/officeDocument/2006/relationships/slide" Target="slides/slide220.xml"/><Relationship Id="rId316" Type="http://schemas.openxmlformats.org/officeDocument/2006/relationships/slide" Target="slides/slide276.xml"/><Relationship Id="rId55" Type="http://schemas.openxmlformats.org/officeDocument/2006/relationships/slide" Target="slides/slide15.xml"/><Relationship Id="rId97" Type="http://schemas.openxmlformats.org/officeDocument/2006/relationships/slide" Target="slides/slide57.xml"/><Relationship Id="rId120" Type="http://schemas.openxmlformats.org/officeDocument/2006/relationships/slide" Target="slides/slide80.xml"/><Relationship Id="rId162" Type="http://schemas.openxmlformats.org/officeDocument/2006/relationships/slide" Target="slides/slide122.xml"/><Relationship Id="rId218" Type="http://schemas.openxmlformats.org/officeDocument/2006/relationships/slide" Target="slides/slide178.xml"/><Relationship Id="rId271" Type="http://schemas.openxmlformats.org/officeDocument/2006/relationships/slide" Target="slides/slide231.xml"/><Relationship Id="rId24" Type="http://schemas.openxmlformats.org/officeDocument/2006/relationships/slideMaster" Target="slideMasters/slideMaster24.xml"/><Relationship Id="rId66" Type="http://schemas.openxmlformats.org/officeDocument/2006/relationships/slide" Target="slides/slide26.xml"/><Relationship Id="rId131" Type="http://schemas.openxmlformats.org/officeDocument/2006/relationships/slide" Target="slides/slide91.xml"/><Relationship Id="rId327" Type="http://schemas.openxmlformats.org/officeDocument/2006/relationships/slide" Target="slides/slide287.xml"/><Relationship Id="rId173" Type="http://schemas.openxmlformats.org/officeDocument/2006/relationships/slide" Target="slides/slide133.xml"/><Relationship Id="rId229" Type="http://schemas.openxmlformats.org/officeDocument/2006/relationships/slide" Target="slides/slide189.xml"/><Relationship Id="rId240" Type="http://schemas.openxmlformats.org/officeDocument/2006/relationships/slide" Target="slides/slide2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47EA3A-DF0E-4496-910B-B24D12692884}" type="datetimeFigureOut">
              <a:rPr lang="en-GB" smtClean="0"/>
              <a:t>14/09/2018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A0F8BF-C4B1-4E04-9A70-54C15368E21B}" type="slidenum">
              <a:rPr lang="en-GB" smtClean="0"/>
              <a:t>‹#›</a:t>
            </a:fld>
            <a:endParaRPr lang="en-GB"/>
          </a:p>
        </p:txBody>
      </p:sp>
    </p:spTree>
    <p:extLst>
      <p:ext uri="{BB962C8B-B14F-4D97-AF65-F5344CB8AC3E}">
        <p14:creationId xmlns:p14="http://schemas.microsoft.com/office/powerpoint/2010/main" val="2955679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109C48-A762-2643-9431-069025D2EFE0}" type="slidenum">
              <a:rPr lang="en-US" sz="1200">
                <a:solidFill>
                  <a:prstClr val="black"/>
                </a:solidFill>
              </a:rPr>
              <a:pPr eaLnBrk="1" hangingPunct="1"/>
              <a:t>1</a:t>
            </a:fld>
            <a:endParaRPr lang="en-US" sz="1200">
              <a:solidFill>
                <a:prstClr val="black"/>
              </a:solidFill>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a:t>
            </a:fld>
            <a:endParaRPr lang="en-US" altLang="zh-CN">
              <a:solidFill>
                <a:prstClr val="black"/>
              </a:solidFill>
            </a:endParaRPr>
          </a:p>
        </p:txBody>
      </p:sp>
    </p:spTree>
    <p:extLst>
      <p:ext uri="{BB962C8B-B14F-4D97-AF65-F5344CB8AC3E}">
        <p14:creationId xmlns:p14="http://schemas.microsoft.com/office/powerpoint/2010/main" val="21246481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134</a:t>
            </a:fld>
            <a:endParaRPr lang="en-US" altLang="zh-CN">
              <a:solidFill>
                <a:prstClr val="black"/>
              </a:solidFill>
            </a:endParaRPr>
          </a:p>
        </p:txBody>
      </p:sp>
    </p:spTree>
    <p:extLst>
      <p:ext uri="{BB962C8B-B14F-4D97-AF65-F5344CB8AC3E}">
        <p14:creationId xmlns:p14="http://schemas.microsoft.com/office/powerpoint/2010/main" val="42548007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D0FDF1-5BD7-DF46-887E-71B0D063738E}" type="slidenum">
              <a:rPr lang="en-US" sz="1200">
                <a:solidFill>
                  <a:prstClr val="black"/>
                </a:solidFill>
                <a:latin typeface="Arial" charset="0"/>
              </a:rPr>
              <a:pPr eaLnBrk="1" hangingPunct="1"/>
              <a:t>148</a:t>
            </a:fld>
            <a:endParaRPr lang="en-US" sz="1200">
              <a:solidFill>
                <a:prstClr val="black"/>
              </a:solidFill>
              <a:latin typeface="Arial" charset="0"/>
            </a:endParaRPr>
          </a:p>
        </p:txBody>
      </p:sp>
      <p:sp>
        <p:nvSpPr>
          <p:cNvPr id="303106" name="Rectangle 1026"/>
          <p:cNvSpPr>
            <a:spLocks noGrp="1" noRot="1" noChangeAspect="1" noChangeArrowheads="1" noTextEdit="1"/>
          </p:cNvSpPr>
          <p:nvPr>
            <p:ph type="sldImg"/>
          </p:nvPr>
        </p:nvSpPr>
        <p:spPr>
          <a:ln/>
        </p:spPr>
      </p:sp>
      <p:sp>
        <p:nvSpPr>
          <p:cNvPr id="30310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12</a:t>
            </a:fld>
            <a:endParaRPr lang="en-US" altLang="zh-CN">
              <a:solidFill>
                <a:prstClr val="black"/>
              </a:solidFill>
            </a:endParaRPr>
          </a:p>
        </p:txBody>
      </p:sp>
    </p:spTree>
    <p:extLst>
      <p:ext uri="{BB962C8B-B14F-4D97-AF65-F5344CB8AC3E}">
        <p14:creationId xmlns:p14="http://schemas.microsoft.com/office/powerpoint/2010/main" val="23262515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149</a:t>
            </a:fld>
            <a:endParaRPr lang="en-US" altLang="zh-CN">
              <a:solidFill>
                <a:prstClr val="black"/>
              </a:solidFill>
            </a:endParaRPr>
          </a:p>
        </p:txBody>
      </p:sp>
    </p:spTree>
    <p:extLst>
      <p:ext uri="{BB962C8B-B14F-4D97-AF65-F5344CB8AC3E}">
        <p14:creationId xmlns:p14="http://schemas.microsoft.com/office/powerpoint/2010/main" val="440546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13</a:t>
            </a:fld>
            <a:endParaRPr lang="en-US" altLang="zh-CN">
              <a:solidFill>
                <a:prstClr val="black"/>
              </a:solidFill>
            </a:endParaRPr>
          </a:p>
        </p:txBody>
      </p:sp>
    </p:spTree>
    <p:extLst>
      <p:ext uri="{BB962C8B-B14F-4D97-AF65-F5344CB8AC3E}">
        <p14:creationId xmlns:p14="http://schemas.microsoft.com/office/powerpoint/2010/main" val="29292947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168</a:t>
            </a:fld>
            <a:endParaRPr lang="en-US" altLang="zh-CN">
              <a:solidFill>
                <a:prstClr val="black"/>
              </a:solidFill>
            </a:endParaRPr>
          </a:p>
        </p:txBody>
      </p:sp>
    </p:spTree>
    <p:extLst>
      <p:ext uri="{BB962C8B-B14F-4D97-AF65-F5344CB8AC3E}">
        <p14:creationId xmlns:p14="http://schemas.microsoft.com/office/powerpoint/2010/main" val="22733473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14</a:t>
            </a:fld>
            <a:endParaRPr lang="en-US" altLang="zh-CN">
              <a:solidFill>
                <a:prstClr val="black"/>
              </a:solidFill>
            </a:endParaRPr>
          </a:p>
        </p:txBody>
      </p:sp>
    </p:spTree>
    <p:extLst>
      <p:ext uri="{BB962C8B-B14F-4D97-AF65-F5344CB8AC3E}">
        <p14:creationId xmlns:p14="http://schemas.microsoft.com/office/powerpoint/2010/main" val="50751982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15</a:t>
            </a:fld>
            <a:endParaRPr lang="en-US" altLang="zh-CN">
              <a:solidFill>
                <a:prstClr val="black"/>
              </a:solidFill>
            </a:endParaRPr>
          </a:p>
        </p:txBody>
      </p:sp>
    </p:spTree>
    <p:extLst>
      <p:ext uri="{BB962C8B-B14F-4D97-AF65-F5344CB8AC3E}">
        <p14:creationId xmlns:p14="http://schemas.microsoft.com/office/powerpoint/2010/main" val="221733276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F5BA4E-49E0-8D46-8914-CF0B1A8D8F85}" type="slidenum">
              <a:rPr lang="en-US" sz="1200">
                <a:solidFill>
                  <a:prstClr val="black"/>
                </a:solidFill>
              </a:rPr>
              <a:pPr eaLnBrk="1" hangingPunct="1"/>
              <a:t>189</a:t>
            </a:fld>
            <a:endParaRPr lang="en-US" sz="1200">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26C1FF-C08D-1941-A426-8ADBECD016E4}" type="slidenum">
              <a:rPr lang="en-US" sz="1200">
                <a:solidFill>
                  <a:prstClr val="black"/>
                </a:solidFill>
              </a:rPr>
              <a:pPr eaLnBrk="1" hangingPunct="1"/>
              <a:t>190</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46FECD-C53B-7248-AB24-52465A1F58D9}" type="slidenum">
              <a:rPr lang="en-US" sz="1200">
                <a:solidFill>
                  <a:prstClr val="black"/>
                </a:solidFill>
              </a:rPr>
              <a:pPr eaLnBrk="1" hangingPunct="1"/>
              <a:t>191</a:t>
            </a:fld>
            <a:endParaRPr lang="en-US" sz="1200">
              <a:solidFill>
                <a:prstClr val="black"/>
              </a:solidFill>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D53EE2-810A-C247-9EEF-865287496C76}" type="slidenum">
              <a:rPr lang="en-US" sz="1200">
                <a:solidFill>
                  <a:prstClr val="black"/>
                </a:solidFill>
              </a:rPr>
              <a:pPr eaLnBrk="1" hangingPunct="1"/>
              <a:t>192</a:t>
            </a:fld>
            <a:endParaRPr lang="en-US" sz="1200">
              <a:solidFill>
                <a:prstClr val="black"/>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16</a:t>
            </a:fld>
            <a:endParaRPr lang="en-US" altLang="zh-CN">
              <a:solidFill>
                <a:prstClr val="black"/>
              </a:solidFill>
            </a:endParaRPr>
          </a:p>
        </p:txBody>
      </p:sp>
    </p:spTree>
    <p:extLst>
      <p:ext uri="{BB962C8B-B14F-4D97-AF65-F5344CB8AC3E}">
        <p14:creationId xmlns:p14="http://schemas.microsoft.com/office/powerpoint/2010/main" val="75511532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55001D-335B-0748-96F7-81FD95244350}" type="slidenum">
              <a:rPr lang="en-US" sz="1200">
                <a:solidFill>
                  <a:srgbClr val="000000"/>
                </a:solidFill>
              </a:rPr>
              <a:pPr eaLnBrk="1" hangingPunct="1"/>
              <a:t>193</a:t>
            </a:fld>
            <a:endParaRPr lang="en-US" sz="1200">
              <a:solidFill>
                <a:srgbClr val="000000"/>
              </a:solidFill>
            </a:endParaRPr>
          </a:p>
        </p:txBody>
      </p:sp>
      <p:sp>
        <p:nvSpPr>
          <p:cNvPr id="313346" name="Rectangle 2"/>
          <p:cNvSpPr>
            <a:spLocks noGrp="1" noRot="1" noChangeAspect="1" noChangeArrowheads="1" noTextEdit="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2998DA-09A3-8E4C-8FE5-27C63B730337}" type="slidenum">
              <a:rPr lang="en-US" sz="1200">
                <a:solidFill>
                  <a:srgbClr val="000000"/>
                </a:solidFill>
              </a:rPr>
              <a:pPr eaLnBrk="1" hangingPunct="1"/>
              <a:t>194</a:t>
            </a:fld>
            <a:endParaRPr lang="en-US" sz="1200">
              <a:solidFill>
                <a:srgbClr val="000000"/>
              </a:solidFill>
            </a:endParaRPr>
          </a:p>
        </p:txBody>
      </p:sp>
      <p:sp>
        <p:nvSpPr>
          <p:cNvPr id="315394" name="Rectangle 2"/>
          <p:cNvSpPr>
            <a:spLocks noGrp="1" noRot="1" noChangeAspect="1" noChangeArrowheads="1" noTextEdit="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196</a:t>
            </a:fld>
            <a:endParaRPr lang="en-US" altLang="zh-CN">
              <a:solidFill>
                <a:prstClr val="black"/>
              </a:solidFill>
            </a:endParaRPr>
          </a:p>
        </p:txBody>
      </p:sp>
    </p:spTree>
    <p:extLst>
      <p:ext uri="{BB962C8B-B14F-4D97-AF65-F5344CB8AC3E}">
        <p14:creationId xmlns:p14="http://schemas.microsoft.com/office/powerpoint/2010/main" val="68501685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C1CC3A-4574-3044-834F-AF35E7428675}" type="slidenum">
              <a:rPr lang="en-US" sz="1200">
                <a:solidFill>
                  <a:srgbClr val="000000"/>
                </a:solidFill>
              </a:rPr>
              <a:pPr eaLnBrk="1" hangingPunct="1"/>
              <a:t>18</a:t>
            </a:fld>
            <a:endParaRPr lang="en-US" sz="1200">
              <a:solidFill>
                <a:srgbClr val="000000"/>
              </a:solidFill>
            </a:endParaRPr>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D8957-A7EB-7A46-8499-824978F63DE9}" type="slidenum">
              <a:rPr lang="en-US" sz="1200">
                <a:solidFill>
                  <a:srgbClr val="000000"/>
                </a:solidFill>
              </a:rPr>
              <a:pPr eaLnBrk="1" hangingPunct="1"/>
              <a:t>19</a:t>
            </a:fld>
            <a:endParaRPr lang="en-US" sz="1200">
              <a:solidFill>
                <a:srgbClr val="000000"/>
              </a:solidFill>
            </a:endParaRPr>
          </a:p>
        </p:txBody>
      </p:sp>
      <p:sp>
        <p:nvSpPr>
          <p:cNvPr id="388098" name="Rectangle 2"/>
          <p:cNvSpPr>
            <a:spLocks noGrp="1" noRot="1" noChangeAspect="1" noChangeArrowheads="1" noTextEdit="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68DD3-A0E4-2D48-AF3C-DDCAC8F2A03A}" type="slidenum">
              <a:rPr lang="en-US" sz="1200">
                <a:solidFill>
                  <a:srgbClr val="000000"/>
                </a:solidFill>
              </a:rPr>
              <a:pPr eaLnBrk="1" hangingPunct="1"/>
              <a:t>20</a:t>
            </a:fld>
            <a:endParaRPr lang="en-US" sz="1200">
              <a:solidFill>
                <a:srgbClr val="000000"/>
              </a:solidFill>
            </a:endParaRPr>
          </a:p>
        </p:txBody>
      </p:sp>
      <p:sp>
        <p:nvSpPr>
          <p:cNvPr id="286722" name="Rectangle 2"/>
          <p:cNvSpPr>
            <a:spLocks noGrp="1" noRot="1" noChangeAspect="1" noChangeArrowheads="1" noTextEdit="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510B9D-03AC-BD40-BD36-B1A4FB1BCC0F}" type="slidenum">
              <a:rPr lang="en-US" sz="1200">
                <a:solidFill>
                  <a:srgbClr val="000000"/>
                </a:solidFill>
              </a:rPr>
              <a:pPr eaLnBrk="1" hangingPunct="1"/>
              <a:t>244</a:t>
            </a:fld>
            <a:endParaRPr lang="en-US" sz="1200">
              <a:solidFill>
                <a:srgbClr val="000000"/>
              </a:solidFill>
            </a:endParaRPr>
          </a:p>
        </p:txBody>
      </p:sp>
      <p:sp>
        <p:nvSpPr>
          <p:cNvPr id="319490" name="Rectangle 2"/>
          <p:cNvSpPr>
            <a:spLocks noGrp="1" noRot="1" noChangeAspect="1" noChangeArrowheads="1" noTextEdit="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dirty="0"/>
              <a:t>我们每个人都必须解释为什么耶稣的身体在第三天失踪。</a:t>
            </a:r>
            <a:endParaRPr lang="en-US" altLang="zh-CN" dirty="0"/>
          </a:p>
          <a:p>
            <a:pPr eaLnBrk="1" hangingPunct="1"/>
            <a:r>
              <a:rPr lang="zh-CN" altLang="en-US" dirty="0"/>
              <a:t>如果说他从来没有死，那是荒谬的，因为罗马人是死刑执行者的专家。</a:t>
            </a:r>
            <a:endParaRPr lang="en-US" altLang="zh-CN" dirty="0"/>
          </a:p>
          <a:p>
            <a:pPr eaLnBrk="1" hangingPunct="1"/>
            <a:r>
              <a:rPr lang="zh-CN" altLang="en-US" dirty="0"/>
              <a:t>理论上说那凉爽的墓墓使基督更新到他足够克服他在十字架上的伤，及能够移动那</a:t>
            </a:r>
            <a:r>
              <a:rPr lang="en-US" altLang="zh-CN" dirty="0"/>
              <a:t>1.5</a:t>
            </a:r>
            <a:r>
              <a:rPr lang="zh-CN" altLang="en-US" dirty="0"/>
              <a:t>吨的磐石也是荒谬的。</a:t>
            </a:r>
            <a:endParaRPr lang="en-US" altLang="zh-CN" dirty="0"/>
          </a:p>
          <a:p>
            <a:pPr eaLnBrk="1" hangingPunct="1"/>
            <a:r>
              <a:rPr lang="zh-CN" altLang="en-US" dirty="0">
                <a:ea typeface="ＭＳ Ｐゴシック" charset="0"/>
                <a:cs typeface="ＭＳ Ｐゴシック" charset="0"/>
              </a:rPr>
              <a:t>门徒们根本都没想到耶稣会复活。</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Each of us must explain why the body of Jesus was missing on the third day.</a:t>
            </a:r>
          </a:p>
          <a:p>
            <a:pPr eaLnBrk="1" hangingPunct="1"/>
            <a:r>
              <a:rPr lang="en-US" dirty="0">
                <a:ea typeface="ＭＳ Ｐゴシック" charset="0"/>
                <a:cs typeface="ＭＳ Ｐゴシック" charset="0"/>
              </a:rPr>
              <a:t>To say he never died is preposterous as the Romans were expert executioners.</a:t>
            </a:r>
          </a:p>
          <a:p>
            <a:pPr eaLnBrk="1" hangingPunct="1"/>
            <a:r>
              <a:rPr lang="en-US" dirty="0">
                <a:ea typeface="ＭＳ Ｐゴシック" charset="0"/>
                <a:cs typeface="ＭＳ Ｐゴシック" charset="0"/>
              </a:rPr>
              <a:t>The theory that the cool tomb refreshed Christ enough to overcome his crucifixion and move the 1.5 ton stone is also ridiculous.</a:t>
            </a:r>
          </a:p>
          <a:p>
            <a:pPr eaLnBrk="1" hangingPunct="1"/>
            <a:r>
              <a:rPr lang="en-US" dirty="0">
                <a:ea typeface="ＭＳ Ｐゴシック" charset="0"/>
                <a:cs typeface="ＭＳ Ｐゴシック" charset="0"/>
              </a:rPr>
              <a:t>The disciples were the ones LEAST expecting a resurrection, so they are not potential candidates.</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76B381-4A56-E94A-8EB6-4E324F2EA87E}" type="slidenum">
              <a:rPr lang="en-US" sz="1200">
                <a:solidFill>
                  <a:srgbClr val="000000"/>
                </a:solidFill>
              </a:rPr>
              <a:pPr eaLnBrk="1" hangingPunct="1"/>
              <a:t>245</a:t>
            </a:fld>
            <a:endParaRPr lang="en-US" sz="1200">
              <a:solidFill>
                <a:srgbClr val="000000"/>
              </a:solidFill>
            </a:endParaRPr>
          </a:p>
        </p:txBody>
      </p:sp>
      <p:sp>
        <p:nvSpPr>
          <p:cNvPr id="321538" name="Rectangle 2"/>
          <p:cNvSpPr>
            <a:spLocks noGrp="1" noRot="1" noChangeAspect="1" noChangeArrowheads="1" noTextEdit="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883684-30DF-FC44-BD6A-482E311343AC}" type="slidenum">
              <a:rPr lang="en-US" sz="1200">
                <a:solidFill>
                  <a:srgbClr val="000000"/>
                </a:solidFill>
              </a:rPr>
              <a:pPr eaLnBrk="1" hangingPunct="1"/>
              <a:t>246</a:t>
            </a:fld>
            <a:endParaRPr lang="en-US" sz="1200">
              <a:solidFill>
                <a:srgbClr val="000000"/>
              </a:solidFill>
            </a:endParaRPr>
          </a:p>
        </p:txBody>
      </p:sp>
      <p:sp>
        <p:nvSpPr>
          <p:cNvPr id="323586" name="Rectangle 2"/>
          <p:cNvSpPr>
            <a:spLocks noGrp="1" noRot="1" noChangeAspect="1" noChangeArrowheads="1" noTextEdit="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Nothing short of a genuine miracle would have convinced all eleven disciples to preach his resurrection for a lifetime and then die as martyrs.</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BBCD2B-C7E4-884B-A93D-35D3C074ED9F}" type="slidenum">
              <a:rPr lang="en-US" sz="1200">
                <a:solidFill>
                  <a:srgbClr val="000000"/>
                </a:solidFill>
              </a:rPr>
              <a:pPr eaLnBrk="1" hangingPunct="1"/>
              <a:t>247</a:t>
            </a:fld>
            <a:endParaRPr lang="en-US" sz="1200">
              <a:solidFill>
                <a:srgbClr val="000000"/>
              </a:solidFill>
            </a:endParaRPr>
          </a:p>
        </p:txBody>
      </p:sp>
      <p:sp>
        <p:nvSpPr>
          <p:cNvPr id="429058" name="Rectangle 2"/>
          <p:cNvSpPr>
            <a:spLocks noGrp="1" noRot="1" noChangeAspect="1" noChangeArrowheads="1" noTextEdit="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dirty="0"/>
              <a:t>基督的复活是重要标志，基督确实是“圣经”所宣称的那一位－神要亲自道成了肉身，来到世上告诉我们他的爱。</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The resurrection of Christ is the KEY sign that Christ was indeed who the Bible claims--God himself who took a human body to tell us of his love.  And the benefit to us for believing this is no secret…</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9DC1BE-7614-4247-BC27-E1F406561336}" type="slidenum">
              <a:rPr lang="en-US" sz="1200">
                <a:solidFill>
                  <a:srgbClr val="000000"/>
                </a:solidFill>
              </a:rPr>
              <a:pPr eaLnBrk="1" hangingPunct="1"/>
              <a:t>248</a:t>
            </a:fld>
            <a:endParaRPr lang="en-US" sz="1200">
              <a:solidFill>
                <a:srgbClr val="000000"/>
              </a:solidFill>
            </a:endParaRPr>
          </a:p>
        </p:txBody>
      </p:sp>
      <p:sp>
        <p:nvSpPr>
          <p:cNvPr id="317442" name="Rectangle 2"/>
          <p:cNvSpPr>
            <a:spLocks noGrp="1" noRot="1" noChangeAspect="1" noChangeArrowheads="1" noTextEdit="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283309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B139E-8E41-B649-B2C2-CDBD7736BA3F}" type="slidenum">
              <a:rPr lang="en-US" sz="1200">
                <a:solidFill>
                  <a:srgbClr val="000000"/>
                </a:solidFill>
              </a:rPr>
              <a:pPr eaLnBrk="1" hangingPunct="1"/>
              <a:t>3</a:t>
            </a:fld>
            <a:endParaRPr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我们知道，今天回想起当他在耶稣生命最后一周时进入耶路撒冷，群众以棕榈树枝向耶稣挥手致意。然而，重点并不是树掌，而是耶稣的手掌将在几天后会在十字架上伸出。</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22</a:t>
            </a:fld>
            <a:endParaRPr lang="en-US">
              <a:solidFill>
                <a:prstClr val="black"/>
              </a:solidFill>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302272426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DEF895-ADD8-E64B-B38B-A9D7F6F6690F}" type="slidenum">
              <a:rPr lang="en-US" sz="1200">
                <a:solidFill>
                  <a:srgbClr val="000000"/>
                </a:solidFill>
              </a:rPr>
              <a:pPr eaLnBrk="1" hangingPunct="1"/>
              <a:t>281</a:t>
            </a:fld>
            <a:endParaRPr lang="en-US" sz="1200">
              <a:solidFill>
                <a:srgbClr val="000000"/>
              </a:solidFill>
            </a:endParaRPr>
          </a:p>
        </p:txBody>
      </p:sp>
      <p:sp>
        <p:nvSpPr>
          <p:cNvPr id="316418" name="Rectangle 2"/>
          <p:cNvSpPr>
            <a:spLocks noGrp="1" noRot="1" noChangeAspect="1" noChangeArrowheads="1" noTextEdit="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may look like a cryptic message but it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Divine Code!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BB3C40-BE8A-1D49-B0AC-4BA3AD39E100}" type="slidenum">
              <a:rPr lang="en-US" sz="1200">
                <a:solidFill>
                  <a:srgbClr val="000000"/>
                </a:solidFill>
              </a:rPr>
              <a:pPr eaLnBrk="1" hangingPunct="1"/>
              <a:t>282</a:t>
            </a:fld>
            <a:endParaRPr lang="en-US" sz="1200">
              <a:solidFill>
                <a:srgbClr val="000000"/>
              </a:solidFill>
            </a:endParaRPr>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In his nearly 600 page paperback that supposedly tells us the </a:t>
            </a:r>
            <a:r>
              <a:rPr lang="ja-JP" altLang="en-US">
                <a:ea typeface="ＭＳ Ｐゴシック" charset="0"/>
                <a:cs typeface="ＭＳ Ｐゴシック" charset="0"/>
              </a:rPr>
              <a:t>“</a:t>
            </a:r>
            <a:r>
              <a:rPr lang="en-US" altLang="ja-JP">
                <a:ea typeface="ＭＳ Ｐゴシック" charset="0"/>
                <a:cs typeface="ＭＳ Ｐゴシック" charset="0"/>
              </a:rPr>
              <a:t>truth</a:t>
            </a:r>
            <a:r>
              <a:rPr lang="ja-JP" altLang="en-US">
                <a:ea typeface="ＭＳ Ｐゴシック" charset="0"/>
                <a:cs typeface="ＭＳ Ｐゴシック" charset="0"/>
              </a:rPr>
              <a:t>”</a:t>
            </a:r>
            <a:r>
              <a:rPr lang="en-US" altLang="ja-JP">
                <a:ea typeface="ＭＳ Ｐゴシック" charset="0"/>
                <a:cs typeface="ＭＳ Ｐゴシック" charset="0"/>
              </a:rPr>
              <a:t> of Christianity, Brown NEVER EVEN ONCE mentions the resurrection of Christ.  This is the CHIEF teaching of Christianity--that Christ proved his claims by coming back from the dead.</a:t>
            </a:r>
            <a:endParaRPr lang="en-US">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8B1ECE-88D2-EB4F-A04F-428C064D1CF9}" type="slidenum">
              <a:rPr lang="en-US" sz="1200">
                <a:solidFill>
                  <a:srgbClr val="000000"/>
                </a:solidFill>
              </a:rPr>
              <a:pPr eaLnBrk="1" hangingPunct="1"/>
              <a:t>283</a:t>
            </a:fld>
            <a:endParaRPr lang="en-US" sz="1200">
              <a:solidFill>
                <a:srgbClr val="000000"/>
              </a:solidFill>
            </a:endParaRPr>
          </a:p>
        </p:txBody>
      </p:sp>
      <p:sp>
        <p:nvSpPr>
          <p:cNvPr id="331778" name="Rectangle 2"/>
          <p:cNvSpPr>
            <a:spLocks noGrp="1" noRot="1" noChangeAspect="1" noChangeArrowheads="1" noTextEdit="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means Jesus is alive today.  This also means you can know him personally.  It</a:t>
            </a:r>
            <a:r>
              <a:rPr lang="ja-JP" altLang="en-US">
                <a:ea typeface="ＭＳ Ｐゴシック" charset="0"/>
                <a:cs typeface="ＭＳ Ｐゴシック" charset="0"/>
              </a:rPr>
              <a:t>’</a:t>
            </a:r>
            <a:r>
              <a:rPr lang="en-US" altLang="ja-JP">
                <a:ea typeface="ＭＳ Ｐゴシック" charset="0"/>
                <a:cs typeface="ＭＳ Ｐゴシック" charset="0"/>
              </a:rPr>
              <a:t>s as simple as A-B-C.  Let</a:t>
            </a:r>
            <a:r>
              <a:rPr lang="ja-JP" altLang="en-US">
                <a:ea typeface="ＭＳ Ｐゴシック" charset="0"/>
                <a:cs typeface="ＭＳ Ｐゴシック" charset="0"/>
              </a:rPr>
              <a:t>’</a:t>
            </a:r>
            <a:r>
              <a:rPr lang="en-US" altLang="ja-JP">
                <a:ea typeface="ＭＳ Ｐゴシック" charset="0"/>
                <a:cs typeface="ＭＳ Ｐゴシック" charset="0"/>
              </a:rPr>
              <a:t>s bow our heads and if you wish to come into this new relationship with Christ, please pray to him now, acknowledging these three things to him.</a:t>
            </a:r>
            <a:endParaRPr lang="en-US">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BF31A7-C9BE-144B-A335-2F49FC120E42}" type="slidenum">
              <a:rPr lang="en-US" sz="1200">
                <a:solidFill>
                  <a:prstClr val="black"/>
                </a:solidFill>
              </a:rPr>
              <a:pPr eaLnBrk="1" hangingPunct="1"/>
              <a:t>284</a:t>
            </a:fld>
            <a:endParaRPr lang="en-US" sz="1200">
              <a:solidFill>
                <a:prstClr val="black"/>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299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GO</a:t>
            </a:r>
            <a:r>
              <a:rPr lang="en-US" baseline="0" dirty="0">
                <a:latin typeface="Arial" charset="0"/>
                <a:ea typeface="ＭＳ Ｐゴシック" charset="0"/>
                <a:cs typeface="ＭＳ Ｐゴシック" charset="0"/>
              </a:rPr>
              <a:t> Gospels</a:t>
            </a:r>
            <a:r>
              <a:rPr lang="en-US" dirty="0">
                <a:latin typeface="Arial" charset="0"/>
                <a:ea typeface="ＭＳ Ｐゴシック" charset="0"/>
                <a:cs typeface="ＭＳ Ｐゴシック" charset="0"/>
              </a:rPr>
              <a:t> link</a:t>
            </a:r>
          </a:p>
        </p:txBody>
      </p:sp>
    </p:spTree>
    <p:extLst>
      <p:ext uri="{BB962C8B-B14F-4D97-AF65-F5344CB8AC3E}">
        <p14:creationId xmlns:p14="http://schemas.microsoft.com/office/powerpoint/2010/main" val="1689392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4</a:t>
            </a:fld>
            <a:endParaRPr lang="en-US" altLang="zh-CN">
              <a:solidFill>
                <a:prstClr val="black"/>
              </a:solidFill>
            </a:endParaRPr>
          </a:p>
        </p:txBody>
      </p:sp>
    </p:spTree>
    <p:extLst>
      <p:ext uri="{BB962C8B-B14F-4D97-AF65-F5344CB8AC3E}">
        <p14:creationId xmlns:p14="http://schemas.microsoft.com/office/powerpoint/2010/main" val="4189025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300A9F-300B-8C42-8233-95CE20FB6E3B}" type="slidenum">
              <a:rPr lang="en-US" sz="1200">
                <a:solidFill>
                  <a:srgbClr val="000000"/>
                </a:solidFill>
                <a:latin typeface="Calibri" charset="0"/>
              </a:rPr>
              <a:pPr eaLnBrk="1" hangingPunct="1"/>
              <a:t>5</a:t>
            </a:fld>
            <a:endParaRPr lang="en-US" sz="1200">
              <a:solidFill>
                <a:srgbClr val="000000"/>
              </a:solidFill>
              <a:latin typeface="Calibri" charset="0"/>
            </a:endParaRPr>
          </a:p>
        </p:txBody>
      </p:sp>
    </p:spTree>
    <p:extLst>
      <p:ext uri="{BB962C8B-B14F-4D97-AF65-F5344CB8AC3E}">
        <p14:creationId xmlns:p14="http://schemas.microsoft.com/office/powerpoint/2010/main" val="19366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8D462-3C87-3147-883C-BB5C961B028B}" type="slidenum">
              <a:rPr lang="en-US" sz="1200">
                <a:solidFill>
                  <a:srgbClr val="000000"/>
                </a:solidFill>
                <a:latin typeface="Calibri" charset="0"/>
              </a:rPr>
              <a:pPr eaLnBrk="1" hangingPunct="1"/>
              <a:t>46</a:t>
            </a:fld>
            <a:endParaRPr lang="en-US" sz="1200">
              <a:solidFill>
                <a:srgbClr val="000000"/>
              </a:solidFill>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C5FD6-C55F-1F4F-927C-0B061622C715}" type="slidenum">
              <a:rPr lang="en-GB" sz="1200">
                <a:solidFill>
                  <a:srgbClr val="FFFFFF"/>
                </a:solidFill>
                <a:latin typeface="Comic Sans MS" charset="0"/>
              </a:rPr>
              <a:pPr eaLnBrk="1" hangingPunct="1"/>
              <a:t>47</a:t>
            </a:fld>
            <a:endParaRPr lang="en-GB" sz="1200">
              <a:solidFill>
                <a:srgbClr val="FFFFFF"/>
              </a:solidFill>
              <a:latin typeface="Comic Sans MS"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“Hosanna to the Song of David!”  “Blessed is he who comes in the name of the Lord!”  “Hosanna in the highest!”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7BF11A-3BBD-5043-9523-847BFF842339}" type="slidenum">
              <a:rPr lang="en-US" sz="1200">
                <a:solidFill>
                  <a:srgbClr val="000000"/>
                </a:solidFill>
                <a:latin typeface="Calibri" charset="0"/>
              </a:rPr>
              <a:pPr eaLnBrk="1" hangingPunct="1"/>
              <a:t>48</a:t>
            </a:fld>
            <a:endParaRPr lang="en-US" sz="1200">
              <a:solidFill>
                <a:srgbClr val="000000"/>
              </a:solidFill>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30227242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that name is equally puzzling.  Why is Good Friday called “good”?</a:t>
            </a:r>
            <a:r>
              <a:rPr lang="en-SG" dirty="0"/>
              <a:t> </a:t>
            </a:r>
          </a:p>
          <a:p>
            <a:pPr>
              <a:defRPr/>
            </a:pPr>
            <a:r>
              <a:rPr lang="en-SG" dirty="0"/>
              <a:t>Our leader died on that day, so it seems strange to call the day “good.”  No other religion refers to the death of their leader as “good.”</a:t>
            </a:r>
          </a:p>
          <a:p>
            <a:pPr>
              <a:defRPr/>
            </a:pPr>
            <a:r>
              <a:rPr lang="en-SG" dirty="0"/>
              <a:t>We believe that his death was good.  How was that?</a:t>
            </a:r>
          </a:p>
          <a:p>
            <a:pPr>
              <a:defRPr/>
            </a:pPr>
            <a:endParaRPr lang="en-US" dirty="0"/>
          </a:p>
        </p:txBody>
      </p:sp>
      <p:sp>
        <p:nvSpPr>
          <p:cNvPr id="5550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9F56A-8DEC-9544-ABF1-945C61F4D5DD}" type="slidenum">
              <a:rPr lang="en-US" sz="1200">
                <a:solidFill>
                  <a:srgbClr val="000000"/>
                </a:solidFill>
                <a:latin typeface="Calibri" charset="0"/>
              </a:rPr>
              <a:pPr eaLnBrk="1" hangingPunct="1"/>
              <a:t>50</a:t>
            </a:fld>
            <a:endParaRPr lang="en-US" sz="1200">
              <a:solidFill>
                <a:srgbClr val="000000"/>
              </a:solidFill>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5749CC-A6F5-104B-BEE1-C529FF06A253}" type="slidenum">
              <a:rPr lang="en-US" sz="1200">
                <a:solidFill>
                  <a:srgbClr val="000000"/>
                </a:solidFill>
                <a:latin typeface="Arial" charset="0"/>
              </a:rPr>
              <a:pPr eaLnBrk="1" hangingPunct="1"/>
              <a:t>52</a:t>
            </a:fld>
            <a:endParaRPr lang="en-US" sz="1200">
              <a:solidFill>
                <a:srgbClr val="000000"/>
              </a:solidFill>
              <a:latin typeface="Arial" charset="0"/>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65F15E-9273-EC4F-A050-01683D09A3CA}" type="slidenum">
              <a:rPr lang="en-US" sz="1200">
                <a:solidFill>
                  <a:srgbClr val="000000"/>
                </a:solidFill>
                <a:latin typeface="Calibri" charset="0"/>
              </a:rPr>
              <a:pPr eaLnBrk="1" hangingPunct="1"/>
              <a:t>6</a:t>
            </a:fld>
            <a:endParaRPr lang="en-US" sz="1200">
              <a:solidFill>
                <a:srgbClr val="000000"/>
              </a:solidFill>
              <a:latin typeface="Calibri" charset="0"/>
            </a:endParaRPr>
          </a:p>
        </p:txBody>
      </p:sp>
    </p:spTree>
    <p:extLst>
      <p:ext uri="{BB962C8B-B14F-4D97-AF65-F5344CB8AC3E}">
        <p14:creationId xmlns:p14="http://schemas.microsoft.com/office/powerpoint/2010/main" val="29055871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69</a:t>
            </a:fld>
            <a:endParaRPr lang="en-US" altLang="zh-CN">
              <a:solidFill>
                <a:prstClr val="black"/>
              </a:solidFill>
            </a:endParaRPr>
          </a:p>
        </p:txBody>
      </p:sp>
    </p:spTree>
    <p:extLst>
      <p:ext uri="{BB962C8B-B14F-4D97-AF65-F5344CB8AC3E}">
        <p14:creationId xmlns:p14="http://schemas.microsoft.com/office/powerpoint/2010/main" val="19712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7</a:t>
            </a:fld>
            <a:endParaRPr lang="en-US" altLang="zh-CN">
              <a:solidFill>
                <a:prstClr val="black"/>
              </a:solidFill>
            </a:endParaRPr>
          </a:p>
        </p:txBody>
      </p:sp>
    </p:spTree>
    <p:extLst>
      <p:ext uri="{BB962C8B-B14F-4D97-AF65-F5344CB8AC3E}">
        <p14:creationId xmlns:p14="http://schemas.microsoft.com/office/powerpoint/2010/main" val="32360269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8</a:t>
            </a:fld>
            <a:endParaRPr lang="en-US" altLang="zh-CN">
              <a:solidFill>
                <a:prstClr val="black"/>
              </a:solidFill>
            </a:endParaRPr>
          </a:p>
        </p:txBody>
      </p:sp>
    </p:spTree>
    <p:extLst>
      <p:ext uri="{BB962C8B-B14F-4D97-AF65-F5344CB8AC3E}">
        <p14:creationId xmlns:p14="http://schemas.microsoft.com/office/powerpoint/2010/main" val="38902076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4420A5-5BC0-0F40-BD2C-AEFFE302A761}" type="slidenum">
              <a:rPr lang="en-US" sz="1200">
                <a:solidFill>
                  <a:srgbClr val="000000"/>
                </a:solidFill>
                <a:latin typeface="Arial" charset="0"/>
              </a:rPr>
              <a:pPr eaLnBrk="1" hangingPunct="1"/>
              <a:t>88</a:t>
            </a:fld>
            <a:endParaRPr lang="en-US" sz="1200">
              <a:solidFill>
                <a:srgbClr val="000000"/>
              </a:solidFill>
              <a:latin typeface="Arial" charset="0"/>
            </a:endParaRPr>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a:solidFill>
            <a:srgbClr val="FFFFFF"/>
          </a:solidFill>
          <a:ln/>
        </p:spPr>
      </p:sp>
      <p:sp>
        <p:nvSpPr>
          <p:cNvPr id="2959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noTextEdit="1"/>
          </p:cNvSpPr>
          <p:nvPr>
            <p:ph type="sldImg"/>
          </p:nvPr>
        </p:nvSpPr>
        <p:spPr>
          <a:ln/>
        </p:spPr>
      </p:sp>
      <p:sp>
        <p:nvSpPr>
          <p:cNvPr id="29798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Arial" charset="0"/>
                <a:ea typeface="ＭＳ Ｐゴシック" charset="0"/>
                <a:cs typeface="ＭＳ Ｐゴシック" charset="0"/>
              </a:rPr>
              <a:t>Where did the head of the table sit?</a:t>
            </a:r>
          </a:p>
        </p:txBody>
      </p:sp>
      <p:sp>
        <p:nvSpPr>
          <p:cNvPr id="29798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CDF383-0D3F-A041-97C5-FDD9880DFE07}" type="slidenum">
              <a:rPr lang="en-US" sz="1200">
                <a:solidFill>
                  <a:prstClr val="black"/>
                </a:solidFill>
                <a:latin typeface="Arial" charset="0"/>
              </a:rPr>
              <a:pPr eaLnBrk="1" hangingPunct="1"/>
              <a:t>92</a:t>
            </a:fld>
            <a:endParaRPr lang="en-US" sz="1200">
              <a:solidFill>
                <a:prstClr val="black"/>
              </a:solidFill>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491F41-6703-3D42-BAF0-295224DA7FA6}" type="slidenum">
              <a:rPr lang="en-US" sz="1200">
                <a:solidFill>
                  <a:prstClr val="black"/>
                </a:solidFill>
              </a:rPr>
              <a:pPr eaLnBrk="1" hangingPunct="1"/>
              <a:t>96</a:t>
            </a:fld>
            <a:endParaRPr lang="en-US" sz="1200">
              <a:solidFill>
                <a:prstClr val="black"/>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9</a:t>
            </a:fld>
            <a:endParaRPr lang="en-US" altLang="zh-CN">
              <a:solidFill>
                <a:prstClr val="black"/>
              </a:solidFill>
            </a:endParaRPr>
          </a:p>
        </p:txBody>
      </p:sp>
    </p:spTree>
    <p:extLst>
      <p:ext uri="{BB962C8B-B14F-4D97-AF65-F5344CB8AC3E}">
        <p14:creationId xmlns:p14="http://schemas.microsoft.com/office/powerpoint/2010/main" val="23140507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10</a:t>
            </a:fld>
            <a:endParaRPr lang="en-US" altLang="zh-CN">
              <a:solidFill>
                <a:prstClr val="black"/>
              </a:solidFill>
            </a:endParaRPr>
          </a:p>
        </p:txBody>
      </p:sp>
    </p:spTree>
    <p:extLst>
      <p:ext uri="{BB962C8B-B14F-4D97-AF65-F5344CB8AC3E}">
        <p14:creationId xmlns:p14="http://schemas.microsoft.com/office/powerpoint/2010/main" val="33053898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123</a:t>
            </a:fld>
            <a:endParaRPr lang="en-US" altLang="zh-CN">
              <a:solidFill>
                <a:prstClr val="black"/>
              </a:solidFill>
            </a:endParaRPr>
          </a:p>
        </p:txBody>
      </p:sp>
    </p:spTree>
    <p:extLst>
      <p:ext uri="{BB962C8B-B14F-4D97-AF65-F5344CB8AC3E}">
        <p14:creationId xmlns:p14="http://schemas.microsoft.com/office/powerpoint/2010/main" val="1163224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3564350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10068636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0264892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3530823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1254725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19206557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08021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77213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90973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6661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44721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623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29349807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44816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16736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480820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76869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62922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0384915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30941273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42642379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6884240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473396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17553027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40140203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33534792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37753147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4855927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12533038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20990460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81500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42852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93454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566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9/14/18</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7847907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46363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66743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94265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96743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55871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62120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35044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5884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53971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7534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C052C4-F93D-4A40-8D86-07A082109BEF}" type="slidenum">
              <a:rPr lang="en-US"/>
              <a:pPr>
                <a:defRPr/>
              </a:pPr>
              <a:t>‹#›</a:t>
            </a:fld>
            <a:endParaRPr lang="en-US"/>
          </a:p>
        </p:txBody>
      </p:sp>
    </p:spTree>
    <p:extLst>
      <p:ext uri="{BB962C8B-B14F-4D97-AF65-F5344CB8AC3E}">
        <p14:creationId xmlns:p14="http://schemas.microsoft.com/office/powerpoint/2010/main" val="19338677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76159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48505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37812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66844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77249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54644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88683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05074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71359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5431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9EAB6FCB-3470-2D4B-96FB-370CC0F566A9}" type="slidenum">
              <a:rPr lang="en-US"/>
              <a:pPr>
                <a:defRPr/>
              </a:pPr>
              <a:t>‹#›</a:t>
            </a:fld>
            <a:endParaRPr lang="en-US"/>
          </a:p>
        </p:txBody>
      </p:sp>
    </p:spTree>
    <p:extLst>
      <p:ext uri="{BB962C8B-B14F-4D97-AF65-F5344CB8AC3E}">
        <p14:creationId xmlns:p14="http://schemas.microsoft.com/office/powerpoint/2010/main" val="736297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39505641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10748439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26483856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7444195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42890098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27747492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083068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5320591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9051010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1150343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52"/>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52"/>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atin typeface="Tahoma" charset="0"/>
              </a:defRPr>
            </a:lvl1pPr>
          </a:lstStyle>
          <a:p>
            <a:pPr>
              <a:defRPr/>
            </a:pPr>
            <a:fld id="{BC7D3ADC-7355-384D-96DB-C9B41C98AF76}" type="slidenum">
              <a:rPr lang="en-US"/>
              <a:pPr>
                <a:defRPr/>
              </a:pPr>
              <a:t>‹#›</a:t>
            </a:fld>
            <a:endParaRPr lang="en-US"/>
          </a:p>
        </p:txBody>
      </p:sp>
    </p:spTree>
    <p:extLst>
      <p:ext uri="{BB962C8B-B14F-4D97-AF65-F5344CB8AC3E}">
        <p14:creationId xmlns:p14="http://schemas.microsoft.com/office/powerpoint/2010/main" val="16707122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36941752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5337827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0857201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5745531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6929550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9011471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5208858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1904609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2781717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156660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9FBC92-0F90-AC42-9637-0E1218E02EE3}" type="slidenum">
              <a:rPr lang="en-US"/>
              <a:pPr>
                <a:defRPr/>
              </a:pPr>
              <a:t>‹#›</a:t>
            </a:fld>
            <a:endParaRPr lang="en-US"/>
          </a:p>
        </p:txBody>
      </p:sp>
    </p:spTree>
    <p:extLst>
      <p:ext uri="{BB962C8B-B14F-4D97-AF65-F5344CB8AC3E}">
        <p14:creationId xmlns:p14="http://schemas.microsoft.com/office/powerpoint/2010/main" val="41667454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35352408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2486793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0520175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92450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91818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5716958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88626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78382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69210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72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52096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02470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01452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85569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54255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5701636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74969060"/>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75608953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07391682"/>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97476749"/>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5004264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081481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1164172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41107966"/>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85208830"/>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5512409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8604003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6636822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7538847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826963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5801931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34456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40901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13858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612685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909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7274244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1574246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64834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539126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57631353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1625829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0893804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621448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665269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9/14/18</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100948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9/14/18</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5683890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9/14/18</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85909725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3960871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24616392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9629259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649356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6162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6260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456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362527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1572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56692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00161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7522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381398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3080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034520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03663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43471566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017299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80444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4625716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19469706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6967866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6458135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2471365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2961369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6923077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7348528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5021144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9619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535105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9107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3654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80912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176267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105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33295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04289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169378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2515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3709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322864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5778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44985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806448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359871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258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16727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4589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6610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8253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390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591403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06532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6238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94033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0702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06357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685255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124815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679429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03429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949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80354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81480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368099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954498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313534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15966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2667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431967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97199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563568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3937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75084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386966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424743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440012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218410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52928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43346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045303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89554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53888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7979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493160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90507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59535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295982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217143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86588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264814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88627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64773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983243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2393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273005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DC44B8F-6FCC-8442-959C-2C9AAFB9C930}" type="slidenum">
              <a:rPr lang="en-US"/>
              <a:pPr>
                <a:defRPr/>
              </a:pPr>
              <a:t>‹#›</a:t>
            </a:fld>
            <a:endParaRPr lang="en-US"/>
          </a:p>
        </p:txBody>
      </p:sp>
    </p:spTree>
    <p:extLst>
      <p:ext uri="{BB962C8B-B14F-4D97-AF65-F5344CB8AC3E}">
        <p14:creationId xmlns:p14="http://schemas.microsoft.com/office/powerpoint/2010/main" val="228056264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74816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663835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406273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579709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19699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53245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728024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114838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870167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4469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E0A55B0-3EF2-7149-9495-7E8CEEE1828D}" type="slidenum">
              <a:rPr lang="en-US"/>
              <a:pPr>
                <a:defRPr/>
              </a:pPr>
              <a:t>‹#›</a:t>
            </a:fld>
            <a:endParaRPr lang="en-US"/>
          </a:p>
        </p:txBody>
      </p:sp>
    </p:spTree>
    <p:extLst>
      <p:ext uri="{BB962C8B-B14F-4D97-AF65-F5344CB8AC3E}">
        <p14:creationId xmlns:p14="http://schemas.microsoft.com/office/powerpoint/2010/main" val="195949682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441684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047666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53791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63430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008917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627319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709707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538129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3278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3106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7A65B390-12D6-1947-A427-2E315EA5598E}" type="slidenum">
              <a:rPr lang="en-US"/>
              <a:pPr>
                <a:defRPr/>
              </a:pPr>
              <a:t>‹#›</a:t>
            </a:fld>
            <a:endParaRPr lang="en-US"/>
          </a:p>
        </p:txBody>
      </p:sp>
    </p:spTree>
    <p:extLst>
      <p:ext uri="{BB962C8B-B14F-4D97-AF65-F5344CB8AC3E}">
        <p14:creationId xmlns:p14="http://schemas.microsoft.com/office/powerpoint/2010/main" val="33746470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034309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78653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19526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9738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885321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11339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098574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324177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90047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3327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88F55661-73DC-7349-9670-E433E4E9E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370323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3006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54134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33502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718880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907389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343293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206997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449137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472292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0512968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E6D063E-615C-8F4D-8246-DE652707E8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698645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95997323"/>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58969258"/>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89253133"/>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69860666"/>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48987071"/>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10751638"/>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01711847"/>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91989556"/>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58947702"/>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993248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7C1F4EF-37D4-4D47-94E7-7D25CF1C95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568714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37594341"/>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13524952"/>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90613813"/>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6253999"/>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21186331"/>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063510"/>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47877252"/>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0181916"/>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21524022"/>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0878884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DDD5403-8BA4-AB4F-8271-D1222B1077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07227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59100753"/>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400541198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413584323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86975381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30959949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9/14/18</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387153720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9/14/18</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16062845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9/14/18</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36223901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61776945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459275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B77BA3D-4F35-464A-8307-2FE8579AC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862589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24245944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5313228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682096180"/>
      </p:ext>
    </p:extLst>
  </p:cSld>
  <p:clrMapOvr>
    <a:masterClrMapping/>
  </p:clrMapOvr>
  <p:transition spd="slow">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002065494"/>
      </p:ext>
    </p:extLst>
  </p:cSld>
  <p:clrMapOvr>
    <a:masterClrMapping/>
  </p:clrMapOvr>
  <p:transition spd="slow">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389540528"/>
      </p:ext>
    </p:extLst>
  </p:cSld>
  <p:clrMapOvr>
    <a:masterClrMapping/>
  </p:clrMapOvr>
  <p:transition spd="slow">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1209784653"/>
      </p:ext>
    </p:extLst>
  </p:cSld>
  <p:clrMapOvr>
    <a:masterClrMapping/>
  </p:clrMapOvr>
  <p:transition spd="slow">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9/14/18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3566469134"/>
      </p:ext>
    </p:extLst>
  </p:cSld>
  <p:clrMapOvr>
    <a:masterClrMapping/>
  </p:clrMapOvr>
  <p:transition spd="slow">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9/14/18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3697436080"/>
      </p:ext>
    </p:extLst>
  </p:cSld>
  <p:clrMapOvr>
    <a:masterClrMapping/>
  </p:clrMapOvr>
  <p:transition spd="slow">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9/14/18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678052008"/>
      </p:ext>
    </p:extLst>
  </p:cSld>
  <p:clrMapOvr>
    <a:masterClrMapping/>
  </p:clrMapOvr>
  <p:transition spd="slow">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59933495"/>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BDC85EC8-C61A-3E44-A805-2BCF04D2EE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964926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740011627"/>
      </p:ext>
    </p:extLst>
  </p:cSld>
  <p:clrMapOvr>
    <a:masterClrMapping/>
  </p:clrMapOvr>
  <p:transition spd="slow">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3722089788"/>
      </p:ext>
    </p:extLst>
  </p:cSld>
  <p:clrMapOvr>
    <a:masterClrMapping/>
  </p:clrMapOvr>
  <p:transition spd="slow">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4200502105"/>
      </p:ext>
    </p:extLst>
  </p:cSld>
  <p:clrMapOvr>
    <a:masterClrMapping/>
  </p:clrMapOvr>
  <p:transition spd="slow">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189594244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367786688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66775565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46340704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91246695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359738096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1897421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D0E93BBE-7405-D346-94F6-4935F65AC6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123236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358377973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69242452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219616459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218517407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12732758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257081143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8712552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7275879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2248876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6934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77264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679A82E-4091-FA42-B82D-9B0B8449F1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101804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533859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0566400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7563232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6341732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0367609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8215876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9054795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5"/>
            <a:ext cx="8229600" cy="5851525"/>
          </a:xfrm>
          <a:prstGeom prst="rect">
            <a:avLst/>
          </a:prstGeom>
          <a:noFill/>
          <a:ln>
            <a:noFill/>
          </a:ln>
        </p:spPr>
        <p:txBody>
          <a:bodyPr lIns="91244" tIns="91244" rIns="91244" bIns="91244" anchor="t" anchorCtr="0"/>
          <a:lstStyle>
            <a:lvl1pPr marL="342254" indent="-88721"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546" indent="-31684"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0839"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19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52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09864" indent="-10141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212" indent="-10141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2541" indent="-10141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8893" indent="-10141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20572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FB12A67-90A3-A44A-A768-A18AA1AE8B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005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2AAC2F0-1834-1B4F-B81B-3BA4B75D90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61700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132D92B-A0D2-A34E-891E-0E64DFB039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972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CD20DAEA-AF5A-3B44-8B72-199D019467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1415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5840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9138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20334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93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6562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231589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8368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55360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11876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5790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936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23480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5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2673682324"/>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3821821052"/>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301465194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30939367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1181318866"/>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9/14/18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4250159897"/>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9/14/18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1462714401"/>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9/14/18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96418380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652064174"/>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2826822787"/>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4245120619"/>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1778400723"/>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16394875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3710272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22586456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12167420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40382741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4238657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21589631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16440505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7382677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1611751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20655770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6520679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3247451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24834950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12473106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75" tIns="45638" rIns="91275" bIns="45638"/>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3BED68A-7E4A-A74B-8308-E904635887AB}" type="slidenum">
              <a:rPr lang="en-US"/>
              <a:pPr>
                <a:defRPr/>
              </a:pPr>
              <a:t>‹#›</a:t>
            </a:fld>
            <a:endParaRPr lang="en-US"/>
          </a:p>
        </p:txBody>
      </p:sp>
    </p:spTree>
    <p:extLst>
      <p:ext uri="{BB962C8B-B14F-4D97-AF65-F5344CB8AC3E}">
        <p14:creationId xmlns:p14="http://schemas.microsoft.com/office/powerpoint/2010/main" val="5170464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804CCD5-4C85-0A48-9035-FC3F29CA55BF}" type="slidenum">
              <a:rPr lang="en-US"/>
              <a:pPr>
                <a:defRPr/>
              </a:pPr>
              <a:t>‹#›</a:t>
            </a:fld>
            <a:endParaRPr lang="en-US"/>
          </a:p>
        </p:txBody>
      </p:sp>
    </p:spTree>
    <p:extLst>
      <p:ext uri="{BB962C8B-B14F-4D97-AF65-F5344CB8AC3E}">
        <p14:creationId xmlns:p14="http://schemas.microsoft.com/office/powerpoint/2010/main" val="39750826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75" tIns="45638" rIns="91275" bIns="45638"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03D999EB-A07E-9346-9379-76F9CA33A8E6}" type="slidenum">
              <a:rPr lang="en-US"/>
              <a:pPr>
                <a:defRPr/>
              </a:pPr>
              <a:t>‹#›</a:t>
            </a:fld>
            <a:endParaRPr lang="en-US"/>
          </a:p>
        </p:txBody>
      </p:sp>
    </p:spTree>
    <p:extLst>
      <p:ext uri="{BB962C8B-B14F-4D97-AF65-F5344CB8AC3E}">
        <p14:creationId xmlns:p14="http://schemas.microsoft.com/office/powerpoint/2010/main" val="18080769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22D5D8F8-322A-B843-8661-CC58B8ED9651}" type="slidenum">
              <a:rPr lang="en-US"/>
              <a:pPr>
                <a:defRPr/>
              </a:pPr>
              <a:t>‹#›</a:t>
            </a:fld>
            <a:endParaRPr lang="en-US"/>
          </a:p>
        </p:txBody>
      </p:sp>
    </p:spTree>
    <p:extLst>
      <p:ext uri="{BB962C8B-B14F-4D97-AF65-F5344CB8AC3E}">
        <p14:creationId xmlns:p14="http://schemas.microsoft.com/office/powerpoint/2010/main" val="33231299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8" name="Footer Placeholder 7"/>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2825" fontAlgn="base">
              <a:spcBef>
                <a:spcPct val="0"/>
              </a:spcBef>
              <a:spcAft>
                <a:spcPct val="0"/>
              </a:spcAft>
              <a:defRPr/>
            </a:lvl1pPr>
          </a:lstStyle>
          <a:p>
            <a:pPr>
              <a:defRPr/>
            </a:pPr>
            <a:fld id="{145E1127-5F96-C440-8FEF-4DF2DE5DB534}" type="slidenum">
              <a:rPr lang="en-US"/>
              <a:pPr>
                <a:defRPr/>
              </a:pPr>
              <a:t>‹#›</a:t>
            </a:fld>
            <a:endParaRPr lang="en-US"/>
          </a:p>
        </p:txBody>
      </p:sp>
    </p:spTree>
    <p:extLst>
      <p:ext uri="{BB962C8B-B14F-4D97-AF65-F5344CB8AC3E}">
        <p14:creationId xmlns:p14="http://schemas.microsoft.com/office/powerpoint/2010/main" val="41823342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4" name="Footer Placeholder 3"/>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2825" fontAlgn="base">
              <a:spcBef>
                <a:spcPct val="0"/>
              </a:spcBef>
              <a:spcAft>
                <a:spcPct val="0"/>
              </a:spcAft>
              <a:defRPr/>
            </a:lvl1pPr>
          </a:lstStyle>
          <a:p>
            <a:pPr>
              <a:defRPr/>
            </a:pPr>
            <a:fld id="{C0A37437-DC1A-8345-981A-38D0C87AF218}" type="slidenum">
              <a:rPr lang="en-US"/>
              <a:pPr>
                <a:defRPr/>
              </a:pPr>
              <a:t>‹#›</a:t>
            </a:fld>
            <a:endParaRPr lang="en-US"/>
          </a:p>
        </p:txBody>
      </p:sp>
    </p:spTree>
    <p:extLst>
      <p:ext uri="{BB962C8B-B14F-4D97-AF65-F5344CB8AC3E}">
        <p14:creationId xmlns:p14="http://schemas.microsoft.com/office/powerpoint/2010/main" val="36701986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3" name="Footer Placeholder 2"/>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2825" fontAlgn="base">
              <a:spcBef>
                <a:spcPct val="0"/>
              </a:spcBef>
              <a:spcAft>
                <a:spcPct val="0"/>
              </a:spcAft>
              <a:defRPr/>
            </a:lvl1pPr>
          </a:lstStyle>
          <a:p>
            <a:pPr>
              <a:defRPr/>
            </a:pPr>
            <a:fld id="{3A4DEAFF-A280-6E42-BEAE-64E92F10130A}" type="slidenum">
              <a:rPr lang="en-US"/>
              <a:pPr>
                <a:defRPr/>
              </a:pPr>
              <a:t>‹#›</a:t>
            </a:fld>
            <a:endParaRPr lang="en-US"/>
          </a:p>
        </p:txBody>
      </p:sp>
    </p:spTree>
    <p:extLst>
      <p:ext uri="{BB962C8B-B14F-4D97-AF65-F5344CB8AC3E}">
        <p14:creationId xmlns:p14="http://schemas.microsoft.com/office/powerpoint/2010/main" val="17213367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a:prstGeom prst="rect">
            <a:avLst/>
          </a:prstGeom>
        </p:spPr>
        <p:txBody>
          <a:bodyPr lIns="91275" tIns="45638" rIns="91275" bIns="4563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81020365-7404-1743-881A-CBEA801DCEF2}" type="slidenum">
              <a:rPr lang="en-US"/>
              <a:pPr>
                <a:defRPr/>
              </a:pPr>
              <a:t>‹#›</a:t>
            </a:fld>
            <a:endParaRPr lang="en-US"/>
          </a:p>
        </p:txBody>
      </p:sp>
    </p:spTree>
    <p:extLst>
      <p:ext uri="{BB962C8B-B14F-4D97-AF65-F5344CB8AC3E}">
        <p14:creationId xmlns:p14="http://schemas.microsoft.com/office/powerpoint/2010/main" val="313608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75" tIns="45638" rIns="91275" bIns="45638"/>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DFBD42EA-7D34-EC40-A917-1512ECC1FFAE}" type="slidenum">
              <a:rPr lang="en-US"/>
              <a:pPr>
                <a:defRPr/>
              </a:pPr>
              <a:t>‹#›</a:t>
            </a:fld>
            <a:endParaRPr lang="en-US"/>
          </a:p>
        </p:txBody>
      </p:sp>
    </p:spTree>
    <p:extLst>
      <p:ext uri="{BB962C8B-B14F-4D97-AF65-F5344CB8AC3E}">
        <p14:creationId xmlns:p14="http://schemas.microsoft.com/office/powerpoint/2010/main" val="410696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31621790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F910A23-886B-BC41-B230-9EE69A13E860}" type="slidenum">
              <a:rPr lang="en-US"/>
              <a:pPr>
                <a:defRPr/>
              </a:pPr>
              <a:t>‹#›</a:t>
            </a:fld>
            <a:endParaRPr lang="en-US"/>
          </a:p>
        </p:txBody>
      </p:sp>
    </p:spTree>
    <p:extLst>
      <p:ext uri="{BB962C8B-B14F-4D97-AF65-F5344CB8AC3E}">
        <p14:creationId xmlns:p14="http://schemas.microsoft.com/office/powerpoint/2010/main" val="25349158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E05FCFD-6B77-AF4F-9EAC-21864BAF7843}" type="slidenum">
              <a:rPr lang="en-US"/>
              <a:pPr>
                <a:defRPr/>
              </a:pPr>
              <a:t>‹#›</a:t>
            </a:fld>
            <a:endParaRPr lang="en-US"/>
          </a:p>
        </p:txBody>
      </p:sp>
    </p:spTree>
    <p:extLst>
      <p:ext uri="{BB962C8B-B14F-4D97-AF65-F5344CB8AC3E}">
        <p14:creationId xmlns:p14="http://schemas.microsoft.com/office/powerpoint/2010/main" val="6955557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2"/>
            <a:ext cx="8229600" cy="5851525"/>
          </a:xfrm>
          <a:prstGeom prst="rect">
            <a:avLst/>
          </a:prstGeom>
          <a:noFill/>
          <a:ln>
            <a:noFill/>
          </a:ln>
        </p:spPr>
        <p:txBody>
          <a:bodyPr lIns="91258" tIns="91258" rIns="91258" bIns="91258" anchor="t" anchorCtr="0"/>
          <a:lstStyle>
            <a:lvl1pPr marL="342305" indent="-88735"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657" indent="-3169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101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431"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83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0238" indent="-10142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653" indent="-10142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3050" indent="-10142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9469" indent="-10142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885280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788053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38859418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29640470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6706711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5600320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2410794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440373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10.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7.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11.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1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7.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8.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9.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20.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1.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2.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9.pn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3.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4.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1.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5.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6.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7.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theme" Target="../theme/theme28.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9.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30.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31.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32.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3.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4.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5.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slideLayout" Target="../slideLayouts/slideLayout351.xml"/><Relationship Id="rId18" Type="http://schemas.openxmlformats.org/officeDocument/2006/relationships/slideLayout" Target="../slideLayouts/slideLayout356.xml"/><Relationship Id="rId3" Type="http://schemas.openxmlformats.org/officeDocument/2006/relationships/slideLayout" Target="../slideLayouts/slideLayout341.xml"/><Relationship Id="rId21" Type="http://schemas.openxmlformats.org/officeDocument/2006/relationships/slideLayout" Target="../slideLayouts/slideLayout359.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17" Type="http://schemas.openxmlformats.org/officeDocument/2006/relationships/slideLayout" Target="../slideLayouts/slideLayout355.xml"/><Relationship Id="rId2" Type="http://schemas.openxmlformats.org/officeDocument/2006/relationships/slideLayout" Target="../slideLayouts/slideLayout340.xml"/><Relationship Id="rId16" Type="http://schemas.openxmlformats.org/officeDocument/2006/relationships/slideLayout" Target="../slideLayouts/slideLayout354.xml"/><Relationship Id="rId20" Type="http://schemas.openxmlformats.org/officeDocument/2006/relationships/slideLayout" Target="../slideLayouts/slideLayout358.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5" Type="http://schemas.openxmlformats.org/officeDocument/2006/relationships/slideLayout" Target="../slideLayouts/slideLayout353.xml"/><Relationship Id="rId23" Type="http://schemas.openxmlformats.org/officeDocument/2006/relationships/theme" Target="../theme/theme36.xml"/><Relationship Id="rId10" Type="http://schemas.openxmlformats.org/officeDocument/2006/relationships/slideLayout" Target="../slideLayouts/slideLayout348.xml"/><Relationship Id="rId19" Type="http://schemas.openxmlformats.org/officeDocument/2006/relationships/slideLayout" Target="../slideLayouts/slideLayout357.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slideLayout" Target="../slideLayouts/slideLayout352.xml"/><Relationship Id="rId22" Type="http://schemas.openxmlformats.org/officeDocument/2006/relationships/slideLayout" Target="../slideLayouts/slideLayout36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7.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image" Target="../media/image7.jpeg"/><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8.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slideLayout" Target="../slideLayouts/slideLayout395.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slideLayout" Target="../slideLayouts/slideLayout394.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theme" Target="../theme/theme40.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slideLayout" Target="../slideLayouts/slideLayout407.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6.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9.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306049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fontAlgn="base">
              <a:spcBef>
                <a:spcPct val="0"/>
              </a:spcBef>
              <a:spcAft>
                <a:spcPct val="0"/>
              </a:spcAft>
              <a:defRPr/>
            </a:pPr>
            <a:fld id="{D294187F-00A1-6040-B8D4-6AA4296BE230}" type="slidenum">
              <a:rPr lang="en-US">
                <a:solidFill>
                  <a:srgbClr val="FFFFFF"/>
                </a:solidFill>
                <a:ea typeface="ＭＳ Ｐゴシック" charset="0"/>
              </a:rPr>
              <a:pPr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390538"/>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3BA4472C-6186-C244-8827-F0E01B42753D}" type="datetimeFigureOut">
              <a:rPr lang="en-US">
                <a:ea typeface="ＭＳ Ｐゴシック" charset="0"/>
              </a:rPr>
              <a:pPr fontAlgn="base">
                <a:spcBef>
                  <a:spcPct val="0"/>
                </a:spcBef>
                <a:spcAft>
                  <a:spcPct val="0"/>
                </a:spcAft>
                <a:defRPr/>
              </a:pPr>
              <a:t>9/14/18</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43353A87-E10E-E14E-9B6D-4F639F137B5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23075903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D558F6BC-7273-6849-9CC7-727657FD277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58823349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5" tIns="45638" rIns="91275" bIns="45638"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75" tIns="45638" rIns="91275" bIns="45638" rtlCol="0" anchor="ctr"/>
          <a:lstStyle>
            <a:lvl1pPr algn="l" defTabSz="456411" fontAlgn="auto">
              <a:spcBef>
                <a:spcPts val="0"/>
              </a:spcBef>
              <a:spcAft>
                <a:spcPts val="0"/>
              </a:spcAft>
              <a:defRPr sz="1200">
                <a:solidFill>
                  <a:prstClr val="black">
                    <a:tint val="75000"/>
                  </a:prstClr>
                </a:solidFill>
                <a:latin typeface="Arial"/>
              </a:defRPr>
            </a:lvl1pPr>
          </a:lstStyle>
          <a:p>
            <a:pPr>
              <a:defRPr/>
            </a:pPr>
            <a:fld id="{F0921CE0-09F0-C844-9567-91EE901B4A6D}" type="datetimeFigureOut">
              <a:rPr lang="en-US">
                <a:ea typeface="ＭＳ Ｐゴシック" charset="0"/>
              </a:rPr>
              <a:pPr>
                <a:defRPr/>
              </a:pPr>
              <a:t>9/14/18</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defTabSz="456411" fontAlgn="auto">
              <a:spcBef>
                <a:spcPts val="0"/>
              </a:spcBef>
              <a:spcAft>
                <a:spcPts val="0"/>
              </a:spcAft>
              <a:defRPr sz="1200">
                <a:solidFill>
                  <a:prstClr val="black">
                    <a:tint val="75000"/>
                  </a:prstClr>
                </a:solidFill>
                <a:latin typeface="Arial"/>
              </a:defRPr>
            </a:lvl1pPr>
          </a:lstStyle>
          <a:p>
            <a:pPr>
              <a:defRPr/>
            </a:pPr>
            <a:endParaRPr lang="en-US">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75" tIns="45638" rIns="91275" bIns="45638" rtlCol="0" anchor="ctr"/>
          <a:lstStyle>
            <a:lvl1pPr algn="r" defTabSz="456411" fontAlgn="auto">
              <a:spcBef>
                <a:spcPts val="0"/>
              </a:spcBef>
              <a:spcAft>
                <a:spcPts val="0"/>
              </a:spcAft>
              <a:defRPr sz="1200">
                <a:solidFill>
                  <a:prstClr val="black">
                    <a:tint val="75000"/>
                  </a:prstClr>
                </a:solidFill>
                <a:latin typeface="Arial"/>
              </a:defRPr>
            </a:lvl1pPr>
          </a:lstStyle>
          <a:p>
            <a:pPr>
              <a:defRPr/>
            </a:pPr>
            <a:fld id="{2547E049-FAE0-F94B-A4A9-2B6502DAD48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20274879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456411" rtl="0" eaLnBrk="0" fontAlgn="base" hangingPunct="0">
        <a:spcBef>
          <a:spcPct val="0"/>
        </a:spcBef>
        <a:spcAft>
          <a:spcPct val="0"/>
        </a:spcAft>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ＭＳ Ｐゴシック" charset="0"/>
          <a:cs typeface="ＭＳ Ｐゴシック" charset="0"/>
        </a:defRPr>
      </a:lvl1pPr>
      <a:lvl2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6411"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6pPr>
      <a:lvl7pPr marL="912825"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7pPr>
      <a:lvl8pPr marL="1369220"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8pPr>
      <a:lvl9pPr marL="1825644"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9pPr>
    </p:titleStyle>
    <p:bodyStyle>
      <a:lvl1pPr marL="342305" indent="-342305" algn="l" defTabSz="45641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defTabSz="45641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defTabSz="45641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238" indent="-228206" algn="l" defTabSz="456411" rtl="0" eaLnBrk="1" latinLnBrk="0" hangingPunct="1">
        <a:spcBef>
          <a:spcPct val="20000"/>
        </a:spcBef>
        <a:buFont typeface="Arial"/>
        <a:buChar char="•"/>
        <a:defRPr sz="2000" kern="1200">
          <a:solidFill>
            <a:schemeClr val="tx1"/>
          </a:solidFill>
          <a:latin typeface="+mn-lt"/>
          <a:ea typeface="+mn-ea"/>
          <a:cs typeface="+mn-cs"/>
        </a:defRPr>
      </a:lvl6pPr>
      <a:lvl7pPr marL="2966653" indent="-228206" algn="l" defTabSz="456411" rtl="0" eaLnBrk="1" latinLnBrk="0" hangingPunct="1">
        <a:spcBef>
          <a:spcPct val="20000"/>
        </a:spcBef>
        <a:buFont typeface="Arial"/>
        <a:buChar char="•"/>
        <a:defRPr sz="2000" kern="1200">
          <a:solidFill>
            <a:schemeClr val="tx1"/>
          </a:solidFill>
          <a:latin typeface="+mn-lt"/>
          <a:ea typeface="+mn-ea"/>
          <a:cs typeface="+mn-cs"/>
        </a:defRPr>
      </a:lvl7pPr>
      <a:lvl8pPr marL="3423050" indent="-228206" algn="l" defTabSz="456411" rtl="0" eaLnBrk="1" latinLnBrk="0" hangingPunct="1">
        <a:spcBef>
          <a:spcPct val="20000"/>
        </a:spcBef>
        <a:buFont typeface="Arial"/>
        <a:buChar char="•"/>
        <a:defRPr sz="2000" kern="1200">
          <a:solidFill>
            <a:schemeClr val="tx1"/>
          </a:solidFill>
          <a:latin typeface="+mn-lt"/>
          <a:ea typeface="+mn-ea"/>
          <a:cs typeface="+mn-cs"/>
        </a:defRPr>
      </a:lvl8pPr>
      <a:lvl9pPr marL="3879469" indent="-228206" algn="l" defTabSz="4564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fld id="{12737187-998D-C145-BAF2-CB6526813A35}" type="slidenum">
              <a:rPr lang="en-US" smtClean="0"/>
              <a:pPr defTabSz="3211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71690510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69958175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fld id="{12737187-998D-C145-BAF2-CB6526813A35}" type="slidenum">
              <a:rPr lang="en-US" smtClean="0"/>
              <a:pPr defTabSz="3211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291382468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fontAlgn="base">
              <a:spcBef>
                <a:spcPct val="0"/>
              </a:spcBef>
              <a:spcAft>
                <a:spcPct val="0"/>
              </a:spcAft>
              <a:defRPr/>
            </a:pPr>
            <a:fld id="{D294187F-00A1-6040-B8D4-6AA4296BE230}" type="slidenum">
              <a:rPr lang="en-US">
                <a:solidFill>
                  <a:srgbClr val="FFFFFF"/>
                </a:solidFill>
                <a:ea typeface="ＭＳ Ｐゴシック" charset="0"/>
              </a:rPr>
              <a:pPr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308417"/>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fontAlgn="base">
              <a:spcBef>
                <a:spcPct val="0"/>
              </a:spcBef>
              <a:spcAft>
                <a:spcPct val="0"/>
              </a:spcAft>
              <a:defRPr/>
            </a:pPr>
            <a:fld id="{D294187F-00A1-6040-B8D4-6AA4296BE230}" type="slidenum">
              <a:rPr lang="en-US">
                <a:solidFill>
                  <a:srgbClr val="FFFFFF"/>
                </a:solidFill>
                <a:ea typeface="ＭＳ Ｐゴシック" charset="0"/>
              </a:rPr>
              <a:pPr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221024"/>
      </p:ext>
    </p:extLst>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fld id="{12737187-998D-C145-BAF2-CB6526813A35}" type="slidenum">
              <a:rPr lang="en-US" smtClean="0"/>
              <a:pPr defTabSz="3211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927728217"/>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fontAlgn="base">
              <a:spcBef>
                <a:spcPct val="0"/>
              </a:spcBef>
              <a:spcAft>
                <a:spcPct val="0"/>
              </a:spcAft>
              <a:defRPr/>
            </a:pPr>
            <a:fld id="{2CF40760-7F23-A545-8896-2D6004A6E73F}"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645452486"/>
      </p:ext>
    </p:extLst>
  </p:cSld>
  <p:clrMap bg1="lt1" tx1="dk1" bg2="lt2" tx2="dk2" accent1="accent1" accent2="accent2" accent3="accent3" accent4="accent4" accent5="accent5" accent6="accent6" hlink="hlink" folHlink="folHlink"/>
  <p:sldLayoutIdLst>
    <p:sldLayoutId id="2147483675"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845167"/>
      </p:ext>
    </p:extLst>
  </p:cSld>
  <p:clrMap bg1="dk2" tx1="lt1" bg2="dk1"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1086159"/>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92057270"/>
      </p:ext>
    </p:extLst>
  </p:cSld>
  <p:clrMap bg1="dk2" tx1="lt1" bg2="dk1" tx2="lt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fontAlgn="base">
              <a:spcBef>
                <a:spcPct val="0"/>
              </a:spcBef>
              <a:spcAft>
                <a:spcPct val="0"/>
              </a:spcAft>
              <a:defRPr/>
            </a:pPr>
            <a:fld id="{4E8B1DE4-3FC0-E944-8D88-AF65AF6A5926}" type="slidenum">
              <a:rPr lang="en-US">
                <a:solidFill>
                  <a:srgbClr val="404176"/>
                </a:solidFill>
                <a:ea typeface="ＭＳ Ｐゴシック" charset="0"/>
              </a:rPr>
              <a:pPr fontAlgn="base">
                <a:spcBef>
                  <a:spcPct val="0"/>
                </a:spcBef>
                <a:spcAft>
                  <a:spcPct val="0"/>
                </a:spcAft>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566796776"/>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61251457"/>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910945296"/>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823556379"/>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44838618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524514854"/>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925734386"/>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1026"/>
          <p:cNvGrpSpPr>
            <a:grpSpLocks/>
          </p:cNvGrpSpPr>
          <p:nvPr/>
        </p:nvGrpSpPr>
        <p:grpSpPr bwMode="auto">
          <a:xfrm>
            <a:off x="0" y="0"/>
            <a:ext cx="9159875" cy="6870700"/>
            <a:chOff x="0" y="0"/>
            <a:chExt cx="5770" cy="4328"/>
          </a:xfrm>
        </p:grpSpPr>
        <p:sp>
          <p:nvSpPr>
            <p:cNvPr id="115720"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15721"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kumimoji="1" lang="en-US">
                <a:solidFill>
                  <a:srgbClr val="2F1311"/>
                </a:solidFill>
                <a:ea typeface="ＭＳ Ｐゴシック" charset="-128"/>
                <a:cs typeface="ＭＳ Ｐゴシック" charset="-128"/>
              </a:endParaRPr>
            </a:p>
          </p:txBody>
        </p:sp>
        <p:grpSp>
          <p:nvGrpSpPr>
            <p:cNvPr id="115723" name="Group 1030"/>
            <p:cNvGrpSpPr>
              <a:grpSpLocks/>
            </p:cNvGrpSpPr>
            <p:nvPr/>
          </p:nvGrpSpPr>
          <p:grpSpPr bwMode="auto">
            <a:xfrm>
              <a:off x="4944" y="1"/>
              <a:ext cx="816" cy="3974"/>
              <a:chOff x="4944" y="1"/>
              <a:chExt cx="816" cy="3974"/>
            </a:xfrm>
          </p:grpSpPr>
          <p:grpSp>
            <p:nvGrpSpPr>
              <p:cNvPr id="115735" name="Group 1031"/>
              <p:cNvGrpSpPr>
                <a:grpSpLocks/>
              </p:cNvGrpSpPr>
              <p:nvPr userDrawn="1"/>
            </p:nvGrpSpPr>
            <p:grpSpPr bwMode="auto">
              <a:xfrm>
                <a:off x="5280" y="1"/>
                <a:ext cx="480" cy="1430"/>
                <a:chOff x="5280" y="1"/>
                <a:chExt cx="480" cy="1430"/>
              </a:xfrm>
            </p:grpSpPr>
            <p:grpSp>
              <p:nvGrpSpPr>
                <p:cNvPr id="115756" name="Group 1032"/>
                <p:cNvGrpSpPr>
                  <a:grpSpLocks/>
                </p:cNvGrpSpPr>
                <p:nvPr userDrawn="1"/>
              </p:nvGrpSpPr>
              <p:grpSpPr bwMode="auto">
                <a:xfrm rot="-5400000">
                  <a:off x="5484" y="0"/>
                  <a:ext cx="174" cy="176"/>
                  <a:chOff x="1657" y="323"/>
                  <a:chExt cx="1691" cy="2560"/>
                </a:xfrm>
              </p:grpSpPr>
              <p:grpSp>
                <p:nvGrpSpPr>
                  <p:cNvPr id="115765" name="Group 1033"/>
                  <p:cNvGrpSpPr>
                    <a:grpSpLocks/>
                  </p:cNvGrpSpPr>
                  <p:nvPr/>
                </p:nvGrpSpPr>
                <p:grpSpPr bwMode="auto">
                  <a:xfrm>
                    <a:off x="1657" y="323"/>
                    <a:ext cx="1691" cy="2560"/>
                    <a:chOff x="1657" y="323"/>
                    <a:chExt cx="1691" cy="2560"/>
                  </a:xfrm>
                </p:grpSpPr>
                <p:sp>
                  <p:nvSpPr>
                    <p:cNvPr id="115772" name="Freeform 1034"/>
                    <p:cNvSpPr>
                      <a:spLocks/>
                    </p:cNvSpPr>
                    <p:nvPr/>
                  </p:nvSpPr>
                  <p:spPr bwMode="auto">
                    <a:xfrm>
                      <a:off x="2745"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73" name="Freeform 1035"/>
                    <p:cNvSpPr>
                      <a:spLocks/>
                    </p:cNvSpPr>
                    <p:nvPr/>
                  </p:nvSpPr>
                  <p:spPr bwMode="auto">
                    <a:xfrm>
                      <a:off x="1978" y="-84"/>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grpSp>
              <p:sp>
                <p:nvSpPr>
                  <p:cNvPr id="115766" name="Oval 1036"/>
                  <p:cNvSpPr>
                    <a:spLocks noChangeArrowheads="1"/>
                  </p:cNvSpPr>
                  <p:nvPr/>
                </p:nvSpPr>
                <p:spPr bwMode="auto">
                  <a:xfrm>
                    <a:off x="2512" y="963"/>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15767" name="Freeform 1037"/>
                  <p:cNvSpPr>
                    <a:spLocks/>
                  </p:cNvSpPr>
                  <p:nvPr/>
                </p:nvSpPr>
                <p:spPr bwMode="auto">
                  <a:xfrm>
                    <a:off x="3231" y="279"/>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68" name="Freeform 1038"/>
                  <p:cNvSpPr>
                    <a:spLocks/>
                  </p:cNvSpPr>
                  <p:nvPr/>
                </p:nvSpPr>
                <p:spPr bwMode="auto">
                  <a:xfrm>
                    <a:off x="3299"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69" name="Freeform 1039"/>
                  <p:cNvSpPr>
                    <a:spLocks/>
                  </p:cNvSpPr>
                  <p:nvPr/>
                </p:nvSpPr>
                <p:spPr bwMode="auto">
                  <a:xfrm>
                    <a:off x="2998"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70" name="Freeform 1040"/>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71" name="Freeform 1041"/>
                  <p:cNvSpPr>
                    <a:spLocks/>
                  </p:cNvSpPr>
                  <p:nvPr/>
                </p:nvSpPr>
                <p:spPr bwMode="auto">
                  <a:xfrm>
                    <a:off x="2094" y="468"/>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grpSp>
            <p:pic>
              <p:nvPicPr>
                <p:cNvPr id="115757" name="Picture 104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8" name="Picture 104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9" name="Picture 104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60" name="Picture 104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61" name="Picture 1046"/>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62" name="Picture 1047"/>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63" name="Picture 104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64" name="Picture 104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5736" name="Group 1050"/>
              <p:cNvGrpSpPr>
                <a:grpSpLocks/>
              </p:cNvGrpSpPr>
              <p:nvPr userDrawn="1"/>
            </p:nvGrpSpPr>
            <p:grpSpPr bwMode="auto">
              <a:xfrm>
                <a:off x="4944" y="1008"/>
                <a:ext cx="522" cy="2967"/>
                <a:chOff x="4944" y="1008"/>
                <a:chExt cx="522" cy="2967"/>
              </a:xfrm>
            </p:grpSpPr>
            <p:pic>
              <p:nvPicPr>
                <p:cNvPr id="115737" name="Picture 105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38" name="Picture 105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39" name="Picture 105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0" name="Picture 105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1" name="Picture 105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2" name="Picture 1056"/>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3" name="Picture 1057"/>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4" name="Picture 105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5" name="Picture 105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6" name="Picture 1060"/>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7" name="Picture 106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8" name="Picture 106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9" name="Picture 106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0" name="Picture 106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1" name="Picture 106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2" name="Picture 1066"/>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3" name="Picture 1067"/>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4" name="Picture 106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5" name="Picture 106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15724"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srgbClr val="2F1311"/>
                </a:solidFill>
                <a:latin typeface="Tahoma" charset="-52"/>
                <a:ea typeface="ＭＳ Ｐゴシック" charset="-128"/>
                <a:cs typeface="ＭＳ Ｐゴシック" charset="-128"/>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fontAlgn="base" hangingPunct="0">
                <a:spcBef>
                  <a:spcPct val="0"/>
                </a:spcBef>
                <a:spcAft>
                  <a:spcPct val="0"/>
                </a:spcAft>
                <a:defRPr/>
              </a:pPr>
              <a:endParaRPr lang="en-US">
                <a:solidFill>
                  <a:srgbClr val="2F1311"/>
                </a:solidFill>
                <a:latin typeface="Tahoma" charset="-52"/>
                <a:ea typeface="ＭＳ Ｐゴシック" charset="-128"/>
                <a:cs typeface="ＭＳ Ｐゴシック" charset="-128"/>
              </a:endParaRPr>
            </a:p>
          </p:txBody>
        </p:sp>
        <p:sp>
          <p:nvSpPr>
            <p:cNvPr id="115727"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28"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29"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30"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fontAlgn="base" hangingPunct="0">
                <a:spcBef>
                  <a:spcPct val="0"/>
                </a:spcBef>
                <a:spcAft>
                  <a:spcPct val="0"/>
                </a:spcAft>
                <a:defRPr/>
              </a:pPr>
              <a:endParaRPr lang="en-US">
                <a:solidFill>
                  <a:srgbClr val="2F1311"/>
                </a:solidFill>
                <a:latin typeface="Tahoma" charset="-52"/>
                <a:ea typeface="ＭＳ Ｐゴシック" charset="-128"/>
                <a:cs typeface="ＭＳ Ｐゴシック" charset="-128"/>
              </a:endParaRPr>
            </a:p>
          </p:txBody>
        </p:sp>
        <p:sp>
          <p:nvSpPr>
            <p:cNvPr id="115732"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srgbClr val="2F1311"/>
                </a:solidFill>
                <a:latin typeface="Tahoma" charset="-52"/>
                <a:ea typeface="ＭＳ Ｐゴシック" charset="-128"/>
                <a:cs typeface="ＭＳ Ｐゴシック" charset="-128"/>
              </a:endParaRPr>
            </a:p>
          </p:txBody>
        </p:sp>
        <p:sp>
          <p:nvSpPr>
            <p:cNvPr id="115734" name="AutoShape 1080"/>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grpSp>
      <p:sp>
        <p:nvSpPr>
          <p:cNvPr id="115715"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6"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2F1311"/>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2F1311"/>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solidFill>
                  <a:srgbClr val="2F1311"/>
                </a:solidFill>
                <a:latin typeface="Arial" charset="0"/>
              </a:defRPr>
            </a:lvl1pPr>
          </a:lstStyle>
          <a:p>
            <a:pPr fontAlgn="base">
              <a:spcBef>
                <a:spcPct val="0"/>
              </a:spcBef>
              <a:spcAft>
                <a:spcPct val="0"/>
              </a:spcAft>
              <a:defRPr/>
            </a:pPr>
            <a:fld id="{CC417F6C-A8CC-4349-AD00-0C020E97F227}"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603139992"/>
      </p:ext>
    </p:extLst>
  </p:cSld>
  <p:clrMap bg1="lt1" tx1="dk1" bg2="lt2" tx2="dk2" accent1="accent1" accent2="accent2" accent3="accent3" accent4="accent4" accent5="accent5" accent6="accent6" hlink="hlink" folHlink="folHlink"/>
  <p:sldLayoutIdLst>
    <p:sldLayoutId id="2147483677"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Arial" pitchFamily="22" charset="0"/>
        </a:defRPr>
      </a:lvl6pPr>
      <a:lvl7pPr marL="914400" algn="l" rtl="0" fontAlgn="base">
        <a:spcBef>
          <a:spcPct val="0"/>
        </a:spcBef>
        <a:spcAft>
          <a:spcPct val="0"/>
        </a:spcAft>
        <a:defRPr sz="4000">
          <a:solidFill>
            <a:schemeClr val="tx2"/>
          </a:solidFill>
          <a:latin typeface="Arial" pitchFamily="22" charset="0"/>
        </a:defRPr>
      </a:lvl7pPr>
      <a:lvl8pPr marL="1371600" algn="l" rtl="0" fontAlgn="base">
        <a:spcBef>
          <a:spcPct val="0"/>
        </a:spcBef>
        <a:spcAft>
          <a:spcPct val="0"/>
        </a:spcAft>
        <a:defRPr sz="4000">
          <a:solidFill>
            <a:schemeClr val="tx2"/>
          </a:solidFill>
          <a:latin typeface="Arial" pitchFamily="22" charset="0"/>
        </a:defRPr>
      </a:lvl8pPr>
      <a:lvl9pPr marL="1828800" algn="l" rtl="0" fontAlgn="base">
        <a:spcBef>
          <a:spcPct val="0"/>
        </a:spcBef>
        <a:spcAft>
          <a:spcPct val="0"/>
        </a:spcAft>
        <a:defRPr sz="4000">
          <a:solidFill>
            <a:schemeClr val="tx2"/>
          </a:solidFill>
          <a:latin typeface="Arial" pitchFamily="22"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pitchFamily="34" charset="-128"/>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96033101"/>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76080712"/>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17784538"/>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17023981"/>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52228359"/>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74803318"/>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2962004083"/>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 id="2147484273" r:id="rId20"/>
    <p:sldLayoutId id="2147484274" r:id="rId21"/>
    <p:sldLayoutId id="2147484275"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3E731733-F2BA-4E3E-A13B-50DC44DBF30E}" type="datetimeFigureOut">
              <a:rPr lang="en-US">
                <a:ea typeface="MS PGothic" pitchFamily="34" charset="-128"/>
              </a:rPr>
              <a:pPr fontAlgn="base">
                <a:spcBef>
                  <a:spcPct val="0"/>
                </a:spcBef>
                <a:spcAft>
                  <a:spcPct val="0"/>
                </a:spcAft>
              </a:pPr>
              <a:t>9/14/18</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71C8EB3A-54B5-4EE2-89C2-9A321DB21FF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3390623775"/>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3BA4472C-6186-C244-8827-F0E01B42753D}" type="datetimeFigureOut">
              <a:rPr lang="en-US" smtClean="0">
                <a:ea typeface="ＭＳ Ｐゴシック" charset="0"/>
                <a:cs typeface="Arial" charset="0"/>
              </a:rPr>
              <a:pPr fontAlgn="base">
                <a:spcBef>
                  <a:spcPct val="0"/>
                </a:spcBef>
                <a:spcAft>
                  <a:spcPct val="0"/>
                </a:spcAft>
              </a:pPr>
              <a:t>9/14/18</a:t>
            </a:fld>
            <a:endParaRPr lang="en-US">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BA8BE87D-6EF0-114D-BEC2-A820A72651B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Tree>
    <p:extLst>
      <p:ext uri="{BB962C8B-B14F-4D97-AF65-F5344CB8AC3E}">
        <p14:creationId xmlns:p14="http://schemas.microsoft.com/office/powerpoint/2010/main" val="4052627058"/>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53E8D09B-7BAF-D742-9652-B1488A2F3807}"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233061886"/>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 id="21474843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128"/>
                <a:cs typeface="ヒラギノ角ゴ Pro W3"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128"/>
                <a:cs typeface="ヒラギノ角ゴ Pro W3"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Arial" charset="0"/>
                <a:ea typeface="ヒラギノ角ゴ Pro W3" charset="0"/>
                <a:cs typeface="ヒラギノ角ゴ Pro W3" charset="0"/>
              </a:defRPr>
            </a:lvl1pPr>
          </a:lstStyle>
          <a:p>
            <a:pPr fontAlgn="base">
              <a:spcBef>
                <a:spcPct val="0"/>
              </a:spcBef>
              <a:spcAft>
                <a:spcPct val="0"/>
              </a:spcAft>
              <a:defRPr/>
            </a:pPr>
            <a:fld id="{AA6220AC-747D-0E40-8516-8FB26F4A596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676491709"/>
      </p:ext>
    </p:extLst>
  </p:cSld>
  <p:clrMap bg1="lt1" tx1="dk1" bg2="lt2" tx2="dk2" accent1="accent1" accent2="accent2" accent3="accent3" accent4="accent4" accent5="accent5" accent6="accent6" hlink="hlink" folHlink="folHlink"/>
  <p:sldLayoutIdLst>
    <p:sldLayoutId id="2147483679"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61" tIns="45631" rIns="91261" bIns="45631"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a:defRPr sz="1200">
                <a:solidFill>
                  <a:schemeClr val="tx1">
                    <a:tint val="75000"/>
                  </a:schemeClr>
                </a:solidFill>
              </a:defRPr>
            </a:lvl1pPr>
          </a:lstStyle>
          <a:p>
            <a:pPr defTabSz="456343"/>
            <a:fld id="{F0921CE0-09F0-C844-9567-91EE901B4A6D}" type="datetimeFigureOut">
              <a:rPr lang="en-US" smtClean="0">
                <a:solidFill>
                  <a:prstClr val="black">
                    <a:tint val="75000"/>
                  </a:prstClr>
                </a:solidFill>
                <a:latin typeface="Arial"/>
                <a:ea typeface="ＭＳ Ｐゴシック" charset="0"/>
              </a:rPr>
              <a:pPr defTabSz="456343"/>
              <a:t>9/14/18</a:t>
            </a:fld>
            <a:endParaRPr lang="en-US">
              <a:solidFill>
                <a:prstClr val="black">
                  <a:tint val="75000"/>
                </a:prstClr>
              </a:solidFill>
              <a:latin typeface="Aria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a:defRPr sz="1200">
                <a:solidFill>
                  <a:schemeClr val="tx1">
                    <a:tint val="75000"/>
                  </a:schemeClr>
                </a:solidFill>
              </a:defRPr>
            </a:lvl1pPr>
          </a:lstStyle>
          <a:p>
            <a:pPr defTabSz="456343"/>
            <a:endParaRPr lang="en-US">
              <a:solidFill>
                <a:prstClr val="black">
                  <a:tint val="75000"/>
                </a:prstClr>
              </a:solidFill>
              <a:latin typeface="Aria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a:defRPr sz="1200">
                <a:solidFill>
                  <a:schemeClr val="tx1">
                    <a:tint val="75000"/>
                  </a:schemeClr>
                </a:solidFill>
              </a:defRPr>
            </a:lvl1pPr>
          </a:lstStyle>
          <a:p>
            <a:pPr defTabSz="456343"/>
            <a:fld id="{EB521DE6-3A55-8940-8CE2-E7FB3B1EADE7}" type="slidenum">
              <a:rPr lang="en-US" smtClean="0">
                <a:solidFill>
                  <a:prstClr val="black">
                    <a:tint val="75000"/>
                  </a:prstClr>
                </a:solidFill>
                <a:latin typeface="Arial"/>
                <a:ea typeface="ＭＳ Ｐゴシック" charset="0"/>
              </a:rPr>
              <a:pPr defTabSz="456343"/>
              <a:t>‹#›</a:t>
            </a:fld>
            <a:endParaRPr lang="en-US">
              <a:solidFill>
                <a:prstClr val="black">
                  <a:tint val="75000"/>
                </a:prstClr>
              </a:solidFill>
              <a:latin typeface="Arial"/>
              <a:ea typeface="ＭＳ Ｐゴシック" charset="0"/>
            </a:endParaRPr>
          </a:p>
        </p:txBody>
      </p:sp>
    </p:spTree>
    <p:extLst>
      <p:ext uri="{BB962C8B-B14F-4D97-AF65-F5344CB8AC3E}">
        <p14:creationId xmlns:p14="http://schemas.microsoft.com/office/powerpoint/2010/main" val="2674423012"/>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Lst>
  <p:txStyles>
    <p:titleStyle>
      <a:lvl1pPr algn="ctr" defTabSz="456343"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254" indent="-342254" algn="l" defTabSz="456343" rtl="0" eaLnBrk="1" latinLnBrk="0" hangingPunct="1">
        <a:spcBef>
          <a:spcPct val="20000"/>
        </a:spcBef>
        <a:buFont typeface="Arial"/>
        <a:buChar char="•"/>
        <a:defRPr sz="3200" kern="1200">
          <a:solidFill>
            <a:schemeClr val="tx1"/>
          </a:solidFill>
          <a:latin typeface="+mn-lt"/>
          <a:ea typeface="+mn-ea"/>
          <a:cs typeface="+mn-cs"/>
        </a:defRPr>
      </a:lvl1pPr>
      <a:lvl2pPr marL="741546" indent="-285218" algn="l" defTabSz="456343" rtl="0" eaLnBrk="1" latinLnBrk="0" hangingPunct="1">
        <a:spcBef>
          <a:spcPct val="20000"/>
        </a:spcBef>
        <a:buFont typeface="Arial"/>
        <a:buChar char="–"/>
        <a:defRPr sz="2800" kern="1200">
          <a:solidFill>
            <a:schemeClr val="tx1"/>
          </a:solidFill>
          <a:latin typeface="+mn-lt"/>
          <a:ea typeface="+mn-ea"/>
          <a:cs typeface="+mn-cs"/>
        </a:defRPr>
      </a:lvl2pPr>
      <a:lvl3pPr marL="1140839" indent="-228172" algn="l" defTabSz="456343" rtl="0" eaLnBrk="1" latinLnBrk="0" hangingPunct="1">
        <a:spcBef>
          <a:spcPct val="20000"/>
        </a:spcBef>
        <a:buFont typeface="Arial"/>
        <a:buChar char="•"/>
        <a:defRPr sz="2400" kern="1200">
          <a:solidFill>
            <a:schemeClr val="tx1"/>
          </a:solidFill>
          <a:latin typeface="+mn-lt"/>
          <a:ea typeface="+mn-ea"/>
          <a:cs typeface="+mn-cs"/>
        </a:defRPr>
      </a:lvl3pPr>
      <a:lvl4pPr marL="1597194" indent="-228172" algn="l" defTabSz="456343" rtl="0" eaLnBrk="1" latinLnBrk="0" hangingPunct="1">
        <a:spcBef>
          <a:spcPct val="20000"/>
        </a:spcBef>
        <a:buFont typeface="Arial"/>
        <a:buChar char="–"/>
        <a:defRPr sz="2000" kern="1200">
          <a:solidFill>
            <a:schemeClr val="tx1"/>
          </a:solidFill>
          <a:latin typeface="+mn-lt"/>
          <a:ea typeface="+mn-ea"/>
          <a:cs typeface="+mn-cs"/>
        </a:defRPr>
      </a:lvl4pPr>
      <a:lvl5pPr marL="2053524" indent="-228172" algn="l" defTabSz="456343" rtl="0" eaLnBrk="1" latinLnBrk="0" hangingPunct="1">
        <a:spcBef>
          <a:spcPct val="20000"/>
        </a:spcBef>
        <a:buFont typeface="Arial"/>
        <a:buChar char="»"/>
        <a:defRPr sz="2000" kern="1200">
          <a:solidFill>
            <a:schemeClr val="tx1"/>
          </a:solidFill>
          <a:latin typeface="+mn-lt"/>
          <a:ea typeface="+mn-ea"/>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charset="-128"/>
                <a:cs typeface="Osaka" charset="-128"/>
              </a:defRPr>
            </a:lvl1pPr>
          </a:lstStyle>
          <a:p>
            <a:pPr fontAlgn="base">
              <a:spcBef>
                <a:spcPct val="0"/>
              </a:spcBef>
              <a:spcAft>
                <a:spcPct val="0"/>
              </a:spcAft>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charset="-128"/>
                <a:cs typeface="Osaka" charset="-128"/>
              </a:defRPr>
            </a:lvl1pPr>
          </a:lstStyle>
          <a:p>
            <a:pPr fontAlgn="base">
              <a:spcBef>
                <a:spcPct val="0"/>
              </a:spcBef>
              <a:spcAft>
                <a:spcPct val="0"/>
              </a:spcAft>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66"/>
                </a:solidFill>
                <a:latin typeface="Trebuchet MS" charset="0"/>
                <a:ea typeface="Osaka" charset="0"/>
                <a:cs typeface="Osaka" charset="0"/>
              </a:defRPr>
            </a:lvl1pPr>
          </a:lstStyle>
          <a:p>
            <a:pPr fontAlgn="base">
              <a:spcBef>
                <a:spcPct val="0"/>
              </a:spcBef>
              <a:spcAft>
                <a:spcPct val="0"/>
              </a:spcAft>
              <a:defRPr/>
            </a:pPr>
            <a:fld id="{26A17B66-6463-B54F-A88E-E9B6645CE82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62585551"/>
      </p:ext>
    </p:extLst>
  </p:cSld>
  <p:clrMap bg1="dk2" tx1="lt1" bg2="dk1" tx2="lt2" accent1="accent1" accent2="accent2" accent3="accent3" accent4="accent4" accent5="accent5" accent6="accent6" hlink="hlink" folHlink="folHlink"/>
  <p:sldLayoutIdLst>
    <p:sldLayoutId id="2147483681"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fontAlgn="base">
              <a:spcBef>
                <a:spcPct val="0"/>
              </a:spcBef>
              <a:spcAft>
                <a:spcPct val="0"/>
              </a:spcAft>
              <a:defRPr/>
            </a:pPr>
            <a:fld id="{F4DCD7E4-86BC-C74E-880A-E1A4A1DC98A6}" type="slidenum">
              <a:rPr lang="en-US">
                <a:solidFill>
                  <a:srgbClr val="FFFFFF"/>
                </a:solidFill>
                <a:ea typeface="ＭＳ Ｐゴシック" charset="0"/>
              </a:rPr>
              <a:pPr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991941"/>
      </p:ext>
    </p:extLst>
  </p:cSld>
  <p:clrMap bg1="dk2" tx1="lt1" bg2="dk1"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0"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BONES" pitchFamily="-110" charset="0"/>
                <a:ea typeface="ＭＳ Ｐゴシック" charset="-128"/>
                <a:cs typeface="ＭＳ Ｐゴシック" charset="-128"/>
              </a:endParaRPr>
            </a:p>
          </p:txBody>
        </p:sp>
        <p:sp>
          <p:nvSpPr>
            <p:cNvPr id="901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fontAlgn="base">
              <a:spcBef>
                <a:spcPct val="0"/>
              </a:spcBef>
              <a:spcAft>
                <a:spcPct val="0"/>
              </a:spcAft>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fontAlgn="base">
              <a:spcBef>
                <a:spcPct val="0"/>
              </a:spcBef>
              <a:spcAft>
                <a:spcPct val="0"/>
              </a:spcAft>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rgbClr val="FFFFFF"/>
                </a:solidFill>
                <a:effectLst>
                  <a:outerShdw blurRad="38100" dist="38100" dir="2700000" algn="tl">
                    <a:srgbClr val="000000"/>
                  </a:outerShdw>
                </a:effectLst>
                <a:latin typeface="Tahoma" charset="0"/>
              </a:defRPr>
            </a:lvl1pPr>
          </a:lstStyle>
          <a:p>
            <a:pPr fontAlgn="base">
              <a:spcBef>
                <a:spcPct val="0"/>
              </a:spcBef>
              <a:spcAft>
                <a:spcPct val="0"/>
              </a:spcAft>
              <a:defRPr/>
            </a:pPr>
            <a:fld id="{2771B3E1-C0F3-7E42-9899-4B670BDC01E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388112546"/>
      </p:ext>
    </p:extLst>
  </p:cSld>
  <p:clrMap bg1="dk2" tx1="lt1" bg2="dk1" tx2="lt2" accent1="accent1" accent2="accent2" accent3="accent3" accent4="accent4" accent5="accent5" accent6="accent6" hlink="hlink" folHlink="folHlink"/>
  <p:sldLayoutIdLst>
    <p:sldLayoutId id="2147483696" r:id="rId1"/>
    <p:sldLayoutId id="214748369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latin typeface="Arial Black" charset="0"/>
              </a:defRPr>
            </a:lvl1pPr>
          </a:lstStyle>
          <a:p>
            <a:pPr fontAlgn="base">
              <a:spcBef>
                <a:spcPct val="0"/>
              </a:spcBef>
              <a:spcAft>
                <a:spcPct val="0"/>
              </a:spcAft>
              <a:defRPr/>
            </a:pPr>
            <a:fld id="{9E716397-95F6-7347-99C1-7858D3F385C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462994904"/>
      </p:ext>
    </p:extLst>
  </p:cSld>
  <p:clrMap bg1="dk2" tx1="lt1" bg2="dk1" tx2="lt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fontAlgn="base">
              <a:spcBef>
                <a:spcPct val="0"/>
              </a:spcBef>
              <a:spcAft>
                <a:spcPct val="0"/>
              </a:spcAft>
              <a:defRPr/>
            </a:pPr>
            <a:fld id="{EA2220D1-4E77-6C47-BD00-A98F6DECC7C4}" type="slidenum">
              <a:rPr lang="en-US">
                <a:solidFill>
                  <a:srgbClr val="FFFFFF"/>
                </a:solidFill>
                <a:ea typeface="ＭＳ Ｐゴシック" charset="0"/>
              </a:rPr>
              <a:pPr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5895133"/>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06.xml"/></Relationships>
</file>

<file path=ppt/slides/_rels/slide10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6.jpeg"/><Relationship Id="rId1" Type="http://schemas.openxmlformats.org/officeDocument/2006/relationships/slideLayout" Target="../slideLayouts/slideLayout217.xml"/><Relationship Id="rId4" Type="http://schemas.openxmlformats.org/officeDocument/2006/relationships/image" Target="../media/image59.jpeg"/></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9.xml"/><Relationship Id="rId1" Type="http://schemas.openxmlformats.org/officeDocument/2006/relationships/slideLayout" Target="../slideLayouts/slideLayout110.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0.xml"/><Relationship Id="rId1" Type="http://schemas.openxmlformats.org/officeDocument/2006/relationships/slideLayout" Target="../slideLayouts/slideLayout110.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1.xml"/><Relationship Id="rId1" Type="http://schemas.openxmlformats.org/officeDocument/2006/relationships/slideLayout" Target="../slideLayouts/slideLayout110.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2.xml"/><Relationship Id="rId1" Type="http://schemas.openxmlformats.org/officeDocument/2006/relationships/slideLayout" Target="../slideLayouts/slideLayout110.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3.xml"/><Relationship Id="rId1" Type="http://schemas.openxmlformats.org/officeDocument/2006/relationships/slideLayout" Target="../slideLayouts/slideLayout110.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4.xml"/><Relationship Id="rId1" Type="http://schemas.openxmlformats.org/officeDocument/2006/relationships/slideLayout" Target="../slideLayouts/slideLayout110.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5.xml"/><Relationship Id="rId1" Type="http://schemas.openxmlformats.org/officeDocument/2006/relationships/slideLayout" Target="../slideLayouts/slideLayout110.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6.xml"/><Relationship Id="rId1" Type="http://schemas.openxmlformats.org/officeDocument/2006/relationships/slideLayout" Target="../slideLayouts/slideLayout110.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7.xml"/><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0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8.xml"/><Relationship Id="rId1" Type="http://schemas.openxmlformats.org/officeDocument/2006/relationships/slideLayout" Target="../slideLayouts/slideLayout1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9.xml"/><Relationship Id="rId1" Type="http://schemas.openxmlformats.org/officeDocument/2006/relationships/slideLayout" Target="../slideLayouts/slideLayout110.xml"/></Relationships>
</file>

<file path=ppt/slides/_rels/slide11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0.xml"/><Relationship Id="rId1" Type="http://schemas.openxmlformats.org/officeDocument/2006/relationships/slideLayout" Target="../slideLayouts/slideLayout110.xml"/></Relationships>
</file>

<file path=ppt/slides/_rels/slide11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1.xml"/><Relationship Id="rId1" Type="http://schemas.openxmlformats.org/officeDocument/2006/relationships/slideLayout" Target="../slideLayouts/slideLayout110.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2.xml"/><Relationship Id="rId1" Type="http://schemas.openxmlformats.org/officeDocument/2006/relationships/slideLayout" Target="../slideLayouts/slideLayout110.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3.xml"/><Relationship Id="rId1" Type="http://schemas.openxmlformats.org/officeDocument/2006/relationships/slideLayout" Target="../slideLayouts/slideLayout1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4.xml"/><Relationship Id="rId1" Type="http://schemas.openxmlformats.org/officeDocument/2006/relationships/slideLayout" Target="../slideLayouts/slideLayout1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5.xml"/><Relationship Id="rId1" Type="http://schemas.openxmlformats.org/officeDocument/2006/relationships/slideLayout" Target="../slideLayouts/slideLayout110.xml"/></Relationships>
</file>

<file path=ppt/slides/_rels/slide1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6.xml"/><Relationship Id="rId1" Type="http://schemas.openxmlformats.org/officeDocument/2006/relationships/slideLayout" Target="../slideLayouts/slideLayout110.xml"/></Relationships>
</file>

<file path=ppt/slides/_rels/slide11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7.xml"/><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0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8.xml"/><Relationship Id="rId1" Type="http://schemas.openxmlformats.org/officeDocument/2006/relationships/slideLayout" Target="../slideLayouts/slideLayout110.xml"/></Relationships>
</file>

<file path=ppt/slides/_rels/slide1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1.xml"/></Relationships>
</file>

<file path=ppt/slides/_rels/slide12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339.xml"/><Relationship Id="rId4" Type="http://schemas.openxmlformats.org/officeDocument/2006/relationships/hyperlink" Target="http://www.LumoProject.com"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9.xml"/><Relationship Id="rId1" Type="http://schemas.openxmlformats.org/officeDocument/2006/relationships/slideLayout" Target="../slideLayouts/slideLayout228.xml"/><Relationship Id="rId5" Type="http://schemas.openxmlformats.org/officeDocument/2006/relationships/image" Target="../media/image59.jpeg"/><Relationship Id="rId4" Type="http://schemas.openxmlformats.org/officeDocument/2006/relationships/image" Target="../media/image16.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0.xml"/><Relationship Id="rId1" Type="http://schemas.openxmlformats.org/officeDocument/2006/relationships/slideLayout" Target="../slideLayouts/slideLayout12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1.xml"/><Relationship Id="rId1" Type="http://schemas.openxmlformats.org/officeDocument/2006/relationships/slideLayout" Target="../slideLayouts/slideLayout12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2.xml"/><Relationship Id="rId1" Type="http://schemas.openxmlformats.org/officeDocument/2006/relationships/slideLayout" Target="../slideLayouts/slideLayout121.xml"/></Relationships>
</file>

<file path=ppt/slides/_rels/slide12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3.xml"/><Relationship Id="rId1" Type="http://schemas.openxmlformats.org/officeDocument/2006/relationships/slideLayout" Target="../slideLayouts/slideLayout121.xml"/></Relationships>
</file>

<file path=ppt/slides/_rels/slide12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4.xml"/><Relationship Id="rId1" Type="http://schemas.openxmlformats.org/officeDocument/2006/relationships/slideLayout" Target="../slideLayouts/slideLayout121.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5.xml"/><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06.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6.xml"/><Relationship Id="rId1" Type="http://schemas.openxmlformats.org/officeDocument/2006/relationships/slideLayout" Target="../slideLayouts/slideLayout12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7.xml"/><Relationship Id="rId1" Type="http://schemas.openxmlformats.org/officeDocument/2006/relationships/slideLayout" Target="../slideLayouts/slideLayout121.xml"/></Relationships>
</file>

<file path=ppt/slides/_rels/slide1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1.xml"/></Relationships>
</file>

<file path=ppt/slides/_rels/slide13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339.xml"/><Relationship Id="rId4" Type="http://schemas.openxmlformats.org/officeDocument/2006/relationships/hyperlink" Target="http://www.LumoProject.com"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8.xml"/><Relationship Id="rId1" Type="http://schemas.openxmlformats.org/officeDocument/2006/relationships/slideLayout" Target="../slideLayouts/slideLayout206.xml"/><Relationship Id="rId6" Type="http://schemas.openxmlformats.org/officeDocument/2006/relationships/image" Target="../media/image59.jpeg"/><Relationship Id="rId5" Type="http://schemas.openxmlformats.org/officeDocument/2006/relationships/image" Target="../media/image16.jpeg"/><Relationship Id="rId4" Type="http://schemas.openxmlformats.org/officeDocument/2006/relationships/image" Target="../media/image135.jpeg"/></Relationships>
</file>

<file path=ppt/slides/_rels/slide13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26.xml"/></Relationships>
</file>

<file path=ppt/slides/_rels/slide13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26.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26.xml"/></Relationships>
</file>

<file path=ppt/slides/_rels/slide13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26.xml"/></Relationships>
</file>

<file path=ppt/slides/_rels/slide13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06.xml"/></Relationships>
</file>

<file path=ppt/slides/_rels/slide14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26.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26.xml"/></Relationships>
</file>

<file path=ppt/slides/_rels/slide14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26.xml"/></Relationships>
</file>

<file path=ppt/slides/_rels/slide14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26.xml"/></Relationships>
</file>

<file path=ppt/slides/_rels/slide14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26.xml"/></Relationships>
</file>

<file path=ppt/slides/_rels/slide14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www.bigbookmedia.com" TargetMode="External"/><Relationship Id="rId1" Type="http://schemas.openxmlformats.org/officeDocument/2006/relationships/slideLayout" Target="../slideLayouts/slideLayout361.xml"/></Relationships>
</file>

<file path=ppt/slides/_rels/slide1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0.xml"/><Relationship Id="rId1" Type="http://schemas.openxmlformats.org/officeDocument/2006/relationships/slideLayout" Target="../slideLayouts/slideLayout239.xml"/><Relationship Id="rId5" Type="http://schemas.openxmlformats.org/officeDocument/2006/relationships/image" Target="../media/image59.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06.xml"/></Relationships>
</file>

<file path=ppt/slides/_rels/slide15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1.xml"/><Relationship Id="rId1" Type="http://schemas.openxmlformats.org/officeDocument/2006/relationships/slideLayout" Target="../slideLayouts/slideLayout144.xml"/></Relationships>
</file>

<file path=ppt/slides/_rels/slide15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2.xml"/><Relationship Id="rId1" Type="http://schemas.openxmlformats.org/officeDocument/2006/relationships/slideLayout" Target="../slideLayouts/slideLayout144.xml"/></Relationships>
</file>

<file path=ppt/slides/_rels/slide15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3.xml"/><Relationship Id="rId1" Type="http://schemas.openxmlformats.org/officeDocument/2006/relationships/slideLayout" Target="../slideLayouts/slideLayout144.xml"/></Relationships>
</file>

<file path=ppt/slides/_rels/slide15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4.xml"/><Relationship Id="rId1" Type="http://schemas.openxmlformats.org/officeDocument/2006/relationships/slideLayout" Target="../slideLayouts/slideLayout144.xml"/></Relationships>
</file>

<file path=ppt/slides/_rels/slide15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5.xml"/><Relationship Id="rId1" Type="http://schemas.openxmlformats.org/officeDocument/2006/relationships/slideLayout" Target="../slideLayouts/slideLayout144.xml"/></Relationships>
</file>

<file path=ppt/slides/_rels/slide15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6.xml"/><Relationship Id="rId1" Type="http://schemas.openxmlformats.org/officeDocument/2006/relationships/slideLayout" Target="../slideLayouts/slideLayout144.xml"/></Relationships>
</file>

<file path=ppt/slides/_rels/slide15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7.xml"/><Relationship Id="rId1" Type="http://schemas.openxmlformats.org/officeDocument/2006/relationships/slideLayout" Target="../slideLayouts/slideLayout144.xml"/></Relationships>
</file>

<file path=ppt/slides/_rels/slide15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8.xml"/><Relationship Id="rId1" Type="http://schemas.openxmlformats.org/officeDocument/2006/relationships/slideLayout" Target="../slideLayouts/slideLayout144.xml"/></Relationships>
</file>

<file path=ppt/slides/_rels/slide15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9.xml"/><Relationship Id="rId1" Type="http://schemas.openxmlformats.org/officeDocument/2006/relationships/slideLayout" Target="../slideLayouts/slideLayout144.xml"/></Relationships>
</file>

<file path=ppt/slides/_rels/slide15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0.xml"/><Relationship Id="rId1" Type="http://schemas.openxmlformats.org/officeDocument/2006/relationships/slideLayout" Target="../slideLayouts/slideLayout14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06.xml"/></Relationships>
</file>

<file path=ppt/slides/_rels/slide16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1.xml"/><Relationship Id="rId1" Type="http://schemas.openxmlformats.org/officeDocument/2006/relationships/slideLayout" Target="../slideLayouts/slideLayout144.xml"/></Relationships>
</file>

<file path=ppt/slides/_rels/slide16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22.xml"/><Relationship Id="rId1" Type="http://schemas.openxmlformats.org/officeDocument/2006/relationships/slideLayout" Target="../slideLayouts/slideLayout144.xml"/></Relationships>
</file>

<file path=ppt/slides/_rels/slide16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3.xml"/><Relationship Id="rId1" Type="http://schemas.openxmlformats.org/officeDocument/2006/relationships/slideLayout" Target="../slideLayouts/slideLayout144.xml"/></Relationships>
</file>

<file path=ppt/slides/_rels/slide16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4.xml"/><Relationship Id="rId1" Type="http://schemas.openxmlformats.org/officeDocument/2006/relationships/slideLayout" Target="../slideLayouts/slideLayout144.xml"/></Relationships>
</file>

<file path=ppt/slides/_rels/slide16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5.xml"/><Relationship Id="rId1" Type="http://schemas.openxmlformats.org/officeDocument/2006/relationships/slideLayout" Target="../slideLayouts/slideLayout144.xml"/></Relationships>
</file>

<file path=ppt/slides/_rels/slide16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6.xml"/><Relationship Id="rId1" Type="http://schemas.openxmlformats.org/officeDocument/2006/relationships/slideLayout" Target="../slideLayouts/slideLayout144.xml"/></Relationships>
</file>

<file path=ppt/slides/_rels/slide1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1.xml"/></Relationships>
</file>

<file path=ppt/slides/_rels/slide16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339.xml"/><Relationship Id="rId4" Type="http://schemas.openxmlformats.org/officeDocument/2006/relationships/hyperlink" Target="http://www.LumoProject.com"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7.xml"/><Relationship Id="rId1" Type="http://schemas.openxmlformats.org/officeDocument/2006/relationships/slideLayout" Target="../slideLayouts/slideLayout228.xml"/><Relationship Id="rId5" Type="http://schemas.openxmlformats.org/officeDocument/2006/relationships/image" Target="../media/image59.jpeg"/><Relationship Id="rId4" Type="http://schemas.openxmlformats.org/officeDocument/2006/relationships/image" Target="../media/image16.jpeg"/></Relationships>
</file>

<file path=ppt/slides/_rels/slide16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8.xml"/><Relationship Id="rId1" Type="http://schemas.openxmlformats.org/officeDocument/2006/relationships/slideLayout" Target="../slideLayouts/slideLayout156.xml"/></Relationships>
</file>

<file path=ppt/slides/_rels/slide1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339.xml"/><Relationship Id="rId4" Type="http://schemas.openxmlformats.org/officeDocument/2006/relationships/hyperlink" Target="http://www.LumoProject.com"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9.xml"/><Relationship Id="rId1" Type="http://schemas.openxmlformats.org/officeDocument/2006/relationships/slideLayout" Target="../slideLayouts/slideLayout156.xml"/></Relationships>
</file>

<file path=ppt/slides/_rels/slide17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30.xml"/><Relationship Id="rId1" Type="http://schemas.openxmlformats.org/officeDocument/2006/relationships/slideLayout" Target="../slideLayouts/slideLayout156.xml"/></Relationships>
</file>

<file path=ppt/slides/_rels/slide17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1.xml"/><Relationship Id="rId1" Type="http://schemas.openxmlformats.org/officeDocument/2006/relationships/slideLayout" Target="../slideLayouts/slideLayout156.xml"/></Relationships>
</file>

<file path=ppt/slides/_rels/slide17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32.xml"/><Relationship Id="rId1" Type="http://schemas.openxmlformats.org/officeDocument/2006/relationships/slideLayout" Target="../slideLayouts/slideLayout156.xml"/></Relationships>
</file>

<file path=ppt/slides/_rels/slide17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33.xml"/><Relationship Id="rId1" Type="http://schemas.openxmlformats.org/officeDocument/2006/relationships/slideLayout" Target="../slideLayouts/slideLayout156.xml"/></Relationships>
</file>

<file path=ppt/slides/_rels/slide17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34.xml"/><Relationship Id="rId1" Type="http://schemas.openxmlformats.org/officeDocument/2006/relationships/slideLayout" Target="../slideLayouts/slideLayout156.xml"/></Relationships>
</file>

<file path=ppt/slides/_rels/slide17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5.xml"/><Relationship Id="rId1" Type="http://schemas.openxmlformats.org/officeDocument/2006/relationships/slideLayout" Target="../slideLayouts/slideLayout156.xml"/></Relationships>
</file>

<file path=ppt/slides/_rels/slide17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6.xml"/><Relationship Id="rId1" Type="http://schemas.openxmlformats.org/officeDocument/2006/relationships/slideLayout" Target="../slideLayouts/slideLayout156.xml"/></Relationships>
</file>

<file path=ppt/slides/_rels/slide17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37.xml"/><Relationship Id="rId1" Type="http://schemas.openxmlformats.org/officeDocument/2006/relationships/slideLayout" Target="../slideLayouts/slideLayout156.xml"/></Relationships>
</file>

<file path=ppt/slides/_rels/slide17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8.xml"/><Relationship Id="rId1" Type="http://schemas.openxmlformats.org/officeDocument/2006/relationships/slideLayout" Target="../slideLayouts/slideLayout15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9.xml"/><Relationship Id="rId1" Type="http://schemas.openxmlformats.org/officeDocument/2006/relationships/slideLayout" Target="../slideLayouts/slideLayout156.xml"/></Relationships>
</file>

<file path=ppt/slides/_rels/slide18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40.xml"/><Relationship Id="rId1" Type="http://schemas.openxmlformats.org/officeDocument/2006/relationships/slideLayout" Target="../slideLayouts/slideLayout156.xml"/></Relationships>
</file>

<file path=ppt/slides/_rels/slide18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1.xml"/><Relationship Id="rId1" Type="http://schemas.openxmlformats.org/officeDocument/2006/relationships/slideLayout" Target="../slideLayouts/slideLayout156.xml"/></Relationships>
</file>

<file path=ppt/slides/_rels/slide18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2.xml"/><Relationship Id="rId1" Type="http://schemas.openxmlformats.org/officeDocument/2006/relationships/slideLayout" Target="../slideLayouts/slideLayout156.xml"/></Relationships>
</file>

<file path=ppt/slides/_rels/slide18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43.xml"/><Relationship Id="rId1" Type="http://schemas.openxmlformats.org/officeDocument/2006/relationships/slideLayout" Target="../slideLayouts/slideLayout156.xml"/></Relationships>
</file>

<file path=ppt/slides/_rels/slide18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4.xml"/><Relationship Id="rId1" Type="http://schemas.openxmlformats.org/officeDocument/2006/relationships/slideLayout" Target="../slideLayouts/slideLayout156.xml"/></Relationships>
</file>

<file path=ppt/slides/_rels/slide18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45.xml"/><Relationship Id="rId1" Type="http://schemas.openxmlformats.org/officeDocument/2006/relationships/slideLayout" Target="../slideLayouts/slideLayout156.xml"/></Relationships>
</file>

<file path=ppt/slides/_rels/slide18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1.xml"/></Relationships>
</file>

<file path=ppt/slides/_rels/slide1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339.xml"/><Relationship Id="rId4" Type="http://schemas.openxmlformats.org/officeDocument/2006/relationships/hyperlink" Target="http://www.LumoProject.com"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47.xml"/><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84.wmf"/></Relationships>
</file>

<file path=ppt/slides/_rels/slide19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19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52.xml"/><Relationship Id="rId1" Type="http://schemas.openxmlformats.org/officeDocument/2006/relationships/slideLayout" Target="../slideLayouts/slideLayout250.xml"/><Relationship Id="rId5" Type="http://schemas.openxmlformats.org/officeDocument/2006/relationships/image" Target="../media/image59.jpeg"/><Relationship Id="rId4" Type="http://schemas.openxmlformats.org/officeDocument/2006/relationships/image" Target="../media/image16.jpeg"/></Relationships>
</file>

<file path=ppt/slides/_rels/slide19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53.xml"/><Relationship Id="rId1" Type="http://schemas.openxmlformats.org/officeDocument/2006/relationships/slideLayout" Target="../slideLayouts/slideLayout167.xml"/></Relationships>
</file>

<file path=ppt/slides/_rels/slide19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54.xml"/><Relationship Id="rId1" Type="http://schemas.openxmlformats.org/officeDocument/2006/relationships/slideLayout" Target="../slideLayouts/slideLayout167.xml"/></Relationships>
</file>

<file path=ppt/slides/_rels/slide19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55.xml"/><Relationship Id="rId1" Type="http://schemas.openxmlformats.org/officeDocument/2006/relationships/slideLayout" Target="../slideLayouts/slideLayout16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68.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56.xml"/><Relationship Id="rId1" Type="http://schemas.openxmlformats.org/officeDocument/2006/relationships/slideLayout" Target="../slideLayouts/slideLayout167.xml"/></Relationships>
</file>

<file path=ppt/slides/_rels/slide20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57.xml"/><Relationship Id="rId1" Type="http://schemas.openxmlformats.org/officeDocument/2006/relationships/slideLayout" Target="../slideLayouts/slideLayout167.xml"/></Relationships>
</file>

<file path=ppt/slides/_rels/slide20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58.xml"/><Relationship Id="rId1" Type="http://schemas.openxmlformats.org/officeDocument/2006/relationships/slideLayout" Target="../slideLayouts/slideLayout167.xml"/></Relationships>
</file>

<file path=ppt/slides/_rels/slide20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59.xml"/><Relationship Id="rId1" Type="http://schemas.openxmlformats.org/officeDocument/2006/relationships/slideLayout" Target="../slideLayouts/slideLayout167.xml"/></Relationships>
</file>

<file path=ppt/slides/_rels/slide20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0.xml"/><Relationship Id="rId1" Type="http://schemas.openxmlformats.org/officeDocument/2006/relationships/slideLayout" Target="../slideLayouts/slideLayout167.xml"/></Relationships>
</file>

<file path=ppt/slides/_rels/slide20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61.xml"/><Relationship Id="rId1" Type="http://schemas.openxmlformats.org/officeDocument/2006/relationships/slideLayout" Target="../slideLayouts/slideLayout167.xml"/></Relationships>
</file>

<file path=ppt/slides/_rels/slide20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62.xml"/><Relationship Id="rId1" Type="http://schemas.openxmlformats.org/officeDocument/2006/relationships/slideLayout" Target="../slideLayouts/slideLayout167.xml"/></Relationships>
</file>

<file path=ppt/slides/_rels/slide20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63.xml"/><Relationship Id="rId1" Type="http://schemas.openxmlformats.org/officeDocument/2006/relationships/slideLayout" Target="../slideLayouts/slideLayout167.xml"/></Relationships>
</file>

<file path=ppt/slides/_rels/slide20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64.xml"/><Relationship Id="rId1" Type="http://schemas.openxmlformats.org/officeDocument/2006/relationships/slideLayout" Target="../slideLayouts/slideLayout167.xml"/></Relationships>
</file>

<file path=ppt/slides/_rels/slide20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65.xml"/><Relationship Id="rId1" Type="http://schemas.openxmlformats.org/officeDocument/2006/relationships/slideLayout" Target="../slideLayouts/slideLayout16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372.xml"/><Relationship Id="rId4" Type="http://schemas.openxmlformats.org/officeDocument/2006/relationships/image" Target="../media/image34.png"/></Relationships>
</file>

<file path=ppt/slides/_rels/slide21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66.xml"/><Relationship Id="rId1" Type="http://schemas.openxmlformats.org/officeDocument/2006/relationships/slideLayout" Target="../slideLayouts/slideLayout167.xml"/></Relationships>
</file>

<file path=ppt/slides/_rels/slide21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67.xml"/><Relationship Id="rId1" Type="http://schemas.openxmlformats.org/officeDocument/2006/relationships/slideLayout" Target="../slideLayouts/slideLayout167.xml"/></Relationships>
</file>

<file path=ppt/slides/_rels/slide21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68.xml"/><Relationship Id="rId1" Type="http://schemas.openxmlformats.org/officeDocument/2006/relationships/slideLayout" Target="../slideLayouts/slideLayout167.xml"/></Relationships>
</file>

<file path=ppt/slides/_rels/slide21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69.xml"/><Relationship Id="rId1" Type="http://schemas.openxmlformats.org/officeDocument/2006/relationships/slideLayout" Target="../slideLayouts/slideLayout167.xml"/></Relationships>
</file>

<file path=ppt/slides/_rels/slide21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0.xml"/><Relationship Id="rId1" Type="http://schemas.openxmlformats.org/officeDocument/2006/relationships/slideLayout" Target="../slideLayouts/slideLayout167.xml"/></Relationships>
</file>

<file path=ppt/slides/_rels/slide21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1.xml"/></Relationships>
</file>

<file path=ppt/slides/_rels/slide21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339.xml"/><Relationship Id="rId4" Type="http://schemas.openxmlformats.org/officeDocument/2006/relationships/hyperlink" Target="http://www.LumoProject.com" TargetMode="External"/></Relationships>
</file>

<file path=ppt/slides/_rels/slide21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161.xml"/><Relationship Id="rId4" Type="http://schemas.openxmlformats.org/officeDocument/2006/relationships/image" Target="../media/image59.jpeg"/></Relationships>
</file>

<file path=ppt/slides/_rels/slide21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61.xml"/></Relationships>
</file>

<file path=ppt/slides/_rels/slide21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6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373.xml"/><Relationship Id="rId4" Type="http://schemas.openxmlformats.org/officeDocument/2006/relationships/image" Target="../media/image36.png"/></Relationships>
</file>

<file path=ppt/slides/_rels/slide220.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61.xml"/></Relationships>
</file>

<file path=ppt/slides/_rels/slide221.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61.xml"/></Relationships>
</file>

<file path=ppt/slides/_rels/slide222.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161.xml"/></Relationships>
</file>

<file path=ppt/slides/_rels/slide22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161.xml"/></Relationships>
</file>

<file path=ppt/slides/_rels/slide224.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61.xml"/></Relationships>
</file>

<file path=ppt/slides/_rels/slide225.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61.xml"/></Relationships>
</file>

<file path=ppt/slides/_rels/slide22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161.xml"/></Relationships>
</file>

<file path=ppt/slides/_rels/slide22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www.bigbookmedia.com" TargetMode="External"/><Relationship Id="rId1" Type="http://schemas.openxmlformats.org/officeDocument/2006/relationships/slideLayout" Target="../slideLayouts/slideLayout361.xml"/></Relationships>
</file>

<file path=ppt/slides/_rels/slide2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1.xml"/></Relationships>
</file>

<file path=ppt/slides/_rels/slide22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161.xml"/><Relationship Id="rId4" Type="http://schemas.openxmlformats.org/officeDocument/2006/relationships/image" Target="../media/image207.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83.xml"/><Relationship Id="rId4" Type="http://schemas.openxmlformats.org/officeDocument/2006/relationships/image" Target="../media/image38.png"/></Relationships>
</file>

<file path=ppt/slides/_rels/slide230.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71.xml"/><Relationship Id="rId1" Type="http://schemas.openxmlformats.org/officeDocument/2006/relationships/slideLayout" Target="../slideLayouts/slideLayout167.xml"/></Relationships>
</file>

<file path=ppt/slides/_rels/slide23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72.xml"/><Relationship Id="rId1" Type="http://schemas.openxmlformats.org/officeDocument/2006/relationships/slideLayout" Target="../slideLayouts/slideLayout167.xml"/></Relationships>
</file>

<file path=ppt/slides/_rels/slide23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73.xml"/><Relationship Id="rId1" Type="http://schemas.openxmlformats.org/officeDocument/2006/relationships/slideLayout" Target="../slideLayouts/slideLayout167.xml"/></Relationships>
</file>

<file path=ppt/slides/_rels/slide23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74.xml"/><Relationship Id="rId1" Type="http://schemas.openxmlformats.org/officeDocument/2006/relationships/slideLayout" Target="../slideLayouts/slideLayout167.xml"/></Relationships>
</file>

<file path=ppt/slides/_rels/slide23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75.xml"/><Relationship Id="rId1" Type="http://schemas.openxmlformats.org/officeDocument/2006/relationships/slideLayout" Target="../slideLayouts/slideLayout167.xml"/></Relationships>
</file>

<file path=ppt/slides/_rels/slide23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76.xml"/><Relationship Id="rId1" Type="http://schemas.openxmlformats.org/officeDocument/2006/relationships/slideLayout" Target="../slideLayouts/slideLayout167.xml"/></Relationships>
</file>

<file path=ppt/slides/_rels/slide23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77.xml"/><Relationship Id="rId1" Type="http://schemas.openxmlformats.org/officeDocument/2006/relationships/slideLayout" Target="../slideLayouts/slideLayout167.xml"/></Relationships>
</file>

<file path=ppt/slides/_rels/slide23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78.xml"/><Relationship Id="rId1" Type="http://schemas.openxmlformats.org/officeDocument/2006/relationships/slideLayout" Target="../slideLayouts/slideLayout167.xml"/></Relationships>
</file>

<file path=ppt/slides/_rels/slide23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79.xml"/><Relationship Id="rId1" Type="http://schemas.openxmlformats.org/officeDocument/2006/relationships/slideLayout" Target="../slideLayouts/slideLayout167.xml"/></Relationships>
</file>

<file path=ppt/slides/_rels/slide23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80.xml"/><Relationship Id="rId1" Type="http://schemas.openxmlformats.org/officeDocument/2006/relationships/slideLayout" Target="../slideLayouts/slideLayout16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9.jpeg"/><Relationship Id="rId1" Type="http://schemas.openxmlformats.org/officeDocument/2006/relationships/slideLayout" Target="../slideLayouts/slideLayout195.xml"/><Relationship Id="rId4" Type="http://schemas.openxmlformats.org/officeDocument/2006/relationships/image" Target="../media/image40.jpeg"/></Relationships>
</file>

<file path=ppt/slides/_rels/slide24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81.xml"/><Relationship Id="rId1" Type="http://schemas.openxmlformats.org/officeDocument/2006/relationships/slideLayout" Target="../slideLayouts/slideLayout167.xml"/></Relationships>
</file>

<file path=ppt/slides/_rels/slide24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82.xml"/><Relationship Id="rId1" Type="http://schemas.openxmlformats.org/officeDocument/2006/relationships/slideLayout" Target="../slideLayouts/slideLayout167.xml"/></Relationships>
</file>

<file path=ppt/slides/_rels/slide2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1.xml"/></Relationships>
</file>

<file path=ppt/slides/_rels/slide24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339.xml"/><Relationship Id="rId4" Type="http://schemas.openxmlformats.org/officeDocument/2006/relationships/hyperlink" Target="http://www.LumoProject.com" TargetMode="External"/></Relationships>
</file>

<file path=ppt/slides/_rels/slide24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86.xml"/><Relationship Id="rId1" Type="http://schemas.openxmlformats.org/officeDocument/2006/relationships/slideLayout" Target="../slideLayouts/slideLayout30.xml"/></Relationships>
</file>

<file path=ppt/slides/_rels/slide24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3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2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34.jpeg"/><Relationship Id="rId1" Type="http://schemas.openxmlformats.org/officeDocument/2006/relationships/slideLayout" Target="../slideLayouts/slideLayout173.xml"/><Relationship Id="rId4" Type="http://schemas.openxmlformats.org/officeDocument/2006/relationships/image" Target="../media/image59.jpeg"/></Relationships>
</file>

<file path=ppt/slides/_rels/slide25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88.xml"/><Relationship Id="rId1" Type="http://schemas.openxmlformats.org/officeDocument/2006/relationships/slideLayout" Target="../slideLayouts/slideLayout179.xml"/></Relationships>
</file>

<file path=ppt/slides/_rels/slide252.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89.xml"/><Relationship Id="rId1" Type="http://schemas.openxmlformats.org/officeDocument/2006/relationships/slideLayout" Target="../slideLayouts/slideLayout179.xml"/></Relationships>
</file>

<file path=ppt/slides/_rels/slide25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90.xml"/><Relationship Id="rId1" Type="http://schemas.openxmlformats.org/officeDocument/2006/relationships/slideLayout" Target="../slideLayouts/slideLayout179.xml"/></Relationships>
</file>

<file path=ppt/slides/_rels/slide254.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91.xml"/><Relationship Id="rId1" Type="http://schemas.openxmlformats.org/officeDocument/2006/relationships/slideLayout" Target="../slideLayouts/slideLayout179.xml"/></Relationships>
</file>

<file path=ppt/slides/_rels/slide255.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92.xml"/><Relationship Id="rId1" Type="http://schemas.openxmlformats.org/officeDocument/2006/relationships/slideLayout" Target="../slideLayouts/slideLayout179.xml"/></Relationships>
</file>

<file path=ppt/slides/_rels/slide256.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93.xml"/><Relationship Id="rId1" Type="http://schemas.openxmlformats.org/officeDocument/2006/relationships/slideLayout" Target="../slideLayouts/slideLayout179.xml"/></Relationships>
</file>

<file path=ppt/slides/_rels/slide257.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94.xml"/><Relationship Id="rId1" Type="http://schemas.openxmlformats.org/officeDocument/2006/relationships/slideLayout" Target="../slideLayouts/slideLayout179.xml"/></Relationships>
</file>

<file path=ppt/slides/_rels/slide25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95.xml"/><Relationship Id="rId1" Type="http://schemas.openxmlformats.org/officeDocument/2006/relationships/slideLayout" Target="../slideLayouts/slideLayout179.xml"/></Relationships>
</file>

<file path=ppt/slides/_rels/slide25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96.xml"/><Relationship Id="rId1" Type="http://schemas.openxmlformats.org/officeDocument/2006/relationships/slideLayout" Target="../slideLayouts/slideLayout179.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26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97.xml"/><Relationship Id="rId1" Type="http://schemas.openxmlformats.org/officeDocument/2006/relationships/slideLayout" Target="../slideLayouts/slideLayout179.xml"/></Relationships>
</file>

<file path=ppt/slides/_rels/slide261.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98.xml"/><Relationship Id="rId1" Type="http://schemas.openxmlformats.org/officeDocument/2006/relationships/slideLayout" Target="../slideLayouts/slideLayout179.xml"/></Relationships>
</file>

<file path=ppt/slides/_rels/slide262.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99.xml"/><Relationship Id="rId1" Type="http://schemas.openxmlformats.org/officeDocument/2006/relationships/slideLayout" Target="../slideLayouts/slideLayout179.xml"/></Relationships>
</file>

<file path=ppt/slides/_rels/slide263.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00.xml"/><Relationship Id="rId1" Type="http://schemas.openxmlformats.org/officeDocument/2006/relationships/slideLayout" Target="../slideLayouts/slideLayout179.xml"/></Relationships>
</file>

<file path=ppt/slides/_rels/slide264.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01.xml"/><Relationship Id="rId1" Type="http://schemas.openxmlformats.org/officeDocument/2006/relationships/slideLayout" Target="../slideLayouts/slideLayout179.xml"/></Relationships>
</file>

<file path=ppt/slides/_rels/slide2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1.xml"/></Relationships>
</file>

<file path=ppt/slides/_rels/slide26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339.xml"/><Relationship Id="rId4" Type="http://schemas.openxmlformats.org/officeDocument/2006/relationships/hyperlink" Target="http://www.LumoProject.com" TargetMode="External"/></Relationships>
</file>

<file path=ppt/slides/_rels/slide2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48.jpeg"/><Relationship Id="rId1" Type="http://schemas.openxmlformats.org/officeDocument/2006/relationships/slideLayout" Target="../slideLayouts/slideLayout173.xml"/><Relationship Id="rId4" Type="http://schemas.openxmlformats.org/officeDocument/2006/relationships/image" Target="../media/image59.jpeg"/></Relationships>
</file>

<file path=ppt/slides/_rels/slide268.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02.xml"/><Relationship Id="rId1" Type="http://schemas.openxmlformats.org/officeDocument/2006/relationships/slideLayout" Target="../slideLayouts/slideLayout179.xml"/></Relationships>
</file>

<file path=ppt/slides/_rels/slide26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03.xml"/><Relationship Id="rId1" Type="http://schemas.openxmlformats.org/officeDocument/2006/relationships/slideLayout" Target="../slideLayouts/slideLayout179.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270.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04.xml"/><Relationship Id="rId1" Type="http://schemas.openxmlformats.org/officeDocument/2006/relationships/slideLayout" Target="../slideLayouts/slideLayout179.xml"/></Relationships>
</file>

<file path=ppt/slides/_rels/slide271.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05.xml"/><Relationship Id="rId1" Type="http://schemas.openxmlformats.org/officeDocument/2006/relationships/slideLayout" Target="../slideLayouts/slideLayout179.xml"/></Relationships>
</file>

<file path=ppt/slides/_rels/slide272.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06.xml"/><Relationship Id="rId1" Type="http://schemas.openxmlformats.org/officeDocument/2006/relationships/slideLayout" Target="../slideLayouts/slideLayout179.xml"/></Relationships>
</file>

<file path=ppt/slides/_rels/slide273.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07.xml"/><Relationship Id="rId1" Type="http://schemas.openxmlformats.org/officeDocument/2006/relationships/slideLayout" Target="../slideLayouts/slideLayout179.xml"/></Relationships>
</file>

<file path=ppt/slides/_rels/slide27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08.xml"/><Relationship Id="rId1" Type="http://schemas.openxmlformats.org/officeDocument/2006/relationships/slideLayout" Target="../slideLayouts/slideLayout179.xml"/></Relationships>
</file>

<file path=ppt/slides/_rels/slide275.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09.xml"/><Relationship Id="rId1" Type="http://schemas.openxmlformats.org/officeDocument/2006/relationships/slideLayout" Target="../slideLayouts/slideLayout179.xml"/></Relationships>
</file>

<file path=ppt/slides/_rels/slide276.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10.xml"/><Relationship Id="rId1" Type="http://schemas.openxmlformats.org/officeDocument/2006/relationships/slideLayout" Target="../slideLayouts/slideLayout179.xml"/></Relationships>
</file>

<file path=ppt/slides/_rels/slide27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11.xml"/><Relationship Id="rId1" Type="http://schemas.openxmlformats.org/officeDocument/2006/relationships/slideLayout" Target="../slideLayouts/slideLayout179.xml"/></Relationships>
</file>

<file path=ppt/slides/_rels/slide27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12.xml"/><Relationship Id="rId1" Type="http://schemas.openxmlformats.org/officeDocument/2006/relationships/slideLayout" Target="../slideLayouts/slideLayout179.xml"/></Relationships>
</file>

<file path=ppt/slides/_rels/slide2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1.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28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339.xml"/><Relationship Id="rId4" Type="http://schemas.openxmlformats.org/officeDocument/2006/relationships/hyperlink" Target="http://www.LumoProject.com" TargetMode="External"/></Relationships>
</file>

<file path=ppt/slides/_rels/slide28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13.xml"/><Relationship Id="rId1" Type="http://schemas.openxmlformats.org/officeDocument/2006/relationships/slideLayout" Target="../slideLayouts/slideLayout32.xml"/></Relationships>
</file>

<file path=ppt/slides/_rels/slide282.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14.xml"/><Relationship Id="rId1" Type="http://schemas.openxmlformats.org/officeDocument/2006/relationships/slideLayout" Target="../slideLayouts/slideLayout2.xml"/><Relationship Id="rId5" Type="http://schemas.openxmlformats.org/officeDocument/2006/relationships/image" Target="../media/image262.jpeg"/><Relationship Id="rId4" Type="http://schemas.openxmlformats.org/officeDocument/2006/relationships/image" Target="../media/image261.jpeg"/></Relationships>
</file>

<file path=ppt/slides/_rels/slide283.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16.xml"/><Relationship Id="rId1" Type="http://schemas.openxmlformats.org/officeDocument/2006/relationships/slideLayout" Target="../slideLayouts/slideLayout3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29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29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9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2.xml"/></Relationships>
</file>

<file path=ppt/slides/_rels/slide29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9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95.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17.xml"/><Relationship Id="rId1" Type="http://schemas.openxmlformats.org/officeDocument/2006/relationships/slideLayout" Target="../slideLayouts/slideLayout194.xml"/><Relationship Id="rId4" Type="http://schemas.openxmlformats.org/officeDocument/2006/relationships/image" Target="../media/image267.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0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1.xml"/></Relationships>
</file>

<file path=ppt/slides/_rels/slide4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339.xml"/><Relationship Id="rId4" Type="http://schemas.openxmlformats.org/officeDocument/2006/relationships/hyperlink" Target="http://www.LumoProject.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57.xml"/><Relationship Id="rId5" Type="http://schemas.openxmlformats.org/officeDocument/2006/relationships/image" Target="../media/image62.pn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57.xml"/><Relationship Id="rId5" Type="http://schemas.openxmlformats.org/officeDocument/2006/relationships/image" Target="../media/image66.pn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383.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06.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97.xml"/></Relationships>
</file>

<file path=ppt/slides/_rels/slide52.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9.xml"/></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0.jpeg"/><Relationship Id="rId1" Type="http://schemas.openxmlformats.org/officeDocument/2006/relationships/slideLayout" Target="../slideLayouts/slideLayout93.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99.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99.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99.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99.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06.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99.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99.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99.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99.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99.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99.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1.xml"/></Relationships>
</file>

<file path=ppt/slides/_rels/slide6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339.xml"/><Relationship Id="rId4" Type="http://schemas.openxmlformats.org/officeDocument/2006/relationships/hyperlink" Target="http://www.LumoProject.co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9.xml"/><Relationship Id="rId1" Type="http://schemas.openxmlformats.org/officeDocument/2006/relationships/slideLayout" Target="../slideLayouts/slideLayout206.xml"/><Relationship Id="rId5" Type="http://schemas.openxmlformats.org/officeDocument/2006/relationships/image" Target="../media/image59.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06.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99.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99.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99.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99.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99.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5.xml"/><Relationship Id="rId1" Type="http://schemas.openxmlformats.org/officeDocument/2006/relationships/slideLayout" Target="../slideLayouts/slideLayout99.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99.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7.xml"/><Relationship Id="rId1" Type="http://schemas.openxmlformats.org/officeDocument/2006/relationships/slideLayout" Target="../slideLayouts/slideLayout99.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99.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9.xml"/><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06.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0.xml"/><Relationship Id="rId1" Type="http://schemas.openxmlformats.org/officeDocument/2006/relationships/slideLayout" Target="../slideLayouts/slideLayout99.xml"/></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1.xml"/><Relationship Id="rId1" Type="http://schemas.openxmlformats.org/officeDocument/2006/relationships/slideLayout" Target="../slideLayouts/slideLayout99.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2.xml"/><Relationship Id="rId1" Type="http://schemas.openxmlformats.org/officeDocument/2006/relationships/slideLayout" Target="../slideLayouts/slideLayout99.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3.xml"/><Relationship Id="rId1" Type="http://schemas.openxmlformats.org/officeDocument/2006/relationships/slideLayout" Target="../slideLayouts/slideLayout99.xml"/></Relationships>
</file>

<file path=ppt/slides/_rels/slide8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4.xml"/><Relationship Id="rId1" Type="http://schemas.openxmlformats.org/officeDocument/2006/relationships/slideLayout" Target="../slideLayouts/slideLayout99.xml"/></Relationships>
</file>

<file path=ppt/slides/_rels/slide8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1.xml"/></Relationships>
</file>

<file path=ppt/slides/_rels/slide8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339.xml"/><Relationship Id="rId4" Type="http://schemas.openxmlformats.org/officeDocument/2006/relationships/hyperlink" Target="http://www.LumoProject.com"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06.xml"/></Relationships>
</file>

<file path=ppt/slides/_rels/slide9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 name="Text Box 3"/>
          <p:cNvSpPr txBox="1">
            <a:spLocks noChangeArrowheads="1"/>
          </p:cNvSpPr>
          <p:nvPr/>
        </p:nvSpPr>
        <p:spPr bwMode="auto">
          <a:xfrm>
            <a:off x="0" y="6453336"/>
            <a:ext cx="9144000" cy="404664"/>
          </a:xfrm>
          <a:prstGeom prst="rect">
            <a:avLst/>
          </a:prstGeom>
          <a:solidFill>
            <a:schemeClr val="bg2"/>
          </a:solid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en-US" sz="1800" b="1" i="1" dirty="0">
                <a:solidFill>
                  <a:srgbClr val="FFFFFF"/>
                </a:solidFill>
                <a:effectLst>
                  <a:outerShdw blurRad="38100" dist="38100" dir="2700000" algn="tl">
                    <a:srgbClr val="000000"/>
                  </a:outerShdw>
                </a:effectLst>
                <a:latin typeface="Arial" charset="0"/>
                <a:cs typeface="Arial" charset="0"/>
              </a:rPr>
              <a:t>Dr. Rick Griffith • </a:t>
            </a:r>
            <a:r>
              <a:rPr lang="zh-CN" altLang="en-US" sz="1800" b="1" i="1" dirty="0">
                <a:solidFill>
                  <a:srgbClr val="FFFFFF"/>
                </a:solidFill>
                <a:effectLst>
                  <a:outerShdw blurRad="38100" dist="38100" dir="2700000" algn="tl">
                    <a:srgbClr val="000000"/>
                  </a:outerShdw>
                </a:effectLst>
                <a:latin typeface="Arial" charset="0"/>
                <a:cs typeface="Arial" charset="0"/>
              </a:rPr>
              <a:t>新加坡神学院</a:t>
            </a:r>
            <a:r>
              <a:rPr lang="en-US" altLang="zh-CN" sz="1800" b="1" i="1" dirty="0">
                <a:solidFill>
                  <a:srgbClr val="FFFFFF"/>
                </a:solidFill>
                <a:effectLst>
                  <a:outerShdw blurRad="38100" dist="38100" dir="2700000" algn="tl">
                    <a:srgbClr val="000000"/>
                  </a:outerShdw>
                </a:effectLst>
                <a:latin typeface="Arial" charset="0"/>
                <a:cs typeface="Arial" charset="0"/>
              </a:rPr>
              <a:t> </a:t>
            </a:r>
            <a:r>
              <a:rPr lang="en-US" sz="1800" b="1" i="1" dirty="0">
                <a:solidFill>
                  <a:srgbClr val="FFFFFF"/>
                </a:solidFill>
                <a:effectLst>
                  <a:outerShdw blurRad="38100" dist="38100" dir="2700000" algn="tl">
                    <a:srgbClr val="000000"/>
                  </a:outerShdw>
                </a:effectLst>
                <a:latin typeface="Arial" charset="0"/>
                <a:cs typeface="Arial" charset="0"/>
              </a:rPr>
              <a:t>• BibleStudyDownloads.org</a:t>
            </a:r>
            <a:endParaRPr lang="en-US" sz="1100" b="1" i="1" dirty="0">
              <a:solidFill>
                <a:srgbClr val="FFFFFF"/>
              </a:solidFill>
              <a:effectLst>
                <a:outerShdw blurRad="38100" dist="38100" dir="2700000" algn="tl">
                  <a:srgbClr val="000000"/>
                </a:outerShdw>
              </a:effectLst>
              <a:latin typeface="Arial" charset="0"/>
              <a:cs typeface="Arial" charset="0"/>
            </a:endParaRPr>
          </a:p>
        </p:txBody>
      </p:sp>
      <p:sp>
        <p:nvSpPr>
          <p:cNvPr id="2050" name="Rectangle 2"/>
          <p:cNvSpPr>
            <a:spLocks noGrp="1" noChangeArrowheads="1"/>
          </p:cNvSpPr>
          <p:nvPr>
            <p:ph type="title"/>
          </p:nvPr>
        </p:nvSpPr>
        <p:spPr>
          <a:xfrm>
            <a:off x="34924" y="34174"/>
            <a:ext cx="9109075" cy="1447026"/>
          </a:xfrm>
        </p:spPr>
        <p:txBody>
          <a:bodyPr wrap="square">
            <a:spAutoFit/>
          </a:bodyPr>
          <a:lstStyle/>
          <a:p>
            <a:pPr eaLnBrk="1" hangingPunct="1">
              <a:defRPr/>
            </a:pPr>
            <a:r>
              <a:rPr lang="zh-CN" altLang="en-US" sz="8800" b="1" kern="1200" dirty="0">
                <a:solidFill>
                  <a:schemeClr val="tx1"/>
                </a:solidFill>
                <a:effectLst>
                  <a:glow rad="177800">
                    <a:schemeClr val="bg2"/>
                  </a:glow>
                </a:effectLst>
                <a:latin typeface="Arial" charset="0"/>
                <a:ea typeface="ＭＳ Ｐゴシック" charset="0"/>
                <a:cs typeface="Arial" charset="0"/>
              </a:rPr>
              <a:t>约翰</a:t>
            </a:r>
            <a:r>
              <a:rPr lang="en-US" sz="8800" b="1" kern="1200" dirty="0">
                <a:solidFill>
                  <a:schemeClr val="tx1"/>
                </a:solidFill>
                <a:effectLst>
                  <a:glow rad="177800">
                    <a:schemeClr val="bg2"/>
                  </a:glow>
                </a:effectLst>
                <a:latin typeface="Arial" charset="0"/>
                <a:ea typeface="ＭＳ Ｐゴシック" charset="0"/>
                <a:cs typeface="Arial" charset="0"/>
              </a:rPr>
              <a:t> </a:t>
            </a:r>
            <a:r>
              <a:rPr lang="zh-CN" altLang="en-US" sz="8800" b="1" kern="1200" dirty="0">
                <a:solidFill>
                  <a:schemeClr val="tx1"/>
                </a:solidFill>
                <a:effectLst>
                  <a:glow rad="177800">
                    <a:schemeClr val="bg2"/>
                  </a:glow>
                </a:effectLst>
                <a:latin typeface="Arial" charset="0"/>
                <a:ea typeface="ＭＳ Ｐゴシック" charset="0"/>
                <a:cs typeface="Arial" charset="0"/>
              </a:rPr>
              <a:t>十二</a:t>
            </a:r>
            <a:r>
              <a:rPr lang="en-US" sz="8800" b="1" kern="1200" dirty="0">
                <a:solidFill>
                  <a:schemeClr val="tx1"/>
                </a:solidFill>
                <a:effectLst>
                  <a:glow rad="177800">
                    <a:schemeClr val="bg2"/>
                  </a:glow>
                </a:effectLst>
                <a:latin typeface="Arial" charset="0"/>
                <a:ea typeface="ＭＳ Ｐゴシック" charset="0"/>
                <a:cs typeface="Arial" charset="0"/>
              </a:rPr>
              <a:t>–</a:t>
            </a:r>
            <a:r>
              <a:rPr lang="zh-CN" altLang="en-US" sz="8800" b="1" kern="1200" dirty="0">
                <a:solidFill>
                  <a:schemeClr val="tx1"/>
                </a:solidFill>
                <a:effectLst>
                  <a:glow rad="177800">
                    <a:schemeClr val="bg2"/>
                  </a:glow>
                </a:effectLst>
                <a:latin typeface="Arial" charset="0"/>
                <a:ea typeface="ＭＳ Ｐゴシック" charset="0"/>
                <a:cs typeface="Arial" charset="0"/>
              </a:rPr>
              <a:t>二十一</a:t>
            </a:r>
            <a:endParaRPr lang="en-US" sz="2000" b="1" kern="1200" dirty="0">
              <a:solidFill>
                <a:schemeClr val="tx1"/>
              </a:solidFill>
              <a:effectLst>
                <a:glow rad="177800">
                  <a:schemeClr val="bg2"/>
                </a:glow>
              </a:effectLst>
              <a:latin typeface="Arial" charset="0"/>
              <a:ea typeface="ＭＳ Ｐゴシック" charset="0"/>
              <a:cs typeface="Arial" charset="0"/>
            </a:endParaRPr>
          </a:p>
        </p:txBody>
      </p:sp>
    </p:spTree>
    <p:extLst>
      <p:ext uri="{BB962C8B-B14F-4D97-AF65-F5344CB8AC3E}">
        <p14:creationId xmlns:p14="http://schemas.microsoft.com/office/powerpoint/2010/main" val="3795653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耶稣，为了爱你，破碎而洒落</a:t>
            </a:r>
            <a:endParaRPr lang="en-US" dirty="0">
              <a:solidFill>
                <a:prstClr val="white"/>
              </a:solidFill>
              <a:effectLst>
                <a:glow rad="127000">
                  <a:prstClr val="black"/>
                </a:glow>
              </a:effectLst>
            </a:endParaRPr>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生命中最宝贵的财富，沉溺于你</a:t>
            </a:r>
            <a:endParaRPr lang="en-US" dirty="0">
              <a:ea typeface="ＭＳ Ｐゴシック" charset="0"/>
            </a:endParaRPr>
          </a:p>
        </p:txBody>
      </p:sp>
    </p:spTree>
    <p:extLst>
      <p:ext uri="{BB962C8B-B14F-4D97-AF65-F5344CB8AC3E}">
        <p14:creationId xmlns:p14="http://schemas.microsoft.com/office/powerpoint/2010/main" val="31261144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耶稣在客西马尼</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祷告</a:t>
            </a:r>
            <a:endParaRPr 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6156176" y="87079"/>
            <a:ext cx="3096344" cy="2170267"/>
          </a:xfrm>
          <a:prstGeom prst="rect">
            <a:avLst/>
          </a:prstGeom>
          <a:noFill/>
        </p:spPr>
        <p:txBody>
          <a:bodyPr wrap="square" lIns="91308" tIns="45655" rIns="91308" bIns="45655">
            <a:spAutoFit/>
          </a:bodyPr>
          <a:lstStyle/>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26:36-56</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14:32-52</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22:39-53</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15" name="Group 14"/>
          <p:cNvGrpSpPr/>
          <p:nvPr/>
        </p:nvGrpSpPr>
        <p:grpSpPr>
          <a:xfrm>
            <a:off x="179512" y="260648"/>
            <a:ext cx="2808312" cy="1394678"/>
            <a:chOff x="5508104" y="620688"/>
            <a:chExt cx="2808312" cy="1394678"/>
          </a:xfrm>
        </p:grpSpPr>
        <p:grpSp>
          <p:nvGrpSpPr>
            <p:cNvPr id="16" name="Group 15"/>
            <p:cNvGrpSpPr/>
            <p:nvPr/>
          </p:nvGrpSpPr>
          <p:grpSpPr>
            <a:xfrm>
              <a:off x="5508104" y="620689"/>
              <a:ext cx="2660102" cy="1394677"/>
              <a:chOff x="5508104" y="620689"/>
              <a:chExt cx="2660102" cy="1394677"/>
            </a:xfrm>
          </p:grpSpPr>
          <p:pic>
            <p:nvPicPr>
              <p:cNvPr id="18"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9" name="Rectangle 18"/>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21615151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95220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769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0527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1872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2202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2910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611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4517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3670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破碎并洒出，倒在你的脚下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在甜蜜的放弃中，让我被洒出来用完于你</a:t>
            </a:r>
            <a:endParaRPr lang="en-US" dirty="0">
              <a:ea typeface="ＭＳ Ｐゴシック" charset="0"/>
            </a:endParaRPr>
          </a:p>
        </p:txBody>
      </p:sp>
    </p:spTree>
    <p:extLst>
      <p:ext uri="{BB962C8B-B14F-4D97-AF65-F5344CB8AC3E}">
        <p14:creationId xmlns:p14="http://schemas.microsoft.com/office/powerpoint/2010/main" val="41577672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06653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4617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89665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47068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3407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13445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8985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339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645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7535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 y="0"/>
            <a:ext cx="3734373"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主啊，你是上帝宝贵的宝贝，祂是祂所爱的，祂自己完美的儿子</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被差遣到这世间来向我展示天父的爱，只为了爱而实行</a:t>
            </a:r>
            <a:endParaRPr lang="en-US" dirty="0">
              <a:ea typeface="ＭＳ Ｐゴシック" charset="0"/>
            </a:endParaRPr>
          </a:p>
        </p:txBody>
      </p:sp>
    </p:spTree>
    <p:extLst>
      <p:ext uri="{BB962C8B-B14F-4D97-AF65-F5344CB8AC3E}">
        <p14:creationId xmlns:p14="http://schemas.microsoft.com/office/powerpoint/2010/main" val="108763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4107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697400"/>
            <a:ext cx="8406094"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rPr>
              <a:t>耶稣在公议会面前</a:t>
            </a:r>
            <a:endParaRPr lang="en-US" sz="66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810862"/>
            <a:ext cx="5284787" cy="2170267"/>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马太</a:t>
            </a:r>
            <a:r>
              <a:rPr lang="en-US" sz="3400" b="1" dirty="0">
                <a:solidFill>
                  <a:srgbClr val="FFFFFF"/>
                </a:solidFill>
                <a:effectLst>
                  <a:glow rad="101600">
                    <a:prstClr val="black">
                      <a:alpha val="75000"/>
                    </a:prstClr>
                  </a:glow>
                  <a:outerShdw blurRad="50800" dist="88900" dir="2700000" algn="tl" rotWithShape="0">
                    <a:srgbClr val="000000"/>
                  </a:outerShdw>
                </a:effectLst>
              </a:rPr>
              <a:t> 26:57-67</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马可</a:t>
            </a:r>
            <a:r>
              <a:rPr lang="en-US" sz="3400" b="1" dirty="0">
                <a:solidFill>
                  <a:srgbClr val="FFFFFF"/>
                </a:solidFill>
                <a:effectLst>
                  <a:glow rad="101600">
                    <a:prstClr val="black">
                      <a:alpha val="75000"/>
                    </a:prstClr>
                  </a:glow>
                  <a:outerShdw blurRad="50800" dist="88900" dir="2700000" algn="tl" rotWithShape="0">
                    <a:srgbClr val="000000"/>
                  </a:outerShdw>
                </a:effectLst>
              </a:rPr>
              <a:t> 14:53-65</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路加</a:t>
            </a:r>
            <a:r>
              <a:rPr lang="en-US" sz="3400" b="1" dirty="0">
                <a:solidFill>
                  <a:srgbClr val="FFFFFF"/>
                </a:solidFill>
                <a:effectLst>
                  <a:glow rad="101600">
                    <a:prstClr val="black">
                      <a:alpha val="75000"/>
                    </a:prstClr>
                  </a:glow>
                  <a:outerShdw blurRad="50800" dist="88900" dir="2700000" algn="tl" rotWithShape="0">
                    <a:srgbClr val="000000"/>
                  </a:outerShdw>
                </a:effectLst>
              </a:rPr>
              <a:t> 22:66-71</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约翰</a:t>
            </a:r>
            <a:r>
              <a:rPr lang="en-US" sz="3400" b="1" dirty="0">
                <a:solidFill>
                  <a:srgbClr val="FFFFFF"/>
                </a:solidFill>
                <a:effectLst>
                  <a:glow rad="101600">
                    <a:prstClr val="black">
                      <a:alpha val="75000"/>
                    </a:prstClr>
                  </a:glow>
                  <a:outerShdw blurRad="50800" dist="88900" dir="2700000" algn="tl" rotWithShape="0">
                    <a:srgbClr val="000000"/>
                  </a:outerShdw>
                </a:effectLst>
              </a:rPr>
              <a:t> 18:15-27</a:t>
            </a:r>
          </a:p>
        </p:txBody>
      </p:sp>
      <p:sp>
        <p:nvSpPr>
          <p:cNvPr id="9" name="TextBox 8"/>
          <p:cNvSpPr txBox="1"/>
          <p:nvPr/>
        </p:nvSpPr>
        <p:spPr>
          <a:xfrm>
            <a:off x="318159" y="4342387"/>
            <a:ext cx="2591909" cy="5572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ndParaRPr>
          </a:p>
        </p:txBody>
      </p:sp>
      <p:grpSp>
        <p:nvGrpSpPr>
          <p:cNvPr id="8" name="Group 7"/>
          <p:cNvGrpSpPr/>
          <p:nvPr/>
        </p:nvGrpSpPr>
        <p:grpSpPr>
          <a:xfrm>
            <a:off x="395536"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4537423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572112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8403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1960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2320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2810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3340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你是完美，圣洁的，但你自愿地放弃了自己尊荣的身份</a:t>
            </a:r>
            <a:endParaRPr lang="en-US" dirty="0">
              <a:solidFill>
                <a:prstClr val="white"/>
              </a:solidFill>
              <a:effectLst>
                <a:glow rad="127000">
                  <a:prstClr val="black"/>
                </a:glow>
              </a:effectLst>
            </a:endParaRPr>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你为了赦免我的罪犯而不惜代价，你已经耗尽并为我浪费了</a:t>
            </a:r>
            <a:endParaRPr lang="en-US" dirty="0">
              <a:ea typeface="ＭＳ Ｐゴシック" charset="0"/>
            </a:endParaRPr>
          </a:p>
        </p:txBody>
      </p:sp>
    </p:spTree>
    <p:extLst>
      <p:ext uri="{BB962C8B-B14F-4D97-AF65-F5344CB8AC3E}">
        <p14:creationId xmlns:p14="http://schemas.microsoft.com/office/powerpoint/2010/main" val="2008889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26990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0408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彼得不认耶稣</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26:69-75</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14:66-72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22:54-62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18:15-27</a:t>
            </a:r>
          </a:p>
        </p:txBody>
      </p:sp>
      <p:sp>
        <p:nvSpPr>
          <p:cNvPr id="8" name="TextBox 7"/>
          <p:cNvSpPr txBox="1"/>
          <p:nvPr/>
        </p:nvSpPr>
        <p:spPr>
          <a:xfrm>
            <a:off x="215901" y="4509120"/>
            <a:ext cx="2954580" cy="646294"/>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9" name="Group 8"/>
          <p:cNvGrpSpPr/>
          <p:nvPr/>
        </p:nvGrpSpPr>
        <p:grpSpPr>
          <a:xfrm>
            <a:off x="251520" y="404664"/>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6877943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64382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31510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454846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554671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9955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1424539"/>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破碎和洒落都为了爱我，耶稣 </a:t>
            </a:r>
            <a:r>
              <a:rPr lang="en-US" altLang="zh-CN" dirty="0">
                <a:solidFill>
                  <a:prstClr val="white"/>
                </a:solidFill>
                <a:effectLst>
                  <a:glow rad="127000">
                    <a:prstClr val="black"/>
                  </a:glow>
                </a:effectLst>
              </a:rPr>
              <a:t>- </a:t>
            </a:r>
            <a:r>
              <a:rPr lang="zh-CN" altLang="en-US" dirty="0">
                <a:solidFill>
                  <a:prstClr val="white"/>
                </a:solidFill>
                <a:effectLst>
                  <a:glow rad="127000">
                    <a:prstClr val="black"/>
                  </a:glow>
                </a:effectLst>
              </a:rPr>
              <a:t>上帝最珍贵的宝藏就在我身上</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1133026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67645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48859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76635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19696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346540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a:ex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6728629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5762685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24999142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4"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lstStyle/>
          <a:p>
            <a:pPr eaLnBrk="1" hangingPunct="1">
              <a:defRPr/>
            </a:pPr>
            <a:r>
              <a:rPr lang="zh-CN" altLang="en-US" sz="4200" b="1">
                <a:effectLst>
                  <a:outerShdw blurRad="38100" dist="38100" dir="2700000" algn="tl">
                    <a:srgbClr val="FFFFFF"/>
                  </a:outerShdw>
                </a:effectLst>
                <a:latin typeface="SimHei" charset="0"/>
                <a:ea typeface="SimHei" charset="0"/>
              </a:rPr>
              <a:t>受难周</a:t>
            </a:r>
            <a:endParaRPr lang="en-US" sz="4200" b="1">
              <a:effectLst>
                <a:outerShdw blurRad="38100" dist="38100" dir="2700000" algn="tl">
                  <a:srgbClr val="FFFFFF"/>
                </a:outerShdw>
              </a:effectLst>
              <a:latin typeface="SimHei" charset="0"/>
              <a:ea typeface="SimHei" charset="0"/>
            </a:endParaRPr>
          </a:p>
        </p:txBody>
      </p:sp>
      <p:sp>
        <p:nvSpPr>
          <p:cNvPr id="269317" name="Freeform 5"/>
          <p:cNvSpPr>
            <a:spLocks/>
          </p:cNvSpPr>
          <p:nvPr/>
        </p:nvSpPr>
        <p:spPr bwMode="auto">
          <a:xfrm>
            <a:off x="5791200" y="3581400"/>
            <a:ext cx="1447800" cy="2590800"/>
          </a:xfrm>
          <a:custGeom>
            <a:avLst/>
            <a:gdLst>
              <a:gd name="T0" fmla="*/ 1447800 w 832"/>
              <a:gd name="T1" fmla="*/ 2590800 h 1600"/>
              <a:gd name="T2" fmla="*/ 1310329 w 832"/>
              <a:gd name="T3" fmla="*/ 2425637 h 1600"/>
              <a:gd name="T4" fmla="*/ 1023205 w 832"/>
              <a:gd name="T5" fmla="*/ 2234565 h 1600"/>
              <a:gd name="T6" fmla="*/ 819608 w 832"/>
              <a:gd name="T7" fmla="*/ 1956054 h 1600"/>
              <a:gd name="T8" fmla="*/ 777844 w 832"/>
              <a:gd name="T9" fmla="*/ 1764983 h 1600"/>
              <a:gd name="T10" fmla="*/ 628192 w 832"/>
              <a:gd name="T11" fmla="*/ 863060 h 1600"/>
              <a:gd name="T12" fmla="*/ 574248 w 832"/>
              <a:gd name="T13" fmla="*/ 786956 h 1600"/>
              <a:gd name="T14" fmla="*/ 532484 w 832"/>
              <a:gd name="T15" fmla="*/ 673608 h 1600"/>
              <a:gd name="T16" fmla="*/ 436776 w 832"/>
              <a:gd name="T17" fmla="*/ 584549 h 1600"/>
              <a:gd name="T18" fmla="*/ 341068 w 832"/>
              <a:gd name="T19" fmla="*/ 443675 h 1600"/>
              <a:gd name="T20" fmla="*/ 301045 w 832"/>
              <a:gd name="T21" fmla="*/ 380524 h 1600"/>
              <a:gd name="T22" fmla="*/ 163574 w 832"/>
              <a:gd name="T23" fmla="*/ 178118 h 1600"/>
              <a:gd name="T24" fmla="*/ 67866 w 832"/>
              <a:gd name="T25" fmla="*/ 76105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18" name="Freeform 6"/>
          <p:cNvSpPr>
            <a:spLocks/>
          </p:cNvSpPr>
          <p:nvPr/>
        </p:nvSpPr>
        <p:spPr bwMode="auto">
          <a:xfrm>
            <a:off x="3897313" y="2590800"/>
            <a:ext cx="1741487" cy="990600"/>
          </a:xfrm>
          <a:custGeom>
            <a:avLst/>
            <a:gdLst>
              <a:gd name="T0" fmla="*/ 1741487 w 1145"/>
              <a:gd name="T1" fmla="*/ 975626 h 860"/>
              <a:gd name="T2" fmla="*/ 1562015 w 1145"/>
              <a:gd name="T3" fmla="*/ 947981 h 860"/>
              <a:gd name="T4" fmla="*/ 1490530 w 1145"/>
              <a:gd name="T5" fmla="*/ 912273 h 860"/>
              <a:gd name="T6" fmla="*/ 1443381 w 1145"/>
              <a:gd name="T7" fmla="*/ 858136 h 860"/>
              <a:gd name="T8" fmla="*/ 1371896 w 1145"/>
              <a:gd name="T9" fmla="*/ 813213 h 860"/>
              <a:gd name="T10" fmla="*/ 1241095 w 1145"/>
              <a:gd name="T11" fmla="*/ 658864 h 860"/>
              <a:gd name="T12" fmla="*/ 1133107 w 1145"/>
              <a:gd name="T13" fmla="*/ 541374 h 860"/>
              <a:gd name="T14" fmla="*/ 1061623 w 1145"/>
              <a:gd name="T15" fmla="*/ 487237 h 860"/>
              <a:gd name="T16" fmla="*/ 871504 w 1145"/>
              <a:gd name="T17" fmla="*/ 252257 h 860"/>
              <a:gd name="T18" fmla="*/ 763517 w 1145"/>
              <a:gd name="T19" fmla="*/ 143983 h 860"/>
              <a:gd name="T20" fmla="*/ 596212 w 1145"/>
              <a:gd name="T21" fmla="*/ 117490 h 860"/>
              <a:gd name="T22" fmla="*/ 477578 w 1145"/>
              <a:gd name="T23" fmla="*/ 89845 h 860"/>
              <a:gd name="T24" fmla="*/ 441075 w 1145"/>
              <a:gd name="T25" fmla="*/ 71415 h 860"/>
              <a:gd name="T26" fmla="*/ 285938 w 1145"/>
              <a:gd name="T27" fmla="*/ 62200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19" name="Freeform 7"/>
          <p:cNvSpPr>
            <a:spLocks/>
          </p:cNvSpPr>
          <p:nvPr/>
        </p:nvSpPr>
        <p:spPr bwMode="auto">
          <a:xfrm>
            <a:off x="3884613" y="2438400"/>
            <a:ext cx="3430587" cy="3657600"/>
          </a:xfrm>
          <a:custGeom>
            <a:avLst/>
            <a:gdLst>
              <a:gd name="T0" fmla="*/ 0 w 2110"/>
              <a:gd name="T1" fmla="*/ 0 h 2534"/>
              <a:gd name="T2" fmla="*/ 63409 w 2110"/>
              <a:gd name="T3" fmla="*/ 90935 h 2534"/>
              <a:gd name="T4" fmla="*/ 255262 w 2110"/>
              <a:gd name="T5" fmla="*/ 181870 h 2534"/>
              <a:gd name="T6" fmla="*/ 318671 w 2110"/>
              <a:gd name="T7" fmla="*/ 238163 h 2534"/>
              <a:gd name="T8" fmla="*/ 460121 w 2110"/>
              <a:gd name="T9" fmla="*/ 317550 h 2534"/>
              <a:gd name="T10" fmla="*/ 612953 w 2110"/>
              <a:gd name="T11" fmla="*/ 430136 h 2534"/>
              <a:gd name="T12" fmla="*/ 676362 w 2110"/>
              <a:gd name="T13" fmla="*/ 499420 h 2534"/>
              <a:gd name="T14" fmla="*/ 689369 w 2110"/>
              <a:gd name="T15" fmla="*/ 544165 h 2534"/>
              <a:gd name="T16" fmla="*/ 842201 w 2110"/>
              <a:gd name="T17" fmla="*/ 656751 h 2534"/>
              <a:gd name="T18" fmla="*/ 1097463 w 2110"/>
              <a:gd name="T19" fmla="*/ 838621 h 2534"/>
              <a:gd name="T20" fmla="*/ 1160872 w 2110"/>
              <a:gd name="T21" fmla="*/ 906461 h 2534"/>
              <a:gd name="T22" fmla="*/ 1440521 w 2110"/>
              <a:gd name="T23" fmla="*/ 1109982 h 2534"/>
              <a:gd name="T24" fmla="*/ 1708790 w 2110"/>
              <a:gd name="T25" fmla="*/ 1280304 h 2534"/>
              <a:gd name="T26" fmla="*/ 1913650 w 2110"/>
              <a:gd name="T27" fmla="*/ 1348145 h 2534"/>
              <a:gd name="T28" fmla="*/ 2116884 w 2110"/>
              <a:gd name="T29" fmla="*/ 1631053 h 2534"/>
              <a:gd name="T30" fmla="*/ 2232320 w 2110"/>
              <a:gd name="T31" fmla="*/ 1902414 h 2534"/>
              <a:gd name="T32" fmla="*/ 2372145 w 2110"/>
              <a:gd name="T33" fmla="*/ 2173775 h 2534"/>
              <a:gd name="T34" fmla="*/ 2385152 w 2110"/>
              <a:gd name="T35" fmla="*/ 2208417 h 2534"/>
              <a:gd name="T36" fmla="*/ 2474575 w 2110"/>
              <a:gd name="T37" fmla="*/ 2321003 h 2534"/>
              <a:gd name="T38" fmla="*/ 2577005 w 2110"/>
              <a:gd name="T39" fmla="*/ 2547618 h 2534"/>
              <a:gd name="T40" fmla="*/ 2588386 w 2110"/>
              <a:gd name="T41" fmla="*/ 2683299 h 2534"/>
              <a:gd name="T42" fmla="*/ 2640414 w 2110"/>
              <a:gd name="T43" fmla="*/ 2762686 h 2534"/>
              <a:gd name="T44" fmla="*/ 2806253 w 2110"/>
              <a:gd name="T45" fmla="*/ 2977754 h 2534"/>
              <a:gd name="T46" fmla="*/ 2882669 w 2110"/>
              <a:gd name="T47" fmla="*/ 3057142 h 2534"/>
              <a:gd name="T48" fmla="*/ 2895676 w 2110"/>
              <a:gd name="T49" fmla="*/ 3091783 h 2534"/>
              <a:gd name="T50" fmla="*/ 2946078 w 2110"/>
              <a:gd name="T51" fmla="*/ 3159624 h 2534"/>
              <a:gd name="T52" fmla="*/ 3085902 w 2110"/>
              <a:gd name="T53" fmla="*/ 3306851 h 2534"/>
              <a:gd name="T54" fmla="*/ 3238734 w 2110"/>
              <a:gd name="T55" fmla="*/ 3487278 h 2534"/>
              <a:gd name="T56" fmla="*/ 3290762 w 2110"/>
              <a:gd name="T57" fmla="*/ 3566665 h 2534"/>
              <a:gd name="T58" fmla="*/ 3430587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0" name="Freeform 8"/>
          <p:cNvSpPr>
            <a:spLocks/>
          </p:cNvSpPr>
          <p:nvPr/>
        </p:nvSpPr>
        <p:spPr bwMode="auto">
          <a:xfrm>
            <a:off x="3848100" y="2438400"/>
            <a:ext cx="3390900" cy="3429000"/>
          </a:xfrm>
          <a:custGeom>
            <a:avLst/>
            <a:gdLst>
              <a:gd name="T0" fmla="*/ 3390900 w 2211"/>
              <a:gd name="T1" fmla="*/ 3429000 h 2510"/>
              <a:gd name="T2" fmla="*/ 3295814 w 2211"/>
              <a:gd name="T3" fmla="*/ 3355229 h 2510"/>
              <a:gd name="T4" fmla="*/ 3223732 w 2211"/>
              <a:gd name="T5" fmla="*/ 3311512 h 2510"/>
              <a:gd name="T6" fmla="*/ 3162386 w 2211"/>
              <a:gd name="T7" fmla="*/ 3247304 h 2510"/>
              <a:gd name="T8" fmla="*/ 3151651 w 2211"/>
              <a:gd name="T9" fmla="*/ 3215883 h 2510"/>
              <a:gd name="T10" fmla="*/ 3067300 w 2211"/>
              <a:gd name="T11" fmla="*/ 3065608 h 2510"/>
              <a:gd name="T12" fmla="*/ 2970680 w 2211"/>
              <a:gd name="T13" fmla="*/ 2851125 h 2510"/>
              <a:gd name="T14" fmla="*/ 2933872 w 2211"/>
              <a:gd name="T15" fmla="*/ 2422158 h 2510"/>
              <a:gd name="T16" fmla="*/ 2898598 w 2211"/>
              <a:gd name="T17" fmla="*/ 2240462 h 2510"/>
              <a:gd name="T18" fmla="*/ 2789709 w 2211"/>
              <a:gd name="T19" fmla="*/ 2101116 h 2510"/>
              <a:gd name="T20" fmla="*/ 2742166 w 2211"/>
              <a:gd name="T21" fmla="*/ 1983629 h 2510"/>
              <a:gd name="T22" fmla="*/ 2717628 w 2211"/>
              <a:gd name="T23" fmla="*/ 1897562 h 2510"/>
              <a:gd name="T24" fmla="*/ 2645546 w 2211"/>
              <a:gd name="T25" fmla="*/ 1833354 h 2510"/>
              <a:gd name="T26" fmla="*/ 2538191 w 2211"/>
              <a:gd name="T27" fmla="*/ 1672150 h 2510"/>
              <a:gd name="T28" fmla="*/ 2453840 w 2211"/>
              <a:gd name="T29" fmla="*/ 1490454 h 2510"/>
              <a:gd name="T30" fmla="*/ 2429301 w 2211"/>
              <a:gd name="T31" fmla="*/ 1446737 h 2510"/>
              <a:gd name="T32" fmla="*/ 2357220 w 2211"/>
              <a:gd name="T33" fmla="*/ 1382529 h 2510"/>
              <a:gd name="T34" fmla="*/ 2225326 w 2211"/>
              <a:gd name="T35" fmla="*/ 1307392 h 2510"/>
              <a:gd name="T36" fmla="*/ 2019817 w 2211"/>
              <a:gd name="T37" fmla="*/ 1168046 h 2510"/>
              <a:gd name="T38" fmla="*/ 1851115 w 2211"/>
              <a:gd name="T39" fmla="*/ 1072416 h 2510"/>
              <a:gd name="T40" fmla="*/ 1659409 w 2211"/>
              <a:gd name="T41" fmla="*/ 879791 h 2510"/>
              <a:gd name="T42" fmla="*/ 1550520 w 2211"/>
              <a:gd name="T43" fmla="*/ 771867 h 2510"/>
              <a:gd name="T44" fmla="*/ 1418626 w 2211"/>
              <a:gd name="T45" fmla="*/ 643450 h 2510"/>
              <a:gd name="T46" fmla="*/ 1249925 w 2211"/>
              <a:gd name="T47" fmla="*/ 536891 h 2510"/>
              <a:gd name="T48" fmla="*/ 1154838 w 2211"/>
              <a:gd name="T49" fmla="*/ 450825 h 2510"/>
              <a:gd name="T50" fmla="*/ 817435 w 2211"/>
              <a:gd name="T51" fmla="*/ 214483 h 2510"/>
              <a:gd name="T52" fmla="*/ 636465 w 2211"/>
              <a:gd name="T53" fmla="*/ 129783 h 2510"/>
              <a:gd name="T54" fmla="*/ 564383 w 2211"/>
              <a:gd name="T55" fmla="*/ 96996 h 2510"/>
              <a:gd name="T56" fmla="*/ 516840 w 2211"/>
              <a:gd name="T57" fmla="*/ 86067 h 2510"/>
              <a:gd name="T58" fmla="*/ 444758 w 2211"/>
              <a:gd name="T59" fmla="*/ 43716 h 2510"/>
              <a:gd name="T60" fmla="*/ 0 w 2211"/>
              <a:gd name="T61" fmla="*/ 10929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1" name="Freeform 9"/>
          <p:cNvSpPr>
            <a:spLocks/>
          </p:cNvSpPr>
          <p:nvPr/>
        </p:nvSpPr>
        <p:spPr bwMode="auto">
          <a:xfrm>
            <a:off x="3897313" y="2517775"/>
            <a:ext cx="1741487" cy="1444625"/>
          </a:xfrm>
          <a:custGeom>
            <a:avLst/>
            <a:gdLst>
              <a:gd name="T0" fmla="*/ 0 w 1176"/>
              <a:gd name="T1" fmla="*/ 0 h 816"/>
              <a:gd name="T2" fmla="*/ 453142 w 1176"/>
              <a:gd name="T3" fmla="*/ 54882 h 816"/>
              <a:gd name="T4" fmla="*/ 627883 w 1176"/>
              <a:gd name="T5" fmla="*/ 180578 h 816"/>
              <a:gd name="T6" fmla="*/ 707849 w 1176"/>
              <a:gd name="T7" fmla="*/ 249623 h 816"/>
              <a:gd name="T8" fmla="*/ 743390 w 1176"/>
              <a:gd name="T9" fmla="*/ 292112 h 816"/>
              <a:gd name="T10" fmla="*/ 777450 w 1176"/>
              <a:gd name="T11" fmla="*/ 306275 h 816"/>
              <a:gd name="T12" fmla="*/ 801143 w 1176"/>
              <a:gd name="T13" fmla="*/ 375319 h 816"/>
              <a:gd name="T14" fmla="*/ 848531 w 1176"/>
              <a:gd name="T15" fmla="*/ 430201 h 816"/>
              <a:gd name="T16" fmla="*/ 906284 w 1176"/>
              <a:gd name="T17" fmla="*/ 541734 h 816"/>
              <a:gd name="T18" fmla="*/ 999578 w 1176"/>
              <a:gd name="T19" fmla="*/ 624942 h 816"/>
              <a:gd name="T20" fmla="*/ 1045485 w 1176"/>
              <a:gd name="T21" fmla="*/ 708150 h 816"/>
              <a:gd name="T22" fmla="*/ 1149144 w 1176"/>
              <a:gd name="T23" fmla="*/ 791357 h 816"/>
              <a:gd name="T24" fmla="*/ 1335732 w 1176"/>
              <a:gd name="T25" fmla="*/ 943609 h 816"/>
              <a:gd name="T26" fmla="*/ 1405333 w 1176"/>
              <a:gd name="T27" fmla="*/ 971935 h 816"/>
              <a:gd name="T28" fmla="*/ 1474933 w 1176"/>
              <a:gd name="T29" fmla="*/ 1026817 h 816"/>
              <a:gd name="T30" fmla="*/ 1520839 w 1176"/>
              <a:gd name="T31" fmla="*/ 1111795 h 816"/>
              <a:gd name="T32" fmla="*/ 1556380 w 1176"/>
              <a:gd name="T33" fmla="*/ 1152513 h 816"/>
              <a:gd name="T34" fmla="*/ 1602287 w 1176"/>
              <a:gd name="T35" fmla="*/ 1235721 h 816"/>
              <a:gd name="T36" fmla="*/ 1614133 w 1176"/>
              <a:gd name="T37" fmla="*/ 1278210 h 816"/>
              <a:gd name="T38" fmla="*/ 1719274 w 1176"/>
              <a:gd name="T39" fmla="*/ 1387973 h 816"/>
              <a:gd name="T40" fmla="*/ 1741487 w 1176"/>
              <a:gd name="T41" fmla="*/ 1444625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2" name="Freeform 10"/>
          <p:cNvSpPr>
            <a:spLocks/>
          </p:cNvSpPr>
          <p:nvPr/>
        </p:nvSpPr>
        <p:spPr bwMode="auto">
          <a:xfrm>
            <a:off x="6019800" y="3962400"/>
            <a:ext cx="1143000" cy="2133600"/>
          </a:xfrm>
          <a:custGeom>
            <a:avLst/>
            <a:gdLst>
              <a:gd name="T0" fmla="*/ 0 w 682"/>
              <a:gd name="T1" fmla="*/ 0 h 1310"/>
              <a:gd name="T2" fmla="*/ 92177 w 682"/>
              <a:gd name="T3" fmla="*/ 231276 h 1310"/>
              <a:gd name="T4" fmla="*/ 209494 w 682"/>
              <a:gd name="T5" fmla="*/ 307825 h 1310"/>
              <a:gd name="T6" fmla="*/ 328487 w 682"/>
              <a:gd name="T7" fmla="*/ 561902 h 1310"/>
              <a:gd name="T8" fmla="*/ 434072 w 682"/>
              <a:gd name="T9" fmla="*/ 804579 h 1310"/>
              <a:gd name="T10" fmla="*/ 512842 w 682"/>
              <a:gd name="T11" fmla="*/ 1009795 h 1310"/>
              <a:gd name="T12" fmla="*/ 605019 w 682"/>
              <a:gd name="T13" fmla="*/ 1099374 h 1310"/>
              <a:gd name="T14" fmla="*/ 827921 w 682"/>
              <a:gd name="T15" fmla="*/ 1379511 h 1310"/>
              <a:gd name="T16" fmla="*/ 920098 w 682"/>
              <a:gd name="T17" fmla="*/ 1700365 h 1310"/>
              <a:gd name="T18" fmla="*/ 958645 w 682"/>
              <a:gd name="T19" fmla="*/ 1827404 h 1310"/>
              <a:gd name="T20" fmla="*/ 1039091 w 682"/>
              <a:gd name="T21" fmla="*/ 1916983 h 1310"/>
              <a:gd name="T22" fmla="*/ 1104453 w 682"/>
              <a:gd name="T23" fmla="*/ 2070081 h 1310"/>
              <a:gd name="T24" fmla="*/ 1143000 w 682"/>
              <a:gd name="T25" fmla="*/ 2133600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FF5050"/>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975"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FF5050"/>
                  </a:solidFill>
                  <a:effectLst>
                    <a:outerShdw blurRad="38100" dist="38100" dir="2700000" algn="tl">
                      <a:srgbClr val="DDDDDD"/>
                    </a:outerShdw>
                  </a:effectLst>
                  <a:latin typeface="SimHei" charset="0"/>
                  <a:ea typeface="SimHei" charset="0"/>
                  <a:cs typeface="SimHei" charset="0"/>
                </a:rPr>
                <a:t>星期五</a:t>
              </a:r>
              <a:endParaRPr lang="en-US" sz="3600" b="1">
                <a:solidFill>
                  <a:srgbClr val="FF5050"/>
                </a:solidFill>
                <a:effectLst>
                  <a:outerShdw blurRad="38100" dist="38100" dir="2700000" algn="tl">
                    <a:srgbClr val="DDDDDD"/>
                  </a:outerShdw>
                </a:effectLst>
                <a:latin typeface="SimHei" charset="0"/>
                <a:ea typeface="SimHei" charset="0"/>
                <a:cs typeface="SimHei" charset="0"/>
              </a:endParaRPr>
            </a:p>
          </p:txBody>
        </p:sp>
      </p:grpSp>
      <p:grpSp>
        <p:nvGrpSpPr>
          <p:cNvPr id="4" name="Group 1067"/>
          <p:cNvGrpSpPr>
            <a:grpSpLocks/>
          </p:cNvGrpSpPr>
          <p:nvPr/>
        </p:nvGrpSpPr>
        <p:grpSpPr bwMode="auto">
          <a:xfrm>
            <a:off x="457200" y="3886200"/>
            <a:ext cx="2133600" cy="990600"/>
            <a:chOff x="288" y="2381"/>
            <a:chExt cx="1200" cy="624"/>
          </a:xfrm>
        </p:grpSpPr>
        <p:sp>
          <p:nvSpPr>
            <p:cNvPr id="302124" name="AutoShape 11"/>
            <p:cNvSpPr>
              <a:spLocks noChangeArrowheads="1"/>
            </p:cNvSpPr>
            <p:nvPr/>
          </p:nvSpPr>
          <p:spPr bwMode="auto">
            <a:xfrm>
              <a:off x="288" y="2381"/>
              <a:ext cx="1200" cy="624"/>
            </a:xfrm>
            <a:prstGeom prst="roundRect">
              <a:avLst>
                <a:gd name="adj" fmla="val 16667"/>
              </a:avLst>
            </a:prstGeom>
            <a:noFill/>
            <a:ln w="76200">
              <a:solidFill>
                <a:srgbClr val="593C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7" name="Text Box 12"/>
            <p:cNvSpPr txBox="1">
              <a:spLocks noChangeArrowheads="1"/>
            </p:cNvSpPr>
            <p:nvPr/>
          </p:nvSpPr>
          <p:spPr bwMode="auto">
            <a:xfrm>
              <a:off x="293" y="2406"/>
              <a:ext cx="1051"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星期四</a:t>
              </a:r>
              <a:endParaRPr lang="en-US" sz="3600" b="1">
                <a:solidFill>
                  <a:srgbClr val="08121F"/>
                </a:solidFill>
                <a:effectLst>
                  <a:outerShdw blurRad="38100" dist="38100" dir="2700000" algn="tl">
                    <a:srgbClr val="DDDDDD"/>
                  </a:outerShdw>
                </a:effectLst>
                <a:latin typeface="SimHei" charset="0"/>
                <a:ea typeface="SimHei" charset="0"/>
                <a:cs typeface="SimHei" charset="0"/>
              </a:endParaRPr>
            </a:p>
          </p:txBody>
        </p:sp>
      </p:grpSp>
      <p:grpSp>
        <p:nvGrpSpPr>
          <p:cNvPr id="5" name="Group 1064"/>
          <p:cNvGrpSpPr>
            <a:grpSpLocks/>
          </p:cNvGrpSpPr>
          <p:nvPr/>
        </p:nvGrpSpPr>
        <p:grpSpPr bwMode="auto">
          <a:xfrm>
            <a:off x="457200" y="6019800"/>
            <a:ext cx="3962400" cy="646113"/>
            <a:chOff x="384" y="3668"/>
            <a:chExt cx="2352" cy="557"/>
          </a:xfrm>
        </p:grpSpPr>
        <p:sp>
          <p:nvSpPr>
            <p:cNvPr id="302122"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008000"/>
                </a:solidFill>
                <a:latin typeface="Garamond" charset="0"/>
                <a:ea typeface="ＭＳ Ｐゴシック" charset="0"/>
              </a:endParaRPr>
            </a:p>
          </p:txBody>
        </p:sp>
        <p:sp>
          <p:nvSpPr>
            <p:cNvPr id="40" name="Text Box 12"/>
            <p:cNvSpPr txBox="1">
              <a:spLocks noChangeArrowheads="1"/>
            </p:cNvSpPr>
            <p:nvPr/>
          </p:nvSpPr>
          <p:spPr bwMode="auto">
            <a:xfrm>
              <a:off x="384" y="3668"/>
              <a:ext cx="1131" cy="556"/>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00800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008000"/>
                </a:solidFill>
                <a:effectLst>
                  <a:outerShdw blurRad="38100" dist="38100" dir="2700000" algn="tl">
                    <a:srgbClr val="DDDDDD"/>
                  </a:outerShdw>
                </a:effectLst>
                <a:latin typeface="SimHei" charset="0"/>
                <a:ea typeface="SimHei" charset="0"/>
                <a:cs typeface="SimHei" charset="0"/>
              </a:endParaRPr>
            </a:p>
          </p:txBody>
        </p:sp>
      </p:grpSp>
      <p:grpSp>
        <p:nvGrpSpPr>
          <p:cNvPr id="11" name="Group 23"/>
          <p:cNvGrpSpPr>
            <a:grpSpLocks/>
          </p:cNvGrpSpPr>
          <p:nvPr/>
        </p:nvGrpSpPr>
        <p:grpSpPr bwMode="auto">
          <a:xfrm>
            <a:off x="4732338" y="4114800"/>
            <a:ext cx="1820862" cy="2133600"/>
            <a:chOff x="3173" y="2592"/>
            <a:chExt cx="1147" cy="1344"/>
          </a:xfrm>
        </p:grpSpPr>
        <p:sp>
          <p:nvSpPr>
            <p:cNvPr id="302120"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28" name="Text Box 16"/>
            <p:cNvSpPr txBox="1">
              <a:spLocks noChangeArrowheads="1"/>
            </p:cNvSpPr>
            <p:nvPr/>
          </p:nvSpPr>
          <p:spPr bwMode="auto">
            <a:xfrm>
              <a:off x="3173" y="2620"/>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3600" b="1">
                  <a:solidFill>
                    <a:srgbClr val="80008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2" name="Group 21"/>
          <p:cNvGrpSpPr>
            <a:grpSpLocks/>
          </p:cNvGrpSpPr>
          <p:nvPr/>
        </p:nvGrpSpPr>
        <p:grpSpPr bwMode="auto">
          <a:xfrm>
            <a:off x="2362200" y="68263"/>
            <a:ext cx="2438400" cy="922337"/>
            <a:chOff x="1488" y="91"/>
            <a:chExt cx="1536" cy="581"/>
          </a:xfrm>
        </p:grpSpPr>
        <p:sp>
          <p:nvSpPr>
            <p:cNvPr id="302118"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32" name="Text Box 20"/>
            <p:cNvSpPr txBox="1">
              <a:spLocks noChangeArrowheads="1"/>
            </p:cNvSpPr>
            <p:nvPr/>
          </p:nvSpPr>
          <p:spPr bwMode="auto">
            <a:xfrm>
              <a:off x="1518" y="96"/>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3600" b="1">
                  <a:solidFill>
                    <a:srgbClr val="FF0000"/>
                  </a:solidFill>
                  <a:effectLst>
                    <a:outerShdw blurRad="38100" dist="38100" dir="2700000" algn="tl">
                      <a:srgbClr val="DDDDDD"/>
                    </a:outerShdw>
                  </a:effectLst>
                  <a:latin typeface="SimHei" charset="0"/>
                  <a:ea typeface="SimHei" charset="0"/>
                  <a:cs typeface="SimHei" charset="0"/>
                </a:rPr>
                <a:t>星期一</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3" name="Group 27"/>
          <p:cNvGrpSpPr>
            <a:grpSpLocks/>
          </p:cNvGrpSpPr>
          <p:nvPr/>
        </p:nvGrpSpPr>
        <p:grpSpPr bwMode="auto">
          <a:xfrm>
            <a:off x="5334000" y="76200"/>
            <a:ext cx="1905000" cy="1752600"/>
            <a:chOff x="3360" y="96"/>
            <a:chExt cx="1200" cy="1104"/>
          </a:xfrm>
        </p:grpSpPr>
        <p:sp>
          <p:nvSpPr>
            <p:cNvPr id="302116"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38" name="Text Box 26"/>
            <p:cNvSpPr txBox="1">
              <a:spLocks noChangeArrowheads="1"/>
            </p:cNvSpPr>
            <p:nvPr/>
          </p:nvSpPr>
          <p:spPr bwMode="auto">
            <a:xfrm>
              <a:off x="3360" y="96"/>
              <a:ext cx="989"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FF8000"/>
                  </a:solidFill>
                  <a:effectLst>
                    <a:outerShdw blurRad="38100" dist="38100" dir="2700000" algn="tl">
                      <a:srgbClr val="DDDDDD"/>
                    </a:outerShdw>
                  </a:effectLst>
                  <a:latin typeface="SimHei" charset="0"/>
                  <a:ea typeface="SimHei" charset="0"/>
                  <a:cs typeface="SimHei" charset="0"/>
                </a:rPr>
                <a:t>星期二</a:t>
              </a:r>
              <a:endParaRPr lang="en-US" sz="3600" b="1">
                <a:solidFill>
                  <a:srgbClr val="EEECE1"/>
                </a:solidFill>
                <a:effectLst>
                  <a:outerShdw blurRad="38100" dist="38100" dir="2700000" algn="tl">
                    <a:srgbClr val="DDDDDD"/>
                  </a:outerShdw>
                </a:effectLst>
                <a:latin typeface="SimHei" charset="0"/>
                <a:ea typeface="SimHei" charset="0"/>
                <a:cs typeface="SimHei"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63321 w 2110"/>
              <a:gd name="T3" fmla="*/ 89040 h 2534"/>
              <a:gd name="T4" fmla="*/ 254907 w 2110"/>
              <a:gd name="T5" fmla="*/ 178081 h 2534"/>
              <a:gd name="T6" fmla="*/ 318228 w 2110"/>
              <a:gd name="T7" fmla="*/ 233201 h 2534"/>
              <a:gd name="T8" fmla="*/ 459483 w 2110"/>
              <a:gd name="T9" fmla="*/ 310934 h 2534"/>
              <a:gd name="T10" fmla="*/ 612102 w 2110"/>
              <a:gd name="T11" fmla="*/ 421175 h 2534"/>
              <a:gd name="T12" fmla="*/ 675423 w 2110"/>
              <a:gd name="T13" fmla="*/ 489015 h 2534"/>
              <a:gd name="T14" fmla="*/ 688412 w 2110"/>
              <a:gd name="T15" fmla="*/ 532829 h 2534"/>
              <a:gd name="T16" fmla="*/ 841032 w 2110"/>
              <a:gd name="T17" fmla="*/ 643069 h 2534"/>
              <a:gd name="T18" fmla="*/ 1095939 w 2110"/>
              <a:gd name="T19" fmla="*/ 821150 h 2534"/>
              <a:gd name="T20" fmla="*/ 1159260 w 2110"/>
              <a:gd name="T21" fmla="*/ 887577 h 2534"/>
              <a:gd name="T22" fmla="*/ 1438522 w 2110"/>
              <a:gd name="T23" fmla="*/ 1086857 h 2534"/>
              <a:gd name="T24" fmla="*/ 1706418 w 2110"/>
              <a:gd name="T25" fmla="*/ 1253631 h 2534"/>
              <a:gd name="T26" fmla="*/ 1910993 w 2110"/>
              <a:gd name="T27" fmla="*/ 1320058 h 2534"/>
              <a:gd name="T28" fmla="*/ 2113945 w 2110"/>
              <a:gd name="T29" fmla="*/ 1597073 h 2534"/>
              <a:gd name="T30" fmla="*/ 2229222 w 2110"/>
              <a:gd name="T31" fmla="*/ 1862780 h 2534"/>
              <a:gd name="T32" fmla="*/ 2368852 w 2110"/>
              <a:gd name="T33" fmla="*/ 2128488 h 2534"/>
              <a:gd name="T34" fmla="*/ 2381841 w 2110"/>
              <a:gd name="T35" fmla="*/ 2162408 h 2534"/>
              <a:gd name="T36" fmla="*/ 2471140 w 2110"/>
              <a:gd name="T37" fmla="*/ 2272648 h 2534"/>
              <a:gd name="T38" fmla="*/ 2573428 w 2110"/>
              <a:gd name="T39" fmla="*/ 2494543 h 2534"/>
              <a:gd name="T40" fmla="*/ 2584793 w 2110"/>
              <a:gd name="T41" fmla="*/ 2627396 h 2534"/>
              <a:gd name="T42" fmla="*/ 2636749 w 2110"/>
              <a:gd name="T43" fmla="*/ 2705130 h 2534"/>
              <a:gd name="T44" fmla="*/ 2802357 w 2110"/>
              <a:gd name="T45" fmla="*/ 2915718 h 2534"/>
              <a:gd name="T46" fmla="*/ 2878667 w 2110"/>
              <a:gd name="T47" fmla="*/ 2993451 h 2534"/>
              <a:gd name="T48" fmla="*/ 2891656 w 2110"/>
              <a:gd name="T49" fmla="*/ 3027371 h 2534"/>
              <a:gd name="T50" fmla="*/ 2941988 w 2110"/>
              <a:gd name="T51" fmla="*/ 3093798 h 2534"/>
              <a:gd name="T52" fmla="*/ 3081619 w 2110"/>
              <a:gd name="T53" fmla="*/ 3237959 h 2534"/>
              <a:gd name="T54" fmla="*/ 3234239 w 2110"/>
              <a:gd name="T55" fmla="*/ 3414626 h 2534"/>
              <a:gd name="T56" fmla="*/ 3286194 w 2110"/>
              <a:gd name="T57" fmla="*/ 3492360 h 2534"/>
              <a:gd name="T58" fmla="*/ 3425825 w 2110"/>
              <a:gd name="T59" fmla="*/ 35814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59154 w 2110"/>
              <a:gd name="T3" fmla="*/ 90935 h 2534"/>
              <a:gd name="T4" fmla="*/ 238134 w 2110"/>
              <a:gd name="T5" fmla="*/ 181870 h 2534"/>
              <a:gd name="T6" fmla="*/ 297288 w 2110"/>
              <a:gd name="T7" fmla="*/ 238163 h 2534"/>
              <a:gd name="T8" fmla="*/ 429248 w 2110"/>
              <a:gd name="T9" fmla="*/ 317550 h 2534"/>
              <a:gd name="T10" fmla="*/ 571825 w 2110"/>
              <a:gd name="T11" fmla="*/ 430136 h 2534"/>
              <a:gd name="T12" fmla="*/ 630979 w 2110"/>
              <a:gd name="T13" fmla="*/ 499420 h 2534"/>
              <a:gd name="T14" fmla="*/ 643114 w 2110"/>
              <a:gd name="T15" fmla="*/ 544165 h 2534"/>
              <a:gd name="T16" fmla="*/ 785691 w 2110"/>
              <a:gd name="T17" fmla="*/ 656751 h 2534"/>
              <a:gd name="T18" fmla="*/ 1023825 w 2110"/>
              <a:gd name="T19" fmla="*/ 838621 h 2534"/>
              <a:gd name="T20" fmla="*/ 1082979 w 2110"/>
              <a:gd name="T21" fmla="*/ 906461 h 2534"/>
              <a:gd name="T22" fmla="*/ 1343865 w 2110"/>
              <a:gd name="T23" fmla="*/ 1109982 h 2534"/>
              <a:gd name="T24" fmla="*/ 1594133 w 2110"/>
              <a:gd name="T25" fmla="*/ 1280304 h 2534"/>
              <a:gd name="T26" fmla="*/ 1785247 w 2110"/>
              <a:gd name="T27" fmla="*/ 1348145 h 2534"/>
              <a:gd name="T28" fmla="*/ 1974844 w 2110"/>
              <a:gd name="T29" fmla="*/ 1631053 h 2534"/>
              <a:gd name="T30" fmla="*/ 2082535 w 2110"/>
              <a:gd name="T31" fmla="*/ 1902414 h 2534"/>
              <a:gd name="T32" fmla="*/ 2212978 w 2110"/>
              <a:gd name="T33" fmla="*/ 2173775 h 2534"/>
              <a:gd name="T34" fmla="*/ 2225112 w 2110"/>
              <a:gd name="T35" fmla="*/ 2208417 h 2534"/>
              <a:gd name="T36" fmla="*/ 2308535 w 2110"/>
              <a:gd name="T37" fmla="*/ 2321003 h 2534"/>
              <a:gd name="T38" fmla="*/ 2404092 w 2110"/>
              <a:gd name="T39" fmla="*/ 2547618 h 2534"/>
              <a:gd name="T40" fmla="*/ 2414709 w 2110"/>
              <a:gd name="T41" fmla="*/ 2683299 h 2534"/>
              <a:gd name="T42" fmla="*/ 2463246 w 2110"/>
              <a:gd name="T43" fmla="*/ 2762686 h 2534"/>
              <a:gd name="T44" fmla="*/ 2617958 w 2110"/>
              <a:gd name="T45" fmla="*/ 2977754 h 2534"/>
              <a:gd name="T46" fmla="*/ 2689246 w 2110"/>
              <a:gd name="T47" fmla="*/ 3057142 h 2534"/>
              <a:gd name="T48" fmla="*/ 2701380 w 2110"/>
              <a:gd name="T49" fmla="*/ 3091783 h 2534"/>
              <a:gd name="T50" fmla="*/ 2748400 w 2110"/>
              <a:gd name="T51" fmla="*/ 3159624 h 2534"/>
              <a:gd name="T52" fmla="*/ 2878843 w 2110"/>
              <a:gd name="T53" fmla="*/ 3306851 h 2534"/>
              <a:gd name="T54" fmla="*/ 3021420 w 2110"/>
              <a:gd name="T55" fmla="*/ 3487278 h 2534"/>
              <a:gd name="T56" fmla="*/ 3069957 w 2110"/>
              <a:gd name="T57" fmla="*/ 3566665 h 2534"/>
              <a:gd name="T58" fmla="*/ 3200400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3999" name="Freeform 1055"/>
          <p:cNvSpPr>
            <a:spLocks/>
          </p:cNvSpPr>
          <p:nvPr/>
        </p:nvSpPr>
        <p:spPr bwMode="auto">
          <a:xfrm>
            <a:off x="2036763" y="2874963"/>
            <a:ext cx="5295900" cy="3271837"/>
          </a:xfrm>
          <a:custGeom>
            <a:avLst/>
            <a:gdLst>
              <a:gd name="T0" fmla="*/ 5295900 w 3336"/>
              <a:gd name="T1" fmla="*/ 3271837 h 2061"/>
              <a:gd name="T2" fmla="*/ 5138738 w 3336"/>
              <a:gd name="T3" fmla="*/ 3019425 h 2061"/>
              <a:gd name="T4" fmla="*/ 5067300 w 3336"/>
              <a:gd name="T5" fmla="*/ 2900362 h 2061"/>
              <a:gd name="T6" fmla="*/ 5043488 w 3336"/>
              <a:gd name="T7" fmla="*/ 2863850 h 2061"/>
              <a:gd name="T8" fmla="*/ 5006975 w 3336"/>
              <a:gd name="T9" fmla="*/ 2828925 h 2061"/>
              <a:gd name="T10" fmla="*/ 4959350 w 3336"/>
              <a:gd name="T11" fmla="*/ 2744787 h 2061"/>
              <a:gd name="T12" fmla="*/ 4792663 w 3336"/>
              <a:gd name="T13" fmla="*/ 2540000 h 2061"/>
              <a:gd name="T14" fmla="*/ 4719638 w 3336"/>
              <a:gd name="T15" fmla="*/ 2457450 h 2061"/>
              <a:gd name="T16" fmla="*/ 4624388 w 3336"/>
              <a:gd name="T17" fmla="*/ 2193925 h 2061"/>
              <a:gd name="T18" fmla="*/ 4529138 w 3336"/>
              <a:gd name="T19" fmla="*/ 1954212 h 2061"/>
              <a:gd name="T20" fmla="*/ 4479925 w 3336"/>
              <a:gd name="T21" fmla="*/ 1738312 h 2061"/>
              <a:gd name="T22" fmla="*/ 4371975 w 3336"/>
              <a:gd name="T23" fmla="*/ 1558925 h 2061"/>
              <a:gd name="T24" fmla="*/ 4181475 w 3336"/>
              <a:gd name="T25" fmla="*/ 1343025 h 2061"/>
              <a:gd name="T26" fmla="*/ 4121150 w 3336"/>
              <a:gd name="T27" fmla="*/ 1270000 h 2061"/>
              <a:gd name="T28" fmla="*/ 4060825 w 3336"/>
              <a:gd name="T29" fmla="*/ 1042987 h 2061"/>
              <a:gd name="T30" fmla="*/ 3870325 w 3336"/>
              <a:gd name="T31" fmla="*/ 958850 h 2061"/>
              <a:gd name="T32" fmla="*/ 3786188 w 3336"/>
              <a:gd name="T33" fmla="*/ 815975 h 2061"/>
              <a:gd name="T34" fmla="*/ 3736975 w 3336"/>
              <a:gd name="T35" fmla="*/ 755650 h 2061"/>
              <a:gd name="T36" fmla="*/ 3665538 w 3336"/>
              <a:gd name="T37" fmla="*/ 647700 h 2061"/>
              <a:gd name="T38" fmla="*/ 3570288 w 3336"/>
              <a:gd name="T39" fmla="*/ 576262 h 2061"/>
              <a:gd name="T40" fmla="*/ 3498850 w 3336"/>
              <a:gd name="T41" fmla="*/ 539750 h 2061"/>
              <a:gd name="T42" fmla="*/ 3402013 w 3336"/>
              <a:gd name="T43" fmla="*/ 407987 h 2061"/>
              <a:gd name="T44" fmla="*/ 3246438 w 3336"/>
              <a:gd name="T45" fmla="*/ 455612 h 2061"/>
              <a:gd name="T46" fmla="*/ 3209925 w 3336"/>
              <a:gd name="T47" fmla="*/ 468312 h 2061"/>
              <a:gd name="T48" fmla="*/ 2851150 w 3336"/>
              <a:gd name="T49" fmla="*/ 479425 h 2061"/>
              <a:gd name="T50" fmla="*/ 2635250 w 3336"/>
              <a:gd name="T51" fmla="*/ 623887 h 2061"/>
              <a:gd name="T52" fmla="*/ 2468563 w 3336"/>
              <a:gd name="T53" fmla="*/ 684212 h 2061"/>
              <a:gd name="T54" fmla="*/ 2408238 w 3336"/>
              <a:gd name="T55" fmla="*/ 731837 h 2061"/>
              <a:gd name="T56" fmla="*/ 2205038 w 3336"/>
              <a:gd name="T57" fmla="*/ 766762 h 2061"/>
              <a:gd name="T58" fmla="*/ 1952625 w 3336"/>
              <a:gd name="T59" fmla="*/ 850900 h 2061"/>
              <a:gd name="T60" fmla="*/ 1593850 w 3336"/>
              <a:gd name="T61" fmla="*/ 935037 h 2061"/>
              <a:gd name="T62" fmla="*/ 1485900 w 3336"/>
              <a:gd name="T63" fmla="*/ 1055687 h 2061"/>
              <a:gd name="T64" fmla="*/ 1246188 w 3336"/>
              <a:gd name="T65" fmla="*/ 1246187 h 2061"/>
              <a:gd name="T66" fmla="*/ 1090613 w 3336"/>
              <a:gd name="T67" fmla="*/ 1319212 h 2061"/>
              <a:gd name="T68" fmla="*/ 658813 w 3336"/>
              <a:gd name="T69" fmla="*/ 1270000 h 2061"/>
              <a:gd name="T70" fmla="*/ 419100 w 3336"/>
              <a:gd name="T71" fmla="*/ 1174750 h 2061"/>
              <a:gd name="T72" fmla="*/ 382588 w 3336"/>
              <a:gd name="T73" fmla="*/ 1090612 h 2061"/>
              <a:gd name="T74" fmla="*/ 347663 w 3336"/>
              <a:gd name="T75" fmla="*/ 923925 h 2061"/>
              <a:gd name="T76" fmla="*/ 311150 w 3336"/>
              <a:gd name="T77" fmla="*/ 898525 h 2061"/>
              <a:gd name="T78" fmla="*/ 263525 w 3336"/>
              <a:gd name="T79" fmla="*/ 792162 h 2061"/>
              <a:gd name="T80" fmla="*/ 155575 w 3336"/>
              <a:gd name="T81" fmla="*/ 395287 h 2061"/>
              <a:gd name="T82" fmla="*/ 142875 w 3336"/>
              <a:gd name="T83" fmla="*/ 144462 h 2061"/>
              <a:gd name="T84" fmla="*/ 71438 w 3336"/>
              <a:gd name="T85" fmla="*/ 96837 h 2061"/>
              <a:gd name="T86" fmla="*/ 36513 w 3336"/>
              <a:gd name="T87" fmla="*/ 23812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00" name="Freeform 1056"/>
          <p:cNvSpPr>
            <a:spLocks/>
          </p:cNvSpPr>
          <p:nvPr/>
        </p:nvSpPr>
        <p:spPr bwMode="auto">
          <a:xfrm>
            <a:off x="2322513" y="2398713"/>
            <a:ext cx="2809875" cy="1622425"/>
          </a:xfrm>
          <a:custGeom>
            <a:avLst/>
            <a:gdLst>
              <a:gd name="T0" fmla="*/ 0 w 1770"/>
              <a:gd name="T1" fmla="*/ 512763 h 1022"/>
              <a:gd name="T2" fmla="*/ 88900 w 1770"/>
              <a:gd name="T3" fmla="*/ 795338 h 1022"/>
              <a:gd name="T4" fmla="*/ 166688 w 1770"/>
              <a:gd name="T5" fmla="*/ 974725 h 1022"/>
              <a:gd name="T6" fmla="*/ 192088 w 1770"/>
              <a:gd name="T7" fmla="*/ 1257300 h 1022"/>
              <a:gd name="T8" fmla="*/ 282575 w 1770"/>
              <a:gd name="T9" fmla="*/ 1462088 h 1022"/>
              <a:gd name="T10" fmla="*/ 449263 w 1770"/>
              <a:gd name="T11" fmla="*/ 1603375 h 1022"/>
              <a:gd name="T12" fmla="*/ 666750 w 1770"/>
              <a:gd name="T13" fmla="*/ 1577975 h 1022"/>
              <a:gd name="T14" fmla="*/ 730250 w 1770"/>
              <a:gd name="T15" fmla="*/ 1500188 h 1022"/>
              <a:gd name="T16" fmla="*/ 911225 w 1770"/>
              <a:gd name="T17" fmla="*/ 1411288 h 1022"/>
              <a:gd name="T18" fmla="*/ 1090613 w 1770"/>
              <a:gd name="T19" fmla="*/ 1257300 h 1022"/>
              <a:gd name="T20" fmla="*/ 1154113 w 1770"/>
              <a:gd name="T21" fmla="*/ 1193800 h 1022"/>
              <a:gd name="T22" fmla="*/ 1398588 w 1770"/>
              <a:gd name="T23" fmla="*/ 1116013 h 1022"/>
              <a:gd name="T24" fmla="*/ 1487488 w 1770"/>
              <a:gd name="T25" fmla="*/ 1065213 h 1022"/>
              <a:gd name="T26" fmla="*/ 1590675 w 1770"/>
              <a:gd name="T27" fmla="*/ 923925 h 1022"/>
              <a:gd name="T28" fmla="*/ 1731963 w 1770"/>
              <a:gd name="T29" fmla="*/ 873125 h 1022"/>
              <a:gd name="T30" fmla="*/ 2052638 w 1770"/>
              <a:gd name="T31" fmla="*/ 744538 h 1022"/>
              <a:gd name="T32" fmla="*/ 2295525 w 1770"/>
              <a:gd name="T33" fmla="*/ 538163 h 1022"/>
              <a:gd name="T34" fmla="*/ 2489200 w 1770"/>
              <a:gd name="T35" fmla="*/ 423863 h 1022"/>
              <a:gd name="T36" fmla="*/ 2540000 w 1770"/>
              <a:gd name="T37" fmla="*/ 346075 h 1022"/>
              <a:gd name="T38" fmla="*/ 2616200 w 1770"/>
              <a:gd name="T39" fmla="*/ 320675 h 1022"/>
              <a:gd name="T40" fmla="*/ 2706688 w 1770"/>
              <a:gd name="T41" fmla="*/ 128588 h 1022"/>
              <a:gd name="T42" fmla="*/ 2744788 w 1770"/>
              <a:gd name="T43" fmla="*/ 63500 h 1022"/>
              <a:gd name="T44" fmla="*/ 2809875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14" name="Group 1065"/>
          <p:cNvGrpSpPr>
            <a:grpSpLocks/>
          </p:cNvGrpSpPr>
          <p:nvPr/>
        </p:nvGrpSpPr>
        <p:grpSpPr bwMode="auto">
          <a:xfrm>
            <a:off x="457200" y="5410200"/>
            <a:ext cx="3962400" cy="666750"/>
            <a:chOff x="384" y="3161"/>
            <a:chExt cx="2352" cy="592"/>
          </a:xfrm>
        </p:grpSpPr>
        <p:sp>
          <p:nvSpPr>
            <p:cNvPr id="9" name="Text Box 12"/>
            <p:cNvSpPr txBox="1">
              <a:spLocks noChangeArrowheads="1"/>
            </p:cNvSpPr>
            <p:nvPr/>
          </p:nvSpPr>
          <p:spPr bwMode="auto">
            <a:xfrm>
              <a:off x="384" y="3161"/>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663300"/>
                  </a:solidFill>
                  <a:effectLst>
                    <a:outerShdw blurRad="38100" dist="38100" dir="2700000" algn="tl">
                      <a:srgbClr val="DDDDDD"/>
                    </a:outerShdw>
                  </a:effectLst>
                  <a:latin typeface="SimHei" charset="0"/>
                  <a:ea typeface="SimHei" charset="0"/>
                  <a:cs typeface="SimHei" charset="0"/>
                </a:rPr>
                <a:t>星期六</a:t>
              </a:r>
              <a:endParaRPr lang="en-US" sz="3600" b="1">
                <a:solidFill>
                  <a:srgbClr val="663300"/>
                </a:solidFill>
                <a:effectLst>
                  <a:outerShdw blurRad="38100" dist="38100" dir="2700000" algn="tl">
                    <a:srgbClr val="DDDDDD"/>
                  </a:outerShdw>
                </a:effectLst>
                <a:latin typeface="SimHei" charset="0"/>
                <a:ea typeface="SimHei" charset="0"/>
                <a:cs typeface="SimHei" charset="0"/>
              </a:endParaRP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663300"/>
                </a:solidFill>
                <a:effectLst>
                  <a:outerShdw blurRad="38100" dist="38100" dir="2700000" algn="tl">
                    <a:srgbClr val="DDDDDD"/>
                  </a:outerShdw>
                </a:effectLst>
                <a:latin typeface="Garamond" charset="0"/>
                <a:ea typeface="ＭＳ Ｐゴシック" charset="-128"/>
                <a:cs typeface="ＭＳ Ｐゴシック" charset="-128"/>
              </a:endParaRPr>
            </a:p>
          </p:txBody>
        </p:sp>
      </p:grpSp>
      <p:grpSp>
        <p:nvGrpSpPr>
          <p:cNvPr id="15" name="Group 1066"/>
          <p:cNvGrpSpPr>
            <a:grpSpLocks/>
          </p:cNvGrpSpPr>
          <p:nvPr/>
        </p:nvGrpSpPr>
        <p:grpSpPr bwMode="auto">
          <a:xfrm>
            <a:off x="457200" y="4953000"/>
            <a:ext cx="3962400" cy="649288"/>
            <a:chOff x="288" y="2976"/>
            <a:chExt cx="2352" cy="579"/>
          </a:xfrm>
        </p:grpSpPr>
        <p:sp>
          <p:nvSpPr>
            <p:cNvPr id="38" name="Text Box 12"/>
            <p:cNvSpPr txBox="1">
              <a:spLocks noChangeArrowheads="1"/>
            </p:cNvSpPr>
            <p:nvPr/>
          </p:nvSpPr>
          <p:spPr bwMode="auto">
            <a:xfrm>
              <a:off x="288" y="2977"/>
              <a:ext cx="1051" cy="57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en-US">
                  <a:solidFill>
                    <a:srgbClr val="EEECE1"/>
                  </a:solidFill>
                  <a:effectLst>
                    <a:outerShdw blurRad="38100" dist="38100" dir="2700000" algn="tl">
                      <a:srgbClr val="DDDDDD"/>
                    </a:outerShdw>
                  </a:effectLst>
                  <a:latin typeface="Chalkboard" charset="0"/>
                </a:rPr>
                <a:t>Fri</a:t>
              </a:r>
              <a:endParaRPr lang="en-US">
                <a:solidFill>
                  <a:srgbClr val="000079"/>
                </a:solidFill>
                <a:effectLst>
                  <a:outerShdw blurRad="38100" dist="38100" dir="2700000" algn="tl">
                    <a:srgbClr val="DDDDDD"/>
                  </a:outerShdw>
                </a:effectLst>
                <a:latin typeface="Chalkboard" charset="0"/>
              </a:endParaRPr>
            </a:p>
          </p:txBody>
        </p:sp>
        <p:sp>
          <p:nvSpPr>
            <p:cNvPr id="302113"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008000"/>
                </a:solidFill>
                <a:latin typeface="Garamond" charset="0"/>
                <a:ea typeface="ＭＳ Ｐゴシック" charset="0"/>
              </a:endParaRPr>
            </a:p>
          </p:txBody>
        </p:sp>
      </p:grpSp>
      <p:grpSp>
        <p:nvGrpSpPr>
          <p:cNvPr id="16"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0099CC"/>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0099CC"/>
                  </a:solidFill>
                  <a:effectLst>
                    <a:outerShdw blurRad="38100" dist="38100" dir="2700000" algn="tl">
                      <a:srgbClr val="DDDDDD"/>
                    </a:outerShdw>
                  </a:effectLst>
                  <a:latin typeface="SimHei" charset="0"/>
                  <a:ea typeface="SimHei" charset="0"/>
                  <a:cs typeface="SimHei" charset="0"/>
                </a:rPr>
                <a:t>星期六</a:t>
              </a:r>
              <a:endParaRPr lang="en-US" sz="3600" b="1">
                <a:solidFill>
                  <a:srgbClr val="0099CC"/>
                </a:solidFill>
                <a:effectLst>
                  <a:outerShdw blurRad="38100" dist="38100" dir="2700000" algn="tl">
                    <a:srgbClr val="DDDDDD"/>
                  </a:outerShdw>
                </a:effectLst>
                <a:latin typeface="SimHei" charset="0"/>
                <a:ea typeface="SimHei" charset="0"/>
                <a:cs typeface="SimHei" charset="0"/>
              </a:endParaRPr>
            </a:p>
          </p:txBody>
        </p:sp>
      </p:grpSp>
      <p:sp>
        <p:nvSpPr>
          <p:cNvPr id="84014" name="Freeform 1070"/>
          <p:cNvSpPr>
            <a:spLocks/>
          </p:cNvSpPr>
          <p:nvPr/>
        </p:nvSpPr>
        <p:spPr bwMode="auto">
          <a:xfrm>
            <a:off x="1628775" y="2603500"/>
            <a:ext cx="3605213" cy="1590675"/>
          </a:xfrm>
          <a:custGeom>
            <a:avLst/>
            <a:gdLst>
              <a:gd name="T0" fmla="*/ 3605213 w 2271"/>
              <a:gd name="T1" fmla="*/ 0 h 1002"/>
              <a:gd name="T2" fmla="*/ 3503613 w 2271"/>
              <a:gd name="T3" fmla="*/ 90488 h 1002"/>
              <a:gd name="T4" fmla="*/ 3425825 w 2271"/>
              <a:gd name="T5" fmla="*/ 193675 h 1002"/>
              <a:gd name="T6" fmla="*/ 3322638 w 2271"/>
              <a:gd name="T7" fmla="*/ 373063 h 1002"/>
              <a:gd name="T8" fmla="*/ 3246438 w 2271"/>
              <a:gd name="T9" fmla="*/ 411163 h 1002"/>
              <a:gd name="T10" fmla="*/ 3130550 w 2271"/>
              <a:gd name="T11" fmla="*/ 577850 h 1002"/>
              <a:gd name="T12" fmla="*/ 2822575 w 2271"/>
              <a:gd name="T13" fmla="*/ 706438 h 1002"/>
              <a:gd name="T14" fmla="*/ 2693988 w 2271"/>
              <a:gd name="T15" fmla="*/ 835025 h 1002"/>
              <a:gd name="T16" fmla="*/ 2413000 w 2271"/>
              <a:gd name="T17" fmla="*/ 936625 h 1002"/>
              <a:gd name="T18" fmla="*/ 2039938 w 2271"/>
              <a:gd name="T19" fmla="*/ 1244600 h 1002"/>
              <a:gd name="T20" fmla="*/ 1925638 w 2271"/>
              <a:gd name="T21" fmla="*/ 1295400 h 1002"/>
              <a:gd name="T22" fmla="*/ 1501775 w 2271"/>
              <a:gd name="T23" fmla="*/ 1501775 h 1002"/>
              <a:gd name="T24" fmla="*/ 1282700 w 2271"/>
              <a:gd name="T25" fmla="*/ 1590675 h 1002"/>
              <a:gd name="T26" fmla="*/ 769938 w 2271"/>
              <a:gd name="T27" fmla="*/ 1539875 h 1002"/>
              <a:gd name="T28" fmla="*/ 654050 w 2271"/>
              <a:gd name="T29" fmla="*/ 1489075 h 1002"/>
              <a:gd name="T30" fmla="*/ 179388 w 2271"/>
              <a:gd name="T31" fmla="*/ 1295400 h 1002"/>
              <a:gd name="T32" fmla="*/ 65088 w 2271"/>
              <a:gd name="T33" fmla="*/ 1193800 h 1002"/>
              <a:gd name="T34" fmla="*/ 0 w 2271"/>
              <a:gd name="T35" fmla="*/ 1116013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5" name="Freeform 1071"/>
          <p:cNvSpPr>
            <a:spLocks/>
          </p:cNvSpPr>
          <p:nvPr/>
        </p:nvSpPr>
        <p:spPr bwMode="auto">
          <a:xfrm>
            <a:off x="1706563" y="1911350"/>
            <a:ext cx="1808162" cy="1795463"/>
          </a:xfrm>
          <a:custGeom>
            <a:avLst/>
            <a:gdLst>
              <a:gd name="T0" fmla="*/ 0 w 1139"/>
              <a:gd name="T1" fmla="*/ 1795463 h 1131"/>
              <a:gd name="T2" fmla="*/ 76200 w 1139"/>
              <a:gd name="T3" fmla="*/ 1693863 h 1131"/>
              <a:gd name="T4" fmla="*/ 88900 w 1139"/>
              <a:gd name="T5" fmla="*/ 1603375 h 1131"/>
              <a:gd name="T6" fmla="*/ 255587 w 1139"/>
              <a:gd name="T7" fmla="*/ 1527175 h 1131"/>
              <a:gd name="T8" fmla="*/ 282575 w 1139"/>
              <a:gd name="T9" fmla="*/ 1449388 h 1131"/>
              <a:gd name="T10" fmla="*/ 461962 w 1139"/>
              <a:gd name="T11" fmla="*/ 1360488 h 1131"/>
              <a:gd name="T12" fmla="*/ 550862 w 1139"/>
              <a:gd name="T13" fmla="*/ 1206500 h 1131"/>
              <a:gd name="T14" fmla="*/ 679450 w 1139"/>
              <a:gd name="T15" fmla="*/ 1116013 h 1131"/>
              <a:gd name="T16" fmla="*/ 820737 w 1139"/>
              <a:gd name="T17" fmla="*/ 1012825 h 1131"/>
              <a:gd name="T18" fmla="*/ 974725 w 1139"/>
              <a:gd name="T19" fmla="*/ 833438 h 1131"/>
              <a:gd name="T20" fmla="*/ 1141412 w 1139"/>
              <a:gd name="T21" fmla="*/ 628650 h 1131"/>
              <a:gd name="T22" fmla="*/ 1500187 w 1139"/>
              <a:gd name="T23" fmla="*/ 192088 h 1131"/>
              <a:gd name="T24" fmla="*/ 1641475 w 1139"/>
              <a:gd name="T25" fmla="*/ 90488 h 1131"/>
              <a:gd name="T26" fmla="*/ 1693862 w 1139"/>
              <a:gd name="T27" fmla="*/ 38100 h 1131"/>
              <a:gd name="T28" fmla="*/ 1808162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6" name="Freeform 1072"/>
          <p:cNvSpPr>
            <a:spLocks/>
          </p:cNvSpPr>
          <p:nvPr/>
        </p:nvSpPr>
        <p:spPr bwMode="auto">
          <a:xfrm>
            <a:off x="2847975" y="1763713"/>
            <a:ext cx="628650" cy="123825"/>
          </a:xfrm>
          <a:custGeom>
            <a:avLst/>
            <a:gdLst>
              <a:gd name="T0" fmla="*/ 628650 w 396"/>
              <a:gd name="T1" fmla="*/ 122238 h 78"/>
              <a:gd name="T2" fmla="*/ 512763 w 396"/>
              <a:gd name="T3" fmla="*/ 96838 h 78"/>
              <a:gd name="T4" fmla="*/ 500063 w 396"/>
              <a:gd name="T5" fmla="*/ 57150 h 78"/>
              <a:gd name="T6" fmla="*/ 449263 w 396"/>
              <a:gd name="T7" fmla="*/ 44450 h 78"/>
              <a:gd name="T8" fmla="*/ 295275 w 396"/>
              <a:gd name="T9" fmla="*/ 31750 h 78"/>
              <a:gd name="T10" fmla="*/ 0 w 396"/>
              <a:gd name="T11" fmla="*/ 6350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7" name="Freeform 1073"/>
          <p:cNvSpPr>
            <a:spLocks/>
          </p:cNvSpPr>
          <p:nvPr/>
        </p:nvSpPr>
        <p:spPr bwMode="auto">
          <a:xfrm>
            <a:off x="2090738" y="1731963"/>
            <a:ext cx="539750" cy="1000125"/>
          </a:xfrm>
          <a:custGeom>
            <a:avLst/>
            <a:gdLst>
              <a:gd name="T0" fmla="*/ 539750 w 340"/>
              <a:gd name="T1" fmla="*/ 0 h 630"/>
              <a:gd name="T2" fmla="*/ 244475 w 340"/>
              <a:gd name="T3" fmla="*/ 76200 h 630"/>
              <a:gd name="T4" fmla="*/ 115888 w 340"/>
              <a:gd name="T5" fmla="*/ 217488 h 630"/>
              <a:gd name="T6" fmla="*/ 77788 w 340"/>
              <a:gd name="T7" fmla="*/ 730250 h 630"/>
              <a:gd name="T8" fmla="*/ 0 w 340"/>
              <a:gd name="T9" fmla="*/ 1000125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17" name="Group 1075"/>
          <p:cNvGrpSpPr>
            <a:grpSpLocks/>
          </p:cNvGrpSpPr>
          <p:nvPr/>
        </p:nvGrpSpPr>
        <p:grpSpPr bwMode="auto">
          <a:xfrm>
            <a:off x="7421563" y="76200"/>
            <a:ext cx="1722437" cy="1284288"/>
            <a:chOff x="4776" y="96"/>
            <a:chExt cx="1085" cy="809"/>
          </a:xfrm>
        </p:grpSpPr>
        <p:sp>
          <p:nvSpPr>
            <p:cNvPr id="302108"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6D6D6D"/>
                </a:solidFill>
                <a:latin typeface="Garamond" charset="0"/>
                <a:ea typeface="ＭＳ Ｐゴシック" charset="0"/>
              </a:endParaRPr>
            </a:p>
          </p:txBody>
        </p:sp>
        <p:sp>
          <p:nvSpPr>
            <p:cNvPr id="36" name="Text Box 12"/>
            <p:cNvSpPr txBox="1">
              <a:spLocks noChangeArrowheads="1"/>
            </p:cNvSpPr>
            <p:nvPr/>
          </p:nvSpPr>
          <p:spPr bwMode="auto">
            <a:xfrm>
              <a:off x="4776" y="384"/>
              <a:ext cx="1085"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星期三</a:t>
              </a:r>
              <a:endParaRPr lang="en-US" sz="3600">
                <a:solidFill>
                  <a:prstClr val="black"/>
                </a:solidFill>
                <a:effectLst>
                  <a:outerShdw blurRad="38100" dist="38100" dir="2700000" algn="tl">
                    <a:srgbClr val="DDDDDD"/>
                  </a:outerShdw>
                </a:effectLst>
                <a:latin typeface="SimHei" charset="0"/>
                <a:ea typeface="SimHei" charset="0"/>
                <a:cs typeface="SimHei" charset="0"/>
              </a:endParaRPr>
            </a:p>
          </p:txBody>
        </p:sp>
      </p:grpSp>
      <p:sp>
        <p:nvSpPr>
          <p:cNvPr id="302107"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000" b="1">
                <a:solidFill>
                  <a:prstClr val="black"/>
                </a:solidFill>
                <a:latin typeface="Arial" charset="0"/>
                <a:cs typeface="Arial" charset="0"/>
              </a:rPr>
              <a:t>115</a:t>
            </a:r>
            <a:endParaRPr lang="en-US" sz="2000">
              <a:solidFill>
                <a:prstClr val="black"/>
              </a:solidFill>
              <a:latin typeface="Arial" charset="0"/>
              <a:cs typeface="Arial" charset="0"/>
            </a:endParaRPr>
          </a:p>
        </p:txBody>
      </p:sp>
    </p:spTree>
    <p:extLst>
      <p:ext uri="{BB962C8B-B14F-4D97-AF65-F5344CB8AC3E}">
        <p14:creationId xmlns:p14="http://schemas.microsoft.com/office/powerpoint/2010/main" val="1762068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69318"/>
                                        </p:tgtEl>
                                        <p:attrNameLst>
                                          <p:attrName>style.visibility</p:attrName>
                                        </p:attrNameLst>
                                      </p:cBhvr>
                                      <p:to>
                                        <p:strVal val="visible"/>
                                      </p:to>
                                    </p:set>
                                    <p:animEffect transition="in" filter="wipe(down)">
                                      <p:cBhvr>
                                        <p:cTn id="28" dur="500"/>
                                        <p:tgtEl>
                                          <p:spTgt spid="269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69318"/>
                                        </p:tgtEl>
                                      </p:cBhvr>
                                    </p:animEffect>
                                    <p:set>
                                      <p:cBhvr>
                                        <p:cTn id="33" dur="1" fill="hold">
                                          <p:stCondLst>
                                            <p:cond delay="499"/>
                                          </p:stCondLst>
                                        </p:cTn>
                                        <p:tgtEl>
                                          <p:spTgt spid="26931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9319"/>
                                        </p:tgtEl>
                                        <p:attrNameLst>
                                          <p:attrName>style.visibility</p:attrName>
                                        </p:attrNameLst>
                                      </p:cBhvr>
                                      <p:to>
                                        <p:strVal val="visible"/>
                                      </p:to>
                                    </p:set>
                                    <p:animEffect transition="in" filter="wipe(up)">
                                      <p:cBhvr>
                                        <p:cTn id="37" dur="500"/>
                                        <p:tgtEl>
                                          <p:spTgt spid="2693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9319"/>
                                        </p:tgtEl>
                                      </p:cBhvr>
                                    </p:animEffect>
                                    <p:set>
                                      <p:cBhvr>
                                        <p:cTn id="42" dur="1" fill="hold">
                                          <p:stCondLst>
                                            <p:cond delay="499"/>
                                          </p:stCondLst>
                                        </p:cTn>
                                        <p:tgtEl>
                                          <p:spTgt spid="26931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69320"/>
                                        </p:tgtEl>
                                        <p:attrNameLst>
                                          <p:attrName>style.visibility</p:attrName>
                                        </p:attrNameLst>
                                      </p:cBhvr>
                                      <p:to>
                                        <p:strVal val="visible"/>
                                      </p:to>
                                    </p:set>
                                    <p:animEffect transition="in" filter="wipe(down)">
                                      <p:cBhvr>
                                        <p:cTn id="50" dur="500"/>
                                        <p:tgtEl>
                                          <p:spTgt spid="269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269320"/>
                                        </p:tgtEl>
                                      </p:cBhvr>
                                    </p:animEffect>
                                    <p:set>
                                      <p:cBhvr>
                                        <p:cTn id="55" dur="1" fill="hold">
                                          <p:stCondLst>
                                            <p:cond delay="499"/>
                                          </p:stCondLst>
                                        </p:cTn>
                                        <p:tgtEl>
                                          <p:spTgt spid="269320"/>
                                        </p:tgtEl>
                                        <p:attrNameLst>
                                          <p:attrName>style.visibility</p:attrName>
                                        </p:attrNameLst>
                                      </p:cBhvr>
                                      <p:to>
                                        <p:strVal val="hidden"/>
                                      </p:to>
                                    </p:se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69340"/>
                                        </p:tgtEl>
                                        <p:attrNameLst>
                                          <p:attrName>style.visibility</p:attrName>
                                        </p:attrNameLst>
                                      </p:cBhvr>
                                      <p:to>
                                        <p:strVal val="visible"/>
                                      </p:to>
                                    </p:set>
                                    <p:animEffect transition="in" filter="wipe(up)">
                                      <p:cBhvr>
                                        <p:cTn id="59" dur="500"/>
                                        <p:tgtEl>
                                          <p:spTgt spid="26934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69340"/>
                                        </p:tgtEl>
                                      </p:cBhvr>
                                    </p:animEffect>
                                    <p:set>
                                      <p:cBhvr>
                                        <p:cTn id="64" dur="1" fill="hold">
                                          <p:stCondLst>
                                            <p:cond delay="499"/>
                                          </p:stCondLst>
                                        </p:cTn>
                                        <p:tgtEl>
                                          <p:spTgt spid="26934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nodeType="afterGroup">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69341"/>
                                        </p:tgtEl>
                                        <p:attrNameLst>
                                          <p:attrName>style.visibility</p:attrName>
                                        </p:attrNameLst>
                                      </p:cBhvr>
                                      <p:to>
                                        <p:strVal val="visible"/>
                                      </p:to>
                                    </p:set>
                                    <p:animEffect transition="in" filter="wipe(down)">
                                      <p:cBhvr>
                                        <p:cTn id="72" dur="500"/>
                                        <p:tgtEl>
                                          <p:spTgt spid="2693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69341"/>
                                        </p:tgtEl>
                                      </p:cBhvr>
                                    </p:animEffect>
                                    <p:set>
                                      <p:cBhvr>
                                        <p:cTn id="77" dur="1" fill="hold">
                                          <p:stCondLst>
                                            <p:cond delay="499"/>
                                          </p:stCondLst>
                                        </p:cTn>
                                        <p:tgtEl>
                                          <p:spTgt spid="269341"/>
                                        </p:tgtEl>
                                        <p:attrNameLst>
                                          <p:attrName>style.visibility</p:attrName>
                                        </p:attrNameLst>
                                      </p:cBhvr>
                                      <p:to>
                                        <p:strVal val="hidden"/>
                                      </p:to>
                                    </p:set>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69321"/>
                                        </p:tgtEl>
                                        <p:attrNameLst>
                                          <p:attrName>style.visibility</p:attrName>
                                        </p:attrNameLst>
                                      </p:cBhvr>
                                      <p:to>
                                        <p:strVal val="visible"/>
                                      </p:to>
                                    </p:set>
                                    <p:animEffect transition="in" filter="wipe(up)">
                                      <p:cBhvr>
                                        <p:cTn id="81" dur="500"/>
                                        <p:tgtEl>
                                          <p:spTgt spid="26932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69321"/>
                                        </p:tgtEl>
                                      </p:cBhvr>
                                    </p:animEffect>
                                    <p:set>
                                      <p:cBhvr>
                                        <p:cTn id="86" dur="1" fill="hold">
                                          <p:stCondLst>
                                            <p:cond delay="499"/>
                                          </p:stCondLst>
                                        </p:cTn>
                                        <p:tgtEl>
                                          <p:spTgt spid="269321"/>
                                        </p:tgtEl>
                                        <p:attrNameLst>
                                          <p:attrName>style.visibility</p:attrName>
                                        </p:attrNameLst>
                                      </p:cBhvr>
                                      <p:to>
                                        <p:strVal val="hidden"/>
                                      </p:to>
                                    </p:set>
                                  </p:childTnLst>
                                </p:cTn>
                              </p:par>
                            </p:childTnLst>
                          </p:cTn>
                        </p:par>
                        <p:par>
                          <p:cTn id="87" fill="hold" nodeType="afterGroup">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269322"/>
                                        </p:tgtEl>
                                        <p:attrNameLst>
                                          <p:attrName>style.visibility</p:attrName>
                                        </p:attrNameLst>
                                      </p:cBhvr>
                                      <p:to>
                                        <p:strVal val="visible"/>
                                      </p:to>
                                    </p:set>
                                    <p:animEffect transition="in" filter="wipe(up)">
                                      <p:cBhvr>
                                        <p:cTn id="90" dur="500"/>
                                        <p:tgtEl>
                                          <p:spTgt spid="2693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1" nodeType="clickEffect">
                                  <p:stCondLst>
                                    <p:cond delay="0"/>
                                  </p:stCondLst>
                                  <p:childTnLst>
                                    <p:animEffect transition="out" filter="blinds(horizontal)">
                                      <p:cBhvr>
                                        <p:cTn id="94" dur="500"/>
                                        <p:tgtEl>
                                          <p:spTgt spid="269322"/>
                                        </p:tgtEl>
                                      </p:cBhvr>
                                    </p:animEffect>
                                    <p:set>
                                      <p:cBhvr>
                                        <p:cTn id="95" dur="1" fill="hold">
                                          <p:stCondLst>
                                            <p:cond delay="499"/>
                                          </p:stCondLst>
                                        </p:cTn>
                                        <p:tgtEl>
                                          <p:spTgt spid="2693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83999"/>
                                        </p:tgtEl>
                                        <p:attrNameLst>
                                          <p:attrName>style.visibility</p:attrName>
                                        </p:attrNameLst>
                                      </p:cBhvr>
                                      <p:to>
                                        <p:strVal val="visible"/>
                                      </p:to>
                                    </p:set>
                                    <p:animEffect transition="in" filter="wipe(right)">
                                      <p:cBhvr>
                                        <p:cTn id="108" dur="500"/>
                                        <p:tgtEl>
                                          <p:spTgt spid="839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4000"/>
                                        </p:tgtEl>
                                        <p:attrNameLst>
                                          <p:attrName>style.visibility</p:attrName>
                                        </p:attrNameLst>
                                      </p:cBhvr>
                                      <p:to>
                                        <p:strVal val="visible"/>
                                      </p:to>
                                    </p:set>
                                    <p:animEffect transition="in" filter="wipe(left)">
                                      <p:cBhvr>
                                        <p:cTn id="113" dur="500"/>
                                        <p:tgtEl>
                                          <p:spTgt spid="840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5"/>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84014"/>
                                        </p:tgtEl>
                                        <p:attrNameLst>
                                          <p:attrName>style.visibility</p:attrName>
                                        </p:attrNameLst>
                                      </p:cBhvr>
                                      <p:to>
                                        <p:strVal val="visible"/>
                                      </p:to>
                                    </p:set>
                                    <p:animEffect transition="in" filter="wipe(right)">
                                      <p:cBhvr>
                                        <p:cTn id="122" dur="500"/>
                                        <p:tgtEl>
                                          <p:spTgt spid="8401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015"/>
                                        </p:tgtEl>
                                        <p:attrNameLst>
                                          <p:attrName>style.visibility</p:attrName>
                                        </p:attrNameLst>
                                      </p:cBhvr>
                                      <p:to>
                                        <p:strVal val="visible"/>
                                      </p:to>
                                    </p:set>
                                    <p:animEffect transition="in" filter="wipe(down)">
                                      <p:cBhvr>
                                        <p:cTn id="127" dur="500"/>
                                        <p:tgtEl>
                                          <p:spTgt spid="8401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84016"/>
                                        </p:tgtEl>
                                        <p:attrNameLst>
                                          <p:attrName>style.visibility</p:attrName>
                                        </p:attrNameLst>
                                      </p:cBhvr>
                                      <p:to>
                                        <p:strVal val="visible"/>
                                      </p:to>
                                    </p:set>
                                    <p:animEffect transition="in" filter="wipe(right)">
                                      <p:cBhvr>
                                        <p:cTn id="132" dur="500"/>
                                        <p:tgtEl>
                                          <p:spTgt spid="8401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84017"/>
                                        </p:tgtEl>
                                        <p:attrNameLst>
                                          <p:attrName>style.visibility</p:attrName>
                                        </p:attrNameLst>
                                      </p:cBhvr>
                                      <p:to>
                                        <p:strVal val="visible"/>
                                      </p:to>
                                    </p:set>
                                    <p:animEffect transition="in" filter="wipe(right)">
                                      <p:cBhvr>
                                        <p:cTn id="145"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耶稣被钉十字架</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27:27-37</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15:16-25</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23:26-34</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19:16-27</a:t>
            </a:r>
          </a:p>
        </p:txBody>
      </p:sp>
      <p:sp>
        <p:nvSpPr>
          <p:cNvPr id="9" name="TextBox 8"/>
          <p:cNvSpPr txBox="1"/>
          <p:nvPr/>
        </p:nvSpPr>
        <p:spPr>
          <a:xfrm>
            <a:off x="318159" y="4579443"/>
            <a:ext cx="2591883" cy="557272"/>
          </a:xfrm>
          <a:prstGeom prst="rect">
            <a:avLst/>
          </a:prstGeom>
          <a:noFill/>
        </p:spPr>
        <p:txBody>
          <a:bodyPr wrap="none" lIns="64208" tIns="32101" rIns="64208" bIns="32101">
            <a:spAutoFit/>
          </a:bodyPr>
          <a:lstStyle/>
          <a:p>
            <a:pPr defTabSz="321231" fontAlgn="base">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10" name="Group 9"/>
          <p:cNvGrpSpPr/>
          <p:nvPr/>
        </p:nvGrpSpPr>
        <p:grpSpPr>
          <a:xfrm>
            <a:off x="323528"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4249398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破碎，洒出，倒在我的脚下。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0" y="4244960"/>
            <a:ext cx="9061054" cy="2055875"/>
          </a:xfrm>
          <a:prstGeom prst="rect">
            <a:avLst/>
          </a:prstGeom>
          <a:noFill/>
          <a:ln>
            <a:noFill/>
          </a:ln>
          <a:extLs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主啊，为了我，你放弃所有尊荣，洒出了，为我而燃尽了</a:t>
            </a:r>
            <a:endParaRPr lang="en-US" dirty="0">
              <a:ea typeface="ＭＳ Ｐゴシック" charset="0"/>
            </a:endParaRPr>
          </a:p>
        </p:txBody>
      </p:sp>
    </p:spTree>
    <p:extLst>
      <p:ext uri="{BB962C8B-B14F-4D97-AF65-F5344CB8AC3E}">
        <p14:creationId xmlns:p14="http://schemas.microsoft.com/office/powerpoint/2010/main" val="194944264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6851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9139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076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47864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3021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6782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1060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16239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26257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59143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在甜蜜的放弃中，让我被洒出并用尽你</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90008531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5537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854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2845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5372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7149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7680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81203987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294669026"/>
      </p:ext>
    </p:extLst>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60353" y="5138462"/>
            <a:ext cx="9027900" cy="923178"/>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rPr>
              <a:t>耶稣死在十字架上</a:t>
            </a:r>
            <a:endParaRPr lang="en-US" sz="54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3100" b="1" dirty="0">
                <a:solidFill>
                  <a:srgbClr val="000000"/>
                </a:solidFill>
              </a:rPr>
              <a:t>马太</a:t>
            </a:r>
            <a:r>
              <a:rPr lang="en-US" sz="3100" b="1" dirty="0">
                <a:solidFill>
                  <a:srgbClr val="000000"/>
                </a:solidFill>
              </a:rPr>
              <a:t> 27:38-66</a:t>
            </a:r>
          </a:p>
          <a:p>
            <a:pPr defTabSz="913365" eaLnBrk="0" fontAlgn="base" hangingPunct="0">
              <a:spcBef>
                <a:spcPct val="0"/>
              </a:spcBef>
              <a:spcAft>
                <a:spcPct val="0"/>
              </a:spcAft>
              <a:defRPr/>
            </a:pPr>
            <a:r>
              <a:rPr lang="zh-CN" altLang="en-US" sz="3100" b="1" dirty="0">
                <a:solidFill>
                  <a:srgbClr val="000000"/>
                </a:solidFill>
              </a:rPr>
              <a:t>马可</a:t>
            </a:r>
            <a:r>
              <a:rPr lang="en-US" sz="3100" b="1" dirty="0">
                <a:solidFill>
                  <a:srgbClr val="000000"/>
                </a:solidFill>
              </a:rPr>
              <a:t> 15:25-47</a:t>
            </a:r>
          </a:p>
          <a:p>
            <a:pPr defTabSz="913365" eaLnBrk="0" fontAlgn="base" hangingPunct="0">
              <a:spcBef>
                <a:spcPct val="0"/>
              </a:spcBef>
              <a:spcAft>
                <a:spcPct val="0"/>
              </a:spcAft>
              <a:defRPr/>
            </a:pPr>
            <a:r>
              <a:rPr lang="zh-CN" altLang="en-US" sz="3100" b="1" dirty="0">
                <a:solidFill>
                  <a:srgbClr val="000000"/>
                </a:solidFill>
              </a:rPr>
              <a:t>路加</a:t>
            </a:r>
            <a:r>
              <a:rPr lang="en-US" sz="3100" b="1" dirty="0">
                <a:solidFill>
                  <a:srgbClr val="000000"/>
                </a:solidFill>
              </a:rPr>
              <a:t> 23:35-56</a:t>
            </a:r>
          </a:p>
          <a:p>
            <a:pPr defTabSz="913365" eaLnBrk="0" fontAlgn="base" hangingPunct="0">
              <a:spcBef>
                <a:spcPct val="0"/>
              </a:spcBef>
              <a:spcAft>
                <a:spcPct val="0"/>
              </a:spcAft>
              <a:defRPr/>
            </a:pPr>
            <a:r>
              <a:rPr lang="zh-CN" altLang="en-US" sz="3100" b="1" dirty="0">
                <a:solidFill>
                  <a:srgbClr val="000000"/>
                </a:solidFill>
              </a:rPr>
              <a:t>约翰</a:t>
            </a:r>
            <a:r>
              <a:rPr lang="en-US" sz="3100" b="1" dirty="0">
                <a:solidFill>
                  <a:srgbClr val="000000"/>
                </a:solidFill>
              </a:rPr>
              <a:t> 19:28-42</a:t>
            </a:r>
          </a:p>
        </p:txBody>
      </p:sp>
      <p:sp>
        <p:nvSpPr>
          <p:cNvPr id="9" name="TextBox 8"/>
          <p:cNvSpPr txBox="1"/>
          <p:nvPr/>
        </p:nvSpPr>
        <p:spPr>
          <a:xfrm>
            <a:off x="151823" y="4749134"/>
            <a:ext cx="2591883" cy="557272"/>
          </a:xfrm>
          <a:prstGeom prst="rect">
            <a:avLst/>
          </a:prstGeom>
          <a:noFill/>
        </p:spPr>
        <p:txBody>
          <a:bodyPr wrap="none" lIns="64208" tIns="32101" rIns="64208" bIns="32101">
            <a:spAutoFit/>
          </a:bodyPr>
          <a:lstStyle/>
          <a:p>
            <a:pPr defTabSz="321231"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ndParaRPr>
          </a:p>
        </p:txBody>
      </p:sp>
      <p:grpSp>
        <p:nvGrpSpPr>
          <p:cNvPr id="8" name="Group 7"/>
          <p:cNvGrpSpPr/>
          <p:nvPr/>
        </p:nvGrpSpPr>
        <p:grpSpPr>
          <a:xfrm>
            <a:off x="251520" y="47667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98706631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1092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3108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4783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7842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8604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9656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94167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8237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8216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49900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38302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0" y="0"/>
            <a:ext cx="9144000" cy="1219200"/>
          </a:xfrm>
          <a:solidFill>
            <a:schemeClr val="tx1"/>
          </a:solidFill>
        </p:spPr>
        <p:txBody>
          <a:bodyPr/>
          <a:lstStyle/>
          <a:p>
            <a:pPr eaLnBrk="1" hangingPunct="1">
              <a:defRPr/>
            </a:pPr>
            <a:r>
              <a:rPr lang="zh-CN" altLang="en-US" sz="2800" i="1">
                <a:solidFill>
                  <a:srgbClr val="FFFFFF"/>
                </a:solidFill>
                <a:latin typeface="SimHei" charset="0"/>
                <a:ea typeface="SimHei" charset="0"/>
                <a:cs typeface="SimHei" charset="0"/>
              </a:rPr>
              <a:t>路</a:t>
            </a:r>
            <a:r>
              <a:rPr lang="en-US" altLang="ja-JP" sz="2800" i="1">
                <a:solidFill>
                  <a:srgbClr val="FFFFFF"/>
                </a:solidFill>
                <a:latin typeface="Papyrus" charset="0"/>
                <a:ea typeface="ＭＳ Ｐゴシック" charset="0"/>
                <a:cs typeface="ＭＳ Ｐゴシック" charset="0"/>
              </a:rPr>
              <a:t> 7:36-50</a:t>
            </a:r>
            <a:br>
              <a:rPr lang="en-US" altLang="ja-JP" sz="2800" i="1">
                <a:solidFill>
                  <a:srgbClr val="FFFFFF"/>
                </a:solidFill>
                <a:latin typeface="Papyrus" charset="0"/>
                <a:ea typeface="ＭＳ Ｐゴシック" charset="0"/>
                <a:cs typeface="ＭＳ Ｐゴシック" charset="0"/>
              </a:rPr>
            </a:br>
            <a:r>
              <a:rPr lang="zh-CN" altLang="en-US" sz="3800" b="1" i="1">
                <a:solidFill>
                  <a:srgbClr val="FFFFFF"/>
                </a:solidFill>
                <a:effectLst>
                  <a:outerShdw blurRad="38100" dist="38100" dir="2700000" algn="tl">
                    <a:srgbClr val="EEECE1"/>
                  </a:outerShdw>
                </a:effectLst>
                <a:latin typeface="SimHei" charset="0"/>
                <a:ea typeface="SimHei" charset="0"/>
                <a:cs typeface="SimHei" charset="0"/>
              </a:rPr>
              <a:t>耶稣和那有罪的女人</a:t>
            </a:r>
            <a:endParaRPr lang="en-US" sz="3800" b="1" i="1">
              <a:solidFill>
                <a:srgbClr val="FFFFFF"/>
              </a:solidFill>
              <a:effectLst>
                <a:outerShdw blurRad="38100" dist="38100" dir="2700000" algn="tl">
                  <a:srgbClr val="EEECE1"/>
                </a:outerShdw>
              </a:effectLst>
              <a:latin typeface="SimHei" charset="0"/>
              <a:ea typeface="SimHei" charset="0"/>
              <a:cs typeface="SimHei" charset="0"/>
            </a:endParaRPr>
          </a:p>
        </p:txBody>
      </p:sp>
    </p:spTree>
    <p:extLst>
      <p:ext uri="{BB962C8B-B14F-4D97-AF65-F5344CB8AC3E}">
        <p14:creationId xmlns:p14="http://schemas.microsoft.com/office/powerpoint/2010/main" val="52517705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33451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195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5069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8285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3903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4298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3796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81203987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294669026"/>
      </p:ext>
    </p:extLst>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4" descr="Different Types of Crosses"/>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448800" cy="6858000"/>
          </a:xfrm>
          <a:noFill/>
        </p:spPr>
      </p:pic>
      <p:sp>
        <p:nvSpPr>
          <p:cNvPr id="46085" name="Rectangle 5"/>
          <p:cNvSpPr>
            <a:spLocks noGrp="1" noChangeArrowheads="1"/>
          </p:cNvSpPr>
          <p:nvPr>
            <p:ph type="title"/>
          </p:nvPr>
        </p:nvSpPr>
        <p:spPr>
          <a:xfrm>
            <a:off x="152400" y="5867400"/>
            <a:ext cx="5715000" cy="914400"/>
          </a:xfrm>
          <a:solidFill>
            <a:srgbClr val="0000FF"/>
          </a:solidFill>
          <a:effectLst>
            <a:outerShdw blurRad="50800" dist="38100" dir="2700000" algn="tl" rotWithShape="0">
              <a:srgbClr val="000000">
                <a:alpha val="43000"/>
              </a:srgbClr>
            </a:outerShdw>
          </a:effectLst>
        </p:spPr>
        <p:txBody>
          <a:bodyPr/>
          <a:lstStyle/>
          <a:p>
            <a:pPr eaLnBrk="1" hangingPunct="1">
              <a:defRPr/>
            </a:pPr>
            <a:r>
              <a:rPr lang="zh-CN" altLang="en-US" sz="4800" b="1" dirty="0">
                <a:solidFill>
                  <a:srgbClr val="FFFFFF"/>
                </a:solidFill>
                <a:effectLst>
                  <a:outerShdw blurRad="38100" dist="38100" dir="2700000" algn="tl">
                    <a:schemeClr val="tx1"/>
                  </a:outerShdw>
                </a:effectLst>
                <a:latin typeface="SimHei" charset="0"/>
                <a:ea typeface="SimHei" charset="0"/>
                <a:cs typeface="SimHei" charset="0"/>
              </a:rPr>
              <a:t>三</a:t>
            </a:r>
            <a:r>
              <a:rPr lang="en-US" altLang="zh-CN" sz="4800" b="1" dirty="0">
                <a:solidFill>
                  <a:srgbClr val="FFFFFF"/>
                </a:solidFill>
                <a:effectLst>
                  <a:outerShdw blurRad="38100" dist="38100" dir="2700000" algn="tl">
                    <a:schemeClr val="tx1"/>
                  </a:outerShdw>
                </a:effectLst>
                <a:latin typeface="SimHei" charset="0"/>
                <a:ea typeface="SimHei" charset="0"/>
                <a:cs typeface="SimHei" charset="0"/>
              </a:rPr>
              <a:t>种</a:t>
            </a:r>
            <a:r>
              <a:rPr lang="zh-CN" altLang="en-US" sz="4800" b="1" dirty="0">
                <a:solidFill>
                  <a:srgbClr val="FFFFFF"/>
                </a:solidFill>
                <a:effectLst>
                  <a:outerShdw blurRad="38100" dist="38100" dir="2700000" algn="tl">
                    <a:schemeClr val="tx1"/>
                  </a:outerShdw>
                </a:effectLst>
                <a:latin typeface="SimHei" charset="0"/>
                <a:ea typeface="SimHei" charset="0"/>
                <a:cs typeface="SimHei" charset="0"/>
              </a:rPr>
              <a:t>十字架</a:t>
            </a:r>
            <a:endParaRPr lang="en-US" sz="4800" dirty="0">
              <a:solidFill>
                <a:srgbClr val="FFFFFF"/>
              </a:solidFill>
              <a:effectLst>
                <a:outerShdw blurRad="38100" dist="38100" dir="2700000" algn="tl">
                  <a:schemeClr val="tx1"/>
                </a:outerShdw>
              </a:effectLst>
              <a:latin typeface="SimHei" charset="0"/>
              <a:ea typeface="SimHei" charset="0"/>
              <a:cs typeface="SimHei" charset="0"/>
            </a:endParaRPr>
          </a:p>
        </p:txBody>
      </p:sp>
    </p:spTree>
    <p:extLst>
      <p:ext uri="{BB962C8B-B14F-4D97-AF65-F5344CB8AC3E}">
        <p14:creationId xmlns:p14="http://schemas.microsoft.com/office/powerpoint/2010/main" val="2764554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034114" name="Rectangle 2"/>
          <p:cNvSpPr>
            <a:spLocks noChangeArrowheads="1"/>
          </p:cNvSpPr>
          <p:nvPr/>
        </p:nvSpPr>
        <p:spPr bwMode="auto">
          <a:xfrm>
            <a:off x="0" y="0"/>
            <a:ext cx="9144000" cy="990600"/>
          </a:xfrm>
          <a:prstGeom prst="rect">
            <a:avLst/>
          </a:prstGeom>
          <a:gradFill flip="none" rotWithShape="1">
            <a:gsLst>
              <a:gs pos="47000">
                <a:srgbClr val="171747"/>
              </a:gs>
              <a:gs pos="100000">
                <a:schemeClr val="tx1"/>
              </a:gs>
            </a:gsLst>
            <a:path path="rect">
              <a:fillToRect l="100000" t="100000"/>
            </a:path>
            <a:tileRect r="-100000" b="-100000"/>
          </a:gradFill>
          <a:ln w="9525">
            <a:noFill/>
            <a:miter lim="800000"/>
            <a:headEnd/>
            <a:tailEnd/>
          </a:ln>
          <a:effectLst/>
        </p:spPr>
        <p:txBody>
          <a:bodyPr anchor="ctr">
            <a:spAutoFit/>
          </a:bodyPr>
          <a:lstStyle/>
          <a:p>
            <a:pPr eaLnBrk="0" fontAlgn="base" hangingPunct="0">
              <a:spcBef>
                <a:spcPct val="0"/>
              </a:spcBef>
              <a:spcAft>
                <a:spcPct val="0"/>
              </a:spcAft>
              <a:defRPr/>
            </a:pPr>
            <a:endParaRPr lang="en-US" sz="2400">
              <a:solidFill>
                <a:srgbClr val="000000"/>
              </a:solidFill>
              <a:latin typeface="Times New Roman" charset="0"/>
              <a:ea typeface="ＭＳ Ｐゴシック" charset="-128"/>
              <a:cs typeface="ＭＳ Ｐゴシック" charset="-128"/>
            </a:endParaRPr>
          </a:p>
        </p:txBody>
      </p:sp>
      <p:pic>
        <p:nvPicPr>
          <p:cNvPr id="387075" name="Picture 6"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93013"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4115" name="Text Box 3"/>
          <p:cNvSpPr txBox="1">
            <a:spLocks noChangeArrowheads="1"/>
          </p:cNvSpPr>
          <p:nvPr/>
        </p:nvSpPr>
        <p:spPr bwMode="auto">
          <a:xfrm>
            <a:off x="0" y="1006475"/>
            <a:ext cx="7924800" cy="584776"/>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TW" altLang="en-US" sz="3200" b="1" dirty="0">
                <a:solidFill>
                  <a:srgbClr val="000000"/>
                </a:solidFill>
                <a:latin typeface="Lucida Sans Unicode" charset="0"/>
              </a:rPr>
              <a:t>四福音共同的记载</a:t>
            </a:r>
            <a:r>
              <a:rPr lang="en-US" altLang="zh-TW" sz="3200" b="1" dirty="0">
                <a:solidFill>
                  <a:srgbClr val="000000"/>
                </a:solidFill>
                <a:latin typeface="Lucida Sans Unicode" charset="0"/>
              </a:rPr>
              <a:t>:</a:t>
            </a:r>
          </a:p>
        </p:txBody>
      </p:sp>
      <p:sp>
        <p:nvSpPr>
          <p:cNvPr id="3034116" name="Rectangle 4"/>
          <p:cNvSpPr>
            <a:spLocks noGrp="1" noChangeArrowheads="1"/>
          </p:cNvSpPr>
          <p:nvPr>
            <p:ph type="title"/>
          </p:nvPr>
        </p:nvSpPr>
        <p:spPr>
          <a:xfrm>
            <a:off x="0" y="238125"/>
            <a:ext cx="7620000" cy="584776"/>
          </a:xfrm>
        </p:spPr>
        <p:txBody>
          <a:bodyPr anchor="t">
            <a:spAutoFit/>
          </a:bodyPr>
          <a:lstStyle/>
          <a:p>
            <a:pPr eaLnBrk="1" hangingPunct="1">
              <a:defRPr/>
            </a:pPr>
            <a:r>
              <a:rPr lang="en-US" sz="3200" b="0" dirty="0">
                <a:solidFill>
                  <a:schemeClr val="bg1"/>
                </a:solidFill>
                <a:effectLst>
                  <a:outerShdw blurRad="38100" dist="38100" dir="2700000" algn="tl">
                    <a:srgbClr val="000000"/>
                  </a:outerShdw>
                </a:effectLst>
                <a:latin typeface="Lucida Sans Unicode" charset="0"/>
                <a:ea typeface="ＭＳ Ｐゴシック" charset="0"/>
                <a:cs typeface="ＭＳ Ｐゴシック" charset="0"/>
              </a:rPr>
              <a:t>耶稣受膏</a:t>
            </a:r>
            <a:endParaRPr lang="en-US" sz="3200" b="0" dirty="0">
              <a:latin typeface="Lucida Sans Unicode" charset="0"/>
              <a:ea typeface="ＭＳ Ｐゴシック" charset="0"/>
              <a:cs typeface="ＭＳ Ｐゴシック" charset="0"/>
            </a:endParaRPr>
          </a:p>
        </p:txBody>
      </p:sp>
      <p:sp>
        <p:nvSpPr>
          <p:cNvPr id="3034117" name="Text Box 5"/>
          <p:cNvSpPr txBox="1">
            <a:spLocks noChangeArrowheads="1"/>
          </p:cNvSpPr>
          <p:nvPr/>
        </p:nvSpPr>
        <p:spPr bwMode="auto">
          <a:xfrm>
            <a:off x="152400" y="2251075"/>
            <a:ext cx="8855075"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女人没有预早通知的拜访</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以眼泪涂抹耶稣的脚</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以她的头发抹乾耶稣的脚</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门徒</a:t>
            </a:r>
            <a:r>
              <a:rPr lang="en-US" altLang="zh-TW" sz="3200" b="1" dirty="0">
                <a:solidFill>
                  <a:srgbClr val="000000"/>
                </a:solidFill>
                <a:latin typeface="华文细黑"/>
                <a:ea typeface="华文细黑"/>
                <a:cs typeface="华文细黑"/>
              </a:rPr>
              <a:t>/</a:t>
            </a:r>
            <a:r>
              <a:rPr lang="zh-TW" altLang="en-US" sz="3200" b="1" dirty="0">
                <a:solidFill>
                  <a:srgbClr val="000000"/>
                </a:solidFill>
                <a:latin typeface="华文细黑"/>
                <a:ea typeface="华文细黑"/>
                <a:cs typeface="华文细黑"/>
              </a:rPr>
              <a:t>犹大埋怨浪费</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耶稣斥责门徒</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在一个法利赛人西门的家里</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真哪哒香膏</a:t>
            </a:r>
            <a:r>
              <a:rPr lang="en-US" altLang="zh-TW" sz="3200" b="1" dirty="0">
                <a:solidFill>
                  <a:srgbClr val="000000"/>
                </a:solidFill>
                <a:latin typeface="华文细黑"/>
                <a:ea typeface="华文细黑"/>
                <a:cs typeface="华文细黑"/>
              </a:rPr>
              <a:t>(</a:t>
            </a:r>
            <a:r>
              <a:rPr lang="zh-TW" altLang="en-US" sz="3200" b="1" dirty="0">
                <a:solidFill>
                  <a:srgbClr val="000000"/>
                </a:solidFill>
                <a:latin typeface="华文细黑"/>
                <a:ea typeface="华文细黑"/>
                <a:cs typeface="华文细黑"/>
              </a:rPr>
              <a:t>约翰福音除外</a:t>
            </a:r>
            <a:r>
              <a:rPr lang="en-US" altLang="zh-TW" sz="3200" b="1" dirty="0">
                <a:solidFill>
                  <a:srgbClr val="000000"/>
                </a:solidFill>
                <a:latin typeface="华文细黑"/>
                <a:ea typeface="华文细黑"/>
                <a:cs typeface="华文细黑"/>
              </a:rPr>
              <a:t>)</a:t>
            </a:r>
          </a:p>
        </p:txBody>
      </p:sp>
    </p:spTree>
    <p:extLst>
      <p:ext uri="{BB962C8B-B14F-4D97-AF65-F5344CB8AC3E}">
        <p14:creationId xmlns:p14="http://schemas.microsoft.com/office/powerpoint/2010/main" val="273487660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4115"/>
                                        </p:tgtEl>
                                        <p:attrNameLst>
                                          <p:attrName>style.visibility</p:attrName>
                                        </p:attrNameLst>
                                      </p:cBhvr>
                                      <p:to>
                                        <p:strVal val="visible"/>
                                      </p:to>
                                    </p:set>
                                    <p:animEffect transition="in" filter="fade">
                                      <p:cBhvr>
                                        <p:cTn id="7" dur="2000"/>
                                        <p:tgtEl>
                                          <p:spTgt spid="3034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34117">
                                            <p:txEl>
                                              <p:pRg st="0" end="0"/>
                                            </p:txEl>
                                          </p:spTgt>
                                        </p:tgtEl>
                                        <p:attrNameLst>
                                          <p:attrName>style.visibility</p:attrName>
                                        </p:attrNameLst>
                                      </p:cBhvr>
                                      <p:to>
                                        <p:strVal val="visible"/>
                                      </p:to>
                                    </p:set>
                                    <p:animEffect transition="in" filter="fade">
                                      <p:cBhvr>
                                        <p:cTn id="12" dur="500"/>
                                        <p:tgtEl>
                                          <p:spTgt spid="30341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34117">
                                            <p:txEl>
                                              <p:pRg st="1" end="1"/>
                                            </p:txEl>
                                          </p:spTgt>
                                        </p:tgtEl>
                                        <p:attrNameLst>
                                          <p:attrName>style.visibility</p:attrName>
                                        </p:attrNameLst>
                                      </p:cBhvr>
                                      <p:to>
                                        <p:strVal val="visible"/>
                                      </p:to>
                                    </p:set>
                                    <p:animEffect transition="in" filter="fade">
                                      <p:cBhvr>
                                        <p:cTn id="17" dur="500"/>
                                        <p:tgtEl>
                                          <p:spTgt spid="30341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34117">
                                            <p:txEl>
                                              <p:pRg st="2" end="2"/>
                                            </p:txEl>
                                          </p:spTgt>
                                        </p:tgtEl>
                                        <p:attrNameLst>
                                          <p:attrName>style.visibility</p:attrName>
                                        </p:attrNameLst>
                                      </p:cBhvr>
                                      <p:to>
                                        <p:strVal val="visible"/>
                                      </p:to>
                                    </p:set>
                                    <p:animEffect transition="in" filter="fade">
                                      <p:cBhvr>
                                        <p:cTn id="22" dur="500"/>
                                        <p:tgtEl>
                                          <p:spTgt spid="30341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34117">
                                            <p:txEl>
                                              <p:pRg st="3" end="3"/>
                                            </p:txEl>
                                          </p:spTgt>
                                        </p:tgtEl>
                                        <p:attrNameLst>
                                          <p:attrName>style.visibility</p:attrName>
                                        </p:attrNameLst>
                                      </p:cBhvr>
                                      <p:to>
                                        <p:strVal val="visible"/>
                                      </p:to>
                                    </p:set>
                                    <p:animEffect transition="in" filter="fade">
                                      <p:cBhvr>
                                        <p:cTn id="27" dur="500"/>
                                        <p:tgtEl>
                                          <p:spTgt spid="30341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34117">
                                            <p:txEl>
                                              <p:pRg st="4" end="4"/>
                                            </p:txEl>
                                          </p:spTgt>
                                        </p:tgtEl>
                                        <p:attrNameLst>
                                          <p:attrName>style.visibility</p:attrName>
                                        </p:attrNameLst>
                                      </p:cBhvr>
                                      <p:to>
                                        <p:strVal val="visible"/>
                                      </p:to>
                                    </p:set>
                                    <p:animEffect transition="in" filter="fade">
                                      <p:cBhvr>
                                        <p:cTn id="32" dur="500"/>
                                        <p:tgtEl>
                                          <p:spTgt spid="30341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34117">
                                            <p:txEl>
                                              <p:pRg st="5" end="5"/>
                                            </p:txEl>
                                          </p:spTgt>
                                        </p:tgtEl>
                                        <p:attrNameLst>
                                          <p:attrName>style.visibility</p:attrName>
                                        </p:attrNameLst>
                                      </p:cBhvr>
                                      <p:to>
                                        <p:strVal val="visible"/>
                                      </p:to>
                                    </p:set>
                                    <p:animEffect transition="in" filter="fade">
                                      <p:cBhvr>
                                        <p:cTn id="37" dur="500"/>
                                        <p:tgtEl>
                                          <p:spTgt spid="303411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34117">
                                            <p:txEl>
                                              <p:pRg st="6" end="6"/>
                                            </p:txEl>
                                          </p:spTgt>
                                        </p:tgtEl>
                                        <p:attrNameLst>
                                          <p:attrName>style.visibility</p:attrName>
                                        </p:attrNameLst>
                                      </p:cBhvr>
                                      <p:to>
                                        <p:strVal val="visible"/>
                                      </p:to>
                                    </p:set>
                                    <p:animEffect transition="in" filter="fade">
                                      <p:cBhvr>
                                        <p:cTn id="42" dur="500"/>
                                        <p:tgtEl>
                                          <p:spTgt spid="30341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4115" grpId="0" animBg="1"/>
      <p:bldP spid="3034117"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ChangeArrowheads="1"/>
          </p:cNvSpPr>
          <p:nvPr/>
        </p:nvSpPr>
        <p:spPr bwMode="auto">
          <a:xfrm>
            <a:off x="0" y="-152400"/>
            <a:ext cx="9144000" cy="70866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pic>
        <p:nvPicPr>
          <p:cNvPr id="3061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284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140" name="Rectangle 4"/>
          <p:cNvSpPr>
            <a:spLocks noChangeArrowheads="1"/>
          </p:cNvSpPr>
          <p:nvPr/>
        </p:nvSpPr>
        <p:spPr bwMode="auto">
          <a:xfrm>
            <a:off x="3048000" y="76200"/>
            <a:ext cx="6096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sp>
        <p:nvSpPr>
          <p:cNvPr id="219141" name="Rectangle 5"/>
          <p:cNvSpPr>
            <a:spLocks noChangeArrowheads="1"/>
          </p:cNvSpPr>
          <p:nvPr/>
        </p:nvSpPr>
        <p:spPr bwMode="auto">
          <a:xfrm>
            <a:off x="6477000" y="0"/>
            <a:ext cx="3048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sp>
        <p:nvSpPr>
          <p:cNvPr id="6" name="Rectangle 6"/>
          <p:cNvSpPr txBox="1">
            <a:spLocks noChangeArrowheads="1"/>
          </p:cNvSpPr>
          <p:nvPr/>
        </p:nvSpPr>
        <p:spPr bwMode="auto">
          <a:xfrm>
            <a:off x="685800" y="5334000"/>
            <a:ext cx="7772400" cy="11430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4400" b="1" dirty="0">
                <a:solidFill>
                  <a:srgbClr val="FFFFFF"/>
                </a:solidFill>
                <a:effectLst>
                  <a:outerShdw blurRad="38100" dist="38100" dir="2700000" algn="tl">
                    <a:srgbClr val="000000"/>
                  </a:outerShdw>
                </a:effectLst>
                <a:latin typeface="SimHei" charset="0"/>
                <a:ea typeface="SimHei" charset="0"/>
                <a:cs typeface="SimHei" charset="0"/>
              </a:rPr>
              <a:t>耶稣受死为我们赎罪</a:t>
            </a:r>
            <a:endParaRPr lang="en-US" sz="4400" b="1" dirty="0">
              <a:solidFill>
                <a:srgbClr val="FFFFFF"/>
              </a:solidFill>
              <a:effectLst>
                <a:outerShdw blurRad="38100" dist="38100" dir="2700000" algn="tl">
                  <a:srgbClr val="000000"/>
                </a:outerShdw>
              </a:effectLst>
              <a:latin typeface="SimHei" charset="0"/>
              <a:ea typeface="SimHei" charset="0"/>
              <a:cs typeface="SimHei" charset="0"/>
            </a:endParaRPr>
          </a:p>
        </p:txBody>
      </p:sp>
      <p:sp>
        <p:nvSpPr>
          <p:cNvPr id="2" name="TextBox 1"/>
          <p:cNvSpPr txBox="1"/>
          <p:nvPr/>
        </p:nvSpPr>
        <p:spPr>
          <a:xfrm>
            <a:off x="457200" y="584537"/>
            <a:ext cx="1219200" cy="1015663"/>
          </a:xfrm>
          <a:prstGeom prst="rect">
            <a:avLst/>
          </a:prstGeom>
          <a:solidFill>
            <a:schemeClr val="tx1"/>
          </a:solidFill>
        </p:spPr>
        <p:txBody>
          <a:bodyPr wrap="square" rtlCol="0">
            <a:spAutoFit/>
          </a:bodyPr>
          <a:lstStyle/>
          <a:p>
            <a:pPr fontAlgn="base">
              <a:spcBef>
                <a:spcPct val="0"/>
              </a:spcBef>
              <a:spcAft>
                <a:spcPct val="0"/>
              </a:spcAft>
            </a:pPr>
            <a:r>
              <a:rPr lang="zh-CN" altLang="en-US" sz="2000" dirty="0">
                <a:solidFill>
                  <a:srgbClr val="000000"/>
                </a:solidFill>
                <a:ea typeface="ＭＳ Ｐゴシック" charset="0"/>
              </a:rPr>
              <a:t>你愿爱我到为我死吗？</a:t>
            </a:r>
            <a:endParaRPr lang="en-US" sz="2000" dirty="0">
              <a:solidFill>
                <a:srgbClr val="000000"/>
              </a:solidFill>
              <a:ea typeface="ＭＳ Ｐゴシック" charset="0"/>
            </a:endParaRPr>
          </a:p>
        </p:txBody>
      </p:sp>
      <p:sp>
        <p:nvSpPr>
          <p:cNvPr id="3" name="TextBox 2"/>
          <p:cNvSpPr txBox="1"/>
          <p:nvPr/>
        </p:nvSpPr>
        <p:spPr>
          <a:xfrm>
            <a:off x="1981200" y="1143000"/>
            <a:ext cx="762000" cy="523220"/>
          </a:xfrm>
          <a:prstGeom prst="rect">
            <a:avLst/>
          </a:prstGeom>
          <a:solidFill>
            <a:srgbClr val="FFFFFF"/>
          </a:solidFill>
        </p:spPr>
        <p:txBody>
          <a:bodyPr wrap="square" rtlCol="0">
            <a:spAutoFit/>
          </a:bodyPr>
          <a:lstStyle/>
          <a:p>
            <a:pPr fontAlgn="base">
              <a:spcBef>
                <a:spcPct val="0"/>
              </a:spcBef>
              <a:spcAft>
                <a:spcPct val="0"/>
              </a:spcAft>
            </a:pPr>
            <a:r>
              <a:rPr lang="zh-CN" altLang="en-US" sz="1400" dirty="0">
                <a:solidFill>
                  <a:srgbClr val="000000"/>
                </a:solidFill>
                <a:ea typeface="ＭＳ Ｐゴシック" charset="0"/>
              </a:rPr>
              <a:t>没问题，亲爱的。</a:t>
            </a:r>
            <a:endParaRPr lang="en-US" sz="1400" dirty="0">
              <a:solidFill>
                <a:srgbClr val="000000"/>
              </a:solidFill>
              <a:ea typeface="ＭＳ Ｐゴシック" charset="0"/>
            </a:endParaRPr>
          </a:p>
        </p:txBody>
      </p:sp>
    </p:spTree>
    <p:extLst>
      <p:ext uri="{BB962C8B-B14F-4D97-AF65-F5344CB8AC3E}">
        <p14:creationId xmlns:p14="http://schemas.microsoft.com/office/powerpoint/2010/main" val="3051245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219140"/>
                                        </p:tgtEl>
                                      </p:cBhvr>
                                    </p:animEffect>
                                    <p:set>
                                      <p:cBhvr>
                                        <p:cTn id="7" dur="1" fill="hold">
                                          <p:stCondLst>
                                            <p:cond delay="499"/>
                                          </p:stCondLst>
                                        </p:cTn>
                                        <p:tgtEl>
                                          <p:spTgt spid="21914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219141"/>
                                        </p:tgtEl>
                                      </p:cBhvr>
                                    </p:animEffect>
                                    <p:set>
                                      <p:cBhvr>
                                        <p:cTn id="12" dur="1" fill="hold">
                                          <p:stCondLst>
                                            <p:cond delay="499"/>
                                          </p:stCondLst>
                                        </p:cTn>
                                        <p:tgtEl>
                                          <p:spTgt spid="2191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animBg="1"/>
      <p:bldP spid="219141"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4" descr="Golgotha"/>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7162800"/>
          </a:xfrm>
          <a:noFill/>
        </p:spPr>
      </p:pic>
      <p:sp>
        <p:nvSpPr>
          <p:cNvPr id="50181" name="Rectangle 5"/>
          <p:cNvSpPr>
            <a:spLocks noGrp="1" noChangeArrowheads="1"/>
          </p:cNvSpPr>
          <p:nvPr>
            <p:ph type="title"/>
          </p:nvPr>
        </p:nvSpPr>
        <p:spPr>
          <a:xfrm>
            <a:off x="2895600" y="0"/>
            <a:ext cx="6248400" cy="914400"/>
          </a:xfrm>
          <a:solidFill>
            <a:schemeClr val="tx1"/>
          </a:solidFill>
        </p:spPr>
        <p:txBody>
          <a:bodyPr/>
          <a:lstStyle/>
          <a:p>
            <a:pPr eaLnBrk="1" hangingPunct="1">
              <a:defRPr/>
            </a:pPr>
            <a:r>
              <a:rPr lang="en-US" altLang="zh-CN" b="1" dirty="0">
                <a:solidFill>
                  <a:srgbClr val="FFFFFF"/>
                </a:solidFill>
                <a:latin typeface="SimHei" charset="0"/>
                <a:ea typeface="SimHei" charset="0"/>
                <a:cs typeface="SimHei" charset="0"/>
              </a:rPr>
              <a:t>高</a:t>
            </a:r>
            <a:r>
              <a:rPr lang="zh-CN" altLang="en-US" b="1" dirty="0">
                <a:solidFill>
                  <a:srgbClr val="FFFFFF"/>
                </a:solidFill>
                <a:latin typeface="SimHei" charset="0"/>
                <a:ea typeface="SimHei" charset="0"/>
                <a:cs typeface="SimHei" charset="0"/>
              </a:rPr>
              <a:t>登</a:t>
            </a:r>
            <a:r>
              <a:rPr lang="en-US" altLang="zh-CN" b="1" dirty="0">
                <a:solidFill>
                  <a:srgbClr val="FFFFFF"/>
                </a:solidFill>
                <a:latin typeface="SimHei" charset="0"/>
                <a:ea typeface="SimHei" charset="0"/>
                <a:cs typeface="SimHei" charset="0"/>
              </a:rPr>
              <a:t>(</a:t>
            </a:r>
            <a:r>
              <a:rPr lang="en-US" altLang="ja-JP" b="1" dirty="0">
                <a:solidFill>
                  <a:srgbClr val="FFFFFF"/>
                </a:solidFill>
                <a:latin typeface="SimHei" charset="0"/>
                <a:ea typeface="SimHei" charset="0"/>
                <a:cs typeface="SimHei" charset="0"/>
              </a:rPr>
              <a:t>Gordon</a:t>
            </a:r>
            <a:r>
              <a:rPr lang="en-US" altLang="zh-CN" b="1" dirty="0">
                <a:solidFill>
                  <a:srgbClr val="FFFFFF"/>
                </a:solidFill>
                <a:latin typeface="SimHei" charset="0"/>
                <a:ea typeface="SimHei" charset="0"/>
                <a:cs typeface="SimHei" charset="0"/>
              </a:rPr>
              <a:t>)</a:t>
            </a:r>
            <a:r>
              <a:rPr lang="zh-CN" altLang="en-US" b="1" dirty="0">
                <a:solidFill>
                  <a:srgbClr val="FFFFFF"/>
                </a:solidFill>
                <a:latin typeface="SimHei" charset="0"/>
                <a:ea typeface="SimHei" charset="0"/>
                <a:cs typeface="SimHei" charset="0"/>
              </a:rPr>
              <a:t>的骷髅地</a:t>
            </a:r>
            <a:endParaRPr lang="en-US" dirty="0">
              <a:solidFill>
                <a:srgbClr val="FFFFFF"/>
              </a:solidFill>
              <a:latin typeface="SimHei" charset="0"/>
              <a:ea typeface="SimHei" charset="0"/>
              <a:cs typeface="SimHei" charset="0"/>
            </a:endParaRPr>
          </a:p>
        </p:txBody>
      </p:sp>
      <p:pic>
        <p:nvPicPr>
          <p:cNvPr id="50183" name="Picture 7" descr="j023818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124200" y="4114800"/>
            <a:ext cx="14462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5" name="Picture 9" descr="j023818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00600" y="4114800"/>
            <a:ext cx="14462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4730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dissolve">
                                      <p:cBhvr>
                                        <p:cTn id="7" dur="500"/>
                                        <p:tgtEl>
                                          <p:spTgt spid="50185"/>
                                        </p:tgtEl>
                                      </p:cBhvr>
                                    </p:animEffect>
                                  </p:childTnLst>
                                </p:cTn>
                              </p:par>
                              <p:par>
                                <p:cTn id="8" presetID="9" presetClass="entr" presetSubtype="0" fill="hold" nodeType="withEffect">
                                  <p:stCondLst>
                                    <p:cond delay="0"/>
                                  </p:stCondLst>
                                  <p:childTnLst>
                                    <p:set>
                                      <p:cBhvr>
                                        <p:cTn id="9" dur="1" fill="hold">
                                          <p:stCondLst>
                                            <p:cond delay="0"/>
                                          </p:stCondLst>
                                        </p:cTn>
                                        <p:tgtEl>
                                          <p:spTgt spid="50183"/>
                                        </p:tgtEl>
                                        <p:attrNameLst>
                                          <p:attrName>style.visibility</p:attrName>
                                        </p:attrNameLst>
                                      </p:cBhvr>
                                      <p:to>
                                        <p:strVal val="visible"/>
                                      </p:to>
                                    </p:set>
                                    <p:animEffect transition="in" filter="dissolve">
                                      <p:cBhvr>
                                        <p:cTn id="10" dur="500"/>
                                        <p:tgtEl>
                                          <p:spTgt spid="501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50185"/>
                                        </p:tgtEl>
                                      </p:cBhvr>
                                    </p:animEffect>
                                    <p:set>
                                      <p:cBhvr>
                                        <p:cTn id="15" dur="1" fill="hold">
                                          <p:stCondLst>
                                            <p:cond delay="499"/>
                                          </p:stCondLst>
                                        </p:cTn>
                                        <p:tgtEl>
                                          <p:spTgt spid="5018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50183"/>
                                        </p:tgtEl>
                                      </p:cBhvr>
                                    </p:animEffect>
                                    <p:set>
                                      <p:cBhvr>
                                        <p:cTn id="18" dur="1" fill="hold">
                                          <p:stCondLst>
                                            <p:cond delay="499"/>
                                          </p:stCondLst>
                                        </p:cTn>
                                        <p:tgtEl>
                                          <p:spTgt spid="501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4" descr="Garden Tomb"/>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228600"/>
            <a:ext cx="9144000" cy="7177088"/>
          </a:xfrm>
          <a:noFill/>
        </p:spPr>
      </p:pic>
      <p:sp>
        <p:nvSpPr>
          <p:cNvPr id="48133" name="Rectangle 5"/>
          <p:cNvSpPr>
            <a:spLocks noGrp="1" noChangeArrowheads="1"/>
          </p:cNvSpPr>
          <p:nvPr>
            <p:ph type="title"/>
          </p:nvPr>
        </p:nvSpPr>
        <p:spPr>
          <a:xfrm>
            <a:off x="4572000" y="-228600"/>
            <a:ext cx="3886200" cy="914400"/>
          </a:xfrm>
          <a:solidFill>
            <a:srgbClr val="000000"/>
          </a:solidFill>
        </p:spPr>
        <p:txBody>
          <a:bodyPr/>
          <a:lstStyle/>
          <a:p>
            <a:pPr eaLnBrk="1" hangingPunct="1">
              <a:defRPr/>
            </a:pPr>
            <a:r>
              <a:rPr lang="en-US" altLang="zh-CN" b="1" dirty="0">
                <a:solidFill>
                  <a:srgbClr val="FFFFFF"/>
                </a:solidFill>
                <a:latin typeface="SimHei" charset="0"/>
                <a:ea typeface="SimHei" charset="0"/>
                <a:cs typeface="SimHei" charset="0"/>
              </a:rPr>
              <a:t>园</a:t>
            </a:r>
            <a:r>
              <a:rPr lang="zh-CN" altLang="en-US" b="1" dirty="0">
                <a:solidFill>
                  <a:srgbClr val="FFFFFF"/>
                </a:solidFill>
                <a:latin typeface="SimHei" charset="0"/>
                <a:ea typeface="SimHei" charset="0"/>
                <a:cs typeface="SimHei" charset="0"/>
              </a:rPr>
              <a:t>中的墓穴</a:t>
            </a:r>
            <a:endParaRPr lang="en-US" dirty="0">
              <a:solidFill>
                <a:srgbClr val="FFFFFF"/>
              </a:solidFill>
              <a:latin typeface="SimHei" charset="0"/>
              <a:ea typeface="SimHei" charset="0"/>
              <a:cs typeface="SimHei" charset="0"/>
            </a:endParaRPr>
          </a:p>
        </p:txBody>
      </p:sp>
      <p:sp>
        <p:nvSpPr>
          <p:cNvPr id="48135" name="AutoShape 7"/>
          <p:cNvSpPr>
            <a:spLocks noChangeArrowheads="1"/>
          </p:cNvSpPr>
          <p:nvPr/>
        </p:nvSpPr>
        <p:spPr bwMode="auto">
          <a:xfrm rot="-819025">
            <a:off x="1295400" y="4724400"/>
            <a:ext cx="838200" cy="228600"/>
          </a:xfrm>
          <a:prstGeom prst="rightArrow">
            <a:avLst>
              <a:gd name="adj1" fmla="val 50000"/>
              <a:gd name="adj2" fmla="val 91667"/>
            </a:avLst>
          </a:prstGeom>
          <a:solidFill>
            <a:schemeClr val="folHlink"/>
          </a:solidFill>
          <a:ln w="12700" cap="sq">
            <a:solidFill>
              <a:srgbClr val="FFFF00"/>
            </a:solidFill>
            <a:miter lim="800000"/>
            <a:headEnd type="none" w="sm" len="sm"/>
            <a:tailEnd type="none" w="sm" len="sm"/>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48136" name="Oval 8"/>
          <p:cNvSpPr>
            <a:spLocks noChangeArrowheads="1"/>
          </p:cNvSpPr>
          <p:nvPr/>
        </p:nvSpPr>
        <p:spPr bwMode="auto">
          <a:xfrm>
            <a:off x="1524000" y="3810000"/>
            <a:ext cx="1524000" cy="15240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Tree>
    <p:extLst>
      <p:ext uri="{BB962C8B-B14F-4D97-AF65-F5344CB8AC3E}">
        <p14:creationId xmlns:p14="http://schemas.microsoft.com/office/powerpoint/2010/main" val="1200250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animEffect transition="in" filter="wipe(left)">
                                      <p:cBhvr>
                                        <p:cTn id="7" dur="500"/>
                                        <p:tgtEl>
                                          <p:spTgt spid="481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136"/>
                                        </p:tgtEl>
                                        <p:attrNameLst>
                                          <p:attrName>style.visibility</p:attrName>
                                        </p:attrNameLst>
                                      </p:cBhvr>
                                      <p:to>
                                        <p:strVal val="visible"/>
                                      </p:to>
                                    </p:set>
                                    <p:animEffect transition="in" filter="wipe(left)">
                                      <p:cBhvr>
                                        <p:cTn id="10" dur="500"/>
                                        <p:tgtEl>
                                          <p:spTgt spid="4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nimBg="1"/>
      <p:bldP spid="48136"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9491" name="Rectangle 3"/>
          <p:cNvSpPr>
            <a:spLocks noGrp="1" noChangeArrowheads="1"/>
          </p:cNvSpPr>
          <p:nvPr>
            <p:ph type="title"/>
          </p:nvPr>
        </p:nvSpPr>
        <p:spPr>
          <a:xfrm>
            <a:off x="0" y="0"/>
            <a:ext cx="9144000" cy="1981200"/>
          </a:xfrm>
          <a:effectLst>
            <a:outerShdw blurRad="63500" dist="89803" dir="2700000" algn="ctr" rotWithShape="0">
              <a:srgbClr val="000000">
                <a:alpha val="74997"/>
              </a:srgbClr>
            </a:outerShdw>
          </a:effectLst>
        </p:spPr>
        <p:txBody>
          <a:bodyPr/>
          <a:lstStyle/>
          <a:p>
            <a:pPr eaLnBrk="1" hangingPunct="1">
              <a:defRPr/>
            </a:pPr>
            <a:r>
              <a:rPr lang="zh-CN" altLang="en-US" sz="5400" b="1" dirty="0">
                <a:solidFill>
                  <a:srgbClr val="FFFF66"/>
                </a:solidFill>
                <a:effectLst>
                  <a:outerShdw blurRad="38100" dist="38100" dir="2700000" algn="tl">
                    <a:srgbClr val="DDDDDD"/>
                  </a:outerShdw>
                </a:effectLst>
                <a:latin typeface="SimHei" charset="0"/>
                <a:ea typeface="SimHei" charset="0"/>
                <a:cs typeface="SimHei" charset="0"/>
              </a:rPr>
              <a:t>耶稣受难日为何是美好的</a:t>
            </a:r>
            <a:r>
              <a:rPr lang="en-US" altLang="ja-JP" sz="5400" b="1" dirty="0">
                <a:solidFill>
                  <a:srgbClr val="FFFF66"/>
                </a:solidFill>
                <a:effectLst>
                  <a:outerShdw blurRad="38100" dist="38100" dir="2700000" algn="tl">
                    <a:srgbClr val="DDDDDD"/>
                  </a:outerShdw>
                </a:effectLst>
                <a:latin typeface="SimHei" charset="0"/>
                <a:ea typeface="SimHei" charset="0"/>
                <a:cs typeface="SimHei" charset="0"/>
              </a:rPr>
              <a:t>?</a:t>
            </a:r>
            <a:endParaRPr lang="en-US" sz="5400" b="1" dirty="0">
              <a:solidFill>
                <a:srgbClr val="FFFF66"/>
              </a:solidFill>
              <a:effectLst>
                <a:outerShdw blurRad="38100" dist="38100" dir="2700000" algn="tl">
                  <a:srgbClr val="DDDDDD"/>
                </a:outerShdw>
              </a:effectLst>
              <a:latin typeface="SimHei" charset="0"/>
              <a:ea typeface="SimHei" charset="0"/>
              <a:cs typeface="SimHei" charset="0"/>
            </a:endParaRPr>
          </a:p>
        </p:txBody>
      </p:sp>
      <p:sp>
        <p:nvSpPr>
          <p:cNvPr id="5" name="Rectangle 4"/>
          <p:cNvSpPr txBox="1">
            <a:spLocks noChangeArrowheads="1"/>
          </p:cNvSpPr>
          <p:nvPr/>
        </p:nvSpPr>
        <p:spPr bwMode="auto">
          <a:xfrm>
            <a:off x="76200" y="2362200"/>
            <a:ext cx="9144000" cy="35814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20000"/>
              </a:spcBef>
              <a:spcAft>
                <a:spcPct val="0"/>
              </a:spcAft>
              <a:buClr>
                <a:srgbClr val="F79646"/>
              </a:buClr>
              <a:buSzPct val="80000"/>
              <a:buFont typeface="Wingdings" charset="0"/>
              <a:buChar char="n"/>
              <a:defRPr/>
            </a:pPr>
            <a:r>
              <a:rPr lang="zh-CN" altLang="en-US" sz="3800" b="1" dirty="0">
                <a:solidFill>
                  <a:prstClr val="white"/>
                </a:solidFill>
                <a:effectLst>
                  <a:outerShdw blurRad="38100" dist="38100" dir="2700000" algn="tl">
                    <a:srgbClr val="DDDDDD"/>
                  </a:outerShdw>
                </a:effectLst>
                <a:latin typeface="SimHei" charset="0"/>
                <a:ea typeface="SimHei" charset="0"/>
                <a:cs typeface="SimHei" charset="0"/>
              </a:rPr>
              <a:t>耶稣掌控自己的被捕</a:t>
            </a:r>
            <a:endParaRPr lang="en-US" altLang="ja-JP" sz="3800" b="1" dirty="0">
              <a:solidFill>
                <a:prstClr val="white"/>
              </a:solidFill>
              <a:effectLst>
                <a:outerShdw blurRad="38100" dist="38100" dir="2700000" algn="tl">
                  <a:srgbClr val="DDDDDD"/>
                </a:outerShdw>
              </a:effectLst>
              <a:latin typeface="SimHei" charset="0"/>
              <a:ea typeface="SimHei" charset="0"/>
              <a:cs typeface="SimHei" charset="0"/>
            </a:endParaRPr>
          </a:p>
          <a:p>
            <a:pPr eaLnBrk="1" fontAlgn="base" hangingPunct="1">
              <a:spcBef>
                <a:spcPct val="20000"/>
              </a:spcBef>
              <a:spcAft>
                <a:spcPct val="0"/>
              </a:spcAft>
              <a:buClr>
                <a:srgbClr val="F79646"/>
              </a:buClr>
              <a:buSzPct val="80000"/>
              <a:buFont typeface="Wingdings" charset="0"/>
              <a:buChar char="n"/>
              <a:defRPr/>
            </a:pPr>
            <a:r>
              <a:rPr lang="zh-CN" altLang="en-US" sz="3800" b="1" dirty="0">
                <a:solidFill>
                  <a:prstClr val="white"/>
                </a:solidFill>
                <a:effectLst>
                  <a:outerShdw blurRad="38100" dist="38100" dir="2700000" algn="tl">
                    <a:srgbClr val="DDDDDD"/>
                  </a:outerShdw>
                </a:effectLst>
                <a:latin typeface="SimHei" charset="0"/>
                <a:ea typeface="SimHei" charset="0"/>
                <a:cs typeface="SimHei" charset="0"/>
              </a:rPr>
              <a:t>耶稣受无理的指控</a:t>
            </a:r>
            <a:r>
              <a:rPr lang="en-US" altLang="zh-CN" sz="3800" b="1" dirty="0">
                <a:solidFill>
                  <a:prstClr val="white"/>
                </a:solidFill>
                <a:effectLst>
                  <a:outerShdw blurRad="38100" dist="38100" dir="2700000" algn="tl">
                    <a:srgbClr val="DDDDDD"/>
                  </a:outerShdw>
                </a:effectLst>
                <a:latin typeface="SimHei" charset="0"/>
                <a:ea typeface="SimHei" charset="0"/>
                <a:cs typeface="SimHei" charset="0"/>
              </a:rPr>
              <a:t>,</a:t>
            </a:r>
            <a:r>
              <a:rPr lang="zh-CN" altLang="en-US" sz="3800" b="1" dirty="0">
                <a:solidFill>
                  <a:prstClr val="white"/>
                </a:solidFill>
                <a:effectLst>
                  <a:outerShdw blurRad="38100" dist="38100" dir="2700000" algn="tl">
                    <a:srgbClr val="DDDDDD"/>
                  </a:outerShdw>
                </a:effectLst>
                <a:latin typeface="SimHei" charset="0"/>
                <a:ea typeface="SimHei" charset="0"/>
                <a:cs typeface="SimHei" charset="0"/>
              </a:rPr>
              <a:t>证明他是无辜的</a:t>
            </a:r>
            <a:endParaRPr lang="en-US" altLang="ja-JP" sz="3800" b="1" dirty="0">
              <a:solidFill>
                <a:prstClr val="white"/>
              </a:solidFill>
              <a:effectLst>
                <a:outerShdw blurRad="38100" dist="38100" dir="2700000" algn="tl">
                  <a:srgbClr val="DDDDDD"/>
                </a:outerShdw>
              </a:effectLst>
              <a:latin typeface="SimHei" charset="0"/>
              <a:ea typeface="SimHei" charset="0"/>
              <a:cs typeface="SimHei" charset="0"/>
            </a:endParaRPr>
          </a:p>
          <a:p>
            <a:pPr eaLnBrk="1" fontAlgn="base" hangingPunct="1">
              <a:spcBef>
                <a:spcPct val="20000"/>
              </a:spcBef>
              <a:spcAft>
                <a:spcPct val="0"/>
              </a:spcAft>
              <a:buClr>
                <a:srgbClr val="F79646"/>
              </a:buClr>
              <a:buSzPct val="80000"/>
              <a:buFont typeface="Wingdings" charset="0"/>
              <a:buChar char="n"/>
              <a:defRPr/>
            </a:pPr>
            <a:r>
              <a:rPr lang="zh-CN" altLang="en-US" sz="3800" b="1" dirty="0">
                <a:solidFill>
                  <a:prstClr val="white"/>
                </a:solidFill>
                <a:effectLst>
                  <a:outerShdw blurRad="38100" dist="38100" dir="2700000" algn="tl">
                    <a:srgbClr val="DDDDDD"/>
                  </a:outerShdw>
                </a:effectLst>
                <a:latin typeface="SimHei" charset="0"/>
                <a:ea typeface="SimHei" charset="0"/>
                <a:cs typeface="SimHei" charset="0"/>
              </a:rPr>
              <a:t>耶稣的死为我们代付赎价</a:t>
            </a:r>
            <a:endParaRPr lang="en-US" altLang="ja-JP" sz="3800" b="1" dirty="0">
              <a:solidFill>
                <a:prstClr val="white"/>
              </a:solidFill>
              <a:effectLst>
                <a:outerShdw blurRad="38100" dist="38100" dir="2700000" algn="tl">
                  <a:srgbClr val="DDDDDD"/>
                </a:outerShdw>
              </a:effectLst>
              <a:latin typeface="SimHei" charset="0"/>
              <a:ea typeface="SimHei" charset="0"/>
              <a:cs typeface="SimHei" charset="0"/>
            </a:endParaRPr>
          </a:p>
          <a:p>
            <a:pPr eaLnBrk="1" fontAlgn="base" hangingPunct="1">
              <a:spcBef>
                <a:spcPct val="20000"/>
              </a:spcBef>
              <a:spcAft>
                <a:spcPct val="0"/>
              </a:spcAft>
              <a:buClr>
                <a:srgbClr val="F79646"/>
              </a:buClr>
              <a:buSzPct val="80000"/>
              <a:buFont typeface="Wingdings" charset="0"/>
              <a:buChar char="n"/>
              <a:defRPr/>
            </a:pPr>
            <a:r>
              <a:rPr lang="zh-CN" altLang="en-US" sz="3800" b="1" dirty="0">
                <a:solidFill>
                  <a:prstClr val="white"/>
                </a:solidFill>
                <a:effectLst>
                  <a:outerShdw blurRad="38100" dist="38100" dir="2700000" algn="tl">
                    <a:srgbClr val="DDDDDD"/>
                  </a:outerShdw>
                </a:effectLst>
                <a:latin typeface="SimHei" charset="0"/>
                <a:ea typeface="SimHei" charset="0"/>
                <a:cs typeface="SimHei" charset="0"/>
              </a:rPr>
              <a:t>耶稣的复活证明他能赐永生</a:t>
            </a:r>
            <a:endParaRPr lang="en-US" sz="3800" b="1" dirty="0">
              <a:solidFill>
                <a:prstClr val="white"/>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51320640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14370" name="Picture 2" descr="jesuscrucif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075" y="0"/>
            <a:ext cx="5241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1539" name="Rectangle 3"/>
          <p:cNvSpPr>
            <a:spLocks noGrp="1" noChangeArrowheads="1"/>
          </p:cNvSpPr>
          <p:nvPr>
            <p:ph type="title"/>
          </p:nvPr>
        </p:nvSpPr>
        <p:spPr>
          <a:xfrm>
            <a:off x="0" y="0"/>
            <a:ext cx="7315200" cy="2316163"/>
          </a:xfrm>
          <a:solidFill>
            <a:srgbClr val="000000"/>
          </a:solidFill>
        </p:spPr>
        <p:txBody>
          <a:bodyPr/>
          <a:lstStyle/>
          <a:p>
            <a:pPr eaLnBrk="1" hangingPunct="1">
              <a:defRPr/>
            </a:pPr>
            <a:r>
              <a:rPr lang="zh-CN" altLang="en-US" sz="4200" b="1" dirty="0">
                <a:solidFill>
                  <a:srgbClr val="FFEA8C"/>
                </a:solidFill>
                <a:effectLst>
                  <a:outerShdw blurRad="38100" dist="38100" dir="2700000" algn="tl">
                    <a:srgbClr val="EEECE1"/>
                  </a:outerShdw>
                </a:effectLst>
                <a:latin typeface="SimHei" charset="0"/>
                <a:ea typeface="SimHei" charset="0"/>
                <a:cs typeface="SimHei" charset="0"/>
              </a:rPr>
              <a:t>耶稣受难日是美好的</a:t>
            </a:r>
            <a:r>
              <a:rPr lang="en-US" altLang="zh-CN" sz="4200" b="1" dirty="0">
                <a:solidFill>
                  <a:srgbClr val="FFEA8C"/>
                </a:solidFill>
                <a:effectLst>
                  <a:outerShdw blurRad="38100" dist="38100" dir="2700000" algn="tl">
                    <a:srgbClr val="EEECE1"/>
                  </a:outerShdw>
                </a:effectLst>
                <a:latin typeface="SimHei" charset="0"/>
                <a:ea typeface="SimHei" charset="0"/>
                <a:cs typeface="SimHei" charset="0"/>
              </a:rPr>
              <a:t>,</a:t>
            </a:r>
            <a:r>
              <a:rPr lang="zh-CN" altLang="en-US" sz="4200" b="1" dirty="0">
                <a:solidFill>
                  <a:srgbClr val="FFEA8C"/>
                </a:solidFill>
                <a:effectLst>
                  <a:outerShdw blurRad="38100" dist="38100" dir="2700000" algn="tl">
                    <a:srgbClr val="EEECE1"/>
                  </a:outerShdw>
                </a:effectLst>
                <a:latin typeface="SimHei" charset="0"/>
                <a:ea typeface="SimHei" charset="0"/>
                <a:cs typeface="SimHei" charset="0"/>
              </a:rPr>
              <a:t>因为当日耶稣基督为我们代付赎价</a:t>
            </a:r>
            <a:endParaRPr lang="en-US" sz="4200" b="1" dirty="0">
              <a:solidFill>
                <a:srgbClr val="FFEA8C"/>
              </a:solidFill>
              <a:effectLst>
                <a:outerShdw blurRad="38100" dist="38100" dir="2700000" algn="tl">
                  <a:srgbClr val="EEECE1"/>
                </a:outerShdw>
              </a:effectLst>
              <a:latin typeface="SimHei" charset="0"/>
              <a:ea typeface="SimHei" charset="0"/>
              <a:cs typeface="SimHei" charset="0"/>
            </a:endParaRPr>
          </a:p>
        </p:txBody>
      </p:sp>
    </p:spTree>
    <p:extLst>
      <p:ext uri="{BB962C8B-B14F-4D97-AF65-F5344CB8AC3E}">
        <p14:creationId xmlns:p14="http://schemas.microsoft.com/office/powerpoint/2010/main" val="190686576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69845722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耶稣复活了</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6"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28:1-15</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16:1-20</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24:1-47</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20:1-29</a:t>
            </a:r>
          </a:p>
        </p:txBody>
      </p:sp>
      <p:sp>
        <p:nvSpPr>
          <p:cNvPr id="9" name="TextBox 8"/>
          <p:cNvSpPr txBox="1"/>
          <p:nvPr/>
        </p:nvSpPr>
        <p:spPr>
          <a:xfrm>
            <a:off x="217688" y="4377376"/>
            <a:ext cx="2591903" cy="557284"/>
          </a:xfrm>
          <a:prstGeom prst="rect">
            <a:avLst/>
          </a:prstGeom>
          <a:noFill/>
        </p:spPr>
        <p:txBody>
          <a:bodyPr wrap="none" lIns="64218" tIns="32107" rIns="64218" bIns="32107">
            <a:spAutoFit/>
          </a:bodyPr>
          <a:lstStyle/>
          <a:p>
            <a:pPr defTabSz="321279"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复活及的故事</a:t>
            </a:r>
            <a:endParaRPr 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grpSp>
        <p:nvGrpSpPr>
          <p:cNvPr id="11" name="Group 10"/>
          <p:cNvGrpSpPr/>
          <p:nvPr/>
        </p:nvGrpSpPr>
        <p:grpSpPr>
          <a:xfrm>
            <a:off x="6335688" y="152400"/>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04063356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99879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88257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6960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04714141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6163" name="Rectangle 3"/>
          <p:cNvSpPr>
            <a:spLocks noChangeArrowheads="1"/>
          </p:cNvSpPr>
          <p:nvPr/>
        </p:nvSpPr>
        <p:spPr bwMode="auto">
          <a:xfrm>
            <a:off x="0" y="5162550"/>
            <a:ext cx="9144000" cy="1466850"/>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BONES" charset="0"/>
              <a:ea typeface="ＭＳ Ｐゴシック" charset="0"/>
            </a:endParaRPr>
          </a:p>
        </p:txBody>
      </p:sp>
      <p:sp>
        <p:nvSpPr>
          <p:cNvPr id="3036164" name="Rectangle 4"/>
          <p:cNvSpPr>
            <a:spLocks noChangeArrowheads="1"/>
          </p:cNvSpPr>
          <p:nvPr/>
        </p:nvSpPr>
        <p:spPr bwMode="auto">
          <a:xfrm>
            <a:off x="0" y="2419350"/>
            <a:ext cx="9144000" cy="1466850"/>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BONES" charset="0"/>
              <a:ea typeface="ＭＳ Ｐゴシック" charset="0"/>
            </a:endParaRPr>
          </a:p>
        </p:txBody>
      </p:sp>
      <p:sp>
        <p:nvSpPr>
          <p:cNvPr id="3036165" name="Text Box 5"/>
          <p:cNvSpPr txBox="1">
            <a:spLocks noChangeArrowheads="1"/>
          </p:cNvSpPr>
          <p:nvPr/>
        </p:nvSpPr>
        <p:spPr bwMode="auto">
          <a:xfrm>
            <a:off x="0" y="990600"/>
            <a:ext cx="9144000" cy="5970588"/>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路加</a:t>
            </a:r>
            <a:r>
              <a:rPr lang="en-US" altLang="ja-JP" sz="2800" b="1" dirty="0">
                <a:solidFill>
                  <a:srgbClr val="000000"/>
                </a:solidFill>
                <a:latin typeface="华文细黑"/>
                <a:ea typeface="华文细黑"/>
                <a:cs typeface="华文细黑"/>
              </a:rPr>
              <a:t> 7:36-50</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34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事工早期</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哭泣</a:t>
            </a:r>
            <a:endParaRPr lang="en-US" altLang="ja-JP" sz="1800" b="1" dirty="0">
              <a:solidFill>
                <a:srgbClr val="000000"/>
              </a:solidFill>
              <a:latin typeface="华文细黑"/>
              <a:ea typeface="华文细黑"/>
              <a:cs typeface="华文细黑"/>
            </a:endParaRPr>
          </a:p>
          <a:p>
            <a:pPr eaLnBrk="1" fontAlgn="base" hangingPunct="1">
              <a:spcBef>
                <a:spcPct val="0"/>
              </a:spcBef>
              <a:spcAft>
                <a:spcPct val="0"/>
              </a:spcAft>
            </a:pPr>
            <a:endParaRPr lang="en-US" sz="40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是为敬拜</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女人的罪</a:t>
            </a:r>
            <a:endParaRPr lang="en-US" altLang="zh-CN"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a:t>
            </a:r>
            <a:r>
              <a:rPr lang="zh-CN" altLang="en-US" sz="2800" b="1" dirty="0">
                <a:solidFill>
                  <a:prstClr val="black"/>
                </a:solidFill>
                <a:latin typeface="华文细黑"/>
                <a:ea typeface="华文细黑"/>
                <a:cs typeface="华文细黑"/>
              </a:rPr>
              <a:t>赦免</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路</a:t>
            </a:r>
            <a:r>
              <a:rPr lang="en-US" altLang="ja-JP" sz="2800" b="1" dirty="0">
                <a:solidFill>
                  <a:srgbClr val="000000"/>
                </a:solidFill>
                <a:latin typeface="华文细黑"/>
                <a:ea typeface="华文细黑"/>
                <a:cs typeface="华文细黑"/>
              </a:rPr>
              <a:t>7:48)</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被一位无名的妓女</a:t>
            </a:r>
            <a:r>
              <a:rPr lang="zh-CN" altLang="en-US" sz="2800" b="1" dirty="0">
                <a:solidFill>
                  <a:prstClr val="black"/>
                </a:solidFill>
                <a:latin typeface="华文细黑"/>
                <a:ea typeface="华文细黑"/>
                <a:cs typeface="华文细黑"/>
              </a:rPr>
              <a:t>在一个</a:t>
            </a:r>
            <a:endParaRPr lang="en-US" altLang="zh-CN" sz="2800" b="1" dirty="0">
              <a:solidFill>
                <a:prstClr val="black"/>
              </a:solidFill>
              <a:latin typeface="华文细黑"/>
              <a:ea typeface="华文细黑"/>
              <a:cs typeface="华文细黑"/>
            </a:endParaRPr>
          </a:p>
          <a:p>
            <a:pPr eaLnBrk="1" fontAlgn="base" hangingPunct="1">
              <a:spcBef>
                <a:spcPct val="0"/>
              </a:spcBef>
              <a:spcAft>
                <a:spcPct val="0"/>
              </a:spcAft>
            </a:pPr>
            <a:r>
              <a:rPr lang="zh-CN" altLang="en-US" sz="2800" b="1" dirty="0">
                <a:solidFill>
                  <a:prstClr val="black"/>
                </a:solidFill>
                <a:latin typeface="华文细黑"/>
                <a:ea typeface="华文细黑"/>
                <a:cs typeface="华文细黑"/>
              </a:rPr>
              <a:t>法利赛人西门的家里膏他</a:t>
            </a:r>
            <a:endParaRPr lang="en-US" altLang="zh-CN" sz="2800" b="1" dirty="0">
              <a:solidFill>
                <a:prstClr val="black"/>
              </a:solidFill>
              <a:latin typeface="华文细黑"/>
              <a:ea typeface="华文细黑"/>
              <a:cs typeface="华文细黑"/>
            </a:endParaRPr>
          </a:p>
          <a:p>
            <a:pPr eaLnBrk="1" fontAlgn="base" hangingPunct="1">
              <a:spcBef>
                <a:spcPct val="0"/>
              </a:spcBef>
              <a:spcAft>
                <a:spcPct val="0"/>
              </a:spcAft>
            </a:pPr>
            <a:r>
              <a:rPr lang="en-US" sz="2800" b="1" dirty="0">
                <a:solidFill>
                  <a:srgbClr val="000000"/>
                </a:solidFill>
                <a:latin typeface="华文细黑"/>
                <a:ea typeface="华文细黑"/>
                <a:cs typeface="华文细黑"/>
              </a:rPr>
              <a:t>(</a:t>
            </a:r>
            <a:r>
              <a:rPr lang="zh-CN" altLang="en-US" sz="2800" b="1" dirty="0">
                <a:solidFill>
                  <a:srgbClr val="000000"/>
                </a:solidFill>
                <a:latin typeface="华文细黑"/>
                <a:ea typeface="华文细黑"/>
                <a:cs typeface="华文细黑"/>
              </a:rPr>
              <a:t>路</a:t>
            </a:r>
            <a:r>
              <a:rPr lang="en-US" altLang="ja-JP" sz="2800" b="1" dirty="0">
                <a:solidFill>
                  <a:srgbClr val="000000"/>
                </a:solidFill>
                <a:latin typeface="华文细黑"/>
                <a:ea typeface="华文细黑"/>
                <a:cs typeface="华文细黑"/>
              </a:rPr>
              <a:t>7:40)</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p:txBody>
      </p:sp>
      <p:sp>
        <p:nvSpPr>
          <p:cNvPr id="3036166" name="Text Box 6"/>
          <p:cNvSpPr txBox="1">
            <a:spLocks noChangeArrowheads="1"/>
          </p:cNvSpPr>
          <p:nvPr/>
        </p:nvSpPr>
        <p:spPr bwMode="auto">
          <a:xfrm>
            <a:off x="4191000" y="1006475"/>
            <a:ext cx="5087938" cy="5694363"/>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约翰</a:t>
            </a:r>
            <a:r>
              <a:rPr lang="en-US" altLang="ja-JP" sz="2800" b="1" dirty="0">
                <a:solidFill>
                  <a:srgbClr val="000000"/>
                </a:solidFill>
                <a:latin typeface="华文细黑"/>
                <a:ea typeface="华文细黑"/>
                <a:cs typeface="华文细黑"/>
              </a:rPr>
              <a:t>12:1-11</a:t>
            </a: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马太</a:t>
            </a:r>
            <a:r>
              <a:rPr lang="en-US" altLang="ja-JP" sz="2800" b="1" dirty="0">
                <a:solidFill>
                  <a:srgbClr val="000000"/>
                </a:solidFill>
                <a:latin typeface="华文细黑"/>
                <a:ea typeface="华文细黑"/>
                <a:cs typeface="华文细黑"/>
              </a:rPr>
              <a:t>26:6-13; </a:t>
            </a:r>
            <a:r>
              <a:rPr lang="zh-CN" altLang="en-US" sz="2800" b="1" dirty="0">
                <a:solidFill>
                  <a:srgbClr val="000000"/>
                </a:solidFill>
                <a:latin typeface="华文细黑"/>
                <a:ea typeface="华文细黑"/>
                <a:cs typeface="华文细黑"/>
              </a:rPr>
              <a:t>马可</a:t>
            </a:r>
            <a:r>
              <a:rPr lang="en-US" altLang="ja-JP" sz="2800" b="1" dirty="0">
                <a:solidFill>
                  <a:srgbClr val="000000"/>
                </a:solidFill>
                <a:latin typeface="华文细黑"/>
                <a:ea typeface="华文细黑"/>
                <a:cs typeface="华文细黑"/>
              </a:rPr>
              <a:t>14:3-9</a:t>
            </a:r>
          </a:p>
          <a:p>
            <a:pPr eaLnBrk="1" fontAlgn="base" hangingPunct="1">
              <a:spcBef>
                <a:spcPct val="0"/>
              </a:spcBef>
              <a:spcAft>
                <a:spcPct val="0"/>
              </a:spcAft>
            </a:pPr>
            <a:endParaRPr lang="en-US" sz="32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受难周的开始</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没有哭泣的记载</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是为安葬</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女人不需要原谅</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12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被马利亚</a:t>
            </a:r>
            <a:r>
              <a:rPr lang="en-US" altLang="zh-CN" sz="2800" b="1" dirty="0">
                <a:solidFill>
                  <a:srgbClr val="000000"/>
                </a:solidFill>
                <a:latin typeface="华文细黑"/>
                <a:ea typeface="华文细黑"/>
                <a:cs typeface="华文细黑"/>
              </a:rPr>
              <a:t>,</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拉撒路的姐妹</a:t>
            </a:r>
            <a:r>
              <a:rPr lang="en-US" altLang="ja-JP" sz="2800" b="1" dirty="0">
                <a:solidFill>
                  <a:srgbClr val="000000"/>
                </a:solidFill>
                <a:latin typeface="华文细黑"/>
                <a:ea typeface="华文细黑"/>
                <a:cs typeface="华文细黑"/>
              </a:rPr>
              <a:t>, </a:t>
            </a:r>
            <a:r>
              <a:rPr lang="zh-CN" altLang="en-US" sz="2800" b="1" dirty="0">
                <a:solidFill>
                  <a:prstClr val="black"/>
                </a:solidFill>
                <a:latin typeface="华文细黑"/>
                <a:ea typeface="华文细黑"/>
                <a:cs typeface="华文细黑"/>
              </a:rPr>
              <a:t>在伯大尼长大痲疯的西门家里膏他</a:t>
            </a:r>
            <a:r>
              <a:rPr lang="en-US" altLang="ja-JP" sz="2800" b="1" dirty="0">
                <a:solidFill>
                  <a:srgbClr val="000000"/>
                </a:solidFill>
                <a:latin typeface="华文细黑"/>
                <a:ea typeface="华文细黑"/>
                <a:cs typeface="华文细黑"/>
              </a:rPr>
              <a:t>(</a:t>
            </a:r>
            <a:r>
              <a:rPr lang="zh-CN" altLang="en-US" sz="2800" b="1" dirty="0">
                <a:solidFill>
                  <a:srgbClr val="000000"/>
                </a:solidFill>
                <a:latin typeface="华文细黑"/>
                <a:ea typeface="华文细黑"/>
                <a:cs typeface="华文细黑"/>
              </a:rPr>
              <a:t>太</a:t>
            </a:r>
            <a:r>
              <a:rPr lang="en-US" altLang="ja-JP" sz="2800" b="1" dirty="0">
                <a:solidFill>
                  <a:srgbClr val="000000"/>
                </a:solidFill>
                <a:latin typeface="华文细黑"/>
                <a:ea typeface="华文细黑"/>
                <a:cs typeface="华文细黑"/>
              </a:rPr>
              <a:t>26:6; </a:t>
            </a:r>
            <a:r>
              <a:rPr lang="zh-CN" altLang="en-US" sz="2800" b="1" dirty="0">
                <a:solidFill>
                  <a:srgbClr val="000000"/>
                </a:solidFill>
                <a:latin typeface="华文细黑"/>
                <a:ea typeface="华文细黑"/>
                <a:cs typeface="华文细黑"/>
              </a:rPr>
              <a:t>可</a:t>
            </a:r>
            <a:r>
              <a:rPr lang="en-US" altLang="ja-JP" sz="2800" b="1" dirty="0">
                <a:solidFill>
                  <a:srgbClr val="000000"/>
                </a:solidFill>
                <a:latin typeface="华文细黑"/>
                <a:ea typeface="华文细黑"/>
                <a:cs typeface="华文细黑"/>
              </a:rPr>
              <a:t>14:3)</a:t>
            </a:r>
            <a:endParaRPr lang="en-US" sz="2800" b="1" dirty="0">
              <a:solidFill>
                <a:srgbClr val="000000"/>
              </a:solidFill>
              <a:latin typeface="华文细黑"/>
              <a:ea typeface="华文细黑"/>
              <a:cs typeface="华文细黑"/>
            </a:endParaRPr>
          </a:p>
        </p:txBody>
      </p:sp>
      <p:sp>
        <p:nvSpPr>
          <p:cNvPr id="10" name="Rectangle 2"/>
          <p:cNvSpPr>
            <a:spLocks noChangeArrowheads="1"/>
          </p:cNvSpPr>
          <p:nvPr/>
        </p:nvSpPr>
        <p:spPr bwMode="auto">
          <a:xfrm>
            <a:off x="0" y="23161"/>
            <a:ext cx="9144000" cy="990600"/>
          </a:xfrm>
          <a:prstGeom prst="rect">
            <a:avLst/>
          </a:prstGeom>
          <a:gradFill flip="none" rotWithShape="1">
            <a:gsLst>
              <a:gs pos="47000">
                <a:srgbClr val="171747"/>
              </a:gs>
              <a:gs pos="100000">
                <a:schemeClr val="tx1"/>
              </a:gs>
            </a:gsLst>
            <a:path path="rect">
              <a:fillToRect l="100000" t="100000"/>
            </a:path>
            <a:tileRect r="-100000" b="-100000"/>
          </a:gradFill>
          <a:ln w="9525">
            <a:noFill/>
            <a:miter lim="800000"/>
            <a:headEnd/>
            <a:tailEnd/>
          </a:ln>
          <a:effectLst/>
        </p:spPr>
        <p:txBody>
          <a:bodyPr anchor="ctr">
            <a:spAutoFit/>
          </a:bodyPr>
          <a:lstStyle/>
          <a:p>
            <a:pPr fontAlgn="base">
              <a:spcBef>
                <a:spcPct val="0"/>
              </a:spcBef>
              <a:spcAft>
                <a:spcPct val="0"/>
              </a:spcAft>
              <a:defRPr/>
            </a:pPr>
            <a:endParaRPr lang="en-US" sz="2400">
              <a:solidFill>
                <a:srgbClr val="000000"/>
              </a:solidFill>
              <a:latin typeface="Times New Roman" charset="0"/>
              <a:ea typeface="ＭＳ Ｐゴシック" charset="-128"/>
              <a:cs typeface="ＭＳ Ｐゴシック" charset="-128"/>
            </a:endParaRPr>
          </a:p>
        </p:txBody>
      </p:sp>
      <p:sp>
        <p:nvSpPr>
          <p:cNvPr id="3036167" name="Rectangle 7"/>
          <p:cNvSpPr>
            <a:spLocks noGrp="1" noChangeArrowheads="1"/>
          </p:cNvSpPr>
          <p:nvPr>
            <p:ph type="title"/>
          </p:nvPr>
        </p:nvSpPr>
        <p:spPr>
          <a:xfrm>
            <a:off x="0" y="238125"/>
            <a:ext cx="9144000" cy="708025"/>
          </a:xfrm>
        </p:spPr>
        <p:txBody>
          <a:bodyPr anchor="t">
            <a:spAutoFit/>
          </a:bodyPr>
          <a:lstStyle/>
          <a:p>
            <a:pPr eaLnBrk="1" hangingPunct="1">
              <a:defRPr/>
            </a:pPr>
            <a:r>
              <a:rPr lang="zh-CN" altLang="en-US" sz="4000" b="1" dirty="0">
                <a:solidFill>
                  <a:schemeClr val="bg1"/>
                </a:solidFill>
                <a:effectLst>
                  <a:outerShdw blurRad="38100" dist="38100" dir="2700000" algn="tl">
                    <a:srgbClr val="DDDDDD"/>
                  </a:outerShdw>
                </a:effectLst>
                <a:latin typeface="SimHei" charset="0"/>
                <a:ea typeface="SimHei" charset="0"/>
                <a:cs typeface="SimHei" charset="0"/>
              </a:rPr>
              <a:t>耶稣的两次受膏</a:t>
            </a:r>
            <a:endParaRPr lang="en-US" sz="4000" dirty="0">
              <a:solidFill>
                <a:schemeClr val="bg1"/>
              </a:solidFill>
              <a:effectLst>
                <a:outerShdw blurRad="38100" dist="38100" dir="2700000" algn="tl">
                  <a:srgbClr val="DDDDDD"/>
                </a:outerShdw>
              </a:effectLst>
              <a:latin typeface="Lucida Sans Unicode" charset="0"/>
              <a:ea typeface="ＭＳ Ｐゴシック" charset="0"/>
              <a:cs typeface="ＭＳ Ｐゴシック" charset="0"/>
            </a:endParaRPr>
          </a:p>
        </p:txBody>
      </p:sp>
      <p:pic>
        <p:nvPicPr>
          <p:cNvPr id="285705" name="Picture 8"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83613"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5706" name="Picture 9"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76955956"/>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6165"/>
                                        </p:tgtEl>
                                        <p:attrNameLst>
                                          <p:attrName>style.visibility</p:attrName>
                                        </p:attrNameLst>
                                      </p:cBhvr>
                                      <p:to>
                                        <p:strVal val="visible"/>
                                      </p:to>
                                    </p:set>
                                    <p:animEffect transition="in" filter="fade">
                                      <p:cBhvr>
                                        <p:cTn id="7" dur="2000"/>
                                        <p:tgtEl>
                                          <p:spTgt spid="3036165"/>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3036166"/>
                                        </p:tgtEl>
                                        <p:attrNameLst>
                                          <p:attrName>style.visibility</p:attrName>
                                        </p:attrNameLst>
                                      </p:cBhvr>
                                      <p:to>
                                        <p:strVal val="visible"/>
                                      </p:to>
                                    </p:set>
                                    <p:anim calcmode="lin" valueType="num">
                                      <p:cBhvr additive="base">
                                        <p:cTn id="11" dur="2000" fill="hold"/>
                                        <p:tgtEl>
                                          <p:spTgt spid="3036166"/>
                                        </p:tgtEl>
                                        <p:attrNameLst>
                                          <p:attrName>ppt_x</p:attrName>
                                        </p:attrNameLst>
                                      </p:cBhvr>
                                      <p:tavLst>
                                        <p:tav tm="0">
                                          <p:val>
                                            <p:strVal val="#ppt_x"/>
                                          </p:val>
                                        </p:tav>
                                        <p:tav tm="100000">
                                          <p:val>
                                            <p:strVal val="#ppt_x"/>
                                          </p:val>
                                        </p:tav>
                                      </p:tavLst>
                                    </p:anim>
                                    <p:anim calcmode="lin" valueType="num">
                                      <p:cBhvr additive="base">
                                        <p:cTn id="12" dur="2000" fill="hold"/>
                                        <p:tgtEl>
                                          <p:spTgt spid="3036166"/>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3036164"/>
                                        </p:tgtEl>
                                        <p:attrNameLst>
                                          <p:attrName>style.visibility</p:attrName>
                                        </p:attrNameLst>
                                      </p:cBhvr>
                                      <p:to>
                                        <p:strVal val="visible"/>
                                      </p:to>
                                    </p:set>
                                    <p:anim calcmode="lin" valueType="num">
                                      <p:cBhvr additive="base">
                                        <p:cTn id="16" dur="2000" fill="hold"/>
                                        <p:tgtEl>
                                          <p:spTgt spid="3036164"/>
                                        </p:tgtEl>
                                        <p:attrNameLst>
                                          <p:attrName>ppt_x</p:attrName>
                                        </p:attrNameLst>
                                      </p:cBhvr>
                                      <p:tavLst>
                                        <p:tav tm="0">
                                          <p:val>
                                            <p:strVal val="#ppt_x"/>
                                          </p:val>
                                        </p:tav>
                                        <p:tav tm="100000">
                                          <p:val>
                                            <p:strVal val="#ppt_x"/>
                                          </p:val>
                                        </p:tav>
                                      </p:tavLst>
                                    </p:anim>
                                    <p:anim calcmode="lin" valueType="num">
                                      <p:cBhvr additive="base">
                                        <p:cTn id="17" dur="2000" fill="hold"/>
                                        <p:tgtEl>
                                          <p:spTgt spid="3036164"/>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3036163"/>
                                        </p:tgtEl>
                                        <p:attrNameLst>
                                          <p:attrName>style.visibility</p:attrName>
                                        </p:attrNameLst>
                                      </p:cBhvr>
                                      <p:to>
                                        <p:strVal val="visible"/>
                                      </p:to>
                                    </p:set>
                                    <p:anim calcmode="lin" valueType="num">
                                      <p:cBhvr additive="base">
                                        <p:cTn id="21" dur="2000" fill="hold"/>
                                        <p:tgtEl>
                                          <p:spTgt spid="3036163"/>
                                        </p:tgtEl>
                                        <p:attrNameLst>
                                          <p:attrName>ppt_x</p:attrName>
                                        </p:attrNameLst>
                                      </p:cBhvr>
                                      <p:tavLst>
                                        <p:tav tm="0">
                                          <p:val>
                                            <p:strVal val="#ppt_x"/>
                                          </p:val>
                                        </p:tav>
                                        <p:tav tm="100000">
                                          <p:val>
                                            <p:strVal val="#ppt_x"/>
                                          </p:val>
                                        </p:tav>
                                      </p:tavLst>
                                    </p:anim>
                                    <p:anim calcmode="lin" valueType="num">
                                      <p:cBhvr additive="base">
                                        <p:cTn id="22" dur="2000" fill="hold"/>
                                        <p:tgtEl>
                                          <p:spTgt spid="30361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6163" grpId="0" animBg="1"/>
      <p:bldP spid="3036164" grpId="0" animBg="1"/>
      <p:bldP spid="3036165" grpId="0" animBg="1"/>
      <p:bldP spid="3036166"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31708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903975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43102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91247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01530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19282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16143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711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1766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8355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0" y="0"/>
            <a:ext cx="4248472" cy="2554545"/>
          </a:xfrm>
          <a:prstGeom prst="rect">
            <a:avLst/>
          </a:prstGeom>
          <a:noFill/>
        </p:spPr>
        <p:txBody>
          <a:bodyPr wrap="square" rtlCol="0">
            <a:spAutoFit/>
          </a:bodyPr>
          <a:lstStyle/>
          <a:p>
            <a:endParaRPr lang="en-US" altLang="zh-CN" sz="3000" b="1" i="1" dirty="0">
              <a:solidFill>
                <a:srgbClr val="1F497D">
                  <a:lumMod val="40000"/>
                  <a:lumOff val="60000"/>
                </a:srgbClr>
              </a:solidFill>
              <a:latin typeface="KaiTi" panose="02010609060101010101" pitchFamily="49" charset="-122"/>
              <a:ea typeface="KaiTi" panose="02010609060101010101" pitchFamily="49" charset="-122"/>
            </a:endParaRPr>
          </a:p>
          <a:p>
            <a:r>
              <a:rPr lang="zh-CN" altLang="en-US" sz="13000" b="1" i="1" dirty="0">
                <a:solidFill>
                  <a:srgbClr val="4BACC6">
                    <a:lumMod val="75000"/>
                  </a:srgbClr>
                </a:solidFill>
                <a:latin typeface="KaiTi" panose="02010609060101010101" pitchFamily="49" charset="-122"/>
                <a:ea typeface="KaiTi" panose="02010609060101010101" pitchFamily="49" charset="-122"/>
              </a:rPr>
              <a:t>圣枝</a:t>
            </a:r>
            <a:endParaRPr lang="en-SG" sz="13000" b="1" i="1" dirty="0">
              <a:solidFill>
                <a:srgbClr val="4BACC6">
                  <a:lumMod val="75000"/>
                </a:srgbClr>
              </a:solidFill>
              <a:latin typeface="KaiTi" panose="02010609060101010101" pitchFamily="49" charset="-122"/>
              <a:ea typeface="KaiTi" panose="02010609060101010101" pitchFamily="49" charset="-122"/>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1115616" y="2492896"/>
            <a:ext cx="7632848" cy="1846659"/>
          </a:xfrm>
          <a:prstGeom prst="rect">
            <a:avLst/>
          </a:prstGeom>
          <a:noFill/>
        </p:spPr>
        <p:txBody>
          <a:bodyPr wrap="square" lIns="0" tIns="0" rIns="0" bIns="0">
            <a:spAutoFit/>
          </a:bodyPr>
          <a:lstStyle/>
          <a:p>
            <a:r>
              <a:rPr lang="zh-CN" altLang="en-US" sz="11500" dirty="0">
                <a:solidFill>
                  <a:prstClr val="black"/>
                </a:solidFill>
                <a:latin typeface="Calibri"/>
                <a:ea typeface="宋体"/>
              </a:rPr>
              <a:t>     </a:t>
            </a:r>
            <a:r>
              <a:rPr lang="zh-CN" altLang="en-US" sz="12000" dirty="0">
                <a:solidFill>
                  <a:srgbClr val="008000"/>
                </a:solidFill>
                <a:latin typeface="Calibri"/>
                <a:ea typeface="宋体"/>
              </a:rPr>
              <a:t>主日</a:t>
            </a:r>
            <a:r>
              <a:rPr lang="zh-CN" altLang="en-US" sz="11500" dirty="0">
                <a:solidFill>
                  <a:prstClr val="black"/>
                </a:solidFill>
                <a:latin typeface="Calibri"/>
                <a:ea typeface="宋体"/>
              </a:rPr>
              <a:t>      </a:t>
            </a:r>
            <a:endParaRPr lang="en-SG" sz="11500" dirty="0">
              <a:solidFill>
                <a:prstClr val="black"/>
              </a:solidFill>
              <a:latin typeface="Calibri"/>
            </a:endParaRPr>
          </a:p>
        </p:txBody>
      </p:sp>
    </p:spTree>
    <p:extLst>
      <p:ext uri="{BB962C8B-B14F-4D97-AF65-F5344CB8AC3E}">
        <p14:creationId xmlns:p14="http://schemas.microsoft.com/office/powerpoint/2010/main" val="3311168598"/>
      </p:ext>
    </p:extLst>
  </p:cSld>
  <p:clrMapOvr>
    <a:masterClrMapping/>
  </p:clrMapOvr>
  <p:transition spd="slow">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186492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46697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441272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3295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5061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81203987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294669026"/>
      </p:ext>
    </p:extLst>
  </p:cSld>
  <p:clrMapOvr>
    <a:masterClrMapping/>
  </p:clrMapOvr>
  <p:transition spd="med"/>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0826" y="3716338"/>
            <a:ext cx="2040572" cy="461481"/>
          </a:xfrm>
          <a:prstGeom prst="rect">
            <a:avLst/>
          </a:prstGeom>
          <a:noFill/>
        </p:spPr>
        <p:txBody>
          <a:bodyPr wrap="none" lIns="91256" tIns="45629" rIns="91256" bIns="45629">
            <a:spAutoFit/>
          </a:bodyPr>
          <a:lstStyle/>
          <a:p>
            <a:pPr eaLnBrk="0" fontAlgn="base" hangingPunct="0">
              <a:spcBef>
                <a:spcPct val="0"/>
              </a:spcBef>
              <a:spcAft>
                <a:spcPct val="0"/>
              </a:spcAft>
              <a:defRPr/>
            </a:pPr>
            <a:r>
              <a:rPr lang="zh-CN" altLang="en-US" sz="2400" b="1" dirty="0">
                <a:solidFill>
                  <a:srgbClr val="2D5CE7">
                    <a:lumMod val="50000"/>
                  </a:srgbClr>
                </a:solidFill>
                <a:latin typeface="Arial" charset="0"/>
                <a:ea typeface="ＭＳ Ｐゴシック" charset="0"/>
              </a:rPr>
              <a:t>复活节的故事</a:t>
            </a:r>
            <a:endParaRPr lang="en-US" sz="2400" b="1" dirty="0">
              <a:solidFill>
                <a:srgbClr val="2D5CE7">
                  <a:lumMod val="50000"/>
                </a:srgbClr>
              </a:solidFill>
              <a:latin typeface="Arial" charset="0"/>
              <a:ea typeface="ＭＳ Ｐゴシック" charset="0"/>
            </a:endParaRPr>
          </a:p>
        </p:txBody>
      </p:sp>
      <p:sp>
        <p:nvSpPr>
          <p:cNvPr id="5" name="TextBox 4"/>
          <p:cNvSpPr txBox="1"/>
          <p:nvPr/>
        </p:nvSpPr>
        <p:spPr>
          <a:xfrm>
            <a:off x="6456363" y="4724400"/>
            <a:ext cx="2447734" cy="953924"/>
          </a:xfrm>
          <a:prstGeom prst="rect">
            <a:avLst/>
          </a:prstGeom>
          <a:noFill/>
        </p:spPr>
        <p:txBody>
          <a:bodyPr wrap="none" lIns="91256" tIns="45629" rIns="91256" bIns="45629">
            <a:spAutoFit/>
          </a:bodyPr>
          <a:lstStyle/>
          <a:p>
            <a:pPr eaLnBrk="0" fontAlgn="base" hangingPunct="0">
              <a:spcBef>
                <a:spcPct val="0"/>
              </a:spcBef>
              <a:spcAft>
                <a:spcPct val="0"/>
              </a:spcAft>
              <a:defRPr/>
            </a:pPr>
            <a:r>
              <a:rPr lang="zh-CN" altLang="en-US" sz="2800" b="1" dirty="0">
                <a:solidFill>
                  <a:srgbClr val="2D5CE7">
                    <a:lumMod val="50000"/>
                  </a:srgbClr>
                </a:solidFill>
                <a:latin typeface="Arial" charset="0"/>
                <a:ea typeface="ＭＳ Ｐゴシック" charset="0"/>
              </a:rPr>
              <a:t>路加</a:t>
            </a:r>
            <a:r>
              <a:rPr lang="en-US" sz="2800" b="1" dirty="0">
                <a:solidFill>
                  <a:srgbClr val="2D5CE7">
                    <a:lumMod val="50000"/>
                  </a:srgbClr>
                </a:solidFill>
                <a:latin typeface="Arial" charset="0"/>
                <a:ea typeface="ＭＳ Ｐゴシック" charset="0"/>
              </a:rPr>
              <a:t> 24:36-49</a:t>
            </a:r>
          </a:p>
          <a:p>
            <a:pPr eaLnBrk="0" fontAlgn="base" hangingPunct="0">
              <a:spcBef>
                <a:spcPct val="0"/>
              </a:spcBef>
              <a:spcAft>
                <a:spcPct val="0"/>
              </a:spcAft>
              <a:defRPr/>
            </a:pPr>
            <a:r>
              <a:rPr lang="zh-CN" altLang="en-US" sz="2800" b="1" dirty="0">
                <a:solidFill>
                  <a:srgbClr val="2D5CE7">
                    <a:lumMod val="50000"/>
                  </a:srgbClr>
                </a:solidFill>
                <a:latin typeface="Arial" charset="0"/>
                <a:ea typeface="ＭＳ Ｐゴシック" charset="0"/>
              </a:rPr>
              <a:t>约翰</a:t>
            </a:r>
            <a:r>
              <a:rPr lang="en-US" sz="2800" b="1" dirty="0">
                <a:solidFill>
                  <a:srgbClr val="2D5CE7">
                    <a:lumMod val="50000"/>
                  </a:srgbClr>
                </a:solidFill>
                <a:latin typeface="Arial" charset="0"/>
                <a:ea typeface="ＭＳ Ｐゴシック" charset="0"/>
              </a:rPr>
              <a:t> 20:19-23</a:t>
            </a: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320294"/>
            <a:ext cx="5832648" cy="1054434"/>
          </a:xfrm>
          <a:prstGeom prst="rect">
            <a:avLst/>
          </a:prstGeom>
          <a:noFill/>
        </p:spPr>
        <p:txBody>
          <a:bodyPr wrap="square" lIns="129833" tIns="64918" rIns="129833" bIns="64918">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fontAlgn="base">
              <a:spcBef>
                <a:spcPct val="0"/>
              </a:spcBef>
              <a:spcAft>
                <a:spcPct val="0"/>
              </a:spcAft>
            </a:pPr>
            <a:r>
              <a:rPr lang="zh-CN" altLang="en-US" sz="6000" dirty="0"/>
              <a:t>耶稣向门徒显现</a:t>
            </a:r>
            <a:endParaRPr lang="en-US" sz="6000" dirty="0"/>
          </a:p>
        </p:txBody>
      </p:sp>
      <p:grpSp>
        <p:nvGrpSpPr>
          <p:cNvPr id="14" name="Group 13"/>
          <p:cNvGrpSpPr/>
          <p:nvPr/>
        </p:nvGrpSpPr>
        <p:grpSpPr>
          <a:xfrm>
            <a:off x="179512" y="2132856"/>
            <a:ext cx="2808312" cy="1394678"/>
            <a:chOff x="5508104" y="620688"/>
            <a:chExt cx="2808312" cy="1394678"/>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Osaka"/>
                  <a:cs typeface="Osaka"/>
                </a:endParaRPr>
              </a:p>
            </p:txBody>
          </p:sp>
        </p:grpSp>
        <p:sp>
          <p:nvSpPr>
            <p:cNvPr id="16" name="TextBox 15"/>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384714093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3" descr="01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856536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1" descr="02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5378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2790756482"/>
      </p:ext>
    </p:extLst>
  </p:cSld>
  <p:clrMapOvr>
    <a:masterClrMapping/>
  </p:clrMapOvr>
  <p:transition spd="slow">
    <p:fade/>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090102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1" descr="04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728871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1" descr="05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4315259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1" descr="06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970497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1" descr="07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981881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1" descr="08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3787519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1" descr="09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808746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a:ex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55130976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54945145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954436" y="1"/>
            <a:ext cx="3190680" cy="194379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2" y="4293097"/>
            <a:ext cx="6192687" cy="1146736"/>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fontAlgn="base">
              <a:spcBef>
                <a:spcPct val="0"/>
              </a:spcBef>
              <a:spcAft>
                <a:spcPct val="0"/>
              </a:spcAft>
            </a:pPr>
            <a:r>
              <a:rPr lang="zh-CN" altLang="en-US" sz="6600" dirty="0"/>
              <a:t>耶稣向多马显现</a:t>
            </a:r>
            <a:endParaRPr lang="en-US" sz="6600" dirty="0"/>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defTabSz="91327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20:24-29</a:t>
            </a:r>
          </a:p>
        </p:txBody>
      </p:sp>
      <p:sp>
        <p:nvSpPr>
          <p:cNvPr id="12" name="TextBox 11"/>
          <p:cNvSpPr txBox="1"/>
          <p:nvPr/>
        </p:nvSpPr>
        <p:spPr>
          <a:xfrm>
            <a:off x="217234" y="3834129"/>
            <a:ext cx="1908991" cy="418766"/>
          </a:xfrm>
          <a:prstGeom prst="rect">
            <a:avLst/>
          </a:prstGeom>
          <a:noFill/>
        </p:spPr>
        <p:txBody>
          <a:bodyPr wrap="none" lIns="64202" tIns="32098" rIns="64202" bIns="32098">
            <a:spAutoFit/>
          </a:bodyPr>
          <a:lstStyle/>
          <a:p>
            <a:pPr defTabSz="321199"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1522824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2155801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2666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131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5102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43999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9078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47071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31359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6201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4351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30466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183650"/>
            <a:ext cx="5265810" cy="1938847"/>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10"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圣城</a:t>
            </a:r>
            <a:r>
              <a:rPr lang="en-US" sz="54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21:1-11</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11:1-11</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19:28-44</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defTabSz="321247"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spTree>
    <p:extLst>
      <p:ext uri="{BB962C8B-B14F-4D97-AF65-F5344CB8AC3E}">
        <p14:creationId xmlns:p14="http://schemas.microsoft.com/office/powerpoint/2010/main" val="291375799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1578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32758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9467681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83935589"/>
      </p:ext>
    </p:extLst>
  </p:cSld>
  <p:clrMapOvr>
    <a:masterClrMapping/>
  </p:clrMapOvr>
  <p:transition spd="med"/>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T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1300" name="Rectangle 4"/>
          <p:cNvSpPr>
            <a:spLocks noGrp="1" noChangeArrowheads="1"/>
          </p:cNvSpPr>
          <p:nvPr>
            <p:ph type="title"/>
          </p:nvPr>
        </p:nvSpPr>
        <p:spPr>
          <a:xfrm>
            <a:off x="381000" y="2743200"/>
            <a:ext cx="5486400" cy="1981200"/>
          </a:xfrm>
          <a:effectLst>
            <a:outerShdw blurRad="63500" dist="63500" dir="13012194" algn="ctr" rotWithShape="0">
              <a:srgbClr val="000000">
                <a:alpha val="74997"/>
              </a:srgbClr>
            </a:outerShdw>
          </a:effectLst>
        </p:spPr>
        <p:txBody>
          <a:bodyPr/>
          <a:lstStyle/>
          <a:p>
            <a:pPr algn="l" eaLnBrk="1" hangingPunct="1">
              <a:defRPr/>
            </a:pPr>
            <a:r>
              <a:rPr lang="zh-CN" altLang="en-US" sz="6000" b="1" dirty="0">
                <a:solidFill>
                  <a:schemeClr val="bg1"/>
                </a:solidFill>
                <a:effectLst>
                  <a:outerShdw blurRad="38100" dist="38100" dir="2700000" algn="tl">
                    <a:srgbClr val="DDDDDD"/>
                  </a:outerShdw>
                </a:effectLst>
                <a:latin typeface="SimHei" charset="0"/>
                <a:ea typeface="SimHei" charset="0"/>
                <a:cs typeface="SimHei" charset="0"/>
              </a:rPr>
              <a:t>我们怎样解释空坟墓</a:t>
            </a:r>
            <a:r>
              <a:rPr lang="en-US" altLang="ja-JP" sz="6000" b="1" dirty="0">
                <a:solidFill>
                  <a:schemeClr val="bg1"/>
                </a:solidFill>
                <a:effectLst>
                  <a:outerShdw blurRad="38100" dist="38100" dir="2700000" algn="tl">
                    <a:srgbClr val="DDDDDD"/>
                  </a:outerShdw>
                </a:effectLst>
                <a:latin typeface="SimHei" charset="0"/>
                <a:ea typeface="SimHei" charset="0"/>
                <a:cs typeface="SimHei" charset="0"/>
              </a:rPr>
              <a:t>?</a:t>
            </a:r>
            <a:endParaRPr lang="en-US" sz="6000" b="1" dirty="0">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5" name="Rectangle 3"/>
          <p:cNvSpPr txBox="1">
            <a:spLocks noChangeArrowheads="1"/>
          </p:cNvSpPr>
          <p:nvPr/>
        </p:nvSpPr>
        <p:spPr bwMode="auto">
          <a:xfrm>
            <a:off x="1600200" y="4724400"/>
            <a:ext cx="5334000" cy="2133600"/>
          </a:xfrm>
          <a:prstGeom prst="rect">
            <a:avLst/>
          </a:prstGeom>
          <a:noFill/>
          <a:ln w="9525">
            <a:noFill/>
            <a:miter lim="800000"/>
            <a:headEnd/>
            <a:tailEnd/>
          </a:ln>
          <a:effectLst>
            <a:outerShdw blurRad="63500" dist="63500" dir="13012194"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20000"/>
              </a:spcBef>
              <a:spcAft>
                <a:spcPct val="0"/>
              </a:spcAft>
              <a:buClr>
                <a:srgbClr val="F79646"/>
              </a:buClr>
              <a:buSzPct val="80000"/>
              <a:buFont typeface="Wingdings" charset="0"/>
              <a:buChar char="n"/>
              <a:defRPr/>
            </a:pPr>
            <a:r>
              <a:rPr lang="zh-CN" altLang="en-US" sz="3600" b="1" dirty="0">
                <a:solidFill>
                  <a:srgbClr val="FFFFFF"/>
                </a:solidFill>
                <a:effectLst>
                  <a:outerShdw blurRad="38100" dist="38100" dir="2700000" algn="tl">
                    <a:srgbClr val="DDDDDD"/>
                  </a:outerShdw>
                </a:effectLst>
                <a:latin typeface="SimHei" charset="0"/>
                <a:ea typeface="SimHei" charset="0"/>
                <a:cs typeface="SimHei" charset="0"/>
              </a:rPr>
              <a:t>他根本没有死</a:t>
            </a:r>
            <a:r>
              <a:rPr lang="en-US" altLang="ja-JP" sz="3600" b="1" dirty="0">
                <a:solidFill>
                  <a:srgbClr val="FFFFFF"/>
                </a:solidFill>
                <a:effectLst>
                  <a:outerShdw blurRad="38100" dist="38100" dir="2700000" algn="tl">
                    <a:srgbClr val="DDDDDD"/>
                  </a:outerShdw>
                </a:effectLst>
                <a:latin typeface="SimHei" charset="0"/>
                <a:ea typeface="SimHei" charset="0"/>
                <a:cs typeface="SimHei" charset="0"/>
              </a:rPr>
              <a:t>?</a:t>
            </a:r>
          </a:p>
          <a:p>
            <a:pPr eaLnBrk="1" fontAlgn="base" hangingPunct="1">
              <a:spcBef>
                <a:spcPct val="20000"/>
              </a:spcBef>
              <a:spcAft>
                <a:spcPct val="0"/>
              </a:spcAft>
              <a:buClr>
                <a:srgbClr val="F79646"/>
              </a:buClr>
              <a:buSzPct val="80000"/>
              <a:buFont typeface="Wingdings" charset="0"/>
              <a:buChar char="n"/>
              <a:defRPr/>
            </a:pPr>
            <a:r>
              <a:rPr lang="zh-CN" altLang="en-US" sz="3600" b="1" dirty="0">
                <a:solidFill>
                  <a:srgbClr val="FFFFFF"/>
                </a:solidFill>
                <a:effectLst>
                  <a:outerShdw blurRad="38100" dist="38100" dir="2700000" algn="tl">
                    <a:srgbClr val="DDDDDD"/>
                  </a:outerShdw>
                </a:effectLst>
                <a:latin typeface="SimHei" charset="0"/>
                <a:ea typeface="SimHei" charset="0"/>
                <a:cs typeface="SimHei" charset="0"/>
              </a:rPr>
              <a:t>耶稣有力气自己离开</a:t>
            </a:r>
            <a:r>
              <a:rPr lang="en-US" altLang="ja-JP" sz="3600" b="1" dirty="0">
                <a:solidFill>
                  <a:srgbClr val="FFFFFF"/>
                </a:solidFill>
                <a:effectLst>
                  <a:outerShdw blurRad="38100" dist="38100" dir="2700000" algn="tl">
                    <a:srgbClr val="DDDDDD"/>
                  </a:outerShdw>
                </a:effectLst>
                <a:latin typeface="SimHei" charset="0"/>
                <a:ea typeface="SimHei" charset="0"/>
                <a:cs typeface="SimHei" charset="0"/>
              </a:rPr>
              <a:t>?</a:t>
            </a:r>
          </a:p>
          <a:p>
            <a:pPr eaLnBrk="1" fontAlgn="base" hangingPunct="1">
              <a:spcBef>
                <a:spcPct val="20000"/>
              </a:spcBef>
              <a:spcAft>
                <a:spcPct val="0"/>
              </a:spcAft>
              <a:buClr>
                <a:srgbClr val="F79646"/>
              </a:buClr>
              <a:buSzPct val="80000"/>
              <a:buFont typeface="Wingdings" charset="0"/>
              <a:buChar char="n"/>
              <a:defRPr/>
            </a:pPr>
            <a:r>
              <a:rPr lang="zh-CN" altLang="en-US" sz="3600" b="1" dirty="0">
                <a:solidFill>
                  <a:srgbClr val="FFFFFF"/>
                </a:solidFill>
                <a:effectLst>
                  <a:outerShdw blurRad="38100" dist="38100" dir="2700000" algn="tl">
                    <a:srgbClr val="DDDDDD"/>
                  </a:outerShdw>
                </a:effectLst>
                <a:latin typeface="SimHei" charset="0"/>
                <a:ea typeface="SimHei" charset="0"/>
                <a:cs typeface="SimHei" charset="0"/>
              </a:rPr>
              <a:t>门徒把尸体带走</a:t>
            </a:r>
            <a:r>
              <a:rPr lang="en-US" altLang="ja-JP" sz="3600" b="1" dirty="0">
                <a:solidFill>
                  <a:srgbClr val="FFFFFF"/>
                </a:solidFill>
                <a:effectLst>
                  <a:outerShdw blurRad="38100" dist="38100" dir="2700000" algn="tl">
                    <a:srgbClr val="DDDDDD"/>
                  </a:outerShdw>
                </a:effectLst>
                <a:latin typeface="SimHei" charset="0"/>
                <a:ea typeface="SimHei" charset="0"/>
                <a:cs typeface="SimHei" charset="0"/>
              </a:rPr>
              <a:t>?</a:t>
            </a:r>
            <a:endParaRPr lang="en-US" sz="3600" b="1" dirty="0">
              <a:solidFill>
                <a:srgbClr val="FFFFFF"/>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187234619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Peter's Denial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3347" name="Rectangle 3"/>
          <p:cNvSpPr>
            <a:spLocks noGrp="1" noChangeArrowheads="1"/>
          </p:cNvSpPr>
          <p:nvPr>
            <p:ph type="title"/>
          </p:nvPr>
        </p:nvSpPr>
        <p:spPr>
          <a:xfrm>
            <a:off x="0" y="274638"/>
            <a:ext cx="9144000" cy="1401762"/>
          </a:xfrm>
        </p:spPr>
        <p:txBody>
          <a:bodyPr/>
          <a:lstStyle/>
          <a:p>
            <a:pPr eaLnBrk="1" hangingPunct="1">
              <a:defRPr/>
            </a:pPr>
            <a:r>
              <a:rPr lang="zh-CN" altLang="en-US" sz="5200" b="1" dirty="0">
                <a:solidFill>
                  <a:srgbClr val="FFEA8C"/>
                </a:solidFill>
                <a:effectLst>
                  <a:outerShdw blurRad="38100" dist="38100" dir="2700000" algn="tl">
                    <a:srgbClr val="DDDDDD"/>
                  </a:outerShdw>
                </a:effectLst>
                <a:latin typeface="SimHei" charset="0"/>
                <a:ea typeface="SimHei" charset="0"/>
                <a:cs typeface="SimHei" charset="0"/>
              </a:rPr>
              <a:t>甚麽使灰心丧气的彼得回头</a:t>
            </a:r>
            <a:r>
              <a:rPr lang="en-US" altLang="ja-JP" sz="5200" b="1" dirty="0">
                <a:solidFill>
                  <a:srgbClr val="FFEA8C"/>
                </a:solidFill>
                <a:effectLst>
                  <a:outerShdw blurRad="38100" dist="38100" dir="2700000" algn="tl">
                    <a:srgbClr val="DDDDDD"/>
                  </a:outerShdw>
                </a:effectLst>
                <a:latin typeface="SimHei" charset="0"/>
                <a:ea typeface="SimHei" charset="0"/>
                <a:cs typeface="SimHei" charset="0"/>
              </a:rPr>
              <a:t>?</a:t>
            </a:r>
            <a:endParaRPr lang="en-US" sz="5200" b="1" dirty="0">
              <a:solidFill>
                <a:srgbClr val="FFEA8C"/>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161276070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graveclo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5" name="Rectangle 3"/>
          <p:cNvSpPr>
            <a:spLocks noGrp="1" noChangeArrowheads="1"/>
          </p:cNvSpPr>
          <p:nvPr>
            <p:ph type="title"/>
          </p:nvPr>
        </p:nvSpPr>
        <p:spPr>
          <a:xfrm>
            <a:off x="3581400" y="274638"/>
            <a:ext cx="1981200" cy="2925762"/>
          </a:xfrm>
        </p:spPr>
        <p:txBody>
          <a:bodyPr/>
          <a:lstStyle/>
          <a:p>
            <a:pPr eaLnBrk="1" hangingPunct="1">
              <a:defRPr/>
            </a:pPr>
            <a:r>
              <a:rPr lang="zh-CN" altLang="en-US" sz="4800" b="1" dirty="0">
                <a:solidFill>
                  <a:srgbClr val="FFEA8C"/>
                </a:solidFill>
                <a:effectLst>
                  <a:outerShdw blurRad="38100" dist="38100" dir="2700000" algn="tl">
                    <a:srgbClr val="DDDDDD"/>
                  </a:outerShdw>
                </a:effectLst>
                <a:latin typeface="SimHei" charset="0"/>
                <a:ea typeface="SimHei" charset="0"/>
                <a:cs typeface="SimHei" charset="0"/>
              </a:rPr>
              <a:t>空坟墓证明了</a:t>
            </a:r>
            <a:r>
              <a:rPr lang="en-US" altLang="ja-JP" sz="4800" b="1" dirty="0">
                <a:solidFill>
                  <a:srgbClr val="FFEA8C"/>
                </a:solidFill>
                <a:effectLst>
                  <a:outerShdw blurRad="38100" dist="38100" dir="2700000" algn="tl">
                    <a:srgbClr val="DDDDDD"/>
                  </a:outerShdw>
                </a:effectLst>
                <a:latin typeface="SimHei" charset="0"/>
                <a:ea typeface="SimHei" charset="0"/>
                <a:cs typeface="SimHei" charset="0"/>
              </a:rPr>
              <a:t>!</a:t>
            </a:r>
            <a:endParaRPr lang="en-US" sz="4800" b="1" dirty="0">
              <a:solidFill>
                <a:srgbClr val="FFEA8C"/>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135571210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3" descr="jesusascend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493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7444" name="Rectangle 4"/>
          <p:cNvSpPr>
            <a:spLocks noGrp="1" noChangeArrowheads="1"/>
          </p:cNvSpPr>
          <p:nvPr>
            <p:ph type="title"/>
          </p:nvPr>
        </p:nvSpPr>
        <p:spPr>
          <a:xfrm>
            <a:off x="2971800" y="304800"/>
            <a:ext cx="6096000" cy="1600200"/>
          </a:xfrm>
          <a:solidFill>
            <a:schemeClr val="tx1"/>
          </a:solidFill>
          <a:effectLst>
            <a:outerShdw blurRad="63500" dist="53882" dir="2700000" algn="ctr" rotWithShape="0">
              <a:srgbClr val="000000">
                <a:alpha val="74997"/>
              </a:srgbClr>
            </a:outerShdw>
          </a:effectLst>
        </p:spPr>
        <p:txBody>
          <a:bodyPr/>
          <a:lstStyle/>
          <a:p>
            <a:pPr eaLnBrk="1" hangingPunct="1">
              <a:defRPr/>
            </a:pPr>
            <a:r>
              <a:rPr lang="zh-TW" altLang="en-US" sz="4000" b="1" dirty="0">
                <a:solidFill>
                  <a:schemeClr val="bg1"/>
                </a:solidFill>
                <a:effectLst>
                  <a:outerShdw blurRad="38100" dist="38100" dir="2700000" algn="tl">
                    <a:srgbClr val="DDDDDD"/>
                  </a:outerShdw>
                </a:effectLst>
                <a:latin typeface="华文细黑"/>
                <a:ea typeface="华文细黑"/>
                <a:cs typeface="华文细黑"/>
              </a:rPr>
              <a:t>约翰为何书写</a:t>
            </a:r>
            <a:br>
              <a:rPr lang="zh-TW" altLang="en-US" sz="4000" b="1" dirty="0">
                <a:solidFill>
                  <a:schemeClr val="bg1"/>
                </a:solidFill>
                <a:effectLst>
                  <a:outerShdw blurRad="38100" dist="38100" dir="2700000" algn="tl">
                    <a:srgbClr val="DDDDDD"/>
                  </a:outerShdw>
                </a:effectLst>
                <a:latin typeface="华文细黑"/>
                <a:ea typeface="华文细黑"/>
                <a:cs typeface="华文细黑"/>
              </a:rPr>
            </a:br>
            <a:r>
              <a:rPr lang="zh-TW" altLang="en-US" sz="4000" b="1" dirty="0">
                <a:solidFill>
                  <a:schemeClr val="bg1"/>
                </a:solidFill>
                <a:effectLst>
                  <a:outerShdw blurRad="38100" dist="38100" dir="2700000" algn="tl">
                    <a:srgbClr val="DDDDDD"/>
                  </a:outerShdw>
                </a:effectLst>
                <a:latin typeface="华文细黑"/>
                <a:ea typeface="华文细黑"/>
                <a:cs typeface="华文细黑"/>
              </a:rPr>
              <a:t>耶稣所行的神迹</a:t>
            </a:r>
            <a:r>
              <a:rPr lang="en-US" altLang="zh-TW" sz="4000" b="1" dirty="0">
                <a:solidFill>
                  <a:schemeClr val="bg1"/>
                </a:solidFill>
                <a:effectLst>
                  <a:outerShdw blurRad="38100" dist="38100" dir="2700000" algn="tl">
                    <a:srgbClr val="DDDDDD"/>
                  </a:outerShdw>
                </a:effectLst>
                <a:latin typeface="华文细黑"/>
                <a:ea typeface="华文细黑"/>
                <a:cs typeface="华文细黑"/>
              </a:rPr>
              <a:t>?</a:t>
            </a:r>
            <a:endParaRPr lang="en-US" sz="4000" dirty="0">
              <a:solidFill>
                <a:schemeClr val="bg1"/>
              </a:solidFill>
              <a:effectLst>
                <a:outerShdw blurRad="38100" dist="38100" dir="2700000" algn="tl">
                  <a:srgbClr val="DDDDDD"/>
                </a:outerShdw>
              </a:effectLst>
              <a:latin typeface="华文细黑"/>
              <a:ea typeface="华文细黑"/>
              <a:cs typeface="华文细黑"/>
            </a:endParaRPr>
          </a:p>
        </p:txBody>
      </p:sp>
      <p:sp>
        <p:nvSpPr>
          <p:cNvPr id="957445" name="Rectangle 5"/>
          <p:cNvSpPr>
            <a:spLocks noChangeArrowheads="1"/>
          </p:cNvSpPr>
          <p:nvPr/>
        </p:nvSpPr>
        <p:spPr bwMode="auto">
          <a:xfrm>
            <a:off x="3733800" y="4114800"/>
            <a:ext cx="5410200" cy="2743200"/>
          </a:xfrm>
          <a:prstGeom prst="rect">
            <a:avLst/>
          </a:prstGeom>
          <a:gradFill rotWithShape="1">
            <a:gsLst>
              <a:gs pos="0">
                <a:srgbClr val="000099"/>
              </a:gs>
              <a:gs pos="100000">
                <a:srgbClr val="000047"/>
              </a:gs>
            </a:gsLst>
            <a:lin ang="5400000" scaled="1"/>
          </a:gradFill>
          <a:ln w="9525">
            <a:noFill/>
            <a:miter lim="800000"/>
            <a:headEnd/>
            <a:tailEnd/>
          </a:ln>
          <a:effectLst>
            <a:outerShdw blurRad="63500" dist="53882" dir="2700000" algn="ctr" rotWithShape="0">
              <a:srgbClr val="000000">
                <a:alpha val="74997"/>
              </a:srgbClr>
            </a:outerShdw>
          </a:effectLst>
        </p:spPr>
        <p:txBody>
          <a:bodyPr/>
          <a:lstStyle/>
          <a:p>
            <a:pPr marL="176213" indent="-176213" fontAlgn="base">
              <a:spcBef>
                <a:spcPct val="20000"/>
              </a:spcBef>
              <a:spcAft>
                <a:spcPct val="0"/>
              </a:spcAft>
              <a:buClr>
                <a:srgbClr val="FFCC66"/>
              </a:buClr>
              <a:buSzPct val="80000"/>
              <a:buFont typeface="Wingdings" charset="0"/>
              <a:buNone/>
              <a:defRPr/>
            </a:pPr>
            <a:r>
              <a:rPr lang="ja-JP" altLang="en-US" sz="2800" b="1" dirty="0">
                <a:solidFill>
                  <a:srgbClr val="FFFFFF"/>
                </a:solidFill>
                <a:effectLst>
                  <a:outerShdw blurRad="38100" dist="38100" dir="2700000" algn="tl">
                    <a:srgbClr val="000000"/>
                  </a:outerShdw>
                </a:effectLst>
                <a:ea typeface="ＭＳ Ｐゴシック" charset="0"/>
              </a:rPr>
              <a:t>“但记这些事、要</a:t>
            </a:r>
            <a:r>
              <a:rPr lang="ja-JP" altLang="en-US" sz="2800" b="1" dirty="0">
                <a:solidFill>
                  <a:srgbClr val="FFFF66"/>
                </a:solidFill>
                <a:effectLst>
                  <a:outerShdw blurRad="38100" dist="38100" dir="2700000" algn="tl">
                    <a:srgbClr val="000000"/>
                  </a:outerShdw>
                </a:effectLst>
                <a:ea typeface="ＭＳ Ｐゴシック" charset="0"/>
              </a:rPr>
              <a:t>叫你们信</a:t>
            </a:r>
            <a:r>
              <a:rPr lang="ja-JP" altLang="en-US" sz="2800" b="1" dirty="0">
                <a:solidFill>
                  <a:srgbClr val="FFFFFF"/>
                </a:solidFill>
                <a:effectLst>
                  <a:outerShdw blurRad="38100" dist="38100" dir="2700000" algn="tl">
                    <a:srgbClr val="000000"/>
                  </a:outerShdw>
                </a:effectLst>
                <a:ea typeface="ＭＳ Ｐゴシック" charset="0"/>
              </a:rPr>
              <a:t>耶稣是基督、是神的儿子．并且叫你们信了他、</a:t>
            </a:r>
            <a:r>
              <a:rPr lang="ja-JP" altLang="en-US" sz="2800" b="1" dirty="0">
                <a:solidFill>
                  <a:srgbClr val="FFFF66"/>
                </a:solidFill>
                <a:effectLst>
                  <a:outerShdw blurRad="38100" dist="38100" dir="2700000" algn="tl">
                    <a:srgbClr val="000000"/>
                  </a:outerShdw>
                </a:effectLst>
                <a:ea typeface="ＭＳ Ｐゴシック" charset="0"/>
              </a:rPr>
              <a:t>就可以因他的名得生命</a:t>
            </a:r>
            <a:r>
              <a:rPr lang="ja-JP" altLang="en-US" sz="2800" b="1" dirty="0">
                <a:solidFill>
                  <a:srgbClr val="FFFFFF"/>
                </a:solidFill>
                <a:effectLst>
                  <a:outerShdw blurRad="38100" dist="38100" dir="2700000" algn="tl">
                    <a:srgbClr val="000000"/>
                  </a:outerShdw>
                </a:effectLst>
                <a:ea typeface="ＭＳ Ｐゴシック" charset="0"/>
              </a:rPr>
              <a:t>。”</a:t>
            </a:r>
            <a:r>
              <a:rPr lang="en-US" altLang="ja-JP" sz="2800" b="1" dirty="0">
                <a:solidFill>
                  <a:srgbClr val="FFFFFF"/>
                </a:solidFill>
                <a:effectLst>
                  <a:outerShdw blurRad="38100" dist="38100" dir="2700000" algn="tl">
                    <a:srgbClr val="000000"/>
                  </a:outerShdw>
                </a:effectLst>
                <a:ea typeface="ＭＳ Ｐゴシック" charset="0"/>
              </a:rPr>
              <a:t>(</a:t>
            </a:r>
            <a:r>
              <a:rPr lang="ja-JP" altLang="en-US" sz="2800" b="1" dirty="0">
                <a:solidFill>
                  <a:srgbClr val="FFFFFF"/>
                </a:solidFill>
                <a:effectLst>
                  <a:outerShdw blurRad="38100" dist="38100" dir="2700000" algn="tl">
                    <a:srgbClr val="000000"/>
                  </a:outerShdw>
                </a:effectLst>
                <a:ea typeface="ＭＳ Ｐゴシック" charset="0"/>
              </a:rPr>
              <a:t>约 </a:t>
            </a:r>
            <a:r>
              <a:rPr lang="en-US" altLang="ja-JP" sz="2800" b="1" dirty="0">
                <a:solidFill>
                  <a:srgbClr val="FFFFFF"/>
                </a:solidFill>
                <a:effectLst>
                  <a:outerShdw blurRad="38100" dist="38100" dir="2700000" algn="tl">
                    <a:srgbClr val="000000"/>
                  </a:outerShdw>
                </a:effectLst>
                <a:ea typeface="ＭＳ Ｐゴシック" charset="0"/>
              </a:rPr>
              <a:t>20:31)</a:t>
            </a:r>
          </a:p>
        </p:txBody>
      </p:sp>
      <p:sp>
        <p:nvSpPr>
          <p:cNvPr id="6" name="Rectangle 2"/>
          <p:cNvSpPr txBox="1">
            <a:spLocks noChangeArrowheads="1"/>
          </p:cNvSpPr>
          <p:nvPr/>
        </p:nvSpPr>
        <p:spPr bwMode="auto">
          <a:xfrm>
            <a:off x="4800600" y="2286000"/>
            <a:ext cx="3962400" cy="1600200"/>
          </a:xfrm>
          <a:prstGeom prst="rect">
            <a:avLst/>
          </a:prstGeom>
          <a:noFill/>
          <a:ln w="9525">
            <a:noFill/>
            <a:miter lim="800000"/>
            <a:headEnd/>
            <a:tailEnd/>
          </a:ln>
          <a:effectLst>
            <a:outerShdw blurRad="63500" dist="53882" dir="2700000"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20000"/>
              </a:spcBef>
              <a:spcAft>
                <a:spcPct val="0"/>
              </a:spcAft>
              <a:buClr>
                <a:srgbClr val="FFCC66"/>
              </a:buClr>
              <a:buSzPct val="80000"/>
              <a:buFont typeface="Wingdings" charset="0"/>
              <a:buChar char="n"/>
              <a:defRPr/>
            </a:pPr>
            <a:r>
              <a:rPr lang="zh-TW" altLang="en-US" sz="3200" dirty="0">
                <a:solidFill>
                  <a:srgbClr val="FFFFFF"/>
                </a:solidFill>
                <a:effectLst>
                  <a:outerShdw blurRad="38100" dist="38100" dir="2700000" algn="tl">
                    <a:srgbClr val="000000"/>
                  </a:outerShdw>
                </a:effectLst>
                <a:latin typeface="Tahoma" charset="0"/>
              </a:rPr>
              <a:t>叫你们信了他、就可以因他的名得生命</a:t>
            </a:r>
            <a:r>
              <a:rPr lang="en-US" altLang="zh-TW" sz="3200" dirty="0">
                <a:solidFill>
                  <a:srgbClr val="FFFFFF"/>
                </a:solidFill>
                <a:effectLst>
                  <a:outerShdw blurRad="38100" dist="38100" dir="2700000" algn="tl">
                    <a:srgbClr val="000000"/>
                  </a:outerShdw>
                </a:effectLst>
                <a:latin typeface="Tahoma" charset="0"/>
              </a:rPr>
              <a:t>!</a:t>
            </a:r>
          </a:p>
        </p:txBody>
      </p:sp>
    </p:spTree>
    <p:extLst>
      <p:ext uri="{BB962C8B-B14F-4D97-AF65-F5344CB8AC3E}">
        <p14:creationId xmlns:p14="http://schemas.microsoft.com/office/powerpoint/2010/main" val="3787279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7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5" grpId="0" animBg="1"/>
      <p:bldP spid="6" grpId="0"/>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16418" name="Picture 2" descr="Resurr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163" y="0"/>
            <a:ext cx="5684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9251" name="Rectangle 3"/>
          <p:cNvSpPr>
            <a:spLocks noGrp="1" noChangeArrowheads="1"/>
          </p:cNvSpPr>
          <p:nvPr>
            <p:ph type="title"/>
          </p:nvPr>
        </p:nvSpPr>
        <p:spPr>
          <a:xfrm>
            <a:off x="228600" y="2971800"/>
            <a:ext cx="8686800" cy="2895600"/>
          </a:xfrm>
          <a:effectLst>
            <a:outerShdw blurRad="63500" dist="74053" dir="19742175" algn="ctr" rotWithShape="0">
              <a:srgbClr val="000000">
                <a:alpha val="74997"/>
              </a:srgbClr>
            </a:outerShdw>
          </a:effectLst>
        </p:spPr>
        <p:txBody>
          <a:bodyPr/>
          <a:lstStyle/>
          <a:p>
            <a:pPr algn="l" eaLnBrk="1" hangingPunct="1">
              <a:defRPr/>
            </a:pPr>
            <a:r>
              <a:rPr lang="zh-CN" altLang="en-US" sz="5400" b="1">
                <a:solidFill>
                  <a:schemeClr val="bg1"/>
                </a:solidFill>
                <a:latin typeface="SimHei" charset="0"/>
                <a:ea typeface="SimHei" charset="0"/>
                <a:cs typeface="SimHei" charset="0"/>
              </a:rPr>
              <a:t>但</a:t>
            </a:r>
            <a:r>
              <a:rPr lang="zh-CN" altLang="en-US" sz="5400" b="1">
                <a:solidFill>
                  <a:schemeClr val="bg1"/>
                </a:solidFill>
                <a:effectLst>
                  <a:outerShdw blurRad="38100" dist="38100" dir="2700000" algn="tl">
                    <a:srgbClr val="000000"/>
                  </a:outerShdw>
                </a:effectLst>
                <a:latin typeface="SimHei" charset="0"/>
                <a:ea typeface="SimHei" charset="0"/>
                <a:cs typeface="SimHei" charset="0"/>
              </a:rPr>
              <a:t>耶稣的复活证明他</a:t>
            </a:r>
            <a:r>
              <a:rPr lang="zh-CN" altLang="en-US" sz="5400" b="1">
                <a:solidFill>
                  <a:schemeClr val="bg1"/>
                </a:solidFill>
                <a:latin typeface="SimHei" charset="0"/>
                <a:ea typeface="SimHei" charset="0"/>
                <a:cs typeface="SimHei" charset="0"/>
              </a:rPr>
              <a:t>是神</a:t>
            </a:r>
            <a:r>
              <a:rPr lang="en-US" altLang="zh-CN" sz="5400" b="1">
                <a:solidFill>
                  <a:schemeClr val="bg1"/>
                </a:solidFill>
                <a:latin typeface="SimHei" charset="0"/>
                <a:ea typeface="SimHei" charset="0"/>
                <a:cs typeface="SimHei" charset="0"/>
              </a:rPr>
              <a:t>,</a:t>
            </a:r>
            <a:r>
              <a:rPr lang="zh-CN" altLang="en-US" sz="5400" b="1">
                <a:solidFill>
                  <a:schemeClr val="bg1"/>
                </a:solidFill>
                <a:effectLst>
                  <a:outerShdw blurRad="38100" dist="38100" dir="2700000" algn="tl">
                    <a:srgbClr val="000000"/>
                  </a:outerShdw>
                </a:effectLst>
                <a:latin typeface="SimHei" charset="0"/>
                <a:ea typeface="SimHei" charset="0"/>
                <a:cs typeface="SimHei" charset="0"/>
              </a:rPr>
              <a:t>能赐我们永生</a:t>
            </a:r>
            <a:r>
              <a:rPr lang="en-US" altLang="zh-CN" sz="5400" b="1">
                <a:solidFill>
                  <a:schemeClr val="bg1"/>
                </a:solidFill>
                <a:latin typeface="SimHei" charset="0"/>
                <a:ea typeface="SimHei" charset="0"/>
                <a:cs typeface="SimHei" charset="0"/>
              </a:rPr>
              <a:t>(</a:t>
            </a:r>
            <a:r>
              <a:rPr lang="zh-CN" altLang="en-US" sz="5400" b="1">
                <a:solidFill>
                  <a:schemeClr val="bg1"/>
                </a:solidFill>
                <a:latin typeface="SimHei" charset="0"/>
                <a:ea typeface="SimHei" charset="0"/>
                <a:cs typeface="SimHei" charset="0"/>
              </a:rPr>
              <a:t>约</a:t>
            </a:r>
            <a:r>
              <a:rPr lang="en-US" altLang="zh-CN" sz="5400" b="1">
                <a:solidFill>
                  <a:schemeClr val="bg1"/>
                </a:solidFill>
                <a:latin typeface="SimHei" charset="0"/>
                <a:ea typeface="SimHei" charset="0"/>
                <a:cs typeface="SimHei" charset="0"/>
              </a:rPr>
              <a:t>20)</a:t>
            </a:r>
            <a:endParaRPr lang="en-US" sz="5400" b="1">
              <a:solidFill>
                <a:schemeClr val="bg1"/>
              </a:solidFill>
              <a:latin typeface="SimHei" charset="0"/>
              <a:ea typeface="SimHei" charset="0"/>
              <a:cs typeface="SimHei" charset="0"/>
            </a:endParaRPr>
          </a:p>
        </p:txBody>
      </p:sp>
    </p:spTree>
    <p:extLst>
      <p:ext uri="{BB962C8B-B14F-4D97-AF65-F5344CB8AC3E}">
        <p14:creationId xmlns:p14="http://schemas.microsoft.com/office/powerpoint/2010/main" val="202072984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4021862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62963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044567"/>
            <a:ext cx="9028038" cy="1938851"/>
          </a:xfrm>
          <a:prstGeom prst="rect">
            <a:avLst/>
          </a:prstGeom>
          <a:noFill/>
        </p:spPr>
        <p:txBody>
          <a:bodyPr wrap="square" lIns="91299" tIns="45650" rIns="91299" bIns="45650">
            <a:spAutoFit/>
          </a:bodyPr>
          <a:lstStyle/>
          <a:p>
            <a:pPr defTabSz="91345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耶稣在加利利</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5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向门徒显现</a:t>
            </a:r>
            <a:endParaRPr 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algn="r" defTabSz="91345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21:1-14</a:t>
            </a:r>
          </a:p>
        </p:txBody>
      </p:sp>
      <p:sp>
        <p:nvSpPr>
          <p:cNvPr id="9" name="TextBox 8"/>
          <p:cNvSpPr txBox="1"/>
          <p:nvPr/>
        </p:nvSpPr>
        <p:spPr>
          <a:xfrm>
            <a:off x="217234" y="3573016"/>
            <a:ext cx="2591897" cy="557280"/>
          </a:xfrm>
          <a:prstGeom prst="rect">
            <a:avLst/>
          </a:prstGeom>
          <a:noFill/>
        </p:spPr>
        <p:txBody>
          <a:bodyPr wrap="none" lIns="64215" tIns="32105" rIns="64215" bIns="32105">
            <a:spAutoFit/>
          </a:bodyPr>
          <a:lstStyle/>
          <a:p>
            <a:pPr defTabSz="321263" fontAlgn="base">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11" name="Group 10"/>
          <p:cNvGrpSpPr/>
          <p:nvPr/>
        </p:nvGrpSpPr>
        <p:grpSpPr>
          <a:xfrm>
            <a:off x="179512" y="116632"/>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296754597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65251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05470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187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5609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2163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6564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0782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85777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1802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16665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5063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5172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8939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868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87679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13900083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9782425"/>
      </p:ext>
    </p:extLst>
  </p:cSld>
  <p:clrMapOvr>
    <a:masterClrMapping/>
  </p:clrMapOvr>
  <p:transition spd="med"/>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algn="ctr" defTabSz="913455" fontAlgn="base">
              <a:spcBef>
                <a:spcPct val="0"/>
              </a:spcBef>
              <a:spcAft>
                <a:spcPct val="0"/>
              </a:spcAft>
              <a:defRPr/>
            </a:pPr>
            <a:r>
              <a:rPr lang="zh-CN" altLang="en-US" sz="51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耶稣问彼得</a:t>
            </a:r>
            <a:endParaRPr lang="en-US" sz="51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90668"/>
            <a:ext cx="5284995" cy="676592"/>
          </a:xfrm>
          <a:prstGeom prst="rect">
            <a:avLst/>
          </a:prstGeom>
          <a:noFill/>
        </p:spPr>
        <p:txBody>
          <a:bodyPr wrap="square" lIns="91299" tIns="45650" rIns="91299" bIns="45650">
            <a:spAutoFit/>
          </a:bodyPr>
          <a:lstStyle/>
          <a:p>
            <a:pPr algn="r" defTabSz="91345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21:15-25</a:t>
            </a:r>
          </a:p>
        </p:txBody>
      </p:sp>
      <p:sp>
        <p:nvSpPr>
          <p:cNvPr id="12" name="TextBox 11"/>
          <p:cNvSpPr txBox="1"/>
          <p:nvPr/>
        </p:nvSpPr>
        <p:spPr>
          <a:xfrm>
            <a:off x="217234" y="4178317"/>
            <a:ext cx="2899673" cy="618835"/>
          </a:xfrm>
          <a:prstGeom prst="rect">
            <a:avLst/>
          </a:prstGeom>
          <a:noFill/>
        </p:spPr>
        <p:txBody>
          <a:bodyPr wrap="none" lIns="64215" tIns="32105" rIns="64215" bIns="32105">
            <a:spAutoFit/>
          </a:bodyPr>
          <a:lstStyle/>
          <a:p>
            <a:pPr defTabSz="321263" fontAlgn="base">
              <a:spcBef>
                <a:spcPct val="0"/>
              </a:spcBef>
              <a:spcAft>
                <a:spcPct val="0"/>
              </a:spcAft>
              <a:defRPr/>
            </a:pPr>
            <a:r>
              <a:rPr lang="zh-CN" altLang="en-US" sz="36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36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18" name="Group 17"/>
          <p:cNvGrpSpPr/>
          <p:nvPr/>
        </p:nvGrpSpPr>
        <p:grpSpPr>
          <a:xfrm>
            <a:off x="179512" y="116632"/>
            <a:ext cx="2808312" cy="1394678"/>
            <a:chOff x="5508104" y="620688"/>
            <a:chExt cx="2808312" cy="1394678"/>
          </a:xfrm>
        </p:grpSpPr>
        <p:grpSp>
          <p:nvGrpSpPr>
            <p:cNvPr id="19" name="Group 18"/>
            <p:cNvGrpSpPr/>
            <p:nvPr/>
          </p:nvGrpSpPr>
          <p:grpSpPr>
            <a:xfrm>
              <a:off x="5508104" y="620689"/>
              <a:ext cx="2660102" cy="1394677"/>
              <a:chOff x="5508104" y="620689"/>
              <a:chExt cx="2660102" cy="1394677"/>
            </a:xfrm>
          </p:grpSpPr>
          <p:pic>
            <p:nvPicPr>
              <p:cNvPr id="2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22" name="Rectangle 2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20" name="TextBox 19"/>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263886712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6406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6318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605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5208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918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63117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56416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40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8809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480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750701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807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139000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1475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9782425"/>
      </p:ext>
    </p:extLst>
  </p:cSld>
  <p:clrMapOvr>
    <a:masterClrMapping/>
  </p:clrMapOvr>
  <p:transition spd="med"/>
</p:sld>
</file>

<file path=ppt/slides/slide2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3816" name="Text Box 8"/>
          <p:cNvSpPr txBox="1">
            <a:spLocks noChangeArrowheads="1"/>
          </p:cNvSpPr>
          <p:nvPr/>
        </p:nvSpPr>
        <p:spPr bwMode="auto">
          <a:xfrm>
            <a:off x="457200" y="3919478"/>
            <a:ext cx="8686800" cy="286232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fontAlgn="base">
              <a:spcBef>
                <a:spcPct val="50000"/>
              </a:spcBef>
              <a:spcAft>
                <a:spcPct val="0"/>
              </a:spcAft>
            </a:pPr>
            <a:r>
              <a:rPr lang="zh-TW" altLang="en-US" sz="3600" b="1" dirty="0">
                <a:solidFill>
                  <a:srgbClr val="003399"/>
                </a:solidFill>
                <a:latin typeface="华文细黑"/>
                <a:ea typeface="华文细黑"/>
                <a:cs typeface="华文细黑"/>
              </a:rPr>
              <a:t>神爱世人、甚至将他的独生子赐给他们、叫一切信他的、不至灭亡、</a:t>
            </a:r>
            <a:endParaRPr lang="en-US" altLang="zh-TW" sz="3600" b="1" dirty="0">
              <a:solidFill>
                <a:srgbClr val="003399"/>
              </a:solidFill>
              <a:latin typeface="华文细黑"/>
              <a:ea typeface="华文细黑"/>
              <a:cs typeface="华文细黑"/>
            </a:endParaRPr>
          </a:p>
          <a:p>
            <a:pPr algn="just" fontAlgn="base">
              <a:spcBef>
                <a:spcPct val="50000"/>
              </a:spcBef>
              <a:spcAft>
                <a:spcPct val="0"/>
              </a:spcAft>
            </a:pPr>
            <a:r>
              <a:rPr lang="zh-TW" altLang="en-US" sz="3600" b="1" dirty="0">
                <a:solidFill>
                  <a:srgbClr val="003399"/>
                </a:solidFill>
                <a:latin typeface="华文细黑"/>
                <a:ea typeface="华文细黑"/>
                <a:cs typeface="华文细黑"/>
              </a:rPr>
              <a:t>反得永生。      </a:t>
            </a:r>
            <a:r>
              <a:rPr lang="en-US" altLang="zh-TW" sz="3600" b="1" dirty="0">
                <a:solidFill>
                  <a:srgbClr val="003399"/>
                </a:solidFill>
                <a:latin typeface="华文细黑"/>
                <a:ea typeface="华文细黑"/>
                <a:cs typeface="华文细黑"/>
              </a:rPr>
              <a:t>						</a:t>
            </a:r>
          </a:p>
          <a:p>
            <a:pPr algn="just" fontAlgn="base">
              <a:spcBef>
                <a:spcPct val="50000"/>
              </a:spcBef>
              <a:spcAft>
                <a:spcPct val="0"/>
              </a:spcAft>
            </a:pPr>
            <a:r>
              <a:rPr lang="en-US" altLang="zh-TW" sz="3600" b="1" dirty="0">
                <a:solidFill>
                  <a:srgbClr val="003399"/>
                </a:solidFill>
                <a:latin typeface="华文细黑"/>
                <a:ea typeface="华文细黑"/>
                <a:cs typeface="华文细黑"/>
              </a:rPr>
              <a:t>						</a:t>
            </a:r>
            <a:r>
              <a:rPr lang="zh-TW" altLang="en-US" sz="3600" b="1" dirty="0">
                <a:solidFill>
                  <a:srgbClr val="003399"/>
                </a:solidFill>
                <a:latin typeface="华文细黑"/>
                <a:ea typeface="华文细黑"/>
                <a:cs typeface="华文细黑"/>
              </a:rPr>
              <a:t>约翰福音</a:t>
            </a:r>
            <a:r>
              <a:rPr lang="en-US" altLang="zh-TW" sz="3600" b="1" dirty="0">
                <a:solidFill>
                  <a:srgbClr val="003399"/>
                </a:solidFill>
                <a:latin typeface="华文细黑"/>
                <a:ea typeface="华文细黑"/>
                <a:cs typeface="华文细黑"/>
              </a:rPr>
              <a:t>3:16</a:t>
            </a:r>
          </a:p>
        </p:txBody>
      </p:sp>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52400"/>
            <a:ext cx="86868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zh-TW" altLang="en-US" dirty="0">
                <a:solidFill>
                  <a:schemeClr val="tx1"/>
                </a:solidFill>
                <a:latin typeface="Crass" charset="0"/>
                <a:ea typeface="ＭＳ Ｐゴシック" charset="0"/>
                <a:cs typeface="ＭＳ Ｐゴシック" charset="0"/>
              </a:rPr>
              <a:t>神圣的准则</a:t>
            </a:r>
          </a:p>
        </p:txBody>
      </p:sp>
    </p:spTree>
    <p:extLst>
      <p:ext uri="{BB962C8B-B14F-4D97-AF65-F5344CB8AC3E}">
        <p14:creationId xmlns:p14="http://schemas.microsoft.com/office/powerpoint/2010/main" val="3054535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83816"/>
                                        </p:tgtEl>
                                        <p:attrNameLst>
                                          <p:attrName>style.visibility</p:attrName>
                                        </p:attrNameLst>
                                      </p:cBhvr>
                                      <p:to>
                                        <p:strVal val="visible"/>
                                      </p:to>
                                    </p:set>
                                    <p:anim calcmode="lin" valueType="num">
                                      <p:cBhvr additive="base">
                                        <p:cTn id="13" dur="500" fill="hold"/>
                                        <p:tgtEl>
                                          <p:spTgt spid="1783816"/>
                                        </p:tgtEl>
                                        <p:attrNameLst>
                                          <p:attrName>ppt_x</p:attrName>
                                        </p:attrNameLst>
                                      </p:cBhvr>
                                      <p:tavLst>
                                        <p:tav tm="0">
                                          <p:val>
                                            <p:strVal val="0-#ppt_w/2"/>
                                          </p:val>
                                        </p:tav>
                                        <p:tav tm="100000">
                                          <p:val>
                                            <p:strVal val="#ppt_x"/>
                                          </p:val>
                                        </p:tav>
                                      </p:tavLst>
                                    </p:anim>
                                    <p:anim calcmode="lin" valueType="num">
                                      <p:cBhvr additive="base">
                                        <p:cTn id="14"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1783810" grpId="0" animBg="1" autoUpdateAnimBg="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title"/>
          </p:nvPr>
        </p:nvSpPr>
        <p:spPr/>
        <p:txBody>
          <a:bodyPr/>
          <a:lstStyle/>
          <a:p>
            <a:pPr eaLnBrk="1" hangingPunct="1"/>
            <a:r>
              <a:rPr lang="en-US" altLang="zh-CN" sz="4800" b="1">
                <a:latin typeface="Calibri" charset="0"/>
                <a:ea typeface="SimSun" charset="0"/>
                <a:cs typeface="SimSun" charset="0"/>
              </a:rPr>
              <a:t>Jesus rose to give you new life!</a:t>
            </a:r>
            <a:endParaRPr lang="en-US">
              <a:latin typeface="Calibri" charset="0"/>
              <a:ea typeface="ＭＳ Ｐゴシック" charset="0"/>
              <a:cs typeface="ＭＳ Ｐゴシック" charset="0"/>
            </a:endParaRPr>
          </a:p>
        </p:txBody>
      </p:sp>
      <p:sp>
        <p:nvSpPr>
          <p:cNvPr id="328706" name="Rectangle 3"/>
          <p:cNvSpPr>
            <a:spLocks noGrp="1" noChangeArrowheads="1"/>
          </p:cNvSpPr>
          <p:nvPr>
            <p:ph type="body" idx="1"/>
          </p:nvPr>
        </p:nvSpPr>
        <p:spPr/>
        <p:txBody>
          <a:bodyPr/>
          <a:lstStyle/>
          <a:p>
            <a:pPr eaLnBrk="1" hangingPunct="1"/>
            <a:endParaRPr lang="en-US">
              <a:latin typeface="Calibri" charset="0"/>
              <a:ea typeface="ＭＳ Ｐゴシック" charset="0"/>
              <a:cs typeface="ＭＳ Ｐゴシック" charset="0"/>
            </a:endParaRPr>
          </a:p>
        </p:txBody>
      </p:sp>
      <p:pic>
        <p:nvPicPr>
          <p:cNvPr id="328707"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1219200" y="0"/>
            <a:ext cx="792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057400"/>
          </a:xfrm>
          <a:prstGeom prst="rect">
            <a:avLst/>
          </a:prstGeom>
          <a:noFill/>
          <a:ln w="9525">
            <a:noFill/>
            <a:miter lim="800000"/>
            <a:headEnd/>
            <a:tailEnd/>
          </a:ln>
          <a:effectLst/>
        </p:spPr>
        <p:txBody>
          <a:bodyPr anchor="ctr"/>
          <a:lstStyle/>
          <a:p>
            <a:pPr algn="ctr" fontAlgn="base">
              <a:spcBef>
                <a:spcPct val="0"/>
              </a:spcBef>
              <a:spcAft>
                <a:spcPct val="0"/>
              </a:spcAft>
              <a:defRPr/>
            </a:pPr>
            <a:r>
              <a:rPr lang="zh-CN" altLang="en-US" sz="5000" b="1">
                <a:solidFill>
                  <a:srgbClr val="FFFFFF"/>
                </a:solidFill>
                <a:effectLst>
                  <a:outerShdw blurRad="38100" dist="38100" dir="2700000" algn="tl">
                    <a:srgbClr val="DDDDDD"/>
                  </a:outerShdw>
                </a:effectLst>
                <a:latin typeface="SimHei" charset="0"/>
                <a:ea typeface="SimHei" charset="0"/>
                <a:cs typeface="SimHei" charset="0"/>
              </a:rPr>
              <a:t>耶稣复活给你新生</a:t>
            </a:r>
            <a:r>
              <a:rPr lang="en-US" altLang="zh-CN" sz="5000" b="1">
                <a:solidFill>
                  <a:srgbClr val="FFFFFF"/>
                </a:solidFill>
                <a:effectLst>
                  <a:outerShdw blurRad="38100" dist="38100" dir="2700000" algn="tl">
                    <a:srgbClr val="DDDDDD"/>
                  </a:outerShdw>
                </a:effectLst>
                <a:latin typeface="SimHei" charset="0"/>
                <a:ea typeface="SimHei" charset="0"/>
                <a:cs typeface="SimHei" charset="0"/>
              </a:rPr>
              <a:t>!</a:t>
            </a:r>
            <a:endParaRPr lang="en-US" sz="5000">
              <a:solidFill>
                <a:srgbClr val="FFFFFF"/>
              </a:solidFill>
              <a:effectLst>
                <a:outerShdw blurRad="38100" dist="38100" dir="2700000" algn="tl">
                  <a:srgbClr val="DDDDDD"/>
                </a:outerShdw>
              </a:effectLst>
              <a:latin typeface="SimHei" charset="0"/>
              <a:ea typeface="SimHei" charset="0"/>
              <a:cs typeface="SimHei" charset="0"/>
            </a:endParaRPr>
          </a:p>
        </p:txBody>
      </p:sp>
      <p:sp>
        <p:nvSpPr>
          <p:cNvPr id="963590" name="Rectangle 6"/>
          <p:cNvSpPr>
            <a:spLocks noChangeArrowheads="1"/>
          </p:cNvSpPr>
          <p:nvPr/>
        </p:nvSpPr>
        <p:spPr bwMode="auto">
          <a:xfrm>
            <a:off x="1295400" y="2251075"/>
            <a:ext cx="7848600" cy="3997325"/>
          </a:xfrm>
          <a:prstGeom prst="rect">
            <a:avLst/>
          </a:prstGeom>
          <a:noFill/>
          <a:ln w="9525">
            <a:noFill/>
            <a:miter lim="800000"/>
            <a:headEnd/>
            <a:tailEnd/>
          </a:ln>
          <a:effectLst/>
        </p:spPr>
        <p:txBody>
          <a:bodyPr/>
          <a:lstStyle/>
          <a:p>
            <a:pPr marL="609600" indent="-609600" fontAlgn="base">
              <a:spcBef>
                <a:spcPct val="20000"/>
              </a:spcBef>
              <a:spcAft>
                <a:spcPct val="0"/>
              </a:spcAft>
              <a:buClr>
                <a:srgbClr val="FFCC66"/>
              </a:buClr>
              <a:buFont typeface="Wingdings" charset="2"/>
              <a:buAutoNum type="alphaUcPeriod"/>
              <a:defRPr/>
            </a:pPr>
            <a:endParaRPr lang="en-US" sz="4000">
              <a:solidFill>
                <a:srgbClr val="FFFFFF"/>
              </a:solidFill>
              <a:effectLst>
                <a:outerShdw blurRad="38100" dist="38100" dir="2700000" algn="tl">
                  <a:srgbClr val="DDDDDD"/>
                </a:outerShdw>
              </a:effectLst>
              <a:latin typeface="Tahoma" charset="-52"/>
              <a:ea typeface="ＭＳ Ｐゴシック" charset="-128"/>
              <a:cs typeface="ＭＳ Ｐゴシック" charset="-128"/>
            </a:endParaRPr>
          </a:p>
        </p:txBody>
      </p:sp>
      <p:pic>
        <p:nvPicPr>
          <p:cNvPr id="328710" name="Picture 7" descr="thom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0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8" name="Rectangle 8"/>
          <p:cNvSpPr>
            <a:spLocks noChangeArrowheads="1"/>
          </p:cNvSpPr>
          <p:nvPr/>
        </p:nvSpPr>
        <p:spPr bwMode="auto">
          <a:xfrm>
            <a:off x="0" y="0"/>
            <a:ext cx="1219200" cy="457200"/>
          </a:xfrm>
          <a:prstGeom prst="rect">
            <a:avLst/>
          </a:prstGeom>
          <a:blipFill>
            <a:blip r:embed="rId5"/>
            <a:tile tx="0" ty="0" sx="100000" sy="100000" flip="none" algn="tl"/>
          </a:blipFill>
          <a:ln w="9525">
            <a:noFill/>
            <a:miter lim="800000"/>
            <a:headEnd/>
            <a:tailEnd/>
          </a:ln>
          <a:effectLst>
            <a:softEdge rad="12700"/>
          </a:effectLst>
        </p:spPr>
        <p:txBody>
          <a:bodyPr wrap="none" anchor="ctr"/>
          <a:lstStyle/>
          <a:p>
            <a:pPr eaLnBrk="0" fontAlgn="base" hangingPunct="0">
              <a:spcBef>
                <a:spcPct val="0"/>
              </a:spcBef>
              <a:spcAft>
                <a:spcPct val="0"/>
              </a:spcAft>
              <a:defRPr/>
            </a:pPr>
            <a:endParaRPr lang="en-US" sz="2400">
              <a:solidFill>
                <a:prstClr val="white"/>
              </a:solidFill>
              <a:latin typeface="BONES" pitchFamily="-110" charset="0"/>
              <a:ea typeface="ＭＳ Ｐゴシック" charset="-128"/>
              <a:cs typeface="ＭＳ Ｐゴシック" charset="-128"/>
            </a:endParaRPr>
          </a:p>
        </p:txBody>
      </p:sp>
    </p:spTree>
    <p:extLst>
      <p:ext uri="{BB962C8B-B14F-4D97-AF65-F5344CB8AC3E}">
        <p14:creationId xmlns:p14="http://schemas.microsoft.com/office/powerpoint/2010/main" val="1224711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Bread of Lif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304800"/>
            <a:ext cx="9144000" cy="773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zh-CN" altLang="en-US" b="1" dirty="0">
                <a:solidFill>
                  <a:srgbClr val="FFEA8C"/>
                </a:solidFill>
                <a:ea typeface="+mj-ea"/>
                <a:cs typeface="+mj-cs"/>
              </a:rPr>
              <a:t>你如何能认识他</a:t>
            </a:r>
            <a:r>
              <a:rPr lang="en-US" b="1" dirty="0">
                <a:solidFill>
                  <a:srgbClr val="FFEA8C"/>
                </a:solidFill>
                <a:ea typeface="+mj-ea"/>
                <a:cs typeface="+mj-cs"/>
              </a:rPr>
              <a:t>?</a:t>
            </a:r>
          </a:p>
        </p:txBody>
      </p:sp>
      <p:sp>
        <p:nvSpPr>
          <p:cNvPr id="5" name="Rectangle 4"/>
          <p:cNvSpPr txBox="1">
            <a:spLocks noChangeArrowheads="1"/>
          </p:cNvSpPr>
          <p:nvPr/>
        </p:nvSpPr>
        <p:spPr bwMode="auto">
          <a:xfrm>
            <a:off x="0" y="2743200"/>
            <a:ext cx="6858000" cy="2743200"/>
          </a:xfrm>
          <a:prstGeom prst="rect">
            <a:avLst/>
          </a:prstGeom>
          <a:noFill/>
          <a:ln w="9525">
            <a:noFill/>
            <a:miter lim="800000"/>
            <a:headEnd/>
            <a:tailEnd/>
          </a:ln>
          <a:effectLst>
            <a:outerShdw blurRad="63500" dist="107763" dir="2700000"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20000"/>
              </a:spcBef>
              <a:spcAft>
                <a:spcPct val="0"/>
              </a:spcAft>
              <a:buClr>
                <a:srgbClr val="F79646"/>
              </a:buClr>
              <a:buSzPct val="80000"/>
              <a:buFont typeface="Wingdings" charset="0"/>
              <a:buChar char="n"/>
              <a:defRPr/>
            </a:pPr>
            <a:r>
              <a:rPr lang="zh-CN" altLang="en-US" sz="4000" b="1" dirty="0">
                <a:solidFill>
                  <a:prstClr val="white"/>
                </a:solidFill>
                <a:effectLst>
                  <a:outerShdw blurRad="38100" dist="38100" dir="2700000" algn="tl">
                    <a:srgbClr val="DDDDDD"/>
                  </a:outerShdw>
                </a:effectLst>
                <a:latin typeface="SimHei" charset="0"/>
                <a:ea typeface="SimHei" charset="0"/>
                <a:cs typeface="SimHei" charset="0"/>
              </a:rPr>
              <a:t>承认你是罪人</a:t>
            </a:r>
            <a:endParaRPr lang="en-US" altLang="ja-JP" sz="4000" b="1" dirty="0">
              <a:solidFill>
                <a:prstClr val="white"/>
              </a:solidFill>
              <a:effectLst>
                <a:outerShdw blurRad="38100" dist="38100" dir="2700000" algn="tl">
                  <a:srgbClr val="DDDDDD"/>
                </a:outerShdw>
              </a:effectLst>
              <a:latin typeface="SimHei" charset="0"/>
              <a:ea typeface="SimHei" charset="0"/>
              <a:cs typeface="SimHei" charset="0"/>
            </a:endParaRPr>
          </a:p>
          <a:p>
            <a:pPr eaLnBrk="1" fontAlgn="base" hangingPunct="1">
              <a:spcBef>
                <a:spcPct val="20000"/>
              </a:spcBef>
              <a:spcAft>
                <a:spcPct val="0"/>
              </a:spcAft>
              <a:buClr>
                <a:srgbClr val="F79646"/>
              </a:buClr>
              <a:buSzPct val="80000"/>
              <a:buFont typeface="Wingdings" charset="0"/>
              <a:buChar char="n"/>
              <a:defRPr/>
            </a:pPr>
            <a:r>
              <a:rPr lang="zh-CN" altLang="en-US" sz="4000" b="1" dirty="0">
                <a:solidFill>
                  <a:prstClr val="white"/>
                </a:solidFill>
                <a:effectLst>
                  <a:outerShdw blurRad="38100" dist="38100" dir="2700000" algn="tl">
                    <a:srgbClr val="DDDDDD"/>
                  </a:outerShdw>
                </a:effectLst>
                <a:latin typeface="SimHei" charset="0"/>
                <a:ea typeface="SimHei" charset="0"/>
                <a:cs typeface="SimHei" charset="0"/>
              </a:rPr>
              <a:t>相信耶稣为你而死</a:t>
            </a:r>
            <a:endParaRPr lang="en-US" altLang="ja-JP" sz="4000" b="1" dirty="0">
              <a:solidFill>
                <a:prstClr val="white"/>
              </a:solidFill>
              <a:effectLst>
                <a:outerShdw blurRad="38100" dist="38100" dir="2700000" algn="tl">
                  <a:srgbClr val="DDDDDD"/>
                </a:outerShdw>
              </a:effectLst>
              <a:latin typeface="SimHei" charset="0"/>
              <a:ea typeface="SimHei" charset="0"/>
              <a:cs typeface="SimHei" charset="0"/>
            </a:endParaRPr>
          </a:p>
          <a:p>
            <a:pPr eaLnBrk="1" fontAlgn="base" hangingPunct="1">
              <a:spcBef>
                <a:spcPct val="20000"/>
              </a:spcBef>
              <a:spcAft>
                <a:spcPct val="0"/>
              </a:spcAft>
              <a:buClr>
                <a:srgbClr val="F79646"/>
              </a:buClr>
              <a:buSzPct val="80000"/>
              <a:buFont typeface="Wingdings" charset="0"/>
              <a:buChar char="n"/>
              <a:defRPr/>
            </a:pPr>
            <a:r>
              <a:rPr lang="zh-CN" altLang="en-US" sz="4000" b="1" dirty="0">
                <a:solidFill>
                  <a:prstClr val="white"/>
                </a:solidFill>
                <a:effectLst>
                  <a:outerShdw blurRad="38100" dist="38100" dir="2700000" algn="tl">
                    <a:srgbClr val="DDDDDD"/>
                  </a:outerShdw>
                </a:effectLst>
                <a:latin typeface="SimHei" charset="0"/>
                <a:ea typeface="SimHei" charset="0"/>
                <a:cs typeface="SimHei" charset="0"/>
              </a:rPr>
              <a:t>你忏悔并要从罪中回转</a:t>
            </a:r>
            <a:endParaRPr lang="en-US" sz="4000" b="1" dirty="0">
              <a:solidFill>
                <a:prstClr val="white"/>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231795908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609600" y="381000"/>
            <a:ext cx="7772400" cy="762000"/>
          </a:xfrm>
          <a:solidFill>
            <a:srgbClr val="000000"/>
          </a:solidFill>
        </p:spPr>
        <p:txBody>
          <a:bodyPr/>
          <a:lstStyle/>
          <a:p>
            <a:pPr eaLnBrk="1" hangingPunct="1">
              <a:defRPr/>
            </a:pPr>
            <a:r>
              <a:rPr lang="zh-TW" altLang="en-US" b="1" dirty="0">
                <a:solidFill>
                  <a:srgbClr val="FFFF00"/>
                </a:solidFill>
                <a:effectLst>
                  <a:outerShdw blurRad="38100" dist="38100" dir="2700000" algn="tl">
                    <a:srgbClr val="FFFFFF"/>
                  </a:outerShdw>
                </a:effectLst>
                <a:latin typeface="Arial" charset="0"/>
                <a:ea typeface="ＭＳ Ｐゴシック" charset="0"/>
                <a:cs typeface="Arial" charset="0"/>
              </a:rPr>
              <a:t>方法与结局 </a:t>
            </a:r>
            <a:r>
              <a:rPr lang="en-US" altLang="zh-TW" b="1" dirty="0">
                <a:solidFill>
                  <a:srgbClr val="FFFF00"/>
                </a:solidFill>
                <a:effectLst>
                  <a:outerShdw blurRad="38100" dist="38100" dir="2700000" algn="tl">
                    <a:srgbClr val="FFFFFF"/>
                  </a:outerShdw>
                </a:effectLst>
                <a:latin typeface="Arial" charset="0"/>
                <a:ea typeface="ＭＳ Ｐゴシック" charset="0"/>
                <a:cs typeface="Arial" charset="0"/>
              </a:rPr>
              <a:t>…</a:t>
            </a:r>
            <a:endParaRPr lang="en-US" b="1" dirty="0">
              <a:solidFill>
                <a:srgbClr val="FFFF00"/>
              </a:solidFill>
              <a:effectLst>
                <a:outerShdw blurRad="38100" dist="38100" dir="2700000" algn="tl">
                  <a:srgbClr val="FFFFFF"/>
                </a:outerShdw>
              </a:effectLst>
              <a:latin typeface="Arial" charset="0"/>
              <a:ea typeface="ＭＳ Ｐゴシック" charset="0"/>
              <a:cs typeface="Arial" charset="0"/>
            </a:endParaRPr>
          </a:p>
        </p:txBody>
      </p:sp>
      <p:sp>
        <p:nvSpPr>
          <p:cNvPr id="65540" name="Rectangle 4"/>
          <p:cNvSpPr>
            <a:spLocks noChangeArrowheads="1"/>
          </p:cNvSpPr>
          <p:nvPr/>
        </p:nvSpPr>
        <p:spPr bwMode="auto">
          <a:xfrm>
            <a:off x="4038600" y="1981200"/>
            <a:ext cx="5105400" cy="4191000"/>
          </a:xfrm>
          <a:prstGeom prst="rect">
            <a:avLst/>
          </a:prstGeom>
          <a:noFill/>
          <a:ln w="9525">
            <a:noFill/>
            <a:miter lim="800000"/>
            <a:headEnd/>
            <a:tailEnd/>
          </a:ln>
          <a:effectLst>
            <a:outerShdw blurRad="63500" dist="107763" dir="18900000" algn="ctr" rotWithShape="0">
              <a:schemeClr val="bg2">
                <a:alpha val="74998"/>
              </a:schemeClr>
            </a:outerShdw>
          </a:effectLst>
        </p:spPr>
        <p:txBody>
          <a:bodyPr lIns="92075" tIns="46038" rIns="92075" bIns="46038" anchor="ctr"/>
          <a:lstStyle/>
          <a:p>
            <a:pPr algn="ctr" fontAlgn="base">
              <a:spcBef>
                <a:spcPct val="20000"/>
              </a:spcBef>
              <a:spcAft>
                <a:spcPct val="0"/>
              </a:spcAft>
              <a:buClr>
                <a:srgbClr val="3366FF"/>
              </a:buClr>
              <a:buSzPct val="80000"/>
              <a:buFont typeface="Wingdings" charset="2"/>
              <a:buNone/>
              <a:defRPr/>
            </a:pPr>
            <a:r>
              <a:rPr lang="zh-TW" altLang="en-US" sz="3200" b="1" dirty="0">
                <a:solidFill>
                  <a:srgbClr val="FFFFFF"/>
                </a:solidFill>
                <a:latin typeface="Arial" charset="0"/>
                <a:ea typeface="Arial" charset="0"/>
                <a:cs typeface="Arial" charset="0"/>
              </a:rPr>
              <a:t>救恩的</a:t>
            </a:r>
            <a:r>
              <a:rPr lang="zh-TW" altLang="en-US" sz="3200" b="1" dirty="0">
                <a:solidFill>
                  <a:srgbClr val="FFEA8C"/>
                </a:solidFill>
                <a:latin typeface="Arial" charset="0"/>
                <a:ea typeface="Arial" charset="0"/>
                <a:cs typeface="Arial" charset="0"/>
              </a:rPr>
              <a:t>方法</a:t>
            </a:r>
            <a:r>
              <a:rPr lang="zh-TW" altLang="en-US" sz="3200" b="1" dirty="0">
                <a:solidFill>
                  <a:srgbClr val="FFFFFF"/>
                </a:solidFill>
                <a:latin typeface="Arial" charset="0"/>
                <a:ea typeface="Arial" charset="0"/>
                <a:cs typeface="Arial" charset="0"/>
              </a:rPr>
              <a:t>与</a:t>
            </a:r>
            <a:r>
              <a:rPr lang="zh-TW" altLang="en-US" sz="3200" b="1" dirty="0">
                <a:solidFill>
                  <a:srgbClr val="FFEA8C"/>
                </a:solidFill>
                <a:latin typeface="Arial" charset="0"/>
                <a:ea typeface="Arial" charset="0"/>
                <a:cs typeface="Arial" charset="0"/>
              </a:rPr>
              <a:t>结局</a:t>
            </a:r>
            <a:endParaRPr lang="en-US" altLang="zh-TW" sz="3200" b="1" dirty="0">
              <a:solidFill>
                <a:srgbClr val="FFEA8C"/>
              </a:solidFill>
              <a:latin typeface="Arial" charset="0"/>
              <a:ea typeface="Arial" charset="0"/>
              <a:cs typeface="Arial" charset="0"/>
            </a:endParaRPr>
          </a:p>
          <a:p>
            <a:pPr algn="ctr" fontAlgn="base">
              <a:spcBef>
                <a:spcPct val="20000"/>
              </a:spcBef>
              <a:spcAft>
                <a:spcPct val="0"/>
              </a:spcAft>
              <a:buClr>
                <a:srgbClr val="3366FF"/>
              </a:buClr>
              <a:buSzPct val="80000"/>
              <a:buFont typeface="Wingdings" charset="2"/>
              <a:buNone/>
              <a:defRPr/>
            </a:pPr>
            <a:r>
              <a:rPr lang="zh-TW" altLang="en-US" sz="3200" b="1" dirty="0">
                <a:solidFill>
                  <a:srgbClr val="FFFFFF"/>
                </a:solidFill>
                <a:latin typeface="Arial" charset="0"/>
                <a:ea typeface="Arial" charset="0"/>
                <a:cs typeface="Arial" charset="0"/>
              </a:rPr>
              <a:t>有什么关系</a:t>
            </a:r>
            <a:r>
              <a:rPr lang="en-US" altLang="zh-TW" sz="3200" b="1" dirty="0">
                <a:solidFill>
                  <a:srgbClr val="FFFFFF"/>
                </a:solidFill>
                <a:latin typeface="Arial" charset="0"/>
                <a:ea typeface="Arial" charset="0"/>
                <a:cs typeface="Arial" charset="0"/>
              </a:rPr>
              <a:t>?</a:t>
            </a:r>
          </a:p>
          <a:p>
            <a:pPr algn="ctr" fontAlgn="base">
              <a:spcBef>
                <a:spcPct val="20000"/>
              </a:spcBef>
              <a:spcAft>
                <a:spcPct val="0"/>
              </a:spcAft>
              <a:buClr>
                <a:srgbClr val="3366FF"/>
              </a:buClr>
              <a:buSzPct val="80000"/>
              <a:buFont typeface="Wingdings" charset="2"/>
              <a:buNone/>
              <a:defRPr/>
            </a:pPr>
            <a:endParaRPr lang="en-US" altLang="zh-TW" sz="3200" b="1" dirty="0">
              <a:solidFill>
                <a:srgbClr val="FFFFFF"/>
              </a:solidFill>
              <a:latin typeface="Arial" charset="0"/>
              <a:ea typeface="Arial" charset="0"/>
              <a:cs typeface="Arial" charset="0"/>
            </a:endParaRPr>
          </a:p>
          <a:p>
            <a:pPr algn="ctr" fontAlgn="base">
              <a:spcBef>
                <a:spcPct val="20000"/>
              </a:spcBef>
              <a:spcAft>
                <a:spcPct val="0"/>
              </a:spcAft>
              <a:buClr>
                <a:srgbClr val="3366FF"/>
              </a:buClr>
              <a:buSzPct val="80000"/>
              <a:buFont typeface="Wingdings" charset="2"/>
              <a:buNone/>
              <a:defRPr/>
            </a:pPr>
            <a:endParaRPr lang="en-US" altLang="zh-TW" sz="3200" b="1" dirty="0">
              <a:solidFill>
                <a:srgbClr val="FFFFFF"/>
              </a:solidFill>
              <a:latin typeface="Arial" charset="0"/>
              <a:ea typeface="Arial" charset="0"/>
              <a:cs typeface="Arial" charset="0"/>
            </a:endParaRPr>
          </a:p>
          <a:p>
            <a:pPr algn="ctr" fontAlgn="base">
              <a:spcBef>
                <a:spcPct val="20000"/>
              </a:spcBef>
              <a:spcAft>
                <a:spcPct val="0"/>
              </a:spcAft>
              <a:buClr>
                <a:srgbClr val="3366FF"/>
              </a:buClr>
              <a:buSzPct val="80000"/>
              <a:buFont typeface="Wingdings" charset="2"/>
              <a:buNone/>
              <a:defRPr/>
            </a:pPr>
            <a:r>
              <a:rPr lang="zh-TW" altLang="en-US" sz="3200" b="1" dirty="0">
                <a:solidFill>
                  <a:srgbClr val="FFFFFF"/>
                </a:solidFill>
                <a:latin typeface="Arial" charset="0"/>
                <a:ea typeface="Arial" charset="0"/>
                <a:cs typeface="Arial" charset="0"/>
              </a:rPr>
              <a:t>换言之，我们得救的</a:t>
            </a:r>
            <a:r>
              <a:rPr lang="zh-TW" altLang="en-US" sz="3200" b="1" dirty="0">
                <a:solidFill>
                  <a:srgbClr val="FFEA8C"/>
                </a:solidFill>
                <a:latin typeface="Arial" charset="0"/>
                <a:ea typeface="Arial" charset="0"/>
                <a:cs typeface="Arial" charset="0"/>
              </a:rPr>
              <a:t>方法</a:t>
            </a:r>
            <a:r>
              <a:rPr lang="zh-TW" altLang="en-US" sz="3200" b="1" dirty="0">
                <a:solidFill>
                  <a:srgbClr val="FFFFFF"/>
                </a:solidFill>
                <a:latin typeface="Arial" charset="0"/>
                <a:ea typeface="Arial" charset="0"/>
                <a:cs typeface="Arial" charset="0"/>
              </a:rPr>
              <a:t>与我们得救的</a:t>
            </a:r>
            <a:r>
              <a:rPr lang="zh-TW" altLang="en-US" sz="3200" b="1" dirty="0">
                <a:solidFill>
                  <a:srgbClr val="FFEA8C"/>
                </a:solidFill>
                <a:latin typeface="Arial" charset="0"/>
                <a:ea typeface="Arial" charset="0"/>
                <a:cs typeface="Arial" charset="0"/>
              </a:rPr>
              <a:t>持久性</a:t>
            </a:r>
            <a:r>
              <a:rPr lang="zh-TW" altLang="en-US" sz="3200" b="1" dirty="0">
                <a:solidFill>
                  <a:srgbClr val="FFFFFF"/>
                </a:solidFill>
                <a:latin typeface="Arial" charset="0"/>
                <a:ea typeface="Arial" charset="0"/>
                <a:cs typeface="Arial" charset="0"/>
              </a:rPr>
              <a:t>有怎样的关联</a:t>
            </a:r>
            <a:r>
              <a:rPr lang="en-US" altLang="zh-TW" sz="3200" b="1" dirty="0">
                <a:solidFill>
                  <a:srgbClr val="FFFFFF"/>
                </a:solidFill>
                <a:latin typeface="Arial" charset="0"/>
                <a:ea typeface="Arial" charset="0"/>
                <a:cs typeface="Arial" charset="0"/>
              </a:rPr>
              <a:t>?</a:t>
            </a:r>
          </a:p>
        </p:txBody>
      </p:sp>
      <p:pic>
        <p:nvPicPr>
          <p:cNvPr id="4362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3810000"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489338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1630363"/>
          </a:xfrm>
        </p:spPr>
        <p:txBody>
          <a:bodyPr/>
          <a:lstStyle/>
          <a:p>
            <a:pPr eaLnBrk="1" hangingPunct="1">
              <a:defRPr/>
            </a:pPr>
            <a:r>
              <a:rPr lang="zh-CN" altLang="en-US" dirty="0">
                <a:solidFill>
                  <a:srgbClr val="66FF99"/>
                </a:solidFill>
              </a:rPr>
              <a:t>“约翰福音”的结构</a:t>
            </a:r>
            <a:endParaRPr lang="en-US" dirty="0">
              <a:solidFill>
                <a:srgbClr val="66FF99"/>
              </a:solidFill>
              <a:effectLst>
                <a:outerShdw blurRad="38100" dist="38100" dir="2700000" algn="tl">
                  <a:srgbClr val="FFFFFF"/>
                </a:outerShdw>
              </a:effectLst>
              <a:latin typeface="Ready for my Closeup" charset="0"/>
              <a:cs typeface="Arial" charset="0"/>
            </a:endParaRPr>
          </a:p>
        </p:txBody>
      </p:sp>
      <p:sp>
        <p:nvSpPr>
          <p:cNvPr id="13315" name="Rectangle 3"/>
          <p:cNvSpPr>
            <a:spLocks noGrp="1" noChangeArrowheads="1"/>
          </p:cNvSpPr>
          <p:nvPr>
            <p:ph type="body" sz="half" idx="1"/>
          </p:nvPr>
        </p:nvSpPr>
        <p:spPr>
          <a:xfrm>
            <a:off x="457200" y="1676400"/>
            <a:ext cx="8229600" cy="4343400"/>
          </a:xfrm>
        </p:spPr>
        <p:txBody>
          <a:bodyPr/>
          <a:lstStyle/>
          <a:p>
            <a:pPr algn="ctr" eaLnBrk="1" hangingPunct="1">
              <a:buFontTx/>
              <a:buNone/>
              <a:defRPr/>
            </a:pPr>
            <a:r>
              <a:rPr lang="zh-CN" altLang="en-US" sz="2800" dirty="0">
                <a:solidFill>
                  <a:srgbClr val="FFFF66"/>
                </a:solidFill>
              </a:rPr>
              <a:t>约翰福音是像一个启示的诉讼。</a:t>
            </a:r>
            <a:r>
              <a:rPr lang="en-US" altLang="zh-CN" sz="2800" dirty="0">
                <a:solidFill>
                  <a:srgbClr val="FFFF66"/>
                </a:solidFill>
              </a:rPr>
              <a:t> </a:t>
            </a:r>
          </a:p>
          <a:p>
            <a:pPr algn="ctr" eaLnBrk="1" hangingPunct="1">
              <a:buFontTx/>
              <a:buNone/>
              <a:defRPr/>
            </a:pPr>
            <a:r>
              <a:rPr lang="zh-CN" altLang="en-US" sz="2800" dirty="0">
                <a:solidFill>
                  <a:srgbClr val="FFFF66"/>
                </a:solidFill>
              </a:rPr>
              <a:t>他使用圣经里诉说神如何对待他的子民的证据</a:t>
            </a:r>
            <a:endParaRPr lang="en-US" altLang="zh-CN" sz="2800" dirty="0">
              <a:solidFill>
                <a:srgbClr val="FFFF66"/>
              </a:solidFill>
            </a:endParaRPr>
          </a:p>
          <a:p>
            <a:pPr algn="ctr" eaLnBrk="1" hangingPunct="1">
              <a:buFontTx/>
              <a:buNone/>
              <a:defRPr/>
            </a:pPr>
            <a:r>
              <a:rPr lang="zh-CN" altLang="en-US" sz="2800" dirty="0">
                <a:solidFill>
                  <a:srgbClr val="FFFF66"/>
                </a:solidFill>
              </a:rPr>
              <a:t>来召集读者给予判决</a:t>
            </a:r>
            <a:endParaRPr lang="en-US" altLang="zh-CN" sz="2800" dirty="0">
              <a:solidFill>
                <a:srgbClr val="FFFF66"/>
              </a:solidFill>
              <a:effectLst>
                <a:outerShdw blurRad="38100" dist="38100" dir="2700000" algn="tl">
                  <a:srgbClr val="FFFFFF"/>
                </a:outerShdw>
              </a:effectLst>
              <a:latin typeface="Arial" charset="0"/>
              <a:ea typeface="宋体" charset="0"/>
              <a:cs typeface="宋体" charset="0"/>
            </a:endParaRPr>
          </a:p>
          <a:p>
            <a:pPr algn="ctr" eaLnBrk="1" hangingPunct="1">
              <a:buFontTx/>
              <a:buNone/>
              <a:defRPr/>
            </a:pPr>
            <a:endParaRPr lang="en-US" altLang="zh-CN" sz="2800" dirty="0">
              <a:solidFill>
                <a:srgbClr val="FFFF66"/>
              </a:solidFill>
              <a:effectLst>
                <a:outerShdw blurRad="38100" dist="38100" dir="2700000" algn="tl">
                  <a:srgbClr val="FFFFFF"/>
                </a:outerShdw>
              </a:effectLst>
              <a:latin typeface="Arial" charset="0"/>
              <a:ea typeface="宋体" charset="0"/>
              <a:cs typeface="宋体" charset="0"/>
            </a:endParaRPr>
          </a:p>
          <a:p>
            <a:pPr eaLnBrk="1" hangingPunct="1">
              <a:buFontTx/>
              <a:buNone/>
              <a:defRPr/>
            </a:pPr>
            <a:endParaRPr lang="en-US" altLang="zh-CN" sz="2800" dirty="0">
              <a:solidFill>
                <a:srgbClr val="FFFF66"/>
              </a:solidFill>
              <a:effectLst>
                <a:outerShdw blurRad="38100" dist="38100" dir="2700000" algn="tl">
                  <a:srgbClr val="808080"/>
                </a:outerShdw>
              </a:effectLst>
              <a:latin typeface="Arial" charset="0"/>
              <a:ea typeface="宋体" charset="0"/>
              <a:cs typeface="宋体" charset="0"/>
            </a:endParaRPr>
          </a:p>
          <a:p>
            <a:pPr eaLnBrk="1" hangingPunct="1">
              <a:buFontTx/>
              <a:buNone/>
              <a:defRPr/>
            </a:pPr>
            <a:endParaRPr lang="en-US" altLang="zh-CN" sz="2800" dirty="0">
              <a:solidFill>
                <a:srgbClr val="FFFF66"/>
              </a:solidFill>
              <a:effectLst>
                <a:outerShdw blurRad="38100" dist="38100" dir="2700000" algn="tl">
                  <a:srgbClr val="808080"/>
                </a:outerShdw>
              </a:effectLst>
              <a:latin typeface="Arial" charset="0"/>
              <a:ea typeface="宋体" charset="0"/>
              <a:cs typeface="宋体" charset="0"/>
            </a:endParaRPr>
          </a:p>
          <a:p>
            <a:pPr eaLnBrk="1" hangingPunct="1">
              <a:buFontTx/>
              <a:buNone/>
              <a:defRPr/>
            </a:pPr>
            <a:r>
              <a:rPr lang="en-US" sz="2000" dirty="0">
                <a:solidFill>
                  <a:srgbClr val="FFFF66"/>
                </a:solidFill>
                <a:effectLst>
                  <a:outerShdw blurRad="38100" dist="38100" dir="2700000" algn="tl">
                    <a:srgbClr val="FFFFFF"/>
                  </a:outerShdw>
                </a:effectLst>
                <a:latin typeface="Arial" charset="0"/>
                <a:cs typeface="Arial" charset="0"/>
              </a:rPr>
              <a:t>			Craig L. </a:t>
            </a:r>
            <a:r>
              <a:rPr lang="en-US" sz="2000" dirty="0" err="1">
                <a:solidFill>
                  <a:srgbClr val="FFFF66"/>
                </a:solidFill>
                <a:effectLst>
                  <a:outerShdw blurRad="38100" dist="38100" dir="2700000" algn="tl">
                    <a:srgbClr val="FFFFFF"/>
                  </a:outerShdw>
                </a:effectLst>
                <a:latin typeface="Arial" charset="0"/>
                <a:cs typeface="Arial" charset="0"/>
              </a:rPr>
              <a:t>Blomberg</a:t>
            </a:r>
            <a:r>
              <a:rPr lang="en-US" sz="2000" dirty="0">
                <a:solidFill>
                  <a:srgbClr val="FFFF66"/>
                </a:solidFill>
                <a:effectLst>
                  <a:outerShdw blurRad="38100" dist="38100" dir="2700000" algn="tl">
                    <a:srgbClr val="FFFFFF"/>
                  </a:outerShdw>
                </a:effectLst>
                <a:latin typeface="Arial" charset="0"/>
                <a:cs typeface="Arial" charset="0"/>
              </a:rPr>
              <a:t>, </a:t>
            </a:r>
            <a:r>
              <a:rPr lang="en-US" sz="2000" i="1" dirty="0">
                <a:solidFill>
                  <a:srgbClr val="FFFF66"/>
                </a:solidFill>
                <a:effectLst>
                  <a:outerShdw blurRad="38100" dist="38100" dir="2700000" algn="tl">
                    <a:srgbClr val="FFFFFF"/>
                  </a:outerShdw>
                </a:effectLst>
                <a:latin typeface="Arial" charset="0"/>
                <a:cs typeface="Arial" charset="0"/>
              </a:rPr>
              <a:t>Jesus and the Gospels, </a:t>
            </a:r>
            <a:r>
              <a:rPr lang="en-US" sz="2000" dirty="0">
                <a:solidFill>
                  <a:srgbClr val="FFFF66"/>
                </a:solidFill>
                <a:effectLst>
                  <a:outerShdw blurRad="38100" dist="38100" dir="2700000" algn="tl">
                    <a:srgbClr val="FFFFFF"/>
                  </a:outerShdw>
                </a:effectLst>
                <a:latin typeface="Arial" charset="0"/>
                <a:cs typeface="Arial" charset="0"/>
              </a:rPr>
              <a:t>p. 161</a:t>
            </a:r>
          </a:p>
        </p:txBody>
      </p:sp>
    </p:spTree>
    <p:extLst>
      <p:ext uri="{BB962C8B-B14F-4D97-AF65-F5344CB8AC3E}">
        <p14:creationId xmlns:p14="http://schemas.microsoft.com/office/powerpoint/2010/main" val="387816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checkerboard(across)">
                                      <p:cBhvr>
                                        <p:cTn id="17" dur="500"/>
                                        <p:tgtEl>
                                          <p:spTgt spid="13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5">
                                            <p:txEl>
                                              <p:pRg st="6" end="6"/>
                                            </p:txEl>
                                          </p:spTgt>
                                        </p:tgtEl>
                                        <p:attrNameLst>
                                          <p:attrName>style.visibility</p:attrName>
                                        </p:attrNameLst>
                                      </p:cBhvr>
                                      <p:to>
                                        <p:strVal val="visible"/>
                                      </p:to>
                                    </p:set>
                                    <p:animEffect transition="in" filter="checkerboard(across)">
                                      <p:cBhvr>
                                        <p:cTn id="22" dur="500"/>
                                        <p:tgtEl>
                                          <p:spTgt spid="13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0" y="0"/>
            <a:ext cx="9144000" cy="1630363"/>
          </a:xfrm>
        </p:spPr>
        <p:txBody>
          <a:bodyPr/>
          <a:lstStyle/>
          <a:p>
            <a:pPr eaLnBrk="1" hangingPunct="1">
              <a:defRPr/>
            </a:pPr>
            <a:r>
              <a:rPr lang="zh-CN" altLang="en-US" dirty="0">
                <a:solidFill>
                  <a:srgbClr val="66FF99"/>
                </a:solidFill>
              </a:rPr>
              <a:t>“约翰福音”的结构</a:t>
            </a:r>
            <a:endParaRPr lang="en-US" dirty="0">
              <a:solidFill>
                <a:srgbClr val="00FF00"/>
              </a:solidFill>
              <a:effectLst>
                <a:outerShdw blurRad="38100" dist="38100" dir="2700000" algn="tl">
                  <a:srgbClr val="FFFFFF"/>
                </a:outerShdw>
              </a:effectLst>
              <a:latin typeface="Ready for my Closeup" charset="0"/>
              <a:cs typeface="Arial" charset="0"/>
            </a:endParaRPr>
          </a:p>
        </p:txBody>
      </p:sp>
      <p:sp>
        <p:nvSpPr>
          <p:cNvPr id="165891" name="Rectangle 3"/>
          <p:cNvSpPr>
            <a:spLocks noGrp="1" noChangeArrowheads="1"/>
          </p:cNvSpPr>
          <p:nvPr>
            <p:ph type="body" sz="half" idx="1"/>
          </p:nvPr>
        </p:nvSpPr>
        <p:spPr>
          <a:xfrm>
            <a:off x="457200" y="1676400"/>
            <a:ext cx="8229600" cy="4343400"/>
          </a:xfrm>
        </p:spPr>
        <p:txBody>
          <a:bodyPr/>
          <a:lstStyle/>
          <a:p>
            <a:pPr marL="533400" indent="-533400" eaLnBrk="1" hangingPunct="1">
              <a:buFontTx/>
              <a:buNone/>
              <a:defRPr/>
            </a:pPr>
            <a:r>
              <a:rPr lang="zh-CN" altLang="en-US" sz="2800" dirty="0">
                <a:solidFill>
                  <a:srgbClr val="FFFF66"/>
                </a:solidFill>
              </a:rPr>
              <a:t>初级见证</a:t>
            </a:r>
            <a:r>
              <a:rPr lang="en-US" sz="2800" u="sng" dirty="0">
                <a:solidFill>
                  <a:srgbClr val="FFFF66"/>
                </a:solidFill>
                <a:effectLst>
                  <a:outerShdw blurRad="38100" dist="38100" dir="2700000" algn="tl">
                    <a:srgbClr val="FFFFFF"/>
                  </a:outerShdw>
                </a:effectLst>
                <a:latin typeface="Arial" charset="0"/>
                <a:cs typeface="Arial" charset="0"/>
              </a:rPr>
              <a:t>(1: 1-51)</a:t>
            </a:r>
          </a:p>
          <a:p>
            <a:pPr marL="914400" lvl="1" indent="-457200" eaLnBrk="1" hangingPunct="1">
              <a:buFontTx/>
              <a:buNone/>
              <a:defRPr/>
            </a:pPr>
            <a:endParaRPr lang="en-US" sz="2400" u="sng" dirty="0">
              <a:solidFill>
                <a:srgbClr val="FFFF66"/>
              </a:solidFill>
              <a:effectLst>
                <a:outerShdw blurRad="38100" dist="38100" dir="2700000" algn="tl">
                  <a:srgbClr val="FFFFFF"/>
                </a:outerShdw>
              </a:effectLst>
              <a:latin typeface="Arial" charset="0"/>
              <a:ea typeface="Arial" charset="0"/>
              <a:cs typeface="Arial" charset="0"/>
            </a:endParaRPr>
          </a:p>
          <a:p>
            <a:pPr marL="914400" lvl="1" indent="-457200" eaLnBrk="1" hangingPunct="1">
              <a:buFontTx/>
              <a:buNone/>
              <a:defRPr/>
            </a:pPr>
            <a:r>
              <a:rPr lang="en-US" sz="2400" dirty="0">
                <a:solidFill>
                  <a:srgbClr val="FFFF66"/>
                </a:solidFill>
              </a:rPr>
              <a:t>前言</a:t>
            </a:r>
            <a:r>
              <a:rPr lang="en-US" sz="2400" dirty="0">
                <a:solidFill>
                  <a:schemeClr val="bg1"/>
                </a:solidFill>
                <a:effectLst>
                  <a:outerShdw blurRad="38100" dist="38100" dir="2700000" algn="tl">
                    <a:srgbClr val="808080"/>
                  </a:outerShdw>
                </a:effectLst>
                <a:latin typeface="Arial" charset="0"/>
                <a:ea typeface="Arial" charset="0"/>
                <a:cs typeface="Arial" charset="0"/>
              </a:rPr>
              <a:t>(1:1-18)</a:t>
            </a:r>
          </a:p>
          <a:p>
            <a:pPr marL="914400" lvl="1" indent="-457200" eaLnBrk="1" hangingPunct="1">
              <a:buFontTx/>
              <a:buNone/>
              <a:defRPr/>
            </a:pPr>
            <a:endParaRPr lang="en-US" sz="2400" dirty="0">
              <a:solidFill>
                <a:schemeClr val="bg1"/>
              </a:solidFill>
              <a:effectLst>
                <a:outerShdw blurRad="38100" dist="38100" dir="2700000" algn="tl">
                  <a:srgbClr val="808080"/>
                </a:outerShdw>
              </a:effectLst>
              <a:latin typeface="Arial" charset="0"/>
              <a:ea typeface="Arial" charset="0"/>
              <a:cs typeface="Arial" charset="0"/>
            </a:endParaRPr>
          </a:p>
          <a:p>
            <a:pPr marL="914400" lvl="1" indent="-457200" eaLnBrk="1" hangingPunct="1">
              <a:buFontTx/>
              <a:buNone/>
              <a:defRPr/>
            </a:pPr>
            <a:r>
              <a:rPr lang="zh-CN" altLang="en-US" sz="2400" dirty="0">
                <a:solidFill>
                  <a:srgbClr val="FFFF66"/>
                </a:solidFill>
                <a:effectLst>
                  <a:outerShdw blurRad="38100" dist="38100" dir="2700000" algn="tl">
                    <a:srgbClr val="FFFFFF"/>
                  </a:outerShdw>
                </a:effectLst>
                <a:latin typeface="Arial" charset="0"/>
                <a:ea typeface="Arial" charset="0"/>
                <a:cs typeface="Arial" charset="0"/>
              </a:rPr>
              <a:t>约翰的见证和第一门徒</a:t>
            </a:r>
            <a:r>
              <a:rPr lang="en-US" sz="2400" dirty="0">
                <a:solidFill>
                  <a:srgbClr val="FFFF66"/>
                </a:solidFill>
                <a:effectLst>
                  <a:outerShdw blurRad="38100" dist="38100" dir="2700000" algn="tl">
                    <a:srgbClr val="FFFFFF"/>
                  </a:outerShdw>
                </a:effectLst>
                <a:latin typeface="Arial" charset="0"/>
                <a:ea typeface="Arial" charset="0"/>
                <a:cs typeface="Arial" charset="0"/>
              </a:rPr>
              <a:t> (1:19-51)</a:t>
            </a:r>
            <a:r>
              <a:rPr lang="en-US" altLang="zh-CN" sz="2400" dirty="0">
                <a:solidFill>
                  <a:srgbClr val="FFFF66"/>
                </a:solidFill>
                <a:effectLst>
                  <a:outerShdw blurRad="38100" dist="38100" dir="2700000" algn="tl">
                    <a:srgbClr val="FFFFFF"/>
                  </a:outerShdw>
                </a:effectLst>
                <a:latin typeface="Arial" charset="0"/>
                <a:ea typeface="宋体" charset="0"/>
                <a:cs typeface="宋体" charset="0"/>
              </a:rPr>
              <a:t> </a:t>
            </a:r>
            <a:r>
              <a:rPr lang="en-US" altLang="zh-CN" sz="2400" dirty="0">
                <a:effectLst>
                  <a:outerShdw blurRad="38100" dist="38100" dir="2700000" algn="tl">
                    <a:srgbClr val="808080"/>
                  </a:outerShdw>
                </a:effectLst>
                <a:latin typeface="Arial" charset="0"/>
                <a:ea typeface="宋体" charset="0"/>
                <a:cs typeface="宋体" charset="0"/>
              </a:rPr>
              <a:t> </a:t>
            </a:r>
            <a:endParaRPr lang="en-US" sz="2400" dirty="0">
              <a:effectLst>
                <a:outerShdw blurRad="38100" dist="38100" dir="2700000" algn="tl">
                  <a:srgbClr val="808080"/>
                </a:outerShdw>
              </a:effectLst>
              <a:latin typeface="Arial" charset="0"/>
              <a:ea typeface="Arial" charset="0"/>
              <a:cs typeface="Arial" charset="0"/>
            </a:endParaRPr>
          </a:p>
        </p:txBody>
      </p:sp>
    </p:spTree>
    <p:extLst>
      <p:ext uri="{BB962C8B-B14F-4D97-AF65-F5344CB8AC3E}">
        <p14:creationId xmlns:p14="http://schemas.microsoft.com/office/powerpoint/2010/main" val="1521660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additive="base">
                                        <p:cTn id="7" dur="500" fill="hold"/>
                                        <p:tgtEl>
                                          <p:spTgt spid="165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5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5891">
                                            <p:txEl>
                                              <p:pRg st="2" end="2"/>
                                            </p:txEl>
                                          </p:spTgt>
                                        </p:tgtEl>
                                        <p:attrNameLst>
                                          <p:attrName>style.visibility</p:attrName>
                                        </p:attrNameLst>
                                      </p:cBhvr>
                                      <p:to>
                                        <p:strVal val="visible"/>
                                      </p:to>
                                    </p:set>
                                    <p:anim calcmode="lin" valueType="num">
                                      <p:cBhvr additive="base">
                                        <p:cTn id="13" dur="500" fill="hold"/>
                                        <p:tgtEl>
                                          <p:spTgt spid="1658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5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5891">
                                            <p:txEl>
                                              <p:pRg st="4" end="4"/>
                                            </p:txEl>
                                          </p:spTgt>
                                        </p:tgtEl>
                                        <p:attrNameLst>
                                          <p:attrName>style.visibility</p:attrName>
                                        </p:attrNameLst>
                                      </p:cBhvr>
                                      <p:to>
                                        <p:strVal val="visible"/>
                                      </p:to>
                                    </p:set>
                                    <p:anim calcmode="lin" valueType="num">
                                      <p:cBhvr additive="base">
                                        <p:cTn id="19" dur="500" fill="hold"/>
                                        <p:tgtEl>
                                          <p:spTgt spid="165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5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0" y="0"/>
            <a:ext cx="9144000" cy="990600"/>
          </a:xfrm>
        </p:spPr>
        <p:txBody>
          <a:bodyPr/>
          <a:lstStyle/>
          <a:p>
            <a:pPr eaLnBrk="1" hangingPunct="1">
              <a:defRPr/>
            </a:pPr>
            <a:r>
              <a:rPr lang="zh-CN" altLang="en-US" sz="4000" dirty="0">
                <a:solidFill>
                  <a:srgbClr val="66FF99"/>
                </a:solidFill>
              </a:rPr>
              <a:t>“约翰福音”的结构</a:t>
            </a:r>
            <a:endParaRPr lang="en-US" sz="4000" dirty="0">
              <a:solidFill>
                <a:srgbClr val="00FF00"/>
              </a:solidFill>
              <a:effectLst>
                <a:outerShdw blurRad="38100" dist="38100" dir="2700000" algn="tl">
                  <a:srgbClr val="FFFFFF"/>
                </a:outerShdw>
              </a:effectLst>
              <a:latin typeface="Ready for my Closeup" charset="0"/>
              <a:cs typeface="Arial" charset="0"/>
            </a:endParaRPr>
          </a:p>
        </p:txBody>
      </p:sp>
      <p:sp>
        <p:nvSpPr>
          <p:cNvPr id="166915" name="Rectangle 3"/>
          <p:cNvSpPr>
            <a:spLocks noGrp="1" noChangeArrowheads="1"/>
          </p:cNvSpPr>
          <p:nvPr>
            <p:ph type="body" sz="half" idx="1"/>
          </p:nvPr>
        </p:nvSpPr>
        <p:spPr>
          <a:xfrm>
            <a:off x="228600" y="838200"/>
            <a:ext cx="8915400" cy="6019800"/>
          </a:xfrm>
        </p:spPr>
        <p:txBody>
          <a:bodyPr/>
          <a:lstStyle/>
          <a:p>
            <a:pPr marL="533400" indent="-533400" eaLnBrk="1" hangingPunct="1">
              <a:buFontTx/>
              <a:buNone/>
              <a:defRPr/>
            </a:pPr>
            <a:r>
              <a:rPr lang="en-US" sz="2800" u="sng" dirty="0">
                <a:solidFill>
                  <a:srgbClr val="FFFF66"/>
                </a:solidFill>
                <a:effectLst>
                  <a:outerShdw blurRad="38100" dist="38100" dir="2700000" algn="tl">
                    <a:srgbClr val="FFFFFF"/>
                  </a:outerShdw>
                </a:effectLst>
                <a:latin typeface="Arial" charset="0"/>
                <a:cs typeface="Arial" charset="0"/>
              </a:rPr>
              <a:t>  (2:1-11:57)</a:t>
            </a:r>
          </a:p>
          <a:p>
            <a:pPr marL="914400" lvl="1" indent="-457200" eaLnBrk="1" hangingPunct="1">
              <a:defRPr/>
            </a:pPr>
            <a:r>
              <a:rPr lang="zh-CN" altLang="en-US" sz="2400" dirty="0">
                <a:solidFill>
                  <a:schemeClr val="bg1"/>
                </a:solidFill>
                <a:effectLst>
                  <a:outerShdw blurRad="38100" dist="38100" dir="2700000" algn="tl">
                    <a:srgbClr val="808080"/>
                  </a:outerShdw>
                </a:effectLst>
                <a:latin typeface="Arial" charset="0"/>
                <a:ea typeface="Arial" charset="0"/>
                <a:cs typeface="Arial" charset="0"/>
              </a:rPr>
              <a:t>耶稣与</a:t>
            </a:r>
            <a:r>
              <a:rPr lang="zh-CN" altLang="en-US" sz="2400" dirty="0">
                <a:solidFill>
                  <a:srgbClr val="FFFFFF"/>
                </a:solidFill>
              </a:rPr>
              <a:t>犹太制度</a:t>
            </a:r>
            <a:r>
              <a:rPr lang="zh-CN" altLang="en-US" sz="2400" dirty="0"/>
              <a:t> </a:t>
            </a:r>
            <a:r>
              <a:rPr lang="en-US" sz="2400" dirty="0">
                <a:solidFill>
                  <a:schemeClr val="bg1"/>
                </a:solidFill>
                <a:effectLst>
                  <a:outerShdw blurRad="38100" dist="38100" dir="2700000" algn="tl">
                    <a:srgbClr val="808080"/>
                  </a:outerShdw>
                </a:effectLst>
                <a:latin typeface="Arial" charset="0"/>
                <a:ea typeface="Arial" charset="0"/>
                <a:cs typeface="Arial" charset="0"/>
              </a:rPr>
              <a:t>(2:1-4:54)</a:t>
            </a:r>
          </a:p>
          <a:p>
            <a:pPr marL="1295400" lvl="2" indent="-381000" eaLnBrk="1" hangingPunct="1">
              <a:defRPr/>
            </a:pPr>
            <a:r>
              <a:rPr lang="zh-CN" altLang="en-US" sz="2000" dirty="0">
                <a:solidFill>
                  <a:schemeClr val="bg1"/>
                </a:solidFill>
                <a:effectLst>
                  <a:outerShdw blurRad="38100" dist="38100" dir="2700000" algn="tl">
                    <a:srgbClr val="808080"/>
                  </a:outerShdw>
                </a:effectLst>
                <a:latin typeface="Arial" charset="0"/>
                <a:ea typeface="Arial" charset="0"/>
                <a:cs typeface="Arial" charset="0"/>
              </a:rPr>
              <a:t>变水为酒</a:t>
            </a:r>
            <a:r>
              <a:rPr lang="en-US" sz="2000" dirty="0">
                <a:solidFill>
                  <a:schemeClr val="bg1"/>
                </a:solidFill>
                <a:effectLst>
                  <a:outerShdw blurRad="38100" dist="38100" dir="2700000" algn="tl">
                    <a:srgbClr val="808080"/>
                  </a:outerShdw>
                </a:effectLst>
                <a:latin typeface="Arial" charset="0"/>
                <a:ea typeface="Arial" charset="0"/>
                <a:cs typeface="Arial" charset="0"/>
              </a:rPr>
              <a:t> – </a:t>
            </a:r>
            <a:r>
              <a:rPr lang="zh-CN" altLang="en-US" sz="2000" dirty="0">
                <a:solidFill>
                  <a:schemeClr val="bg1"/>
                </a:solidFill>
                <a:effectLst>
                  <a:outerShdw blurRad="38100" dist="38100" dir="2700000" algn="tl">
                    <a:srgbClr val="808080"/>
                  </a:outerShdw>
                </a:effectLst>
                <a:latin typeface="Arial" charset="0"/>
                <a:ea typeface="Arial" charset="0"/>
                <a:cs typeface="Arial" charset="0"/>
              </a:rPr>
              <a:t>新喜乐</a:t>
            </a:r>
            <a:r>
              <a:rPr lang="en-US" sz="2000" dirty="0">
                <a:solidFill>
                  <a:schemeClr val="bg1"/>
                </a:solidFill>
                <a:effectLst>
                  <a:outerShdw blurRad="38100" dist="38100" dir="2700000" algn="tl">
                    <a:srgbClr val="808080"/>
                  </a:outerShdw>
                </a:effectLst>
                <a:latin typeface="Arial" charset="0"/>
                <a:ea typeface="Arial" charset="0"/>
                <a:cs typeface="Arial" charset="0"/>
              </a:rPr>
              <a:t> (2:1-11)</a:t>
            </a:r>
          </a:p>
          <a:p>
            <a:pPr marL="1295400" lvl="2" indent="-381000" eaLnBrk="1" hangingPunct="1">
              <a:defRPr/>
            </a:pPr>
            <a:r>
              <a:rPr lang="zh-CN" altLang="en-US" sz="2000" dirty="0">
                <a:solidFill>
                  <a:schemeClr val="bg1"/>
                </a:solidFill>
                <a:latin typeface="Arial"/>
                <a:cs typeface="Arial"/>
              </a:rPr>
              <a:t>洁净圣殿</a:t>
            </a:r>
            <a:r>
              <a:rPr lang="en-US" sz="2000" dirty="0">
                <a:solidFill>
                  <a:schemeClr val="bg1"/>
                </a:solidFill>
                <a:effectLst>
                  <a:outerShdw blurRad="38100" dist="38100" dir="2700000" algn="tl">
                    <a:srgbClr val="808080"/>
                  </a:outerShdw>
                </a:effectLst>
                <a:latin typeface="Arial"/>
                <a:ea typeface="Arial" charset="0"/>
                <a:cs typeface="Arial"/>
              </a:rPr>
              <a:t>– </a:t>
            </a:r>
            <a:r>
              <a:rPr lang="zh-CN" altLang="en-US" sz="2000" dirty="0">
                <a:solidFill>
                  <a:schemeClr val="bg1"/>
                </a:solidFill>
                <a:effectLst>
                  <a:outerShdw blurRad="38100" dist="38100" dir="2700000" algn="tl">
                    <a:srgbClr val="808080"/>
                  </a:outerShdw>
                </a:effectLst>
                <a:latin typeface="Arial"/>
                <a:ea typeface="Arial" charset="0"/>
                <a:cs typeface="Arial"/>
              </a:rPr>
              <a:t>新</a:t>
            </a:r>
            <a:r>
              <a:rPr lang="zh-CN" altLang="en-US" sz="2000" dirty="0">
                <a:solidFill>
                  <a:schemeClr val="bg1"/>
                </a:solidFill>
                <a:latin typeface="Arial"/>
                <a:cs typeface="Arial"/>
              </a:rPr>
              <a:t>圣殿</a:t>
            </a:r>
            <a:r>
              <a:rPr lang="en-US" sz="2000" dirty="0">
                <a:solidFill>
                  <a:schemeClr val="bg1"/>
                </a:solidFill>
                <a:effectLst>
                  <a:outerShdw blurRad="38100" dist="38100" dir="2700000" algn="tl">
                    <a:srgbClr val="808080"/>
                  </a:outerShdw>
                </a:effectLst>
                <a:latin typeface="Arial"/>
                <a:ea typeface="Arial" charset="0"/>
                <a:cs typeface="Arial"/>
              </a:rPr>
              <a:t> (2:12-25)</a:t>
            </a:r>
          </a:p>
          <a:p>
            <a:pPr marL="1295400" lvl="2" indent="-381000" eaLnBrk="1" hangingPunct="1">
              <a:defRPr/>
            </a:pPr>
            <a:r>
              <a:rPr lang="zh-CN" altLang="en-US" sz="2000" dirty="0">
                <a:solidFill>
                  <a:srgbClr val="FFFFFF"/>
                </a:solidFill>
                <a:latin typeface="Arial"/>
                <a:cs typeface="Arial"/>
              </a:rPr>
              <a:t>耶稣，尼哥底母</a:t>
            </a:r>
            <a:r>
              <a:rPr lang="zh-CN" altLang="zh-CN" sz="2000" dirty="0">
                <a:solidFill>
                  <a:srgbClr val="FFFFFF"/>
                </a:solidFill>
                <a:latin typeface="Arial"/>
                <a:cs typeface="Arial"/>
              </a:rPr>
              <a:t>，</a:t>
            </a:r>
            <a:r>
              <a:rPr lang="en-US" altLang="zh-CN" sz="2000" dirty="0">
                <a:solidFill>
                  <a:srgbClr val="FFFFFF"/>
                </a:solidFill>
                <a:latin typeface="Arial"/>
                <a:cs typeface="Arial"/>
              </a:rPr>
              <a:t> </a:t>
            </a:r>
            <a:r>
              <a:rPr lang="zh-CN" altLang="en-US" sz="2000" dirty="0">
                <a:solidFill>
                  <a:srgbClr val="FFFFFF"/>
                </a:solidFill>
                <a:latin typeface="Arial"/>
                <a:cs typeface="Arial"/>
              </a:rPr>
              <a:t>与施洗约翰</a:t>
            </a:r>
            <a:r>
              <a:rPr lang="en-US" sz="2000" dirty="0">
                <a:solidFill>
                  <a:srgbClr val="FFFFFF"/>
                </a:solidFill>
                <a:effectLst>
                  <a:outerShdw blurRad="38100" dist="38100" dir="2700000" algn="tl">
                    <a:srgbClr val="808080"/>
                  </a:outerShdw>
                </a:effectLst>
                <a:latin typeface="Arial"/>
                <a:ea typeface="Arial" charset="0"/>
                <a:cs typeface="Arial"/>
              </a:rPr>
              <a:t>–</a:t>
            </a:r>
            <a:r>
              <a:rPr lang="zh-CN" altLang="en-US" sz="2000" dirty="0">
                <a:solidFill>
                  <a:srgbClr val="FFFFFF"/>
                </a:solidFill>
                <a:latin typeface="Arial"/>
                <a:cs typeface="Arial"/>
              </a:rPr>
              <a:t>新生命</a:t>
            </a:r>
            <a:r>
              <a:rPr lang="en-US" sz="2000" dirty="0">
                <a:solidFill>
                  <a:srgbClr val="FFFFFF"/>
                </a:solidFill>
                <a:effectLst>
                  <a:outerShdw blurRad="38100" dist="38100" dir="2700000" algn="tl">
                    <a:srgbClr val="808080"/>
                  </a:outerShdw>
                </a:effectLst>
                <a:latin typeface="Arial"/>
                <a:ea typeface="Arial" charset="0"/>
                <a:cs typeface="Arial"/>
              </a:rPr>
              <a:t>(3:1-36)</a:t>
            </a:r>
          </a:p>
          <a:p>
            <a:pPr marL="1295400" lvl="2" indent="-381000" eaLnBrk="1" hangingPunct="1">
              <a:defRPr/>
            </a:pPr>
            <a:r>
              <a:rPr lang="zh-CN" altLang="en-US" sz="2000" dirty="0">
                <a:solidFill>
                  <a:srgbClr val="FFFFFF"/>
                </a:solidFill>
                <a:latin typeface="Arial"/>
                <a:cs typeface="Arial"/>
              </a:rPr>
              <a:t>耶稣</a:t>
            </a:r>
            <a:r>
              <a:rPr lang="en-US" sz="2000" dirty="0">
                <a:solidFill>
                  <a:srgbClr val="FFFFFF"/>
                </a:solidFill>
                <a:effectLst>
                  <a:outerShdw blurRad="38100" dist="38100" dir="2700000" algn="tl">
                    <a:srgbClr val="808080"/>
                  </a:outerShdw>
                </a:effectLst>
                <a:latin typeface="Arial"/>
                <a:ea typeface="Arial" charset="0"/>
                <a:cs typeface="Arial"/>
              </a:rPr>
              <a:t>,</a:t>
            </a:r>
            <a:r>
              <a:rPr lang="zh-CN" altLang="en-US" sz="2000" dirty="0">
                <a:solidFill>
                  <a:srgbClr val="FFFFFF"/>
                </a:solidFill>
                <a:latin typeface="Arial"/>
                <a:cs typeface="Arial"/>
              </a:rPr>
              <a:t>撒玛利亚妇人</a:t>
            </a:r>
            <a:r>
              <a:rPr lang="en-US" sz="2000" dirty="0">
                <a:solidFill>
                  <a:srgbClr val="FFFFFF"/>
                </a:solidFill>
                <a:effectLst>
                  <a:outerShdw blurRad="38100" dist="38100" dir="2700000" algn="tl">
                    <a:srgbClr val="808080"/>
                  </a:outerShdw>
                </a:effectLst>
                <a:latin typeface="Arial"/>
                <a:ea typeface="Arial" charset="0"/>
                <a:cs typeface="Arial"/>
              </a:rPr>
              <a:t>, </a:t>
            </a:r>
            <a:r>
              <a:rPr lang="zh-CN" altLang="en-US" sz="2000" dirty="0">
                <a:solidFill>
                  <a:srgbClr val="FFFFFF"/>
                </a:solidFill>
                <a:effectLst>
                  <a:outerShdw blurRad="38100" dist="38100" dir="2700000" algn="tl">
                    <a:srgbClr val="808080"/>
                  </a:outerShdw>
                </a:effectLst>
                <a:latin typeface="Arial"/>
                <a:ea typeface="Arial" charset="0"/>
                <a:cs typeface="Arial"/>
              </a:rPr>
              <a:t>与大臣的儿子</a:t>
            </a:r>
            <a:r>
              <a:rPr lang="en-US" sz="2000" dirty="0">
                <a:solidFill>
                  <a:srgbClr val="FFFFFF"/>
                </a:solidFill>
                <a:effectLst>
                  <a:outerShdw blurRad="38100" dist="38100" dir="2700000" algn="tl">
                    <a:srgbClr val="808080"/>
                  </a:outerShdw>
                </a:effectLst>
                <a:latin typeface="Arial"/>
                <a:ea typeface="Arial" charset="0"/>
                <a:cs typeface="Arial"/>
              </a:rPr>
              <a:t>–</a:t>
            </a:r>
            <a:r>
              <a:rPr lang="zh-CN" altLang="en-US" sz="2000" dirty="0">
                <a:solidFill>
                  <a:srgbClr val="FFFFFF"/>
                </a:solidFill>
                <a:latin typeface="Arial"/>
                <a:cs typeface="Arial"/>
              </a:rPr>
              <a:t>新普遍性</a:t>
            </a:r>
            <a:r>
              <a:rPr lang="en-US" sz="2000" dirty="0">
                <a:solidFill>
                  <a:srgbClr val="FFFFFF"/>
                </a:solidFill>
                <a:effectLst>
                  <a:outerShdw blurRad="38100" dist="38100" dir="2700000" algn="tl">
                    <a:srgbClr val="808080"/>
                  </a:outerShdw>
                </a:effectLst>
                <a:latin typeface="Arial"/>
                <a:ea typeface="Arial" charset="0"/>
                <a:cs typeface="Arial"/>
              </a:rPr>
              <a:t>(4:1-54)</a:t>
            </a:r>
          </a:p>
          <a:p>
            <a:pPr marL="914400" lvl="1" indent="-457200" eaLnBrk="1" hangingPunct="1">
              <a:defRPr/>
            </a:pPr>
            <a:r>
              <a:rPr lang="zh-CN" altLang="en-US" sz="2400" dirty="0">
                <a:solidFill>
                  <a:srgbClr val="FFFF66"/>
                </a:solidFill>
                <a:effectLst>
                  <a:outerShdw blurRad="38100" dist="38100" dir="2700000" algn="tl">
                    <a:srgbClr val="FFFFFF"/>
                  </a:outerShdw>
                </a:effectLst>
                <a:latin typeface="Arial" charset="0"/>
                <a:ea typeface="Arial" charset="0"/>
                <a:cs typeface="Arial" charset="0"/>
              </a:rPr>
              <a:t>耶稣与犹太节日</a:t>
            </a:r>
            <a:r>
              <a:rPr lang="en-US" sz="2400" dirty="0">
                <a:solidFill>
                  <a:srgbClr val="FFFF66"/>
                </a:solidFill>
                <a:effectLst>
                  <a:outerShdw blurRad="38100" dist="38100" dir="2700000" algn="tl">
                    <a:srgbClr val="FFFFFF"/>
                  </a:outerShdw>
                </a:effectLst>
                <a:latin typeface="Arial" charset="0"/>
                <a:ea typeface="Arial" charset="0"/>
                <a:cs typeface="Arial" charset="0"/>
              </a:rPr>
              <a:t> (5:1-10:21)</a:t>
            </a:r>
          </a:p>
          <a:p>
            <a:pPr marL="1295400" lvl="2" indent="-381000" eaLnBrk="1" hangingPunct="1">
              <a:defRPr/>
            </a:pPr>
            <a:r>
              <a:rPr lang="zh-CN" altLang="en-US" sz="2000" dirty="0">
                <a:solidFill>
                  <a:srgbClr val="FFFF66"/>
                </a:solidFill>
              </a:rPr>
              <a:t>医治瘫子与效法天父</a:t>
            </a:r>
            <a:r>
              <a:rPr lang="en-US" sz="2000" dirty="0">
                <a:solidFill>
                  <a:srgbClr val="FFFF66"/>
                </a:solidFill>
                <a:effectLst>
                  <a:outerShdw blurRad="38100" dist="38100" dir="2700000" algn="tl">
                    <a:srgbClr val="FFFFFF"/>
                  </a:outerShdw>
                </a:effectLst>
                <a:latin typeface="Arial" charset="0"/>
                <a:ea typeface="Arial" charset="0"/>
                <a:cs typeface="Arial" charset="0"/>
              </a:rPr>
              <a:t>(5:1-47)</a:t>
            </a:r>
          </a:p>
          <a:p>
            <a:pPr marL="1295400" lvl="2" indent="-381000" eaLnBrk="1" hangingPunct="1">
              <a:defRPr/>
            </a:pPr>
            <a:r>
              <a:rPr lang="zh-CN" altLang="en-US" sz="2000" dirty="0">
                <a:solidFill>
                  <a:srgbClr val="FFFF66"/>
                </a:solidFill>
                <a:effectLst>
                  <a:outerShdw blurRad="38100" dist="38100" dir="2700000" algn="tl">
                    <a:srgbClr val="FFFFFF"/>
                  </a:outerShdw>
                </a:effectLst>
                <a:latin typeface="Arial" charset="0"/>
                <a:ea typeface="Arial" charset="0"/>
                <a:cs typeface="Arial" charset="0"/>
              </a:rPr>
              <a:t>真逾越节</a:t>
            </a:r>
            <a:r>
              <a:rPr lang="en-US" sz="2000" dirty="0">
                <a:solidFill>
                  <a:srgbClr val="FFFF66"/>
                </a:solidFill>
                <a:effectLst>
                  <a:outerShdw blurRad="38100" dist="38100" dir="2700000" algn="tl">
                    <a:srgbClr val="FFFFFF"/>
                  </a:outerShdw>
                </a:effectLst>
                <a:latin typeface="Arial" charset="0"/>
                <a:ea typeface="Arial" charset="0"/>
                <a:cs typeface="Arial" charset="0"/>
              </a:rPr>
              <a:t>: </a:t>
            </a:r>
            <a:r>
              <a:rPr lang="zh-CN" altLang="en-US" sz="2000" dirty="0">
                <a:solidFill>
                  <a:srgbClr val="FFFF66"/>
                </a:solidFill>
                <a:effectLst>
                  <a:outerShdw blurRad="38100" dist="38100" dir="2700000" algn="tl">
                    <a:srgbClr val="FFFFFF"/>
                  </a:outerShdw>
                </a:effectLst>
                <a:latin typeface="Arial" charset="0"/>
                <a:ea typeface="Arial" charset="0"/>
                <a:cs typeface="Arial" charset="0"/>
              </a:rPr>
              <a:t>生命的粮</a:t>
            </a:r>
            <a:r>
              <a:rPr lang="en-US" sz="2000" dirty="0">
                <a:solidFill>
                  <a:srgbClr val="FFFF66"/>
                </a:solidFill>
                <a:effectLst>
                  <a:outerShdw blurRad="38100" dist="38100" dir="2700000" algn="tl">
                    <a:srgbClr val="FFFFFF"/>
                  </a:outerShdw>
                </a:effectLst>
                <a:latin typeface="Arial" charset="0"/>
                <a:ea typeface="Arial" charset="0"/>
                <a:cs typeface="Arial" charset="0"/>
              </a:rPr>
              <a:t> (6:1-71)</a:t>
            </a:r>
          </a:p>
          <a:p>
            <a:pPr marL="1295400" lvl="2" indent="-381000" eaLnBrk="1" hangingPunct="1">
              <a:defRPr/>
            </a:pPr>
            <a:r>
              <a:rPr lang="zh-CN" altLang="en-US" sz="2000" dirty="0">
                <a:solidFill>
                  <a:srgbClr val="FFFF66"/>
                </a:solidFill>
              </a:rPr>
              <a:t>真住棚节</a:t>
            </a:r>
            <a:r>
              <a:rPr lang="en-US" sz="2000" dirty="0">
                <a:solidFill>
                  <a:srgbClr val="FFFF66"/>
                </a:solidFill>
                <a:effectLst>
                  <a:outerShdw blurRad="38100" dist="38100" dir="2700000" algn="tl">
                    <a:srgbClr val="FFFFFF"/>
                  </a:outerShdw>
                </a:effectLst>
                <a:latin typeface="Arial" charset="0"/>
                <a:ea typeface="Arial" charset="0"/>
                <a:cs typeface="Arial" charset="0"/>
              </a:rPr>
              <a:t>: </a:t>
            </a:r>
            <a:r>
              <a:rPr lang="zh-CN" altLang="en-US" sz="2000" dirty="0">
                <a:solidFill>
                  <a:srgbClr val="FFFF66"/>
                </a:solidFill>
                <a:effectLst>
                  <a:outerShdw blurRad="38100" dist="38100" dir="2700000" algn="tl">
                    <a:srgbClr val="FFFFFF"/>
                  </a:outerShdw>
                </a:effectLst>
                <a:latin typeface="Arial" charset="0"/>
                <a:ea typeface="Arial" charset="0"/>
                <a:cs typeface="Arial" charset="0"/>
              </a:rPr>
              <a:t>活水与世界的光</a:t>
            </a:r>
            <a:r>
              <a:rPr lang="en-US" sz="2000" dirty="0">
                <a:solidFill>
                  <a:srgbClr val="FFFF66"/>
                </a:solidFill>
                <a:effectLst>
                  <a:outerShdw blurRad="38100" dist="38100" dir="2700000" algn="tl">
                    <a:srgbClr val="FFFFFF"/>
                  </a:outerShdw>
                </a:effectLst>
                <a:latin typeface="Arial" charset="0"/>
                <a:ea typeface="Arial" charset="0"/>
                <a:cs typeface="Arial" charset="0"/>
              </a:rPr>
              <a:t> (7:1-9:41)</a:t>
            </a:r>
          </a:p>
          <a:p>
            <a:pPr marL="1295400" lvl="2" indent="-381000" eaLnBrk="1" hangingPunct="1">
              <a:defRPr/>
            </a:pPr>
            <a:r>
              <a:rPr lang="zh-CN" altLang="en-US" sz="2000" dirty="0">
                <a:solidFill>
                  <a:srgbClr val="FFFF66"/>
                </a:solidFill>
                <a:effectLst>
                  <a:outerShdw blurRad="38100" dist="38100" dir="2700000" algn="tl">
                    <a:srgbClr val="FFFFFF"/>
                  </a:outerShdw>
                </a:effectLst>
                <a:latin typeface="Arial" charset="0"/>
                <a:ea typeface="Arial" charset="0"/>
                <a:cs typeface="Arial" charset="0"/>
              </a:rPr>
              <a:t>好牧人与天父的合一</a:t>
            </a:r>
            <a:r>
              <a:rPr lang="en-US" sz="2000" dirty="0">
                <a:solidFill>
                  <a:srgbClr val="FFFF66"/>
                </a:solidFill>
                <a:effectLst>
                  <a:outerShdw blurRad="38100" dist="38100" dir="2700000" algn="tl">
                    <a:srgbClr val="FFFFFF"/>
                  </a:outerShdw>
                </a:effectLst>
                <a:latin typeface="Arial" charset="0"/>
                <a:ea typeface="Arial" charset="0"/>
                <a:cs typeface="Arial" charset="0"/>
              </a:rPr>
              <a:t> (10:1-42)</a:t>
            </a:r>
          </a:p>
          <a:p>
            <a:pPr marL="914400" lvl="1" indent="-457200" eaLnBrk="1" hangingPunct="1">
              <a:defRPr/>
            </a:pPr>
            <a:r>
              <a:rPr lang="zh-CN" altLang="en-US" sz="2400" dirty="0">
                <a:solidFill>
                  <a:schemeClr val="bg1"/>
                </a:solidFill>
              </a:rPr>
              <a:t>耶稣的复活和生命</a:t>
            </a:r>
            <a:r>
              <a:rPr lang="en-US" sz="2400" dirty="0">
                <a:solidFill>
                  <a:schemeClr val="bg1"/>
                </a:solidFill>
                <a:effectLst>
                  <a:outerShdw blurRad="38100" dist="38100" dir="2700000" algn="tl">
                    <a:srgbClr val="808080"/>
                  </a:outerShdw>
                </a:effectLst>
                <a:latin typeface="Arial" charset="0"/>
                <a:ea typeface="Arial" charset="0"/>
                <a:cs typeface="Arial" charset="0"/>
              </a:rPr>
              <a:t>(11:1-57)</a:t>
            </a:r>
          </a:p>
        </p:txBody>
      </p:sp>
    </p:spTree>
    <p:extLst>
      <p:ext uri="{BB962C8B-B14F-4D97-AF65-F5344CB8AC3E}">
        <p14:creationId xmlns:p14="http://schemas.microsoft.com/office/powerpoint/2010/main" val="4188667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additive="base">
                                        <p:cTn id="7" dur="500" fill="hold"/>
                                        <p:tgtEl>
                                          <p:spTgt spid="166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6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6915">
                                            <p:txEl>
                                              <p:pRg st="1" end="1"/>
                                            </p:txEl>
                                          </p:spTgt>
                                        </p:tgtEl>
                                        <p:attrNameLst>
                                          <p:attrName>style.visibility</p:attrName>
                                        </p:attrNameLst>
                                      </p:cBhvr>
                                      <p:to>
                                        <p:strVal val="visible"/>
                                      </p:to>
                                    </p:set>
                                    <p:anim calcmode="lin" valueType="num">
                                      <p:cBhvr additive="base">
                                        <p:cTn id="13"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691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6915">
                                            <p:txEl>
                                              <p:pRg st="2" end="2"/>
                                            </p:txEl>
                                          </p:spTgt>
                                        </p:tgtEl>
                                        <p:attrNameLst>
                                          <p:attrName>style.visibility</p:attrName>
                                        </p:attrNameLst>
                                      </p:cBhvr>
                                      <p:to>
                                        <p:strVal val="visible"/>
                                      </p:to>
                                    </p:set>
                                    <p:anim calcmode="lin" valueType="num">
                                      <p:cBhvr additive="base">
                                        <p:cTn id="17"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691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6915">
                                            <p:txEl>
                                              <p:pRg st="3" end="3"/>
                                            </p:txEl>
                                          </p:spTgt>
                                        </p:tgtEl>
                                        <p:attrNameLst>
                                          <p:attrName>style.visibility</p:attrName>
                                        </p:attrNameLst>
                                      </p:cBhvr>
                                      <p:to>
                                        <p:strVal val="visible"/>
                                      </p:to>
                                    </p:set>
                                    <p:anim calcmode="lin" valueType="num">
                                      <p:cBhvr additive="base">
                                        <p:cTn id="21"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691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6915">
                                            <p:txEl>
                                              <p:pRg st="4" end="4"/>
                                            </p:txEl>
                                          </p:spTgt>
                                        </p:tgtEl>
                                        <p:attrNameLst>
                                          <p:attrName>style.visibility</p:attrName>
                                        </p:attrNameLst>
                                      </p:cBhvr>
                                      <p:to>
                                        <p:strVal val="visible"/>
                                      </p:to>
                                    </p:set>
                                    <p:anim calcmode="lin" valueType="num">
                                      <p:cBhvr additive="base">
                                        <p:cTn id="25" dur="500" fill="hold"/>
                                        <p:tgtEl>
                                          <p:spTgt spid="1669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691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6915">
                                            <p:txEl>
                                              <p:pRg st="5" end="5"/>
                                            </p:txEl>
                                          </p:spTgt>
                                        </p:tgtEl>
                                        <p:attrNameLst>
                                          <p:attrName>style.visibility</p:attrName>
                                        </p:attrNameLst>
                                      </p:cBhvr>
                                      <p:to>
                                        <p:strVal val="visible"/>
                                      </p:to>
                                    </p:set>
                                    <p:anim calcmode="lin" valueType="num">
                                      <p:cBhvr additive="base">
                                        <p:cTn id="29" dur="500" fill="hold"/>
                                        <p:tgtEl>
                                          <p:spTgt spid="16691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6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4" presetClass="entr" presetSubtype="0" accel="100000" fill="hold" nodeType="clickEffect">
                                  <p:stCondLst>
                                    <p:cond delay="0"/>
                                  </p:stCondLst>
                                  <p:childTnLst>
                                    <p:set>
                                      <p:cBhvr>
                                        <p:cTn id="34" dur="1" fill="hold">
                                          <p:stCondLst>
                                            <p:cond delay="0"/>
                                          </p:stCondLst>
                                        </p:cTn>
                                        <p:tgtEl>
                                          <p:spTgt spid="166915">
                                            <p:txEl>
                                              <p:pRg st="6" end="6"/>
                                            </p:txEl>
                                          </p:spTgt>
                                        </p:tgtEl>
                                        <p:attrNameLst>
                                          <p:attrName>style.visibility</p:attrName>
                                        </p:attrNameLst>
                                      </p:cBhvr>
                                      <p:to>
                                        <p:strVal val="visible"/>
                                      </p:to>
                                    </p:set>
                                    <p:anim calcmode="lin" valueType="num">
                                      <p:cBhvr>
                                        <p:cTn id="35" dur="500" fill="hold"/>
                                        <p:tgtEl>
                                          <p:spTgt spid="166915">
                                            <p:txEl>
                                              <p:pRg st="6" end="6"/>
                                            </p:txEl>
                                          </p:spTgt>
                                        </p:tgtEl>
                                        <p:attrNameLst>
                                          <p:attrName>ppt_w</p:attrName>
                                        </p:attrNameLst>
                                      </p:cBhvr>
                                      <p:tavLst>
                                        <p:tav tm="0">
                                          <p:val>
                                            <p:strVal val="#ppt_w*0.05"/>
                                          </p:val>
                                        </p:tav>
                                        <p:tav tm="100000">
                                          <p:val>
                                            <p:strVal val="#ppt_w"/>
                                          </p:val>
                                        </p:tav>
                                      </p:tavLst>
                                    </p:anim>
                                    <p:anim calcmode="lin" valueType="num">
                                      <p:cBhvr>
                                        <p:cTn id="36" dur="500" fill="hold"/>
                                        <p:tgtEl>
                                          <p:spTgt spid="166915">
                                            <p:txEl>
                                              <p:pRg st="6" end="6"/>
                                            </p:txEl>
                                          </p:spTgt>
                                        </p:tgtEl>
                                        <p:attrNameLst>
                                          <p:attrName>ppt_h</p:attrName>
                                        </p:attrNameLst>
                                      </p:cBhvr>
                                      <p:tavLst>
                                        <p:tav tm="0">
                                          <p:val>
                                            <p:strVal val="#ppt_h"/>
                                          </p:val>
                                        </p:tav>
                                        <p:tav tm="100000">
                                          <p:val>
                                            <p:strVal val="#ppt_h"/>
                                          </p:val>
                                        </p:tav>
                                      </p:tavLst>
                                    </p:anim>
                                    <p:anim calcmode="lin" valueType="num">
                                      <p:cBhvr>
                                        <p:cTn id="37" dur="500" fill="hold"/>
                                        <p:tgtEl>
                                          <p:spTgt spid="166915">
                                            <p:txEl>
                                              <p:pRg st="6" end="6"/>
                                            </p:txEl>
                                          </p:spTgt>
                                        </p:tgtEl>
                                        <p:attrNameLst>
                                          <p:attrName>ppt_x</p:attrName>
                                        </p:attrNameLst>
                                      </p:cBhvr>
                                      <p:tavLst>
                                        <p:tav tm="0">
                                          <p:val>
                                            <p:strVal val="#ppt_x-.2"/>
                                          </p:val>
                                        </p:tav>
                                        <p:tav tm="100000">
                                          <p:val>
                                            <p:strVal val="#ppt_x"/>
                                          </p:val>
                                        </p:tav>
                                      </p:tavLst>
                                    </p:anim>
                                    <p:anim calcmode="lin" valueType="num">
                                      <p:cBhvr>
                                        <p:cTn id="38" dur="500" fill="hold"/>
                                        <p:tgtEl>
                                          <p:spTgt spid="166915">
                                            <p:txEl>
                                              <p:pRg st="6" end="6"/>
                                            </p:txEl>
                                          </p:spTgt>
                                        </p:tgtEl>
                                        <p:attrNameLst>
                                          <p:attrName>ppt_y</p:attrName>
                                        </p:attrNameLst>
                                      </p:cBhvr>
                                      <p:tavLst>
                                        <p:tav tm="0">
                                          <p:val>
                                            <p:strVal val="#ppt_y"/>
                                          </p:val>
                                        </p:tav>
                                        <p:tav tm="100000">
                                          <p:val>
                                            <p:strVal val="#ppt_y"/>
                                          </p:val>
                                        </p:tav>
                                      </p:tavLst>
                                    </p:anim>
                                    <p:animEffect transition="in" filter="fade">
                                      <p:cBhvr>
                                        <p:cTn id="39" dur="500"/>
                                        <p:tgtEl>
                                          <p:spTgt spid="166915">
                                            <p:txEl>
                                              <p:pRg st="6" end="6"/>
                                            </p:txEl>
                                          </p:spTgt>
                                        </p:tgtEl>
                                      </p:cBhvr>
                                    </p:animEffect>
                                  </p:childTnLst>
                                </p:cTn>
                              </p:par>
                              <p:par>
                                <p:cTn id="40" presetID="54" presetClass="entr" presetSubtype="0" accel="100000" fill="hold" nodeType="withEffect">
                                  <p:stCondLst>
                                    <p:cond delay="0"/>
                                  </p:stCondLst>
                                  <p:childTnLst>
                                    <p:set>
                                      <p:cBhvr>
                                        <p:cTn id="41" dur="1" fill="hold">
                                          <p:stCondLst>
                                            <p:cond delay="0"/>
                                          </p:stCondLst>
                                        </p:cTn>
                                        <p:tgtEl>
                                          <p:spTgt spid="166915">
                                            <p:txEl>
                                              <p:pRg st="7" end="7"/>
                                            </p:txEl>
                                          </p:spTgt>
                                        </p:tgtEl>
                                        <p:attrNameLst>
                                          <p:attrName>style.visibility</p:attrName>
                                        </p:attrNameLst>
                                      </p:cBhvr>
                                      <p:to>
                                        <p:strVal val="visible"/>
                                      </p:to>
                                    </p:set>
                                    <p:anim calcmode="lin" valueType="num">
                                      <p:cBhvr>
                                        <p:cTn id="42" dur="500" fill="hold"/>
                                        <p:tgtEl>
                                          <p:spTgt spid="166915">
                                            <p:txEl>
                                              <p:pRg st="7" end="7"/>
                                            </p:txEl>
                                          </p:spTgt>
                                        </p:tgtEl>
                                        <p:attrNameLst>
                                          <p:attrName>ppt_w</p:attrName>
                                        </p:attrNameLst>
                                      </p:cBhvr>
                                      <p:tavLst>
                                        <p:tav tm="0">
                                          <p:val>
                                            <p:strVal val="#ppt_w*0.05"/>
                                          </p:val>
                                        </p:tav>
                                        <p:tav tm="100000">
                                          <p:val>
                                            <p:strVal val="#ppt_w"/>
                                          </p:val>
                                        </p:tav>
                                      </p:tavLst>
                                    </p:anim>
                                    <p:anim calcmode="lin" valueType="num">
                                      <p:cBhvr>
                                        <p:cTn id="43" dur="500" fill="hold"/>
                                        <p:tgtEl>
                                          <p:spTgt spid="166915">
                                            <p:txEl>
                                              <p:pRg st="7" end="7"/>
                                            </p:txEl>
                                          </p:spTgt>
                                        </p:tgtEl>
                                        <p:attrNameLst>
                                          <p:attrName>ppt_h</p:attrName>
                                        </p:attrNameLst>
                                      </p:cBhvr>
                                      <p:tavLst>
                                        <p:tav tm="0">
                                          <p:val>
                                            <p:strVal val="#ppt_h"/>
                                          </p:val>
                                        </p:tav>
                                        <p:tav tm="100000">
                                          <p:val>
                                            <p:strVal val="#ppt_h"/>
                                          </p:val>
                                        </p:tav>
                                      </p:tavLst>
                                    </p:anim>
                                    <p:anim calcmode="lin" valueType="num">
                                      <p:cBhvr>
                                        <p:cTn id="44" dur="500" fill="hold"/>
                                        <p:tgtEl>
                                          <p:spTgt spid="166915">
                                            <p:txEl>
                                              <p:pRg st="7" end="7"/>
                                            </p:txEl>
                                          </p:spTgt>
                                        </p:tgtEl>
                                        <p:attrNameLst>
                                          <p:attrName>ppt_x</p:attrName>
                                        </p:attrNameLst>
                                      </p:cBhvr>
                                      <p:tavLst>
                                        <p:tav tm="0">
                                          <p:val>
                                            <p:strVal val="#ppt_x-.2"/>
                                          </p:val>
                                        </p:tav>
                                        <p:tav tm="100000">
                                          <p:val>
                                            <p:strVal val="#ppt_x"/>
                                          </p:val>
                                        </p:tav>
                                      </p:tavLst>
                                    </p:anim>
                                    <p:anim calcmode="lin" valueType="num">
                                      <p:cBhvr>
                                        <p:cTn id="45" dur="500" fill="hold"/>
                                        <p:tgtEl>
                                          <p:spTgt spid="166915">
                                            <p:txEl>
                                              <p:pRg st="7" end="7"/>
                                            </p:txEl>
                                          </p:spTgt>
                                        </p:tgtEl>
                                        <p:attrNameLst>
                                          <p:attrName>ppt_y</p:attrName>
                                        </p:attrNameLst>
                                      </p:cBhvr>
                                      <p:tavLst>
                                        <p:tav tm="0">
                                          <p:val>
                                            <p:strVal val="#ppt_y"/>
                                          </p:val>
                                        </p:tav>
                                        <p:tav tm="100000">
                                          <p:val>
                                            <p:strVal val="#ppt_y"/>
                                          </p:val>
                                        </p:tav>
                                      </p:tavLst>
                                    </p:anim>
                                    <p:animEffect transition="in" filter="fade">
                                      <p:cBhvr>
                                        <p:cTn id="46" dur="500"/>
                                        <p:tgtEl>
                                          <p:spTgt spid="166915">
                                            <p:txEl>
                                              <p:pRg st="7" end="7"/>
                                            </p:txEl>
                                          </p:spTgt>
                                        </p:tgtEl>
                                      </p:cBhvr>
                                    </p:animEffect>
                                  </p:childTnLst>
                                </p:cTn>
                              </p:par>
                              <p:par>
                                <p:cTn id="47" presetID="54" presetClass="entr" presetSubtype="0" accel="100000" fill="hold" nodeType="withEffect">
                                  <p:stCondLst>
                                    <p:cond delay="0"/>
                                  </p:stCondLst>
                                  <p:childTnLst>
                                    <p:set>
                                      <p:cBhvr>
                                        <p:cTn id="48" dur="1" fill="hold">
                                          <p:stCondLst>
                                            <p:cond delay="0"/>
                                          </p:stCondLst>
                                        </p:cTn>
                                        <p:tgtEl>
                                          <p:spTgt spid="166915">
                                            <p:txEl>
                                              <p:pRg st="8" end="8"/>
                                            </p:txEl>
                                          </p:spTgt>
                                        </p:tgtEl>
                                        <p:attrNameLst>
                                          <p:attrName>style.visibility</p:attrName>
                                        </p:attrNameLst>
                                      </p:cBhvr>
                                      <p:to>
                                        <p:strVal val="visible"/>
                                      </p:to>
                                    </p:set>
                                    <p:anim calcmode="lin" valueType="num">
                                      <p:cBhvr>
                                        <p:cTn id="49" dur="500" fill="hold"/>
                                        <p:tgtEl>
                                          <p:spTgt spid="166915">
                                            <p:txEl>
                                              <p:pRg st="8" end="8"/>
                                            </p:txEl>
                                          </p:spTgt>
                                        </p:tgtEl>
                                        <p:attrNameLst>
                                          <p:attrName>ppt_w</p:attrName>
                                        </p:attrNameLst>
                                      </p:cBhvr>
                                      <p:tavLst>
                                        <p:tav tm="0">
                                          <p:val>
                                            <p:strVal val="#ppt_w*0.05"/>
                                          </p:val>
                                        </p:tav>
                                        <p:tav tm="100000">
                                          <p:val>
                                            <p:strVal val="#ppt_w"/>
                                          </p:val>
                                        </p:tav>
                                      </p:tavLst>
                                    </p:anim>
                                    <p:anim calcmode="lin" valueType="num">
                                      <p:cBhvr>
                                        <p:cTn id="50" dur="500" fill="hold"/>
                                        <p:tgtEl>
                                          <p:spTgt spid="166915">
                                            <p:txEl>
                                              <p:pRg st="8" end="8"/>
                                            </p:txEl>
                                          </p:spTgt>
                                        </p:tgtEl>
                                        <p:attrNameLst>
                                          <p:attrName>ppt_h</p:attrName>
                                        </p:attrNameLst>
                                      </p:cBhvr>
                                      <p:tavLst>
                                        <p:tav tm="0">
                                          <p:val>
                                            <p:strVal val="#ppt_h"/>
                                          </p:val>
                                        </p:tav>
                                        <p:tav tm="100000">
                                          <p:val>
                                            <p:strVal val="#ppt_h"/>
                                          </p:val>
                                        </p:tav>
                                      </p:tavLst>
                                    </p:anim>
                                    <p:anim calcmode="lin" valueType="num">
                                      <p:cBhvr>
                                        <p:cTn id="51" dur="500" fill="hold"/>
                                        <p:tgtEl>
                                          <p:spTgt spid="166915">
                                            <p:txEl>
                                              <p:pRg st="8" end="8"/>
                                            </p:txEl>
                                          </p:spTgt>
                                        </p:tgtEl>
                                        <p:attrNameLst>
                                          <p:attrName>ppt_x</p:attrName>
                                        </p:attrNameLst>
                                      </p:cBhvr>
                                      <p:tavLst>
                                        <p:tav tm="0">
                                          <p:val>
                                            <p:strVal val="#ppt_x-.2"/>
                                          </p:val>
                                        </p:tav>
                                        <p:tav tm="100000">
                                          <p:val>
                                            <p:strVal val="#ppt_x"/>
                                          </p:val>
                                        </p:tav>
                                      </p:tavLst>
                                    </p:anim>
                                    <p:anim calcmode="lin" valueType="num">
                                      <p:cBhvr>
                                        <p:cTn id="52" dur="500" fill="hold"/>
                                        <p:tgtEl>
                                          <p:spTgt spid="166915">
                                            <p:txEl>
                                              <p:pRg st="8" end="8"/>
                                            </p:txEl>
                                          </p:spTgt>
                                        </p:tgtEl>
                                        <p:attrNameLst>
                                          <p:attrName>ppt_y</p:attrName>
                                        </p:attrNameLst>
                                      </p:cBhvr>
                                      <p:tavLst>
                                        <p:tav tm="0">
                                          <p:val>
                                            <p:strVal val="#ppt_y"/>
                                          </p:val>
                                        </p:tav>
                                        <p:tav tm="100000">
                                          <p:val>
                                            <p:strVal val="#ppt_y"/>
                                          </p:val>
                                        </p:tav>
                                      </p:tavLst>
                                    </p:anim>
                                    <p:animEffect transition="in" filter="fade">
                                      <p:cBhvr>
                                        <p:cTn id="53" dur="500"/>
                                        <p:tgtEl>
                                          <p:spTgt spid="166915">
                                            <p:txEl>
                                              <p:pRg st="8" end="8"/>
                                            </p:txEl>
                                          </p:spTgt>
                                        </p:tgtEl>
                                      </p:cBhvr>
                                    </p:animEffect>
                                  </p:childTnLst>
                                </p:cTn>
                              </p:par>
                              <p:par>
                                <p:cTn id="54" presetID="54" presetClass="entr" presetSubtype="0" accel="100000" fill="hold" nodeType="withEffect">
                                  <p:stCondLst>
                                    <p:cond delay="0"/>
                                  </p:stCondLst>
                                  <p:childTnLst>
                                    <p:set>
                                      <p:cBhvr>
                                        <p:cTn id="55" dur="1" fill="hold">
                                          <p:stCondLst>
                                            <p:cond delay="0"/>
                                          </p:stCondLst>
                                        </p:cTn>
                                        <p:tgtEl>
                                          <p:spTgt spid="166915">
                                            <p:txEl>
                                              <p:pRg st="9" end="9"/>
                                            </p:txEl>
                                          </p:spTgt>
                                        </p:tgtEl>
                                        <p:attrNameLst>
                                          <p:attrName>style.visibility</p:attrName>
                                        </p:attrNameLst>
                                      </p:cBhvr>
                                      <p:to>
                                        <p:strVal val="visible"/>
                                      </p:to>
                                    </p:set>
                                    <p:anim calcmode="lin" valueType="num">
                                      <p:cBhvr>
                                        <p:cTn id="56" dur="500" fill="hold"/>
                                        <p:tgtEl>
                                          <p:spTgt spid="166915">
                                            <p:txEl>
                                              <p:pRg st="9" end="9"/>
                                            </p:txEl>
                                          </p:spTgt>
                                        </p:tgtEl>
                                        <p:attrNameLst>
                                          <p:attrName>ppt_w</p:attrName>
                                        </p:attrNameLst>
                                      </p:cBhvr>
                                      <p:tavLst>
                                        <p:tav tm="0">
                                          <p:val>
                                            <p:strVal val="#ppt_w*0.05"/>
                                          </p:val>
                                        </p:tav>
                                        <p:tav tm="100000">
                                          <p:val>
                                            <p:strVal val="#ppt_w"/>
                                          </p:val>
                                        </p:tav>
                                      </p:tavLst>
                                    </p:anim>
                                    <p:anim calcmode="lin" valueType="num">
                                      <p:cBhvr>
                                        <p:cTn id="57" dur="500" fill="hold"/>
                                        <p:tgtEl>
                                          <p:spTgt spid="166915">
                                            <p:txEl>
                                              <p:pRg st="9" end="9"/>
                                            </p:txEl>
                                          </p:spTgt>
                                        </p:tgtEl>
                                        <p:attrNameLst>
                                          <p:attrName>ppt_h</p:attrName>
                                        </p:attrNameLst>
                                      </p:cBhvr>
                                      <p:tavLst>
                                        <p:tav tm="0">
                                          <p:val>
                                            <p:strVal val="#ppt_h"/>
                                          </p:val>
                                        </p:tav>
                                        <p:tav tm="100000">
                                          <p:val>
                                            <p:strVal val="#ppt_h"/>
                                          </p:val>
                                        </p:tav>
                                      </p:tavLst>
                                    </p:anim>
                                    <p:anim calcmode="lin" valueType="num">
                                      <p:cBhvr>
                                        <p:cTn id="58" dur="500" fill="hold"/>
                                        <p:tgtEl>
                                          <p:spTgt spid="166915">
                                            <p:txEl>
                                              <p:pRg st="9" end="9"/>
                                            </p:txEl>
                                          </p:spTgt>
                                        </p:tgtEl>
                                        <p:attrNameLst>
                                          <p:attrName>ppt_x</p:attrName>
                                        </p:attrNameLst>
                                      </p:cBhvr>
                                      <p:tavLst>
                                        <p:tav tm="0">
                                          <p:val>
                                            <p:strVal val="#ppt_x-.2"/>
                                          </p:val>
                                        </p:tav>
                                        <p:tav tm="100000">
                                          <p:val>
                                            <p:strVal val="#ppt_x"/>
                                          </p:val>
                                        </p:tav>
                                      </p:tavLst>
                                    </p:anim>
                                    <p:anim calcmode="lin" valueType="num">
                                      <p:cBhvr>
                                        <p:cTn id="59" dur="500" fill="hold"/>
                                        <p:tgtEl>
                                          <p:spTgt spid="166915">
                                            <p:txEl>
                                              <p:pRg st="9" end="9"/>
                                            </p:txEl>
                                          </p:spTgt>
                                        </p:tgtEl>
                                        <p:attrNameLst>
                                          <p:attrName>ppt_y</p:attrName>
                                        </p:attrNameLst>
                                      </p:cBhvr>
                                      <p:tavLst>
                                        <p:tav tm="0">
                                          <p:val>
                                            <p:strVal val="#ppt_y"/>
                                          </p:val>
                                        </p:tav>
                                        <p:tav tm="100000">
                                          <p:val>
                                            <p:strVal val="#ppt_y"/>
                                          </p:val>
                                        </p:tav>
                                      </p:tavLst>
                                    </p:anim>
                                    <p:animEffect transition="in" filter="fade">
                                      <p:cBhvr>
                                        <p:cTn id="60" dur="500"/>
                                        <p:tgtEl>
                                          <p:spTgt spid="166915">
                                            <p:txEl>
                                              <p:pRg st="9" end="9"/>
                                            </p:txEl>
                                          </p:spTgt>
                                        </p:tgtEl>
                                      </p:cBhvr>
                                    </p:animEffect>
                                  </p:childTnLst>
                                </p:cTn>
                              </p:par>
                              <p:par>
                                <p:cTn id="61" presetID="54" presetClass="entr" presetSubtype="0" accel="100000" fill="hold" nodeType="withEffect">
                                  <p:stCondLst>
                                    <p:cond delay="0"/>
                                  </p:stCondLst>
                                  <p:childTnLst>
                                    <p:set>
                                      <p:cBhvr>
                                        <p:cTn id="62" dur="1" fill="hold">
                                          <p:stCondLst>
                                            <p:cond delay="0"/>
                                          </p:stCondLst>
                                        </p:cTn>
                                        <p:tgtEl>
                                          <p:spTgt spid="166915">
                                            <p:txEl>
                                              <p:pRg st="10" end="10"/>
                                            </p:txEl>
                                          </p:spTgt>
                                        </p:tgtEl>
                                        <p:attrNameLst>
                                          <p:attrName>style.visibility</p:attrName>
                                        </p:attrNameLst>
                                      </p:cBhvr>
                                      <p:to>
                                        <p:strVal val="visible"/>
                                      </p:to>
                                    </p:set>
                                    <p:anim calcmode="lin" valueType="num">
                                      <p:cBhvr>
                                        <p:cTn id="63" dur="500" fill="hold"/>
                                        <p:tgtEl>
                                          <p:spTgt spid="166915">
                                            <p:txEl>
                                              <p:pRg st="10" end="10"/>
                                            </p:txEl>
                                          </p:spTgt>
                                        </p:tgtEl>
                                        <p:attrNameLst>
                                          <p:attrName>ppt_w</p:attrName>
                                        </p:attrNameLst>
                                      </p:cBhvr>
                                      <p:tavLst>
                                        <p:tav tm="0">
                                          <p:val>
                                            <p:strVal val="#ppt_w*0.05"/>
                                          </p:val>
                                        </p:tav>
                                        <p:tav tm="100000">
                                          <p:val>
                                            <p:strVal val="#ppt_w"/>
                                          </p:val>
                                        </p:tav>
                                      </p:tavLst>
                                    </p:anim>
                                    <p:anim calcmode="lin" valueType="num">
                                      <p:cBhvr>
                                        <p:cTn id="64" dur="500" fill="hold"/>
                                        <p:tgtEl>
                                          <p:spTgt spid="166915">
                                            <p:txEl>
                                              <p:pRg st="10" end="10"/>
                                            </p:txEl>
                                          </p:spTgt>
                                        </p:tgtEl>
                                        <p:attrNameLst>
                                          <p:attrName>ppt_h</p:attrName>
                                        </p:attrNameLst>
                                      </p:cBhvr>
                                      <p:tavLst>
                                        <p:tav tm="0">
                                          <p:val>
                                            <p:strVal val="#ppt_h"/>
                                          </p:val>
                                        </p:tav>
                                        <p:tav tm="100000">
                                          <p:val>
                                            <p:strVal val="#ppt_h"/>
                                          </p:val>
                                        </p:tav>
                                      </p:tavLst>
                                    </p:anim>
                                    <p:anim calcmode="lin" valueType="num">
                                      <p:cBhvr>
                                        <p:cTn id="65" dur="500" fill="hold"/>
                                        <p:tgtEl>
                                          <p:spTgt spid="166915">
                                            <p:txEl>
                                              <p:pRg st="10" end="10"/>
                                            </p:txEl>
                                          </p:spTgt>
                                        </p:tgtEl>
                                        <p:attrNameLst>
                                          <p:attrName>ppt_x</p:attrName>
                                        </p:attrNameLst>
                                      </p:cBhvr>
                                      <p:tavLst>
                                        <p:tav tm="0">
                                          <p:val>
                                            <p:strVal val="#ppt_x-.2"/>
                                          </p:val>
                                        </p:tav>
                                        <p:tav tm="100000">
                                          <p:val>
                                            <p:strVal val="#ppt_x"/>
                                          </p:val>
                                        </p:tav>
                                      </p:tavLst>
                                    </p:anim>
                                    <p:anim calcmode="lin" valueType="num">
                                      <p:cBhvr>
                                        <p:cTn id="66" dur="500" fill="hold"/>
                                        <p:tgtEl>
                                          <p:spTgt spid="166915">
                                            <p:txEl>
                                              <p:pRg st="10" end="10"/>
                                            </p:txEl>
                                          </p:spTgt>
                                        </p:tgtEl>
                                        <p:attrNameLst>
                                          <p:attrName>ppt_y</p:attrName>
                                        </p:attrNameLst>
                                      </p:cBhvr>
                                      <p:tavLst>
                                        <p:tav tm="0">
                                          <p:val>
                                            <p:strVal val="#ppt_y"/>
                                          </p:val>
                                        </p:tav>
                                        <p:tav tm="100000">
                                          <p:val>
                                            <p:strVal val="#ppt_y"/>
                                          </p:val>
                                        </p:tav>
                                      </p:tavLst>
                                    </p:anim>
                                    <p:animEffect transition="in" filter="fade">
                                      <p:cBhvr>
                                        <p:cTn id="67" dur="500"/>
                                        <p:tgtEl>
                                          <p:spTgt spid="166915">
                                            <p:txEl>
                                              <p:pRg st="10" end="1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0" presetClass="entr" presetSubtype="0" fill="hold" nodeType="clickEffect">
                                  <p:stCondLst>
                                    <p:cond delay="0"/>
                                  </p:stCondLst>
                                  <p:childTnLst>
                                    <p:set>
                                      <p:cBhvr>
                                        <p:cTn id="71" dur="1" fill="hold">
                                          <p:stCondLst>
                                            <p:cond delay="0"/>
                                          </p:stCondLst>
                                        </p:cTn>
                                        <p:tgtEl>
                                          <p:spTgt spid="166915">
                                            <p:txEl>
                                              <p:pRg st="11" end="11"/>
                                            </p:txEl>
                                          </p:spTgt>
                                        </p:tgtEl>
                                        <p:attrNameLst>
                                          <p:attrName>style.visibility</p:attrName>
                                        </p:attrNameLst>
                                      </p:cBhvr>
                                      <p:to>
                                        <p:strVal val="visible"/>
                                      </p:to>
                                    </p:set>
                                    <p:animEffect transition="in" filter="fade">
                                      <p:cBhvr>
                                        <p:cTn id="72" dur="800" decel="100000"/>
                                        <p:tgtEl>
                                          <p:spTgt spid="166915">
                                            <p:txEl>
                                              <p:pRg st="11" end="11"/>
                                            </p:txEl>
                                          </p:spTgt>
                                        </p:tgtEl>
                                      </p:cBhvr>
                                    </p:animEffect>
                                    <p:anim calcmode="lin" valueType="num">
                                      <p:cBhvr>
                                        <p:cTn id="73" dur="800" decel="100000" fill="hold"/>
                                        <p:tgtEl>
                                          <p:spTgt spid="166915">
                                            <p:txEl>
                                              <p:pRg st="11" end="11"/>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166915">
                                            <p:txEl>
                                              <p:pRg st="11" end="11"/>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166915">
                                            <p:txEl>
                                              <p:pRg st="11" end="11"/>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66915">
                                            <p:txEl>
                                              <p:pRg st="11" end="11"/>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66915">
                                            <p:txEl>
                                              <p:pRg st="11" end="1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0" y="0"/>
            <a:ext cx="9144000" cy="990600"/>
          </a:xfrm>
        </p:spPr>
        <p:txBody>
          <a:bodyPr/>
          <a:lstStyle/>
          <a:p>
            <a:pPr eaLnBrk="1" hangingPunct="1">
              <a:defRPr/>
            </a:pPr>
            <a:r>
              <a:rPr lang="zh-CN" altLang="en-US" sz="4000" dirty="0">
                <a:solidFill>
                  <a:srgbClr val="66FF99"/>
                </a:solidFill>
              </a:rPr>
              <a:t>“约翰福音”的结构</a:t>
            </a:r>
            <a:endParaRPr lang="en-US" sz="4000" dirty="0">
              <a:solidFill>
                <a:srgbClr val="00FF00"/>
              </a:solidFill>
              <a:effectLst>
                <a:outerShdw blurRad="38100" dist="38100" dir="2700000" algn="tl">
                  <a:srgbClr val="FFFFFF"/>
                </a:outerShdw>
              </a:effectLst>
              <a:latin typeface="Ready for my Closeup" charset="0"/>
              <a:cs typeface="Arial" charset="0"/>
            </a:endParaRPr>
          </a:p>
        </p:txBody>
      </p:sp>
      <p:sp>
        <p:nvSpPr>
          <p:cNvPr id="167939" name="Rectangle 3"/>
          <p:cNvSpPr>
            <a:spLocks noGrp="1" noChangeArrowheads="1"/>
          </p:cNvSpPr>
          <p:nvPr>
            <p:ph type="body" sz="half" idx="1"/>
          </p:nvPr>
        </p:nvSpPr>
        <p:spPr>
          <a:xfrm>
            <a:off x="0" y="838200"/>
            <a:ext cx="9144000" cy="6019800"/>
          </a:xfrm>
        </p:spPr>
        <p:txBody>
          <a:bodyPr/>
          <a:lstStyle/>
          <a:p>
            <a:pPr marL="711200" indent="-711200" eaLnBrk="1" hangingPunct="1">
              <a:buFontTx/>
              <a:buNone/>
              <a:defRPr/>
            </a:pPr>
            <a:r>
              <a:rPr lang="zh-CN" altLang="en-US" sz="2800" u="sng" dirty="0">
                <a:solidFill>
                  <a:srgbClr val="FFFF66"/>
                </a:solidFill>
                <a:effectLst>
                  <a:outerShdw blurRad="38100" dist="38100" dir="2700000" algn="tl">
                    <a:srgbClr val="FFFFFF"/>
                  </a:outerShdw>
                </a:effectLst>
                <a:latin typeface="Arial" charset="0"/>
                <a:cs typeface="Arial" charset="0"/>
              </a:rPr>
              <a:t>死亡与复活的见证</a:t>
            </a:r>
            <a:r>
              <a:rPr lang="en-US" sz="2800" u="sng" dirty="0">
                <a:solidFill>
                  <a:srgbClr val="FFFF66"/>
                </a:solidFill>
                <a:effectLst>
                  <a:outerShdw blurRad="38100" dist="38100" dir="2700000" algn="tl">
                    <a:srgbClr val="FFFFFF"/>
                  </a:outerShdw>
                </a:effectLst>
                <a:latin typeface="Arial" charset="0"/>
                <a:cs typeface="Arial" charset="0"/>
              </a:rPr>
              <a:t> (12:1-20:31)</a:t>
            </a:r>
          </a:p>
          <a:p>
            <a:pPr marL="1066800" lvl="1" indent="-609600" eaLnBrk="1" hangingPunct="1">
              <a:defRPr/>
            </a:pPr>
            <a:r>
              <a:rPr lang="zh-CN" altLang="en-US" sz="2400" dirty="0">
                <a:solidFill>
                  <a:srgbClr val="FFFF66"/>
                </a:solidFill>
              </a:rPr>
              <a:t>准备死前的举动</a:t>
            </a:r>
            <a:r>
              <a:rPr lang="en-US" sz="2400" dirty="0">
                <a:solidFill>
                  <a:srgbClr val="FFFF66"/>
                </a:solidFill>
                <a:effectLst>
                  <a:outerShdw blurRad="38100" dist="38100" dir="2700000" algn="tl">
                    <a:srgbClr val="FFFFFF"/>
                  </a:outerShdw>
                </a:effectLst>
                <a:latin typeface="Arial" charset="0"/>
                <a:ea typeface="Arial" charset="0"/>
                <a:cs typeface="Arial" charset="0"/>
              </a:rPr>
              <a:t> (12:1-50)</a:t>
            </a:r>
          </a:p>
          <a:p>
            <a:pPr marL="1422400" lvl="2" indent="-508000" eaLnBrk="1" hangingPunct="1">
              <a:defRPr/>
            </a:pPr>
            <a:r>
              <a:rPr lang="zh-CN" altLang="en-US" sz="2000" dirty="0">
                <a:solidFill>
                  <a:srgbClr val="FFFF66"/>
                </a:solidFill>
              </a:rPr>
              <a:t>在伯大尼受膏</a:t>
            </a:r>
            <a:r>
              <a:rPr lang="en-US" sz="2000" dirty="0">
                <a:solidFill>
                  <a:srgbClr val="FFFF66"/>
                </a:solidFill>
                <a:effectLst>
                  <a:outerShdw blurRad="38100" dist="38100" dir="2700000" algn="tl">
                    <a:srgbClr val="FFFFFF"/>
                  </a:outerShdw>
                </a:effectLst>
                <a:latin typeface="Arial" charset="0"/>
                <a:ea typeface="Arial" charset="0"/>
                <a:cs typeface="Arial" charset="0"/>
              </a:rPr>
              <a:t>(12:1-11)</a:t>
            </a:r>
          </a:p>
          <a:p>
            <a:pPr marL="1422400" lvl="2" indent="-508000" eaLnBrk="1" hangingPunct="1">
              <a:defRPr/>
            </a:pPr>
            <a:r>
              <a:rPr lang="zh-CN" altLang="en-US" sz="2000" dirty="0">
                <a:solidFill>
                  <a:srgbClr val="FFFF66"/>
                </a:solidFill>
              </a:rPr>
              <a:t>进入耶路撒冷</a:t>
            </a:r>
            <a:r>
              <a:rPr lang="en-US" sz="2000" dirty="0">
                <a:solidFill>
                  <a:srgbClr val="FFFF66"/>
                </a:solidFill>
                <a:effectLst>
                  <a:outerShdw blurRad="38100" dist="38100" dir="2700000" algn="tl">
                    <a:srgbClr val="FFFFFF"/>
                  </a:outerShdw>
                </a:effectLst>
                <a:latin typeface="Arial" charset="0"/>
                <a:ea typeface="Arial" charset="0"/>
                <a:cs typeface="Arial" charset="0"/>
              </a:rPr>
              <a:t>(12:12-50)</a:t>
            </a:r>
          </a:p>
          <a:p>
            <a:pPr marL="1066800" lvl="1" indent="-609600" eaLnBrk="1" hangingPunct="1">
              <a:defRPr/>
            </a:pPr>
            <a:r>
              <a:rPr lang="zh-CN" altLang="en-US" sz="2400" dirty="0">
                <a:solidFill>
                  <a:schemeClr val="bg1"/>
                </a:solidFill>
              </a:rPr>
              <a:t>准备死前的教导</a:t>
            </a:r>
            <a:r>
              <a:rPr lang="en-US" sz="2400" dirty="0">
                <a:solidFill>
                  <a:schemeClr val="bg1"/>
                </a:solidFill>
                <a:effectLst>
                  <a:outerShdw blurRad="38100" dist="38100" dir="2700000" algn="tl">
                    <a:srgbClr val="808080"/>
                  </a:outerShdw>
                </a:effectLst>
                <a:latin typeface="Arial" charset="0"/>
                <a:ea typeface="Arial" charset="0"/>
                <a:cs typeface="Arial" charset="0"/>
              </a:rPr>
              <a:t> (13:1-17:26)</a:t>
            </a:r>
          </a:p>
          <a:p>
            <a:pPr marL="1422400" lvl="2" indent="-508000" eaLnBrk="1" hangingPunct="1">
              <a:defRPr/>
            </a:pPr>
            <a:r>
              <a:rPr lang="zh-CN" altLang="en-US" sz="2000" dirty="0">
                <a:solidFill>
                  <a:schemeClr val="bg1"/>
                </a:solidFill>
                <a:effectLst>
                  <a:outerShdw blurRad="38100" dist="38100" dir="2700000" algn="tl">
                    <a:srgbClr val="808080"/>
                  </a:outerShdw>
                </a:effectLst>
                <a:latin typeface="Arial" charset="0"/>
                <a:ea typeface="Arial" charset="0"/>
                <a:cs typeface="Arial" charset="0"/>
              </a:rPr>
              <a:t>仆人事功与背叛</a:t>
            </a:r>
            <a:r>
              <a:rPr lang="en-US" sz="2000" dirty="0">
                <a:solidFill>
                  <a:schemeClr val="bg1"/>
                </a:solidFill>
                <a:effectLst>
                  <a:outerShdw blurRad="38100" dist="38100" dir="2700000" algn="tl">
                    <a:srgbClr val="808080"/>
                  </a:outerShdw>
                </a:effectLst>
                <a:latin typeface="Arial" charset="0"/>
                <a:ea typeface="Arial" charset="0"/>
                <a:cs typeface="Arial" charset="0"/>
              </a:rPr>
              <a:t> (13:1-30)</a:t>
            </a:r>
          </a:p>
          <a:p>
            <a:pPr marL="1422400" lvl="2" indent="-508000" eaLnBrk="1" hangingPunct="1">
              <a:defRPr/>
            </a:pPr>
            <a:r>
              <a:rPr lang="zh-CN" altLang="en-US" sz="2000" dirty="0">
                <a:solidFill>
                  <a:srgbClr val="FFFFFF"/>
                </a:solidFill>
              </a:rPr>
              <a:t>告别的话语</a:t>
            </a:r>
            <a:r>
              <a:rPr lang="en-US" sz="2000" dirty="0">
                <a:solidFill>
                  <a:srgbClr val="FFFFFF"/>
                </a:solidFill>
                <a:effectLst>
                  <a:outerShdw blurRad="38100" dist="38100" dir="2700000" algn="tl">
                    <a:srgbClr val="808080"/>
                  </a:outerShdw>
                </a:effectLst>
                <a:latin typeface="Arial" charset="0"/>
                <a:ea typeface="Arial" charset="0"/>
                <a:cs typeface="Arial" charset="0"/>
              </a:rPr>
              <a:t>(13:31-16:33)</a:t>
            </a:r>
          </a:p>
          <a:p>
            <a:pPr marL="1422400" lvl="2" indent="-508000" eaLnBrk="1" hangingPunct="1">
              <a:defRPr/>
            </a:pPr>
            <a:r>
              <a:rPr lang="zh-CN" altLang="en-US" sz="2000" dirty="0">
                <a:solidFill>
                  <a:schemeClr val="bg1"/>
                </a:solidFill>
                <a:effectLst>
                  <a:outerShdw blurRad="38100" dist="38100" dir="2700000" algn="tl">
                    <a:srgbClr val="808080"/>
                  </a:outerShdw>
                </a:effectLst>
                <a:latin typeface="Arial" charset="0"/>
                <a:ea typeface="Arial" charset="0"/>
                <a:cs typeface="Arial" charset="0"/>
              </a:rPr>
              <a:t>大祭司的祷告</a:t>
            </a:r>
            <a:r>
              <a:rPr lang="en-US" sz="2000" dirty="0">
                <a:solidFill>
                  <a:schemeClr val="bg1"/>
                </a:solidFill>
                <a:effectLst>
                  <a:outerShdw blurRad="38100" dist="38100" dir="2700000" algn="tl">
                    <a:srgbClr val="808080"/>
                  </a:outerShdw>
                </a:effectLst>
                <a:latin typeface="Arial" charset="0"/>
                <a:ea typeface="Arial" charset="0"/>
                <a:cs typeface="Arial" charset="0"/>
              </a:rPr>
              <a:t> (17:1-26)</a:t>
            </a:r>
          </a:p>
          <a:p>
            <a:pPr marL="1066800" lvl="1" indent="-609600" eaLnBrk="1" hangingPunct="1">
              <a:defRPr/>
            </a:pPr>
            <a:r>
              <a:rPr lang="zh-CN" altLang="en-US" sz="2400" dirty="0">
                <a:solidFill>
                  <a:srgbClr val="FFFF66"/>
                </a:solidFill>
              </a:rPr>
              <a:t>围绕死的事件前</a:t>
            </a:r>
            <a:r>
              <a:rPr lang="en-US" sz="2400" dirty="0">
                <a:solidFill>
                  <a:srgbClr val="FFFF66"/>
                </a:solidFill>
                <a:effectLst>
                  <a:outerShdw blurRad="38100" dist="38100" dir="2700000" algn="tl">
                    <a:srgbClr val="FFFFFF"/>
                  </a:outerShdw>
                </a:effectLst>
                <a:latin typeface="Arial" charset="0"/>
                <a:ea typeface="Arial" charset="0"/>
                <a:cs typeface="Arial" charset="0"/>
              </a:rPr>
              <a:t> (18:1-20:31)</a:t>
            </a:r>
          </a:p>
          <a:p>
            <a:pPr marL="1422400" lvl="2" indent="-508000" eaLnBrk="1" hangingPunct="1">
              <a:defRPr/>
            </a:pPr>
            <a:r>
              <a:rPr lang="zh-CN" altLang="en-US" sz="2000" dirty="0">
                <a:solidFill>
                  <a:srgbClr val="FFFF66"/>
                </a:solidFill>
              </a:rPr>
              <a:t>逮捕，审判和受难</a:t>
            </a:r>
            <a:r>
              <a:rPr lang="en-US" sz="2000" dirty="0">
                <a:solidFill>
                  <a:srgbClr val="FFFF66"/>
                </a:solidFill>
                <a:effectLst>
                  <a:outerShdw blurRad="38100" dist="38100" dir="2700000" algn="tl">
                    <a:srgbClr val="FFFFFF"/>
                  </a:outerShdw>
                </a:effectLst>
                <a:latin typeface="Arial" charset="0"/>
                <a:ea typeface="Arial" charset="0"/>
                <a:cs typeface="Arial" charset="0"/>
              </a:rPr>
              <a:t>(18:1-19:42)</a:t>
            </a:r>
          </a:p>
          <a:p>
            <a:pPr marL="1422400" lvl="2" indent="-508000" eaLnBrk="1" hangingPunct="1">
              <a:defRPr/>
            </a:pPr>
            <a:r>
              <a:rPr lang="zh-CN" altLang="en-US" sz="2000" dirty="0">
                <a:solidFill>
                  <a:srgbClr val="FFFF66"/>
                </a:solidFill>
                <a:effectLst>
                  <a:outerShdw blurRad="38100" dist="38100" dir="2700000" algn="tl">
                    <a:srgbClr val="FFFFFF"/>
                  </a:outerShdw>
                </a:effectLst>
                <a:latin typeface="Arial" charset="0"/>
                <a:ea typeface="Arial" charset="0"/>
                <a:cs typeface="Arial" charset="0"/>
              </a:rPr>
              <a:t>复活</a:t>
            </a:r>
            <a:r>
              <a:rPr lang="en-US" sz="2000" dirty="0">
                <a:solidFill>
                  <a:srgbClr val="FFFF66"/>
                </a:solidFill>
                <a:effectLst>
                  <a:outerShdw blurRad="38100" dist="38100" dir="2700000" algn="tl">
                    <a:srgbClr val="FFFFFF"/>
                  </a:outerShdw>
                </a:effectLst>
                <a:latin typeface="Arial" charset="0"/>
                <a:ea typeface="Arial" charset="0"/>
                <a:cs typeface="Arial" charset="0"/>
              </a:rPr>
              <a:t>(20:1-29)</a:t>
            </a:r>
          </a:p>
          <a:p>
            <a:pPr marL="1422400" lvl="2" indent="-508000" eaLnBrk="1" hangingPunct="1">
              <a:defRPr/>
            </a:pPr>
            <a:r>
              <a:rPr lang="zh-CN" altLang="en-US" sz="2000" dirty="0">
                <a:solidFill>
                  <a:srgbClr val="FFFF66"/>
                </a:solidFill>
              </a:rPr>
              <a:t>福音的目的</a:t>
            </a:r>
            <a:r>
              <a:rPr lang="en-US" sz="2000" dirty="0">
                <a:solidFill>
                  <a:srgbClr val="FFFF66"/>
                </a:solidFill>
                <a:effectLst>
                  <a:outerShdw blurRad="38100" dist="38100" dir="2700000" algn="tl">
                    <a:srgbClr val="FFFFFF"/>
                  </a:outerShdw>
                </a:effectLst>
                <a:latin typeface="Arial" charset="0"/>
                <a:ea typeface="Arial" charset="0"/>
                <a:cs typeface="Arial" charset="0"/>
              </a:rPr>
              <a:t>(20:30-31)</a:t>
            </a:r>
          </a:p>
          <a:p>
            <a:pPr marL="1422400" lvl="2" indent="-508000" eaLnBrk="1" hangingPunct="1">
              <a:buFontTx/>
              <a:buNone/>
              <a:defRPr/>
            </a:pPr>
            <a:endParaRPr lang="en-US" sz="2000" dirty="0">
              <a:solidFill>
                <a:srgbClr val="FFFF66"/>
              </a:solidFill>
              <a:effectLst>
                <a:outerShdw blurRad="38100" dist="38100" dir="2700000" algn="tl">
                  <a:srgbClr val="FFFFFF"/>
                </a:outerShdw>
              </a:effectLst>
              <a:latin typeface="Arial" charset="0"/>
              <a:ea typeface="Arial" charset="0"/>
              <a:cs typeface="Arial" charset="0"/>
            </a:endParaRPr>
          </a:p>
        </p:txBody>
      </p:sp>
    </p:spTree>
    <p:extLst>
      <p:ext uri="{BB962C8B-B14F-4D97-AF65-F5344CB8AC3E}">
        <p14:creationId xmlns:p14="http://schemas.microsoft.com/office/powerpoint/2010/main" val="98265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additive="base">
                                        <p:cTn id="7" dur="500" fill="hold"/>
                                        <p:tgtEl>
                                          <p:spTgt spid="167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9">
                                            <p:txEl>
                                              <p:pRg st="1" end="1"/>
                                            </p:txEl>
                                          </p:spTgt>
                                        </p:tgtEl>
                                        <p:attrNameLst>
                                          <p:attrName>style.visibility</p:attrName>
                                        </p:attrNameLst>
                                      </p:cBhvr>
                                      <p:to>
                                        <p:strVal val="visible"/>
                                      </p:to>
                                    </p:set>
                                    <p:anim calcmode="lin" valueType="num">
                                      <p:cBhvr additive="base">
                                        <p:cTn id="13" dur="5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7939">
                                            <p:txEl>
                                              <p:pRg st="2" end="2"/>
                                            </p:txEl>
                                          </p:spTgt>
                                        </p:tgtEl>
                                        <p:attrNameLst>
                                          <p:attrName>style.visibility</p:attrName>
                                        </p:attrNameLst>
                                      </p:cBhvr>
                                      <p:to>
                                        <p:strVal val="visible"/>
                                      </p:to>
                                    </p:set>
                                    <p:anim calcmode="lin" valueType="num">
                                      <p:cBhvr additive="base">
                                        <p:cTn id="17" dur="5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793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7939">
                                            <p:txEl>
                                              <p:pRg st="3" end="3"/>
                                            </p:txEl>
                                          </p:spTgt>
                                        </p:tgtEl>
                                        <p:attrNameLst>
                                          <p:attrName>style.visibility</p:attrName>
                                        </p:attrNameLst>
                                      </p:cBhvr>
                                      <p:to>
                                        <p:strVal val="visible"/>
                                      </p:to>
                                    </p:set>
                                    <p:anim calcmode="lin" valueType="num">
                                      <p:cBhvr additive="base">
                                        <p:cTn id="21" dur="500" fill="hold"/>
                                        <p:tgtEl>
                                          <p:spTgt spid="1679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793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7939">
                                            <p:txEl>
                                              <p:pRg st="4" end="4"/>
                                            </p:txEl>
                                          </p:spTgt>
                                        </p:tgtEl>
                                        <p:attrNameLst>
                                          <p:attrName>style.visibility</p:attrName>
                                        </p:attrNameLst>
                                      </p:cBhvr>
                                      <p:to>
                                        <p:strVal val="visible"/>
                                      </p:to>
                                    </p:set>
                                    <p:anim calcmode="lin" valueType="num">
                                      <p:cBhvr additive="base">
                                        <p:cTn id="25" dur="500" fill="hold"/>
                                        <p:tgtEl>
                                          <p:spTgt spid="1679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7939">
                                            <p:txEl>
                                              <p:pRg st="5" end="5"/>
                                            </p:txEl>
                                          </p:spTgt>
                                        </p:tgtEl>
                                        <p:attrNameLst>
                                          <p:attrName>style.visibility</p:attrName>
                                        </p:attrNameLst>
                                      </p:cBhvr>
                                      <p:to>
                                        <p:strVal val="visible"/>
                                      </p:to>
                                    </p:set>
                                    <p:anim calcmode="lin" valueType="num">
                                      <p:cBhvr additive="base">
                                        <p:cTn id="29" dur="500" fill="hold"/>
                                        <p:tgtEl>
                                          <p:spTgt spid="16793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793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7939">
                                            <p:txEl>
                                              <p:pRg st="6" end="6"/>
                                            </p:txEl>
                                          </p:spTgt>
                                        </p:tgtEl>
                                        <p:attrNameLst>
                                          <p:attrName>style.visibility</p:attrName>
                                        </p:attrNameLst>
                                      </p:cBhvr>
                                      <p:to>
                                        <p:strVal val="visible"/>
                                      </p:to>
                                    </p:set>
                                    <p:anim calcmode="lin" valueType="num">
                                      <p:cBhvr additive="base">
                                        <p:cTn id="33" dur="500" fill="hold"/>
                                        <p:tgtEl>
                                          <p:spTgt spid="16793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793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7939">
                                            <p:txEl>
                                              <p:pRg st="7" end="7"/>
                                            </p:txEl>
                                          </p:spTgt>
                                        </p:tgtEl>
                                        <p:attrNameLst>
                                          <p:attrName>style.visibility</p:attrName>
                                        </p:attrNameLst>
                                      </p:cBhvr>
                                      <p:to>
                                        <p:strVal val="visible"/>
                                      </p:to>
                                    </p:set>
                                    <p:anim calcmode="lin" valueType="num">
                                      <p:cBhvr additive="base">
                                        <p:cTn id="37" dur="500" fill="hold"/>
                                        <p:tgtEl>
                                          <p:spTgt spid="16793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9">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7939">
                                            <p:txEl>
                                              <p:pRg st="8" end="8"/>
                                            </p:txEl>
                                          </p:spTgt>
                                        </p:tgtEl>
                                        <p:attrNameLst>
                                          <p:attrName>style.visibility</p:attrName>
                                        </p:attrNameLst>
                                      </p:cBhvr>
                                      <p:to>
                                        <p:strVal val="visible"/>
                                      </p:to>
                                    </p:set>
                                    <p:anim calcmode="lin" valueType="num">
                                      <p:cBhvr additive="base">
                                        <p:cTn id="41" dur="500" fill="hold"/>
                                        <p:tgtEl>
                                          <p:spTgt spid="16793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7939">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7939">
                                            <p:txEl>
                                              <p:pRg st="9" end="9"/>
                                            </p:txEl>
                                          </p:spTgt>
                                        </p:tgtEl>
                                        <p:attrNameLst>
                                          <p:attrName>style.visibility</p:attrName>
                                        </p:attrNameLst>
                                      </p:cBhvr>
                                      <p:to>
                                        <p:strVal val="visible"/>
                                      </p:to>
                                    </p:set>
                                    <p:anim calcmode="lin" valueType="num">
                                      <p:cBhvr additive="base">
                                        <p:cTn id="45" dur="500" fill="hold"/>
                                        <p:tgtEl>
                                          <p:spTgt spid="167939">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7939">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7939">
                                            <p:txEl>
                                              <p:pRg st="10" end="10"/>
                                            </p:txEl>
                                          </p:spTgt>
                                        </p:tgtEl>
                                        <p:attrNameLst>
                                          <p:attrName>style.visibility</p:attrName>
                                        </p:attrNameLst>
                                      </p:cBhvr>
                                      <p:to>
                                        <p:strVal val="visible"/>
                                      </p:to>
                                    </p:set>
                                    <p:anim calcmode="lin" valueType="num">
                                      <p:cBhvr additive="base">
                                        <p:cTn id="49" dur="500" fill="hold"/>
                                        <p:tgtEl>
                                          <p:spTgt spid="167939">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9">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7939">
                                            <p:txEl>
                                              <p:pRg st="11" end="11"/>
                                            </p:txEl>
                                          </p:spTgt>
                                        </p:tgtEl>
                                        <p:attrNameLst>
                                          <p:attrName>style.visibility</p:attrName>
                                        </p:attrNameLst>
                                      </p:cBhvr>
                                      <p:to>
                                        <p:strVal val="visible"/>
                                      </p:to>
                                    </p:set>
                                    <p:anim calcmode="lin" valueType="num">
                                      <p:cBhvr additive="base">
                                        <p:cTn id="53" dur="500" fill="hold"/>
                                        <p:tgtEl>
                                          <p:spTgt spid="167939">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6793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0" y="0"/>
            <a:ext cx="9144000" cy="1371600"/>
          </a:xfrm>
        </p:spPr>
        <p:txBody>
          <a:bodyPr/>
          <a:lstStyle/>
          <a:p>
            <a:pPr eaLnBrk="1" hangingPunct="1">
              <a:defRPr/>
            </a:pPr>
            <a:r>
              <a:rPr lang="zh-CN" altLang="en-US" sz="4800" dirty="0">
                <a:solidFill>
                  <a:srgbClr val="66FF99"/>
                </a:solidFill>
              </a:rPr>
              <a:t>“约翰福音”的结构</a:t>
            </a:r>
            <a:endParaRPr lang="en-US" sz="4800" dirty="0">
              <a:solidFill>
                <a:srgbClr val="00FF00"/>
              </a:solidFill>
              <a:effectLst>
                <a:outerShdw blurRad="38100" dist="38100" dir="2700000" algn="tl">
                  <a:srgbClr val="FFFFFF"/>
                </a:outerShdw>
              </a:effectLst>
              <a:latin typeface="Ready for my Closeup" charset="0"/>
              <a:cs typeface="Arial" charset="0"/>
            </a:endParaRPr>
          </a:p>
        </p:txBody>
      </p:sp>
      <p:sp>
        <p:nvSpPr>
          <p:cNvPr id="168963" name="Rectangle 3"/>
          <p:cNvSpPr>
            <a:spLocks noGrp="1" noChangeArrowheads="1"/>
          </p:cNvSpPr>
          <p:nvPr>
            <p:ph type="body" sz="half" idx="1"/>
          </p:nvPr>
        </p:nvSpPr>
        <p:spPr>
          <a:xfrm>
            <a:off x="457200" y="1676400"/>
            <a:ext cx="8229600" cy="5181600"/>
          </a:xfrm>
        </p:spPr>
        <p:txBody>
          <a:bodyPr/>
          <a:lstStyle/>
          <a:p>
            <a:pPr marL="711200" indent="-711200" eaLnBrk="1" hangingPunct="1">
              <a:buFontTx/>
              <a:buNone/>
              <a:defRPr/>
            </a:pPr>
            <a:r>
              <a:rPr lang="zh-CN" altLang="en-US" sz="2800" dirty="0">
                <a:solidFill>
                  <a:srgbClr val="FFFF66"/>
                </a:solidFill>
              </a:rPr>
              <a:t>结论证词</a:t>
            </a:r>
            <a:r>
              <a:rPr lang="en-US" sz="2800" u="sng" dirty="0">
                <a:solidFill>
                  <a:srgbClr val="FFFF66"/>
                </a:solidFill>
                <a:effectLst>
                  <a:outerShdw blurRad="38100" dist="38100" dir="2700000" algn="tl">
                    <a:srgbClr val="FFFFFF"/>
                  </a:outerShdw>
                </a:effectLst>
                <a:latin typeface="Arial" charset="0"/>
                <a:cs typeface="Arial" charset="0"/>
              </a:rPr>
              <a:t>(21:1-25)</a:t>
            </a:r>
          </a:p>
          <a:p>
            <a:pPr marL="1066800" lvl="1" indent="-609600" eaLnBrk="1" hangingPunct="1">
              <a:defRPr/>
            </a:pPr>
            <a:endParaRPr lang="en-US" sz="2400" u="sng" dirty="0">
              <a:solidFill>
                <a:srgbClr val="FFFF66"/>
              </a:solidFill>
              <a:effectLst>
                <a:outerShdw blurRad="38100" dist="38100" dir="2700000" algn="tl">
                  <a:srgbClr val="FFFFFF"/>
                </a:outerShdw>
              </a:effectLst>
              <a:latin typeface="Arial" charset="0"/>
              <a:ea typeface="Arial" charset="0"/>
              <a:cs typeface="Arial" charset="0"/>
            </a:endParaRPr>
          </a:p>
          <a:p>
            <a:pPr marL="1066800" lvl="1" indent="-609600" eaLnBrk="1" hangingPunct="1">
              <a:defRPr/>
            </a:pPr>
            <a:r>
              <a:rPr lang="zh-CN" altLang="en-US" sz="2400" dirty="0">
                <a:solidFill>
                  <a:srgbClr val="FFFF66"/>
                </a:solidFill>
              </a:rPr>
              <a:t>复的重建</a:t>
            </a:r>
            <a:r>
              <a:rPr lang="zh-CN" altLang="en-US" sz="2400" dirty="0">
                <a:solidFill>
                  <a:srgbClr val="FFFF66"/>
                </a:solidFill>
                <a:effectLst>
                  <a:outerShdw blurRad="38100" dist="38100" dir="2700000" algn="tl">
                    <a:srgbClr val="FFFFFF"/>
                  </a:outerShdw>
                </a:effectLst>
                <a:latin typeface="Arial" charset="0"/>
                <a:ea typeface="Arial" charset="0"/>
                <a:cs typeface="Arial" charset="0"/>
              </a:rPr>
              <a:t>门徒</a:t>
            </a:r>
            <a:r>
              <a:rPr lang="zh-CN" altLang="en-US" sz="2400" dirty="0">
                <a:solidFill>
                  <a:srgbClr val="FFFF66"/>
                </a:solidFill>
              </a:rPr>
              <a:t>职分</a:t>
            </a:r>
            <a:r>
              <a:rPr lang="en-US" sz="2400" dirty="0">
                <a:solidFill>
                  <a:srgbClr val="FFFF66"/>
                </a:solidFill>
                <a:effectLst>
                  <a:outerShdw blurRad="38100" dist="38100" dir="2700000" algn="tl">
                    <a:srgbClr val="FFFFFF"/>
                  </a:outerShdw>
                </a:effectLst>
                <a:latin typeface="Arial" charset="0"/>
                <a:ea typeface="Arial" charset="0"/>
                <a:cs typeface="Arial" charset="0"/>
              </a:rPr>
              <a:t> (21:1-23)</a:t>
            </a:r>
          </a:p>
          <a:p>
            <a:pPr marL="1066800" lvl="1" indent="-609600" eaLnBrk="1" hangingPunct="1">
              <a:defRPr/>
            </a:pPr>
            <a:endParaRPr lang="en-US" sz="2400" dirty="0">
              <a:solidFill>
                <a:srgbClr val="FFFF66"/>
              </a:solidFill>
              <a:effectLst>
                <a:outerShdw blurRad="38100" dist="38100" dir="2700000" algn="tl">
                  <a:srgbClr val="FFFFFF"/>
                </a:outerShdw>
              </a:effectLst>
              <a:latin typeface="Arial" charset="0"/>
              <a:ea typeface="Arial" charset="0"/>
              <a:cs typeface="Arial" charset="0"/>
            </a:endParaRPr>
          </a:p>
          <a:p>
            <a:pPr marL="1066800" lvl="1" indent="-609600" eaLnBrk="1" hangingPunct="1">
              <a:defRPr/>
            </a:pPr>
            <a:r>
              <a:rPr lang="zh-TW" altLang="en-US" sz="2400" dirty="0">
                <a:solidFill>
                  <a:srgbClr val="FFFF66"/>
                </a:solidFill>
              </a:rPr>
              <a:t>结语</a:t>
            </a:r>
            <a:r>
              <a:rPr lang="en-US" sz="2400" dirty="0">
                <a:solidFill>
                  <a:srgbClr val="FFFF66"/>
                </a:solidFill>
                <a:effectLst>
                  <a:outerShdw blurRad="38100" dist="38100" dir="2700000" algn="tl">
                    <a:srgbClr val="808080"/>
                  </a:outerShdw>
                </a:effectLst>
                <a:latin typeface="Arial" charset="0"/>
                <a:ea typeface="Arial" charset="0"/>
                <a:cs typeface="Arial" charset="0"/>
              </a:rPr>
              <a:t>(21:24-25)</a:t>
            </a:r>
          </a:p>
          <a:p>
            <a:pPr marL="711200" indent="-711200" eaLnBrk="1" hangingPunct="1">
              <a:defRPr/>
            </a:pPr>
            <a:endParaRPr lang="en-US" sz="2800" dirty="0">
              <a:solidFill>
                <a:schemeClr val="bg1"/>
              </a:solidFill>
              <a:effectLst>
                <a:outerShdw blurRad="38100" dist="38100" dir="2700000" algn="tl">
                  <a:srgbClr val="808080"/>
                </a:outerShdw>
              </a:effectLst>
              <a:latin typeface="Arial" charset="0"/>
              <a:cs typeface="Arial" charset="0"/>
            </a:endParaRPr>
          </a:p>
          <a:p>
            <a:pPr marL="711200" indent="-711200" eaLnBrk="1" hangingPunct="1">
              <a:defRPr/>
            </a:pPr>
            <a:endParaRPr lang="en-US" sz="2800" dirty="0">
              <a:solidFill>
                <a:srgbClr val="FFFF66"/>
              </a:solidFill>
              <a:effectLst>
                <a:outerShdw blurRad="38100" dist="38100" dir="2700000" algn="tl">
                  <a:srgbClr val="FFFFFF"/>
                </a:outerShdw>
              </a:effectLst>
              <a:latin typeface="Arial" charset="0"/>
              <a:cs typeface="Arial" charset="0"/>
            </a:endParaRPr>
          </a:p>
          <a:p>
            <a:pPr marL="711200" indent="-711200" eaLnBrk="1" hangingPunct="1">
              <a:defRPr/>
            </a:pPr>
            <a:endParaRPr lang="en-US" sz="2800" dirty="0">
              <a:solidFill>
                <a:srgbClr val="FFFF66"/>
              </a:solidFill>
              <a:effectLst>
                <a:outerShdw blurRad="38100" dist="38100" dir="2700000" algn="tl">
                  <a:srgbClr val="FFFFFF"/>
                </a:outerShdw>
              </a:effectLst>
              <a:latin typeface="Arial" charset="0"/>
              <a:cs typeface="Arial" charset="0"/>
            </a:endParaRPr>
          </a:p>
          <a:p>
            <a:pPr marL="711200" indent="-711200" eaLnBrk="1" hangingPunct="1">
              <a:buFontTx/>
              <a:buNone/>
              <a:defRPr/>
            </a:pPr>
            <a:endParaRPr lang="en-US" sz="2800" dirty="0">
              <a:solidFill>
                <a:srgbClr val="FFFF66"/>
              </a:solidFill>
              <a:effectLst>
                <a:outerShdw blurRad="38100" dist="38100" dir="2700000" algn="tl">
                  <a:srgbClr val="FFFFFF"/>
                </a:outerShdw>
              </a:effectLst>
              <a:latin typeface="Arial" charset="0"/>
              <a:cs typeface="Arial" charset="0"/>
            </a:endParaRPr>
          </a:p>
          <a:p>
            <a:pPr marL="711200" indent="-711200" eaLnBrk="1" hangingPunct="1">
              <a:buFontTx/>
              <a:buNone/>
              <a:defRPr/>
            </a:pPr>
            <a:r>
              <a:rPr lang="en-US" sz="2000" dirty="0">
                <a:solidFill>
                  <a:srgbClr val="FFFF66"/>
                </a:solidFill>
                <a:effectLst>
                  <a:outerShdw blurRad="38100" dist="38100" dir="2700000" algn="tl">
                    <a:srgbClr val="FFFFFF"/>
                  </a:outerShdw>
                </a:effectLst>
                <a:latin typeface="Arial" charset="0"/>
                <a:cs typeface="Arial" charset="0"/>
              </a:rPr>
              <a:t>                           Craig L. </a:t>
            </a:r>
            <a:r>
              <a:rPr lang="en-US" sz="2000" dirty="0" err="1">
                <a:solidFill>
                  <a:srgbClr val="FFFF66"/>
                </a:solidFill>
                <a:effectLst>
                  <a:outerShdw blurRad="38100" dist="38100" dir="2700000" algn="tl">
                    <a:srgbClr val="FFFFFF"/>
                  </a:outerShdw>
                </a:effectLst>
                <a:latin typeface="Arial" charset="0"/>
                <a:cs typeface="Arial" charset="0"/>
              </a:rPr>
              <a:t>Blomberg</a:t>
            </a:r>
            <a:r>
              <a:rPr lang="en-US" sz="2000" dirty="0">
                <a:solidFill>
                  <a:srgbClr val="FFFF66"/>
                </a:solidFill>
                <a:effectLst>
                  <a:outerShdw blurRad="38100" dist="38100" dir="2700000" algn="tl">
                    <a:srgbClr val="FFFFFF"/>
                  </a:outerShdw>
                </a:effectLst>
                <a:latin typeface="Arial" charset="0"/>
                <a:cs typeface="Arial" charset="0"/>
              </a:rPr>
              <a:t>, </a:t>
            </a:r>
            <a:r>
              <a:rPr lang="en-US" sz="2000" i="1" dirty="0">
                <a:solidFill>
                  <a:srgbClr val="FFFF66"/>
                </a:solidFill>
                <a:effectLst>
                  <a:outerShdw blurRad="38100" dist="38100" dir="2700000" algn="tl">
                    <a:srgbClr val="FFFFFF"/>
                  </a:outerShdw>
                </a:effectLst>
                <a:latin typeface="Arial" charset="0"/>
                <a:cs typeface="Arial" charset="0"/>
              </a:rPr>
              <a:t>Jesus and the Gospels, </a:t>
            </a:r>
            <a:r>
              <a:rPr lang="en-US" sz="2000" dirty="0">
                <a:solidFill>
                  <a:srgbClr val="FFFF66"/>
                </a:solidFill>
                <a:effectLst>
                  <a:outerShdw blurRad="38100" dist="38100" dir="2700000" algn="tl">
                    <a:srgbClr val="FFFFFF"/>
                  </a:outerShdw>
                </a:effectLst>
                <a:latin typeface="Arial" charset="0"/>
                <a:cs typeface="Arial" charset="0"/>
              </a:rPr>
              <a:t>p.161</a:t>
            </a:r>
          </a:p>
        </p:txBody>
      </p:sp>
    </p:spTree>
    <p:extLst>
      <p:ext uri="{BB962C8B-B14F-4D97-AF65-F5344CB8AC3E}">
        <p14:creationId xmlns:p14="http://schemas.microsoft.com/office/powerpoint/2010/main" val="1768002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Effect transition="in" filter="wipe(down)">
                                      <p:cBhvr>
                                        <p:cTn id="7" dur="580">
                                          <p:stCondLst>
                                            <p:cond delay="0"/>
                                          </p:stCondLst>
                                        </p:cTn>
                                        <p:tgtEl>
                                          <p:spTgt spid="168963">
                                            <p:txEl>
                                              <p:pRg st="0" end="0"/>
                                            </p:txEl>
                                          </p:spTgt>
                                        </p:tgtEl>
                                      </p:cBhvr>
                                    </p:animEffect>
                                    <p:anim calcmode="lin" valueType="num">
                                      <p:cBhvr>
                                        <p:cTn id="8" dur="1822" tmFilter="0,0; 0.14,0.36; 0.43,0.73; 0.71,0.91; 1.0,1.0">
                                          <p:stCondLst>
                                            <p:cond delay="0"/>
                                          </p:stCondLst>
                                        </p:cTn>
                                        <p:tgtEl>
                                          <p:spTgt spid="16896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896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896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896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896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68963">
                                            <p:txEl>
                                              <p:pRg st="0" end="0"/>
                                            </p:txEl>
                                          </p:spTgt>
                                        </p:tgtEl>
                                      </p:cBhvr>
                                      <p:to x="100000" y="60000"/>
                                    </p:animScale>
                                    <p:animScale>
                                      <p:cBhvr>
                                        <p:cTn id="14" dur="166" decel="50000">
                                          <p:stCondLst>
                                            <p:cond delay="676"/>
                                          </p:stCondLst>
                                        </p:cTn>
                                        <p:tgtEl>
                                          <p:spTgt spid="168963">
                                            <p:txEl>
                                              <p:pRg st="0" end="0"/>
                                            </p:txEl>
                                          </p:spTgt>
                                        </p:tgtEl>
                                      </p:cBhvr>
                                      <p:to x="100000" y="100000"/>
                                    </p:animScale>
                                    <p:animScale>
                                      <p:cBhvr>
                                        <p:cTn id="15" dur="26">
                                          <p:stCondLst>
                                            <p:cond delay="1312"/>
                                          </p:stCondLst>
                                        </p:cTn>
                                        <p:tgtEl>
                                          <p:spTgt spid="168963">
                                            <p:txEl>
                                              <p:pRg st="0" end="0"/>
                                            </p:txEl>
                                          </p:spTgt>
                                        </p:tgtEl>
                                      </p:cBhvr>
                                      <p:to x="100000" y="80000"/>
                                    </p:animScale>
                                    <p:animScale>
                                      <p:cBhvr>
                                        <p:cTn id="16" dur="166" decel="50000">
                                          <p:stCondLst>
                                            <p:cond delay="1338"/>
                                          </p:stCondLst>
                                        </p:cTn>
                                        <p:tgtEl>
                                          <p:spTgt spid="168963">
                                            <p:txEl>
                                              <p:pRg st="0" end="0"/>
                                            </p:txEl>
                                          </p:spTgt>
                                        </p:tgtEl>
                                      </p:cBhvr>
                                      <p:to x="100000" y="100000"/>
                                    </p:animScale>
                                    <p:animScale>
                                      <p:cBhvr>
                                        <p:cTn id="17" dur="26">
                                          <p:stCondLst>
                                            <p:cond delay="1642"/>
                                          </p:stCondLst>
                                        </p:cTn>
                                        <p:tgtEl>
                                          <p:spTgt spid="168963">
                                            <p:txEl>
                                              <p:pRg st="0" end="0"/>
                                            </p:txEl>
                                          </p:spTgt>
                                        </p:tgtEl>
                                      </p:cBhvr>
                                      <p:to x="100000" y="90000"/>
                                    </p:animScale>
                                    <p:animScale>
                                      <p:cBhvr>
                                        <p:cTn id="18" dur="166" decel="50000">
                                          <p:stCondLst>
                                            <p:cond delay="1668"/>
                                          </p:stCondLst>
                                        </p:cTn>
                                        <p:tgtEl>
                                          <p:spTgt spid="168963">
                                            <p:txEl>
                                              <p:pRg st="0" end="0"/>
                                            </p:txEl>
                                          </p:spTgt>
                                        </p:tgtEl>
                                      </p:cBhvr>
                                      <p:to x="100000" y="100000"/>
                                    </p:animScale>
                                    <p:animScale>
                                      <p:cBhvr>
                                        <p:cTn id="19" dur="26">
                                          <p:stCondLst>
                                            <p:cond delay="1808"/>
                                          </p:stCondLst>
                                        </p:cTn>
                                        <p:tgtEl>
                                          <p:spTgt spid="168963">
                                            <p:txEl>
                                              <p:pRg st="0" end="0"/>
                                            </p:txEl>
                                          </p:spTgt>
                                        </p:tgtEl>
                                      </p:cBhvr>
                                      <p:to x="100000" y="95000"/>
                                    </p:animScale>
                                    <p:animScale>
                                      <p:cBhvr>
                                        <p:cTn id="20" dur="166" decel="50000">
                                          <p:stCondLst>
                                            <p:cond delay="1834"/>
                                          </p:stCondLst>
                                        </p:cTn>
                                        <p:tgtEl>
                                          <p:spTgt spid="168963">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6" presetClass="entr" presetSubtype="0" fill="hold" nodeType="clickEffect">
                                  <p:stCondLst>
                                    <p:cond delay="0"/>
                                  </p:stCondLst>
                                  <p:iterate type="lt">
                                    <p:tmPct val="10000"/>
                                  </p:iterate>
                                  <p:childTnLst>
                                    <p:set>
                                      <p:cBhvr>
                                        <p:cTn id="24" dur="1" fill="hold">
                                          <p:stCondLst>
                                            <p:cond delay="0"/>
                                          </p:stCondLst>
                                        </p:cTn>
                                        <p:tgtEl>
                                          <p:spTgt spid="168963">
                                            <p:txEl>
                                              <p:pRg st="2" end="2"/>
                                            </p:txEl>
                                          </p:spTgt>
                                        </p:tgtEl>
                                        <p:attrNameLst>
                                          <p:attrName>style.visibility</p:attrName>
                                        </p:attrNameLst>
                                      </p:cBhvr>
                                      <p:to>
                                        <p:strVal val="visible"/>
                                      </p:to>
                                    </p:set>
                                    <p:anim by="(-#ppt_w*2)" calcmode="lin" valueType="num">
                                      <p:cBhvr rctx="PPT">
                                        <p:cTn id="25" dur="500" autoRev="1" fill="hold">
                                          <p:stCondLst>
                                            <p:cond delay="0"/>
                                          </p:stCondLst>
                                        </p:cTn>
                                        <p:tgtEl>
                                          <p:spTgt spid="168963">
                                            <p:txEl>
                                              <p:pRg st="2" end="2"/>
                                            </p:txEl>
                                          </p:spTgt>
                                        </p:tgtEl>
                                        <p:attrNameLst>
                                          <p:attrName>ppt_w</p:attrName>
                                        </p:attrNameLst>
                                      </p:cBhvr>
                                    </p:anim>
                                    <p:anim by="(#ppt_w*0.50)" calcmode="lin" valueType="num">
                                      <p:cBhvr>
                                        <p:cTn id="26" dur="500" decel="50000" autoRev="1" fill="hold">
                                          <p:stCondLst>
                                            <p:cond delay="0"/>
                                          </p:stCondLst>
                                        </p:cTn>
                                        <p:tgtEl>
                                          <p:spTgt spid="168963">
                                            <p:txEl>
                                              <p:pRg st="2" end="2"/>
                                            </p:txEl>
                                          </p:spTgt>
                                        </p:tgtEl>
                                        <p:attrNameLst>
                                          <p:attrName>ppt_x</p:attrName>
                                        </p:attrNameLst>
                                      </p:cBhvr>
                                    </p:anim>
                                    <p:anim from="(-#ppt_h/2)" to="(#ppt_y)" calcmode="lin" valueType="num">
                                      <p:cBhvr>
                                        <p:cTn id="27" dur="1000" fill="hold">
                                          <p:stCondLst>
                                            <p:cond delay="0"/>
                                          </p:stCondLst>
                                        </p:cTn>
                                        <p:tgtEl>
                                          <p:spTgt spid="168963">
                                            <p:txEl>
                                              <p:pRg st="2" end="2"/>
                                            </p:txEl>
                                          </p:spTgt>
                                        </p:tgtEl>
                                        <p:attrNameLst>
                                          <p:attrName>ppt_y</p:attrName>
                                        </p:attrNameLst>
                                      </p:cBhvr>
                                    </p:anim>
                                    <p:animRot by="21600000">
                                      <p:cBhvr>
                                        <p:cTn id="28" dur="1000" fill="hold">
                                          <p:stCondLst>
                                            <p:cond delay="0"/>
                                          </p:stCondLst>
                                        </p:cTn>
                                        <p:tgtEl>
                                          <p:spTgt spid="168963">
                                            <p:txEl>
                                              <p:pRg st="2" end="2"/>
                                            </p:txEl>
                                          </p:spTgt>
                                        </p:tgtEl>
                                        <p:attrNameLst>
                                          <p:attrName>r</p:attrName>
                                        </p:attrNameLst>
                                      </p:cBhvr>
                                    </p:animRo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nodeType="clickEffect">
                                  <p:stCondLst>
                                    <p:cond delay="0"/>
                                  </p:stCondLst>
                                  <p:childTnLst>
                                    <p:set>
                                      <p:cBhvr>
                                        <p:cTn id="32" dur="1" fill="hold">
                                          <p:stCondLst>
                                            <p:cond delay="0"/>
                                          </p:stCondLst>
                                        </p:cTn>
                                        <p:tgtEl>
                                          <p:spTgt spid="168963">
                                            <p:txEl>
                                              <p:pRg st="4" end="4"/>
                                            </p:txEl>
                                          </p:spTgt>
                                        </p:tgtEl>
                                        <p:attrNameLst>
                                          <p:attrName>style.visibility</p:attrName>
                                        </p:attrNameLst>
                                      </p:cBhvr>
                                      <p:to>
                                        <p:strVal val="visible"/>
                                      </p:to>
                                    </p:set>
                                    <p:anim calcmode="lin" valueType="num">
                                      <p:cBhvr>
                                        <p:cTn id="33" dur="500" fill="hold"/>
                                        <p:tgtEl>
                                          <p:spTgt spid="168963">
                                            <p:txEl>
                                              <p:pRg st="4" end="4"/>
                                            </p:txEl>
                                          </p:spTgt>
                                        </p:tgtEl>
                                        <p:attrNameLst>
                                          <p:attrName>ppt_w</p:attrName>
                                        </p:attrNameLst>
                                      </p:cBhvr>
                                      <p:tavLst>
                                        <p:tav tm="0">
                                          <p:val>
                                            <p:strVal val="#ppt_w*0.05"/>
                                          </p:val>
                                        </p:tav>
                                        <p:tav tm="100000">
                                          <p:val>
                                            <p:strVal val="#ppt_w"/>
                                          </p:val>
                                        </p:tav>
                                      </p:tavLst>
                                    </p:anim>
                                    <p:anim calcmode="lin" valueType="num">
                                      <p:cBhvr>
                                        <p:cTn id="34" dur="500" fill="hold"/>
                                        <p:tgtEl>
                                          <p:spTgt spid="168963">
                                            <p:txEl>
                                              <p:pRg st="4" end="4"/>
                                            </p:txEl>
                                          </p:spTgt>
                                        </p:tgtEl>
                                        <p:attrNameLst>
                                          <p:attrName>ppt_h</p:attrName>
                                        </p:attrNameLst>
                                      </p:cBhvr>
                                      <p:tavLst>
                                        <p:tav tm="0">
                                          <p:val>
                                            <p:strVal val="#ppt_h"/>
                                          </p:val>
                                        </p:tav>
                                        <p:tav tm="100000">
                                          <p:val>
                                            <p:strVal val="#ppt_h"/>
                                          </p:val>
                                        </p:tav>
                                      </p:tavLst>
                                    </p:anim>
                                    <p:anim calcmode="lin" valueType="num">
                                      <p:cBhvr>
                                        <p:cTn id="35" dur="500" fill="hold"/>
                                        <p:tgtEl>
                                          <p:spTgt spid="168963">
                                            <p:txEl>
                                              <p:pRg st="4" end="4"/>
                                            </p:txEl>
                                          </p:spTgt>
                                        </p:tgtEl>
                                        <p:attrNameLst>
                                          <p:attrName>ppt_x</p:attrName>
                                        </p:attrNameLst>
                                      </p:cBhvr>
                                      <p:tavLst>
                                        <p:tav tm="0">
                                          <p:val>
                                            <p:strVal val="#ppt_x-.2"/>
                                          </p:val>
                                        </p:tav>
                                        <p:tav tm="100000">
                                          <p:val>
                                            <p:strVal val="#ppt_x"/>
                                          </p:val>
                                        </p:tav>
                                      </p:tavLst>
                                    </p:anim>
                                    <p:anim calcmode="lin" valueType="num">
                                      <p:cBhvr>
                                        <p:cTn id="36" dur="500" fill="hold"/>
                                        <p:tgtEl>
                                          <p:spTgt spid="168963">
                                            <p:txEl>
                                              <p:pRg st="4" end="4"/>
                                            </p:txEl>
                                          </p:spTgt>
                                        </p:tgtEl>
                                        <p:attrNameLst>
                                          <p:attrName>ppt_y</p:attrName>
                                        </p:attrNameLst>
                                      </p:cBhvr>
                                      <p:tavLst>
                                        <p:tav tm="0">
                                          <p:val>
                                            <p:strVal val="#ppt_y"/>
                                          </p:val>
                                        </p:tav>
                                        <p:tav tm="100000">
                                          <p:val>
                                            <p:strVal val="#ppt_y"/>
                                          </p:val>
                                        </p:tav>
                                      </p:tavLst>
                                    </p:anim>
                                    <p:animEffect transition="in" filter="fade">
                                      <p:cBhvr>
                                        <p:cTn id="37" dur="500"/>
                                        <p:tgtEl>
                                          <p:spTgt spid="168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39140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76200"/>
            <a:ext cx="9144000" cy="792163"/>
          </a:xfrm>
        </p:spPr>
        <p:txBody>
          <a:bodyPr/>
          <a:lstStyle/>
          <a:p>
            <a:pPr eaLnBrk="1" hangingPunct="1">
              <a:defRPr/>
            </a:pPr>
            <a:r>
              <a:rPr lang="zh-CN" altLang="en-US" sz="4000" dirty="0">
                <a:solidFill>
                  <a:srgbClr val="00FF00"/>
                </a:solidFill>
                <a:effectLst>
                  <a:outerShdw blurRad="38100" dist="38100" dir="2700000" algn="tl">
                    <a:srgbClr val="FFFFFF"/>
                  </a:outerShdw>
                </a:effectLst>
                <a:latin typeface="Georgia" charset="0"/>
                <a:ea typeface="宋体" charset="0"/>
                <a:cs typeface="宋体" charset="0"/>
              </a:rPr>
              <a:t>事功与言语的启示</a:t>
            </a:r>
            <a:endParaRPr lang="en-US" sz="4000" dirty="0">
              <a:solidFill>
                <a:srgbClr val="00FF00"/>
              </a:solidFill>
              <a:effectLst>
                <a:outerShdw blurRad="38100" dist="38100" dir="2700000" algn="tl">
                  <a:srgbClr val="FFFFFF"/>
                </a:outerShdw>
              </a:effectLst>
              <a:latin typeface="Georgia" charset="0"/>
              <a:cs typeface="Arial" charset="0"/>
            </a:endParaRPr>
          </a:p>
        </p:txBody>
      </p:sp>
      <p:sp>
        <p:nvSpPr>
          <p:cNvPr id="46083" name="Rectangle 3"/>
          <p:cNvSpPr>
            <a:spLocks noGrp="1" noChangeArrowheads="1"/>
          </p:cNvSpPr>
          <p:nvPr>
            <p:ph type="body" sz="half" idx="1"/>
          </p:nvPr>
        </p:nvSpPr>
        <p:spPr>
          <a:xfrm>
            <a:off x="457200" y="1066800"/>
            <a:ext cx="8153400" cy="5638800"/>
          </a:xfrm>
        </p:spPr>
        <p:txBody>
          <a:bodyPr/>
          <a:lstStyle/>
          <a:p>
            <a:pPr marL="533400" indent="-533400" eaLnBrk="1" hangingPunct="1">
              <a:buFontTx/>
              <a:buNone/>
              <a:defRPr/>
            </a:pPr>
            <a:r>
              <a:rPr lang="en-US" altLang="zh-CN" sz="3600" u="sng" dirty="0">
                <a:solidFill>
                  <a:srgbClr val="66FF99"/>
                </a:solidFill>
                <a:latin typeface="华文细黑"/>
                <a:ea typeface="华文细黑"/>
                <a:cs typeface="华文细黑"/>
              </a:rPr>
              <a:t>8 </a:t>
            </a:r>
            <a:r>
              <a:rPr lang="zh-CN" altLang="en-US" sz="3600" u="sng" dirty="0">
                <a:solidFill>
                  <a:srgbClr val="FFFF66"/>
                </a:solidFill>
                <a:latin typeface="华文细黑"/>
                <a:ea typeface="华文细黑"/>
                <a:cs typeface="华文细黑"/>
              </a:rPr>
              <a:t>大</a:t>
            </a:r>
            <a:r>
              <a:rPr lang="zh-CN" altLang="en-US" sz="3600" u="sng" dirty="0">
                <a:solidFill>
                  <a:srgbClr val="66FF99"/>
                </a:solidFill>
                <a:latin typeface="华文细黑"/>
                <a:ea typeface="华文细黑"/>
                <a:cs typeface="华文细黑"/>
              </a:rPr>
              <a:t>“我”的</a:t>
            </a:r>
            <a:r>
              <a:rPr lang="zh-CN" altLang="en-US" sz="3600" u="sng" dirty="0">
                <a:solidFill>
                  <a:srgbClr val="FFFF66"/>
                </a:solidFill>
                <a:latin typeface="华文细黑"/>
                <a:ea typeface="华文细黑"/>
                <a:cs typeface="华文细黑"/>
              </a:rPr>
              <a:t>发言</a:t>
            </a:r>
            <a:endParaRPr lang="en-US" altLang="zh-CN" sz="3600" u="sng" dirty="0">
              <a:solidFill>
                <a:srgbClr val="FFFF66"/>
              </a:solidFill>
              <a:latin typeface="华文细黑"/>
              <a:ea typeface="华文细黑"/>
              <a:cs typeface="华文细黑"/>
            </a:endParaRPr>
          </a:p>
          <a:p>
            <a:pPr marL="533400" indent="-533400" eaLnBrk="1" hangingPunct="1">
              <a:buFontTx/>
              <a:buNone/>
              <a:defRPr/>
            </a:pPr>
            <a:r>
              <a:rPr lang="en-US" altLang="zh-CN" sz="2800" dirty="0">
                <a:solidFill>
                  <a:srgbClr val="66FF99"/>
                </a:solidFill>
                <a:latin typeface="华文细黑"/>
                <a:ea typeface="华文细黑"/>
                <a:cs typeface="华文细黑"/>
              </a:rPr>
              <a:t>1.	“</a:t>
            </a:r>
            <a:r>
              <a:rPr lang="zh-CN" altLang="en-US" sz="2800" dirty="0">
                <a:solidFill>
                  <a:srgbClr val="66FF99"/>
                </a:solidFill>
                <a:latin typeface="华文细黑"/>
                <a:ea typeface="华文细黑"/>
                <a:cs typeface="华文细黑"/>
              </a:rPr>
              <a:t>我是生命的粮</a:t>
            </a:r>
            <a:r>
              <a:rPr lang="en-US" altLang="zh-CN" sz="2800" dirty="0">
                <a:solidFill>
                  <a:srgbClr val="66FF99"/>
                </a:solidFill>
                <a:latin typeface="华文细黑"/>
                <a:ea typeface="华文细黑"/>
                <a:cs typeface="华文细黑"/>
              </a:rPr>
              <a:t>” (6:35)</a:t>
            </a:r>
            <a:r>
              <a:rPr lang="en-US" altLang="zh-CN" sz="3600" dirty="0">
                <a:solidFill>
                  <a:srgbClr val="66FF99"/>
                </a:solidFill>
                <a:latin typeface="华文细黑"/>
                <a:ea typeface="华文细黑"/>
                <a:cs typeface="华文细黑"/>
              </a:rPr>
              <a:t> </a:t>
            </a:r>
          </a:p>
          <a:p>
            <a:pPr marL="533400" indent="-533400" eaLnBrk="1" hangingPunct="1">
              <a:buFontTx/>
              <a:buNone/>
              <a:defRPr/>
            </a:pPr>
            <a:r>
              <a:rPr lang="en-US" altLang="zh-CN" sz="2800" dirty="0">
                <a:solidFill>
                  <a:srgbClr val="66FF99"/>
                </a:solidFill>
                <a:latin typeface="华文细黑"/>
                <a:ea typeface="华文细黑"/>
                <a:cs typeface="华文细黑"/>
              </a:rPr>
              <a:t>2.	“</a:t>
            </a:r>
            <a:r>
              <a:rPr lang="zh-CN" altLang="en-US" sz="2800" dirty="0">
                <a:solidFill>
                  <a:srgbClr val="66FF99"/>
                </a:solidFill>
                <a:latin typeface="华文细黑"/>
                <a:ea typeface="华文细黑"/>
                <a:cs typeface="华文细黑"/>
              </a:rPr>
              <a:t>我是世界的光</a:t>
            </a:r>
            <a:r>
              <a:rPr lang="en-US" altLang="zh-CN" sz="2800" dirty="0">
                <a:solidFill>
                  <a:srgbClr val="66FF99"/>
                </a:solidFill>
                <a:latin typeface="华文细黑"/>
                <a:ea typeface="华文细黑"/>
                <a:cs typeface="华文细黑"/>
              </a:rPr>
              <a:t>” (8:12)</a:t>
            </a:r>
            <a:r>
              <a:rPr lang="en-US" altLang="zh-CN" sz="3600" dirty="0">
                <a:solidFill>
                  <a:srgbClr val="66FF99"/>
                </a:solidFill>
                <a:latin typeface="华文细黑"/>
                <a:ea typeface="华文细黑"/>
                <a:cs typeface="华文细黑"/>
              </a:rPr>
              <a:t> </a:t>
            </a:r>
          </a:p>
          <a:p>
            <a:pPr marL="533400" indent="-533400" eaLnBrk="1" hangingPunct="1">
              <a:buFontTx/>
              <a:buNone/>
              <a:defRPr/>
            </a:pPr>
            <a:r>
              <a:rPr lang="en-US" altLang="zh-CN" sz="2800" dirty="0">
                <a:solidFill>
                  <a:srgbClr val="66FF99"/>
                </a:solidFill>
                <a:latin typeface="华文细黑"/>
                <a:ea typeface="华文细黑"/>
                <a:cs typeface="华文细黑"/>
              </a:rPr>
              <a:t>3.	“</a:t>
            </a:r>
            <a:r>
              <a:rPr lang="zh-TW" altLang="en-US" sz="2800" dirty="0">
                <a:solidFill>
                  <a:srgbClr val="66FF99"/>
                </a:solidFill>
                <a:latin typeface="华文细黑"/>
                <a:ea typeface="华文细黑"/>
                <a:cs typeface="华文细黑"/>
              </a:rPr>
              <a:t>没 有 亚 伯 拉 罕 就 有 了 我</a:t>
            </a:r>
            <a:r>
              <a:rPr lang="en-US" altLang="zh-CN" sz="2800" dirty="0">
                <a:solidFill>
                  <a:srgbClr val="66FF99"/>
                </a:solidFill>
                <a:latin typeface="华文细黑"/>
                <a:ea typeface="华文细黑"/>
                <a:cs typeface="华文细黑"/>
              </a:rPr>
              <a:t>”(8:58)</a:t>
            </a:r>
            <a:endParaRPr lang="en-US" altLang="zh-CN" sz="3600" dirty="0">
              <a:solidFill>
                <a:srgbClr val="66FF99"/>
              </a:solidFill>
              <a:latin typeface="华文细黑"/>
              <a:ea typeface="华文细黑"/>
              <a:cs typeface="华文细黑"/>
            </a:endParaRPr>
          </a:p>
          <a:p>
            <a:pPr marL="533400" indent="-533400" eaLnBrk="1" hangingPunct="1">
              <a:buFontTx/>
              <a:buNone/>
              <a:defRPr/>
            </a:pPr>
            <a:r>
              <a:rPr lang="en-US" altLang="zh-CN" sz="2800" dirty="0">
                <a:solidFill>
                  <a:srgbClr val="66FF99"/>
                </a:solidFill>
                <a:latin typeface="华文细黑"/>
                <a:ea typeface="华文细黑"/>
                <a:cs typeface="华文细黑"/>
              </a:rPr>
              <a:t>4.	“</a:t>
            </a:r>
            <a:r>
              <a:rPr lang="zh-TW" altLang="en-US" sz="2800" dirty="0">
                <a:solidFill>
                  <a:srgbClr val="66FF99"/>
                </a:solidFill>
                <a:latin typeface="华文细黑"/>
                <a:ea typeface="华文细黑"/>
                <a:cs typeface="华文细黑"/>
              </a:rPr>
              <a:t>我 就 是 羊 的 门</a:t>
            </a:r>
            <a:r>
              <a:rPr lang="en-US" altLang="zh-CN" sz="2800" dirty="0">
                <a:solidFill>
                  <a:srgbClr val="66FF99"/>
                </a:solidFill>
                <a:latin typeface="华文细黑"/>
                <a:ea typeface="华文细黑"/>
                <a:cs typeface="华文细黑"/>
              </a:rPr>
              <a:t>” (10:7)</a:t>
            </a:r>
            <a:endParaRPr lang="en-US" altLang="zh-CN" sz="3600" dirty="0">
              <a:solidFill>
                <a:srgbClr val="66FF99"/>
              </a:solidFill>
              <a:latin typeface="华文细黑"/>
              <a:ea typeface="华文细黑"/>
              <a:cs typeface="华文细黑"/>
            </a:endParaRPr>
          </a:p>
          <a:p>
            <a:pPr marL="533400" indent="-533400" eaLnBrk="1" hangingPunct="1">
              <a:buFontTx/>
              <a:buAutoNum type="arabicPeriod" startAt="5"/>
              <a:defRPr/>
            </a:pPr>
            <a:r>
              <a:rPr lang="en-US" altLang="zh-CN" sz="2800" dirty="0">
                <a:solidFill>
                  <a:srgbClr val="66FF99"/>
                </a:solidFill>
                <a:latin typeface="华文细黑"/>
                <a:ea typeface="华文细黑"/>
                <a:cs typeface="华文细黑"/>
              </a:rPr>
              <a:t>“</a:t>
            </a:r>
            <a:r>
              <a:rPr lang="zh-CHT" altLang="en-US" sz="2800" dirty="0">
                <a:solidFill>
                  <a:srgbClr val="66FF99"/>
                </a:solidFill>
                <a:latin typeface="华文细黑"/>
                <a:ea typeface="华文细黑"/>
                <a:cs typeface="华文细黑"/>
              </a:rPr>
              <a:t>我 是 好 牧 人</a:t>
            </a:r>
            <a:r>
              <a:rPr lang="en-US" altLang="zh-CN" sz="2800" dirty="0">
                <a:solidFill>
                  <a:srgbClr val="66FF99"/>
                </a:solidFill>
                <a:latin typeface="华文细黑"/>
                <a:ea typeface="华文细黑"/>
                <a:cs typeface="华文细黑"/>
              </a:rPr>
              <a:t>” (10:11,14)</a:t>
            </a:r>
          </a:p>
          <a:p>
            <a:pPr marL="533400" indent="-533400" eaLnBrk="1" hangingPunct="1">
              <a:buFontTx/>
              <a:buNone/>
              <a:defRPr/>
            </a:pPr>
            <a:r>
              <a:rPr lang="en-US" altLang="zh-CN" sz="2800" dirty="0">
                <a:solidFill>
                  <a:srgbClr val="66FF99"/>
                </a:solidFill>
                <a:latin typeface="华文细黑"/>
                <a:ea typeface="华文细黑"/>
                <a:cs typeface="华文细黑"/>
              </a:rPr>
              <a:t>6.	“</a:t>
            </a:r>
            <a:r>
              <a:rPr lang="zh-TW" altLang="en-US" sz="2800" dirty="0">
                <a:solidFill>
                  <a:srgbClr val="66FF99"/>
                </a:solidFill>
                <a:latin typeface="华文细黑"/>
                <a:ea typeface="华文细黑"/>
                <a:cs typeface="华文细黑"/>
              </a:rPr>
              <a:t>复 活 在 我 ， 生 命 也 在 我</a:t>
            </a:r>
            <a:r>
              <a:rPr lang="en-US" altLang="zh-CN" sz="2800" dirty="0">
                <a:solidFill>
                  <a:srgbClr val="66FF99"/>
                </a:solidFill>
                <a:latin typeface="华文细黑"/>
                <a:ea typeface="华文细黑"/>
                <a:cs typeface="华文细黑"/>
              </a:rPr>
              <a:t>” (11:25)</a:t>
            </a:r>
          </a:p>
          <a:p>
            <a:pPr marL="533400" indent="-533400" eaLnBrk="1" hangingPunct="1">
              <a:buFontTx/>
              <a:buNone/>
              <a:defRPr/>
            </a:pPr>
            <a:r>
              <a:rPr lang="en-US" altLang="zh-CN" sz="2800" dirty="0">
                <a:solidFill>
                  <a:srgbClr val="66FF99"/>
                </a:solidFill>
                <a:latin typeface="华文细黑"/>
                <a:ea typeface="华文细黑"/>
                <a:cs typeface="华文细黑"/>
              </a:rPr>
              <a:t>7.	“</a:t>
            </a:r>
            <a:r>
              <a:rPr lang="zh-CHT" altLang="en-US" sz="2800" dirty="0">
                <a:solidFill>
                  <a:srgbClr val="66FF99"/>
                </a:solidFill>
                <a:latin typeface="华文细黑"/>
                <a:ea typeface="华文细黑"/>
                <a:cs typeface="华文细黑"/>
              </a:rPr>
              <a:t>我 就 是 道 路 、 真 理 、 生 命</a:t>
            </a:r>
            <a:r>
              <a:rPr lang="en-US" altLang="zh-CN" sz="2800" dirty="0">
                <a:solidFill>
                  <a:srgbClr val="66FF99"/>
                </a:solidFill>
                <a:latin typeface="华文细黑"/>
                <a:ea typeface="华文细黑"/>
                <a:cs typeface="华文细黑"/>
              </a:rPr>
              <a:t>” (14:6)</a:t>
            </a:r>
          </a:p>
          <a:p>
            <a:pPr marL="533400" indent="-533400" eaLnBrk="1" hangingPunct="1">
              <a:buFontTx/>
              <a:buAutoNum type="arabicPeriod" startAt="8"/>
              <a:defRPr/>
            </a:pPr>
            <a:r>
              <a:rPr lang="en-US" altLang="zh-CN" sz="2800" dirty="0">
                <a:solidFill>
                  <a:srgbClr val="66FF99"/>
                </a:solidFill>
                <a:latin typeface="华文细黑"/>
                <a:ea typeface="华文细黑"/>
                <a:cs typeface="华文细黑"/>
              </a:rPr>
              <a:t>“</a:t>
            </a:r>
            <a:r>
              <a:rPr lang="zh-TW" altLang="en-US" sz="2800" dirty="0">
                <a:solidFill>
                  <a:srgbClr val="66FF99"/>
                </a:solidFill>
                <a:latin typeface="华文细黑"/>
                <a:ea typeface="华文细黑"/>
                <a:cs typeface="华文细黑"/>
              </a:rPr>
              <a:t>我 是 真 葡 萄 树</a:t>
            </a:r>
            <a:r>
              <a:rPr lang="en-US" altLang="zh-CN" sz="2800" dirty="0">
                <a:solidFill>
                  <a:srgbClr val="66FF99"/>
                </a:solidFill>
                <a:latin typeface="华文细黑"/>
                <a:ea typeface="华文细黑"/>
                <a:cs typeface="华文细黑"/>
              </a:rPr>
              <a:t>” (15:1)</a:t>
            </a:r>
            <a:endParaRPr lang="en-US" sz="1800" dirty="0">
              <a:solidFill>
                <a:srgbClr val="66FF99"/>
              </a:solidFill>
              <a:latin typeface="华文细黑"/>
              <a:ea typeface="华文细黑"/>
              <a:cs typeface="华文细黑"/>
            </a:endParaRPr>
          </a:p>
          <a:p>
            <a:pPr marL="533400" indent="-533400" eaLnBrk="1" hangingPunct="1">
              <a:defRPr/>
            </a:pPr>
            <a:endParaRPr lang="en-US" altLang="zh-CN" sz="2800" dirty="0">
              <a:solidFill>
                <a:srgbClr val="66FF99"/>
              </a:solidFill>
              <a:latin typeface="华文细黑"/>
              <a:ea typeface="华文细黑"/>
              <a:cs typeface="华文细黑"/>
            </a:endParaRPr>
          </a:p>
        </p:txBody>
      </p:sp>
    </p:spTree>
    <p:extLst>
      <p:ext uri="{BB962C8B-B14F-4D97-AF65-F5344CB8AC3E}">
        <p14:creationId xmlns:p14="http://schemas.microsoft.com/office/powerpoint/2010/main" val="3497395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wipe(up)">
                                      <p:cBhvr>
                                        <p:cTn id="7" dur="75"/>
                                        <p:tgtEl>
                                          <p:spTgt spid="4608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wipe(up)">
                                      <p:cBhvr>
                                        <p:cTn id="12" dur="75"/>
                                        <p:tgtEl>
                                          <p:spTgt spid="4608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type.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46083">
                                            <p:txEl>
                                              <p:pRg st="2" end="2"/>
                                            </p:txEl>
                                          </p:spTgt>
                                        </p:tgtEl>
                                        <p:attrNameLst>
                                          <p:attrName>style.visibility</p:attrName>
                                        </p:attrNameLst>
                                      </p:cBhvr>
                                      <p:to>
                                        <p:strVal val="visible"/>
                                      </p:to>
                                    </p:set>
                                    <p:animEffect transition="in" filter="wipe(up)">
                                      <p:cBhvr>
                                        <p:cTn id="17" dur="75"/>
                                        <p:tgtEl>
                                          <p:spTgt spid="46083">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yp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46083">
                                            <p:txEl>
                                              <p:pRg st="3" end="3"/>
                                            </p:txEl>
                                          </p:spTgt>
                                        </p:tgtEl>
                                        <p:attrNameLst>
                                          <p:attrName>style.visibility</p:attrName>
                                        </p:attrNameLst>
                                      </p:cBhvr>
                                      <p:to>
                                        <p:strVal val="visible"/>
                                      </p:to>
                                    </p:set>
                                    <p:animEffect transition="in" filter="wipe(up)">
                                      <p:cBhvr>
                                        <p:cTn id="22" dur="75"/>
                                        <p:tgtEl>
                                          <p:spTgt spid="46083">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typ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46083">
                                            <p:txEl>
                                              <p:pRg st="4" end="4"/>
                                            </p:txEl>
                                          </p:spTgt>
                                        </p:tgtEl>
                                        <p:attrNameLst>
                                          <p:attrName>style.visibility</p:attrName>
                                        </p:attrNameLst>
                                      </p:cBhvr>
                                      <p:to>
                                        <p:strVal val="visible"/>
                                      </p:to>
                                    </p:set>
                                    <p:animEffect transition="in" filter="wipe(up)">
                                      <p:cBhvr>
                                        <p:cTn id="27" dur="75"/>
                                        <p:tgtEl>
                                          <p:spTgt spid="46083">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type.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iterate type="lt">
                                    <p:tmPct val="100000"/>
                                  </p:iterate>
                                  <p:childTnLst>
                                    <p:set>
                                      <p:cBhvr>
                                        <p:cTn id="31" dur="1" fill="hold">
                                          <p:stCondLst>
                                            <p:cond delay="0"/>
                                          </p:stCondLst>
                                        </p:cTn>
                                        <p:tgtEl>
                                          <p:spTgt spid="46083">
                                            <p:txEl>
                                              <p:pRg st="5" end="5"/>
                                            </p:txEl>
                                          </p:spTgt>
                                        </p:tgtEl>
                                        <p:attrNameLst>
                                          <p:attrName>style.visibility</p:attrName>
                                        </p:attrNameLst>
                                      </p:cBhvr>
                                      <p:to>
                                        <p:strVal val="visible"/>
                                      </p:to>
                                    </p:set>
                                    <p:animEffect transition="in" filter="wipe(up)">
                                      <p:cBhvr>
                                        <p:cTn id="32" dur="75"/>
                                        <p:tgtEl>
                                          <p:spTgt spid="46083">
                                            <p:txEl>
                                              <p:pRg st="5" end="5"/>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type.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iterate type="lt">
                                    <p:tmPct val="100000"/>
                                  </p:iterate>
                                  <p:childTnLst>
                                    <p:set>
                                      <p:cBhvr>
                                        <p:cTn id="36" dur="1" fill="hold">
                                          <p:stCondLst>
                                            <p:cond delay="0"/>
                                          </p:stCondLst>
                                        </p:cTn>
                                        <p:tgtEl>
                                          <p:spTgt spid="46083">
                                            <p:txEl>
                                              <p:pRg st="6" end="6"/>
                                            </p:txEl>
                                          </p:spTgt>
                                        </p:tgtEl>
                                        <p:attrNameLst>
                                          <p:attrName>style.visibility</p:attrName>
                                        </p:attrNameLst>
                                      </p:cBhvr>
                                      <p:to>
                                        <p:strVal val="visible"/>
                                      </p:to>
                                    </p:set>
                                    <p:animEffect transition="in" filter="wipe(up)">
                                      <p:cBhvr>
                                        <p:cTn id="37" dur="75"/>
                                        <p:tgtEl>
                                          <p:spTgt spid="46083">
                                            <p:txEl>
                                              <p:pRg st="6" end="6"/>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type.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iterate type="lt">
                                    <p:tmPct val="100000"/>
                                  </p:iterate>
                                  <p:childTnLst>
                                    <p:set>
                                      <p:cBhvr>
                                        <p:cTn id="41" dur="1" fill="hold">
                                          <p:stCondLst>
                                            <p:cond delay="0"/>
                                          </p:stCondLst>
                                        </p:cTn>
                                        <p:tgtEl>
                                          <p:spTgt spid="46083">
                                            <p:txEl>
                                              <p:pRg st="7" end="7"/>
                                            </p:txEl>
                                          </p:spTgt>
                                        </p:tgtEl>
                                        <p:attrNameLst>
                                          <p:attrName>style.visibility</p:attrName>
                                        </p:attrNameLst>
                                      </p:cBhvr>
                                      <p:to>
                                        <p:strVal val="visible"/>
                                      </p:to>
                                    </p:set>
                                    <p:animEffect transition="in" filter="wipe(up)">
                                      <p:cBhvr>
                                        <p:cTn id="42" dur="75"/>
                                        <p:tgtEl>
                                          <p:spTgt spid="46083">
                                            <p:txEl>
                                              <p:pRg st="7" end="7"/>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2" name="type.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iterate type="lt">
                                    <p:tmPct val="100000"/>
                                  </p:iterate>
                                  <p:childTnLst>
                                    <p:set>
                                      <p:cBhvr>
                                        <p:cTn id="46" dur="1" fill="hold">
                                          <p:stCondLst>
                                            <p:cond delay="0"/>
                                          </p:stCondLst>
                                        </p:cTn>
                                        <p:tgtEl>
                                          <p:spTgt spid="46083">
                                            <p:txEl>
                                              <p:pRg st="8" end="8"/>
                                            </p:txEl>
                                          </p:spTgt>
                                        </p:tgtEl>
                                        <p:attrNameLst>
                                          <p:attrName>style.visibility</p:attrName>
                                        </p:attrNameLst>
                                      </p:cBhvr>
                                      <p:to>
                                        <p:strVal val="visible"/>
                                      </p:to>
                                    </p:set>
                                    <p:animEffect transition="in" filter="wipe(up)">
                                      <p:cBhvr>
                                        <p:cTn id="47" dur="75"/>
                                        <p:tgtEl>
                                          <p:spTgt spid="46083">
                                            <p:txEl>
                                              <p:pRg st="8" end="8"/>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lang="zh-CN" altLang="en-US" dirty="0">
                <a:solidFill>
                  <a:srgbClr val="00FF00"/>
                </a:solidFill>
                <a:effectLst>
                  <a:outerShdw blurRad="38100" dist="38100" dir="2700000" algn="tl">
                    <a:srgbClr val="FFFFFF"/>
                  </a:outerShdw>
                </a:effectLst>
                <a:latin typeface="Arial" charset="0"/>
                <a:cs typeface="Arial" charset="0"/>
              </a:rPr>
              <a:t>九个神迹</a:t>
            </a:r>
            <a:r>
              <a:rPr lang="en-US" dirty="0">
                <a:solidFill>
                  <a:srgbClr val="00FF00"/>
                </a:solidFill>
                <a:effectLst>
                  <a:outerShdw blurRad="38100" dist="38100" dir="2700000" algn="tl">
                    <a:srgbClr val="FFFFFF"/>
                  </a:outerShdw>
                </a:effectLst>
                <a:latin typeface="Arial" charset="0"/>
                <a:cs typeface="Arial" charset="0"/>
              </a:rPr>
              <a:t>: </a:t>
            </a:r>
            <a:r>
              <a:rPr lang="zh-CN" altLang="en-US" dirty="0">
                <a:solidFill>
                  <a:srgbClr val="00FF00"/>
                </a:solidFill>
                <a:effectLst>
                  <a:outerShdw blurRad="38100" dist="38100" dir="2700000" algn="tl">
                    <a:srgbClr val="FFFFFF"/>
                  </a:outerShdw>
                </a:effectLst>
                <a:latin typeface="Arial" charset="0"/>
                <a:cs typeface="Arial" charset="0"/>
              </a:rPr>
              <a:t>永生的教导与应用</a:t>
            </a:r>
            <a:endParaRPr lang="en-US" sz="4000" dirty="0">
              <a:solidFill>
                <a:srgbClr val="00FF00"/>
              </a:solidFill>
              <a:effectLst>
                <a:outerShdw blurRad="38100" dist="38100" dir="2700000" algn="tl">
                  <a:srgbClr val="FFFFFF"/>
                </a:outerShdw>
              </a:effectLst>
              <a:latin typeface="Georgia" charset="0"/>
              <a:ea typeface="宋体" charset="0"/>
              <a:cs typeface="宋体" charset="0"/>
            </a:endParaRPr>
          </a:p>
        </p:txBody>
      </p:sp>
      <p:sp>
        <p:nvSpPr>
          <p:cNvPr id="48131" name="Rectangle 3"/>
          <p:cNvSpPr>
            <a:spLocks noGrp="1" noChangeArrowheads="1"/>
          </p:cNvSpPr>
          <p:nvPr>
            <p:ph type="body" sz="half" idx="1"/>
          </p:nvPr>
        </p:nvSpPr>
        <p:spPr>
          <a:xfrm>
            <a:off x="0" y="1600200"/>
            <a:ext cx="9144000" cy="4525963"/>
          </a:xfrm>
        </p:spPr>
        <p:txBody>
          <a:bodyPr/>
          <a:lstStyle/>
          <a:p>
            <a:pPr marL="533400" indent="-533400" eaLnBrk="1" hangingPunct="1">
              <a:buFontTx/>
              <a:buNone/>
              <a:defRPr/>
            </a:pP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1.	</a:t>
            </a:r>
            <a:r>
              <a:rPr lang="zh-CN" altLang="en-US" sz="2800" dirty="0">
                <a:solidFill>
                  <a:schemeClr val="bg1"/>
                </a:solidFill>
                <a:effectLst>
                  <a:outerShdw blurRad="38100" dist="38100" dir="2700000" algn="tl">
                    <a:srgbClr val="808080"/>
                  </a:outerShdw>
                </a:effectLst>
                <a:latin typeface="Arial" charset="0"/>
                <a:ea typeface="宋体" charset="0"/>
                <a:cs typeface="宋体" charset="0"/>
              </a:rPr>
              <a:t>在迦拿</a:t>
            </a:r>
            <a:r>
              <a:rPr lang="zh-CN" altLang="en-US" sz="2800" dirty="0">
                <a:solidFill>
                  <a:schemeClr val="bg1"/>
                </a:solidFill>
                <a:effectLst>
                  <a:outerShdw blurRad="38100" dist="38100" dir="2700000" algn="tl">
                    <a:srgbClr val="808080"/>
                  </a:outerShdw>
                </a:effectLst>
                <a:latin typeface="Arial" charset="0"/>
                <a:ea typeface="Arial" charset="0"/>
                <a:cs typeface="Arial" charset="0"/>
              </a:rPr>
              <a:t>变水为酒</a:t>
            </a:r>
            <a:r>
              <a:rPr lang="en-US" sz="2800" dirty="0">
                <a:solidFill>
                  <a:schemeClr val="bg1"/>
                </a:solidFill>
                <a:effectLst>
                  <a:outerShdw blurRad="38100" dist="38100" dir="2700000" algn="tl">
                    <a:srgbClr val="808080"/>
                  </a:outerShdw>
                </a:effectLst>
                <a:latin typeface="Arial" charset="0"/>
                <a:ea typeface="Arial" charset="0"/>
                <a:cs typeface="Arial" charset="0"/>
              </a:rPr>
              <a:t> </a:t>
            </a: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(2:1-11)</a:t>
            </a:r>
            <a:endParaRPr lang="en-US" altLang="zh-CN" dirty="0">
              <a:solidFill>
                <a:schemeClr val="bg1"/>
              </a:solidFill>
              <a:effectLst>
                <a:outerShdw blurRad="38100" dist="38100" dir="2700000" algn="tl">
                  <a:srgbClr val="808080"/>
                </a:outerShdw>
              </a:effectLst>
              <a:latin typeface="Comic Sans MS" charset="0"/>
              <a:ea typeface="宋体" charset="0"/>
              <a:cs typeface="宋体" charset="0"/>
            </a:endParaRPr>
          </a:p>
          <a:p>
            <a:pPr marL="533400" indent="-533400" eaLnBrk="1" hangingPunct="1">
              <a:buFontTx/>
              <a:buNone/>
              <a:defRPr/>
            </a:pPr>
            <a:r>
              <a:rPr lang="en-US" altLang="zh-CN" sz="2800" dirty="0">
                <a:solidFill>
                  <a:srgbClr val="FFFF66"/>
                </a:solidFill>
                <a:effectLst>
                  <a:outerShdw blurRad="38100" dist="38100" dir="2700000" algn="tl">
                    <a:srgbClr val="FFFFFF"/>
                  </a:outerShdw>
                </a:effectLst>
                <a:latin typeface="Arial" charset="0"/>
                <a:ea typeface="宋体" charset="0"/>
                <a:cs typeface="宋体" charset="0"/>
              </a:rPr>
              <a:t>	</a:t>
            </a:r>
            <a:r>
              <a:rPr lang="zh-CN" altLang="en-US" sz="2800" dirty="0">
                <a:solidFill>
                  <a:srgbClr val="FFFF66"/>
                </a:solidFill>
              </a:rPr>
              <a:t>永恒的生命的喜悦</a:t>
            </a:r>
            <a:r>
              <a:rPr lang="en-US" altLang="zh-CN" sz="2800" i="1" dirty="0">
                <a:solidFill>
                  <a:srgbClr val="FFFF66"/>
                </a:solidFill>
                <a:effectLst>
                  <a:outerShdw blurRad="38100" dist="38100" dir="2700000" algn="tl">
                    <a:srgbClr val="FFFFFF"/>
                  </a:outerShdw>
                </a:effectLst>
                <a:latin typeface="Arial" charset="0"/>
                <a:ea typeface="宋体" charset="0"/>
                <a:cs typeface="宋体" charset="0"/>
              </a:rPr>
              <a:t>. </a:t>
            </a:r>
          </a:p>
          <a:p>
            <a:pPr marL="533400" indent="-533400" eaLnBrk="1" hangingPunct="1">
              <a:buFontTx/>
              <a:buNone/>
              <a:defRPr/>
            </a:pPr>
            <a:r>
              <a:rPr lang="en-US" altLang="zh-CN" sz="2800" i="1"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dirty="0">
                <a:solidFill>
                  <a:schemeClr val="bg1"/>
                </a:solidFill>
              </a:rPr>
              <a:t>如果他可以改变水，他也可以改变我。</a:t>
            </a:r>
            <a:endParaRPr lang="en-US" altLang="zh-CN" sz="2800" dirty="0">
              <a:solidFill>
                <a:schemeClr val="bg1"/>
              </a:solidFill>
            </a:endParaRPr>
          </a:p>
          <a:p>
            <a:pPr marL="533400" indent="-533400" eaLnBrk="1" hangingPunct="1">
              <a:buFontTx/>
              <a:buNone/>
              <a:defRPr/>
            </a:pPr>
            <a:endParaRPr lang="en-US" altLang="zh-CN" sz="2800" i="1" dirty="0">
              <a:solidFill>
                <a:schemeClr val="bg1"/>
              </a:solidFill>
              <a:effectLst>
                <a:outerShdw blurRad="38100" dist="38100" dir="2700000" algn="tl">
                  <a:srgbClr val="808080"/>
                </a:outerShdw>
              </a:effectLst>
              <a:latin typeface="Arial" charset="0"/>
              <a:ea typeface="宋体" charset="0"/>
              <a:cs typeface="宋体" charset="0"/>
            </a:endParaRPr>
          </a:p>
          <a:p>
            <a:pPr marL="533400" indent="-533400" algn="just" eaLnBrk="1" hangingPunct="1">
              <a:buFontTx/>
              <a:buNone/>
              <a:defRPr/>
            </a:pP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2.	</a:t>
            </a:r>
            <a:r>
              <a:rPr lang="zh-CN" altLang="en-US" sz="2800" dirty="0">
                <a:solidFill>
                  <a:srgbClr val="FFFFFF"/>
                </a:solidFill>
                <a:effectLst>
                  <a:outerShdw blurRad="38100" dist="38100" dir="2700000" algn="tl">
                    <a:srgbClr val="808080"/>
                  </a:outerShdw>
                </a:effectLst>
                <a:latin typeface="Arial" charset="0"/>
                <a:ea typeface="宋体" charset="0"/>
                <a:cs typeface="宋体" charset="0"/>
              </a:rPr>
              <a:t>在</a:t>
            </a:r>
            <a:r>
              <a:rPr lang="zh-CN" altLang="en-US" sz="2800" dirty="0">
                <a:solidFill>
                  <a:srgbClr val="FFFFFF"/>
                </a:solidFill>
              </a:rPr>
              <a:t>迦百农</a:t>
            </a:r>
            <a:r>
              <a:rPr lang="zh-CN" altLang="en-US" sz="2800" dirty="0">
                <a:solidFill>
                  <a:srgbClr val="FFFFFF"/>
                </a:solidFill>
                <a:effectLst>
                  <a:outerShdw blurRad="38100" dist="38100" dir="2700000" algn="tl">
                    <a:srgbClr val="808080"/>
                  </a:outerShdw>
                </a:effectLst>
                <a:latin typeface="Arial" charset="0"/>
                <a:ea typeface="宋体" charset="0"/>
                <a:cs typeface="宋体" charset="0"/>
              </a:rPr>
              <a:t>医</a:t>
            </a:r>
            <a:r>
              <a:rPr lang="zh-CN" altLang="en-US" sz="2800" dirty="0">
                <a:solidFill>
                  <a:schemeClr val="bg1"/>
                </a:solidFill>
                <a:effectLst>
                  <a:outerShdw blurRad="38100" dist="38100" dir="2700000" algn="tl">
                    <a:srgbClr val="808080"/>
                  </a:outerShdw>
                </a:effectLst>
                <a:latin typeface="Arial" charset="0"/>
                <a:ea typeface="宋体" charset="0"/>
                <a:cs typeface="宋体" charset="0"/>
              </a:rPr>
              <a:t>治</a:t>
            </a:r>
            <a:r>
              <a:rPr lang="zh-CN" altLang="en-US" sz="2800" dirty="0">
                <a:solidFill>
                  <a:srgbClr val="FFFFFF"/>
                </a:solidFill>
                <a:effectLst>
                  <a:outerShdw blurRad="38100" dist="38100" dir="2700000" algn="tl">
                    <a:srgbClr val="808080"/>
                  </a:outerShdw>
                </a:effectLst>
                <a:latin typeface="Arial"/>
                <a:ea typeface="Arial" charset="0"/>
                <a:cs typeface="Arial"/>
              </a:rPr>
              <a:t>大臣的儿子</a:t>
            </a: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 (4:46-54)</a:t>
            </a:r>
          </a:p>
          <a:p>
            <a:pPr marL="533400" indent="-533400" algn="just" eaLnBrk="1" hangingPunct="1">
              <a:buFontTx/>
              <a:buNone/>
              <a:defRPr/>
            </a:pPr>
            <a:r>
              <a:rPr lang="en-US" altLang="zh-CN" sz="2800" i="1" dirty="0">
                <a:solidFill>
                  <a:srgbClr val="FFFF66"/>
                </a:solidFill>
                <a:effectLst>
                  <a:outerShdw blurRad="38100" dist="38100" dir="2700000" algn="tl">
                    <a:srgbClr val="FFFFFF"/>
                  </a:outerShdw>
                </a:effectLst>
                <a:latin typeface="Arial" charset="0"/>
                <a:ea typeface="宋体" charset="0"/>
                <a:cs typeface="宋体" charset="0"/>
              </a:rPr>
              <a:t>	</a:t>
            </a:r>
            <a:r>
              <a:rPr lang="zh-CN" altLang="en-US" sz="2800" dirty="0">
                <a:solidFill>
                  <a:srgbClr val="FFFF66"/>
                </a:solidFill>
              </a:rPr>
              <a:t>得永生的条件</a:t>
            </a:r>
            <a:r>
              <a:rPr lang="en-US" altLang="zh-CN" sz="2800" i="1" dirty="0">
                <a:solidFill>
                  <a:srgbClr val="FFFF66"/>
                </a:solidFill>
                <a:effectLst>
                  <a:outerShdw blurRad="38100" dist="38100" dir="2700000" algn="tl">
                    <a:srgbClr val="FFFFFF"/>
                  </a:outerShdw>
                </a:effectLst>
                <a:latin typeface="Arial" charset="0"/>
                <a:ea typeface="宋体" charset="0"/>
                <a:cs typeface="宋体" charset="0"/>
              </a:rPr>
              <a:t>(</a:t>
            </a:r>
            <a:r>
              <a:rPr lang="zh-CN" altLang="en-US" sz="2800" i="1" dirty="0">
                <a:solidFill>
                  <a:srgbClr val="FFFF66"/>
                </a:solidFill>
                <a:effectLst>
                  <a:outerShdw blurRad="38100" dist="38100" dir="2700000" algn="tl">
                    <a:srgbClr val="FFFFFF"/>
                  </a:outerShdw>
                </a:effectLst>
                <a:latin typeface="Arial" charset="0"/>
                <a:ea typeface="宋体" charset="0"/>
                <a:cs typeface="宋体" charset="0"/>
              </a:rPr>
              <a:t>信心</a:t>
            </a:r>
            <a:r>
              <a:rPr lang="en-US" altLang="zh-CN" sz="2800" i="1" dirty="0">
                <a:solidFill>
                  <a:srgbClr val="FFFF66"/>
                </a:solidFill>
                <a:effectLst>
                  <a:outerShdw blurRad="38100" dist="38100" dir="2700000" algn="tl">
                    <a:srgbClr val="FFFFFF"/>
                  </a:outerShdw>
                </a:effectLst>
                <a:latin typeface="Arial" charset="0"/>
                <a:ea typeface="宋体" charset="0"/>
                <a:cs typeface="宋体" charset="0"/>
              </a:rPr>
              <a:t>)</a:t>
            </a:r>
            <a:r>
              <a:rPr lang="en-US" altLang="zh-CN" sz="2800" i="1" dirty="0">
                <a:solidFill>
                  <a:srgbClr val="FFFF66"/>
                </a:solidFill>
                <a:effectLst>
                  <a:outerShdw blurRad="38100" dist="38100" dir="2700000" algn="tl">
                    <a:srgbClr val="808080"/>
                  </a:outerShdw>
                </a:effectLst>
                <a:latin typeface="Arial" charset="0"/>
                <a:ea typeface="宋体" charset="0"/>
                <a:cs typeface="宋体" charset="0"/>
              </a:rPr>
              <a:t> </a:t>
            </a:r>
          </a:p>
          <a:p>
            <a:pPr marL="533400" indent="-533400" algn="just" eaLnBrk="1" hangingPunct="1">
              <a:buFontTx/>
              <a:buNone/>
              <a:defRPr/>
            </a:pPr>
            <a:r>
              <a:rPr lang="en-US" altLang="zh-CN" sz="2800" i="1"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i="1" dirty="0">
                <a:solidFill>
                  <a:schemeClr val="bg1"/>
                </a:solidFill>
                <a:effectLst>
                  <a:outerShdw blurRad="38100" dist="38100" dir="2700000" algn="tl">
                    <a:srgbClr val="808080"/>
                  </a:outerShdw>
                </a:effectLst>
                <a:latin typeface="Arial" charset="0"/>
                <a:ea typeface="宋体" charset="0"/>
                <a:cs typeface="宋体" charset="0"/>
              </a:rPr>
              <a:t>主的关心就在指尺</a:t>
            </a:r>
            <a:endParaRPr lang="en-US" altLang="zh-CN" dirty="0">
              <a:solidFill>
                <a:schemeClr val="bg1"/>
              </a:solidFill>
              <a:effectLst>
                <a:outerShdw blurRad="38100" dist="38100" dir="2700000" algn="tl">
                  <a:srgbClr val="808080"/>
                </a:outerShdw>
              </a:effectLst>
              <a:latin typeface="Comic Sans MS" charset="0"/>
              <a:ea typeface="宋体" charset="0"/>
              <a:cs typeface="宋体" charset="0"/>
            </a:endParaRPr>
          </a:p>
          <a:p>
            <a:pPr marL="533400" indent="-533400" eaLnBrk="1" hangingPunct="1">
              <a:defRPr/>
            </a:pPr>
            <a:endParaRPr lang="en-US" altLang="zh-CN" sz="2800" i="1" dirty="0">
              <a:solidFill>
                <a:schemeClr val="bg1"/>
              </a:solidFill>
              <a:effectLst>
                <a:outerShdw blurRad="38100" dist="38100" dir="2700000" algn="tl">
                  <a:srgbClr val="808080"/>
                </a:outerShdw>
              </a:effectLst>
              <a:latin typeface="Arial" charset="0"/>
              <a:ea typeface="宋体" charset="0"/>
              <a:cs typeface="宋体" charset="0"/>
            </a:endParaRPr>
          </a:p>
        </p:txBody>
      </p:sp>
    </p:spTree>
    <p:extLst>
      <p:ext uri="{BB962C8B-B14F-4D97-AF65-F5344CB8AC3E}">
        <p14:creationId xmlns:p14="http://schemas.microsoft.com/office/powerpoint/2010/main" val="2228589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slide(fromTop)">
                                      <p:cBhvr>
                                        <p:cTn id="7" dur="500"/>
                                        <p:tgtEl>
                                          <p:spTgt spid="4813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slide(fromTop)">
                                      <p:cBhvr>
                                        <p:cTn id="12" dur="500"/>
                                        <p:tgtEl>
                                          <p:spTgt spid="4813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slide(fromTop)">
                                      <p:cBhvr>
                                        <p:cTn id="17" dur="500"/>
                                        <p:tgtEl>
                                          <p:spTgt spid="48131">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48131">
                                            <p:txEl>
                                              <p:pRg st="4" end="4"/>
                                            </p:txEl>
                                          </p:spTgt>
                                        </p:tgtEl>
                                        <p:attrNameLst>
                                          <p:attrName>style.visibility</p:attrName>
                                        </p:attrNameLst>
                                      </p:cBhvr>
                                      <p:to>
                                        <p:strVal val="visible"/>
                                      </p:to>
                                    </p:set>
                                    <p:animEffect transition="in" filter="slide(fromTop)">
                                      <p:cBhvr>
                                        <p:cTn id="22" dur="500"/>
                                        <p:tgtEl>
                                          <p:spTgt spid="48131">
                                            <p:txEl>
                                              <p:pRg st="4" end="4"/>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48131">
                                            <p:txEl>
                                              <p:pRg st="5" end="5"/>
                                            </p:txEl>
                                          </p:spTgt>
                                        </p:tgtEl>
                                        <p:attrNameLst>
                                          <p:attrName>style.visibility</p:attrName>
                                        </p:attrNameLst>
                                      </p:cBhvr>
                                      <p:to>
                                        <p:strVal val="visible"/>
                                      </p:to>
                                    </p:set>
                                    <p:animEffect transition="in" filter="slide(fromTop)">
                                      <p:cBhvr>
                                        <p:cTn id="27" dur="500"/>
                                        <p:tgtEl>
                                          <p:spTgt spid="48131">
                                            <p:txEl>
                                              <p:pRg st="5" end="5"/>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8131">
                                            <p:txEl>
                                              <p:pRg st="6" end="6"/>
                                            </p:txEl>
                                          </p:spTgt>
                                        </p:tgtEl>
                                        <p:attrNameLst>
                                          <p:attrName>style.visibility</p:attrName>
                                        </p:attrNameLst>
                                      </p:cBhvr>
                                      <p:to>
                                        <p:strVal val="visible"/>
                                      </p:to>
                                    </p:set>
                                    <p:animEffect transition="in" filter="slide(fromTop)">
                                      <p:cBhvr>
                                        <p:cTn id="32" dur="500"/>
                                        <p:tgtEl>
                                          <p:spTgt spid="48131">
                                            <p:txEl>
                                              <p:pRg st="6" end="6"/>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defRPr/>
            </a:pPr>
            <a:r>
              <a:rPr lang="zh-CN" altLang="en-US" dirty="0">
                <a:solidFill>
                  <a:srgbClr val="00FF00"/>
                </a:solidFill>
                <a:effectLst>
                  <a:outerShdw blurRad="38100" dist="38100" dir="2700000" algn="tl">
                    <a:srgbClr val="FFFFFF"/>
                  </a:outerShdw>
                </a:effectLst>
                <a:latin typeface="Arial" charset="0"/>
                <a:cs typeface="Arial" charset="0"/>
              </a:rPr>
              <a:t>九个神迹</a:t>
            </a:r>
            <a:r>
              <a:rPr lang="en-US" dirty="0">
                <a:solidFill>
                  <a:srgbClr val="00FF00"/>
                </a:solidFill>
                <a:effectLst>
                  <a:outerShdw blurRad="38100" dist="38100" dir="2700000" algn="tl">
                    <a:srgbClr val="FFFFFF"/>
                  </a:outerShdw>
                </a:effectLst>
                <a:latin typeface="Arial" charset="0"/>
                <a:cs typeface="Arial" charset="0"/>
              </a:rPr>
              <a:t>: </a:t>
            </a:r>
            <a:r>
              <a:rPr lang="zh-CN" altLang="en-US" dirty="0">
                <a:solidFill>
                  <a:srgbClr val="00FF00"/>
                </a:solidFill>
                <a:effectLst>
                  <a:outerShdw blurRad="38100" dist="38100" dir="2700000" algn="tl">
                    <a:srgbClr val="FFFFFF"/>
                  </a:outerShdw>
                </a:effectLst>
                <a:latin typeface="Arial" charset="0"/>
                <a:cs typeface="Arial" charset="0"/>
              </a:rPr>
              <a:t>永生的教导与应用</a:t>
            </a:r>
            <a:endParaRPr lang="en-US" sz="4000" dirty="0">
              <a:solidFill>
                <a:srgbClr val="00FF00"/>
              </a:solidFill>
              <a:effectLst>
                <a:outerShdw blurRad="38100" dist="38100" dir="2700000" algn="tl">
                  <a:srgbClr val="FFFFFF"/>
                </a:outerShdw>
              </a:effectLst>
              <a:latin typeface="Georgia" charset="0"/>
              <a:ea typeface="宋体" charset="0"/>
              <a:cs typeface="宋体" charset="0"/>
            </a:endParaRPr>
          </a:p>
        </p:txBody>
      </p:sp>
      <p:sp>
        <p:nvSpPr>
          <p:cNvPr id="115715" name="Rectangle 3"/>
          <p:cNvSpPr>
            <a:spLocks noGrp="1" noChangeArrowheads="1"/>
          </p:cNvSpPr>
          <p:nvPr>
            <p:ph type="body" sz="half" idx="1"/>
          </p:nvPr>
        </p:nvSpPr>
        <p:spPr>
          <a:xfrm>
            <a:off x="0" y="2057400"/>
            <a:ext cx="9144000" cy="3459163"/>
          </a:xfrm>
        </p:spPr>
        <p:txBody>
          <a:bodyPr/>
          <a:lstStyle/>
          <a:p>
            <a:pPr marL="533400" indent="-533400" algn="just" eaLnBrk="1" hangingPunct="1">
              <a:lnSpc>
                <a:spcPct val="80000"/>
              </a:lnSpc>
              <a:buFontTx/>
              <a:buAutoNum type="arabicPeriod" startAt="3"/>
              <a:defRPr/>
            </a:pPr>
            <a:r>
              <a:rPr lang="zh-CN" altLang="en-US" sz="2800" dirty="0">
                <a:solidFill>
                  <a:srgbClr val="FFFFFF"/>
                </a:solidFill>
              </a:rPr>
              <a:t>在耶路撒冷，靠近羊门的无效池子的医治</a:t>
            </a:r>
            <a:r>
              <a:rPr lang="en-US" altLang="zh-CN" sz="2800" dirty="0">
                <a:solidFill>
                  <a:srgbClr val="FFFFFF"/>
                </a:solidFill>
                <a:effectLst>
                  <a:outerShdw blurRad="38100" dist="38100" dir="2700000" algn="tl">
                    <a:srgbClr val="808080"/>
                  </a:outerShdw>
                </a:effectLst>
                <a:latin typeface="Arial" charset="0"/>
                <a:ea typeface="宋体" charset="0"/>
                <a:cs typeface="宋体" charset="0"/>
              </a:rPr>
              <a:t> (5:1-18) </a:t>
            </a:r>
          </a:p>
          <a:p>
            <a:pPr marL="533400" indent="-533400" algn="just" eaLnBrk="1" hangingPunct="1">
              <a:lnSpc>
                <a:spcPct val="80000"/>
              </a:lnSpc>
              <a:buFontTx/>
              <a:buNone/>
              <a:defRPr/>
            </a:pP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i="1" dirty="0">
                <a:solidFill>
                  <a:srgbClr val="FFFF66"/>
                </a:solidFill>
                <a:effectLst>
                  <a:outerShdw blurRad="38100" dist="38100" dir="2700000" algn="tl">
                    <a:srgbClr val="FFFFFF"/>
                  </a:outerShdw>
                </a:effectLst>
                <a:latin typeface="Arial" charset="0"/>
                <a:ea typeface="宋体" charset="0"/>
                <a:cs typeface="宋体" charset="0"/>
              </a:rPr>
              <a:t>住在永生里的能力</a:t>
            </a:r>
            <a:endParaRPr lang="en-US" altLang="zh-CN" sz="2800" i="1" dirty="0">
              <a:solidFill>
                <a:srgbClr val="FFFF66"/>
              </a:solidFill>
              <a:effectLst>
                <a:outerShdw blurRad="38100" dist="38100" dir="2700000" algn="tl">
                  <a:srgbClr val="FFFFFF"/>
                </a:outerShdw>
              </a:effectLst>
              <a:latin typeface="Arial" charset="0"/>
              <a:ea typeface="宋体" charset="0"/>
              <a:cs typeface="宋体" charset="0"/>
            </a:endParaRPr>
          </a:p>
          <a:p>
            <a:pPr marL="533400" indent="-533400" algn="just" eaLnBrk="1" hangingPunct="1">
              <a:lnSpc>
                <a:spcPct val="80000"/>
              </a:lnSpc>
              <a:buFontTx/>
              <a:buNone/>
              <a:defRPr/>
            </a:pPr>
            <a:r>
              <a:rPr lang="en-US" altLang="zh-CN" sz="2800" i="1"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i="1" dirty="0">
                <a:solidFill>
                  <a:schemeClr val="bg1"/>
                </a:solidFill>
                <a:effectLst>
                  <a:outerShdw blurRad="38100" dist="38100" dir="2700000" algn="tl">
                    <a:srgbClr val="808080"/>
                  </a:outerShdw>
                </a:effectLst>
                <a:latin typeface="Arial" charset="0"/>
                <a:ea typeface="宋体" charset="0"/>
                <a:cs typeface="宋体" charset="0"/>
              </a:rPr>
              <a:t>在主的权柄里没</a:t>
            </a:r>
            <a:r>
              <a:rPr lang="zh-CN" altLang="en-US" sz="2800" i="1" dirty="0">
                <a:solidFill>
                  <a:srgbClr val="FFFFFF"/>
                </a:solidFill>
                <a:effectLst>
                  <a:outerShdw blurRad="38100" dist="38100" dir="2700000" algn="tl">
                    <a:srgbClr val="808080"/>
                  </a:outerShdw>
                </a:effectLst>
                <a:latin typeface="Arial" charset="0"/>
                <a:ea typeface="宋体" charset="0"/>
                <a:cs typeface="宋体" charset="0"/>
              </a:rPr>
              <a:t>有限制</a:t>
            </a:r>
            <a:endParaRPr lang="en-US" altLang="zh-CN" sz="2800" i="1" dirty="0">
              <a:solidFill>
                <a:srgbClr val="FFFFFF"/>
              </a:solidFill>
              <a:effectLst>
                <a:outerShdw blurRad="38100" dist="38100" dir="2700000" algn="tl">
                  <a:srgbClr val="808080"/>
                </a:outerShdw>
              </a:effectLst>
              <a:latin typeface="Arial" charset="0"/>
              <a:ea typeface="宋体" charset="0"/>
              <a:cs typeface="宋体" charset="0"/>
            </a:endParaRPr>
          </a:p>
          <a:p>
            <a:pPr marL="533400" indent="-533400" algn="just" eaLnBrk="1" hangingPunct="1">
              <a:lnSpc>
                <a:spcPct val="80000"/>
              </a:lnSpc>
              <a:buFontTx/>
              <a:buNone/>
              <a:defRPr/>
            </a:pPr>
            <a:endParaRPr lang="en-US" altLang="zh-CN" sz="2800" i="1" dirty="0">
              <a:solidFill>
                <a:schemeClr val="bg1"/>
              </a:solidFill>
              <a:effectLst>
                <a:outerShdw blurRad="38100" dist="38100" dir="2700000" algn="tl">
                  <a:srgbClr val="808080"/>
                </a:outerShdw>
              </a:effectLst>
              <a:latin typeface="Arial" charset="0"/>
              <a:ea typeface="宋体" charset="0"/>
              <a:cs typeface="宋体" charset="0"/>
            </a:endParaRPr>
          </a:p>
          <a:p>
            <a:pPr marL="533400" indent="-533400" algn="just" eaLnBrk="1" hangingPunct="1">
              <a:lnSpc>
                <a:spcPct val="80000"/>
              </a:lnSpc>
              <a:buFontTx/>
              <a:buAutoNum type="arabicPeriod" startAt="4"/>
              <a:defRPr/>
            </a:pPr>
            <a:r>
              <a:rPr lang="zh-CN" altLang="en-US" sz="2800" dirty="0">
                <a:solidFill>
                  <a:srgbClr val="FFFFFF"/>
                </a:solidFill>
                <a:effectLst>
                  <a:outerShdw blurRad="38100" dist="38100" dir="2700000" algn="tl">
                    <a:srgbClr val="808080"/>
                  </a:outerShdw>
                </a:effectLst>
                <a:latin typeface="Arial" charset="0"/>
                <a:ea typeface="宋体" charset="0"/>
                <a:cs typeface="宋体" charset="0"/>
              </a:rPr>
              <a:t>在</a:t>
            </a:r>
            <a:r>
              <a:rPr lang="zh-CN" altLang="en-US" sz="2800" dirty="0">
                <a:solidFill>
                  <a:srgbClr val="FFFFFF"/>
                </a:solidFill>
              </a:rPr>
              <a:t>加利利海，</a:t>
            </a:r>
            <a:r>
              <a:rPr lang="en-US" altLang="zh-CN" sz="2800" dirty="0">
                <a:solidFill>
                  <a:srgbClr val="FFFFFF"/>
                </a:solidFill>
              </a:rPr>
              <a:t> </a:t>
            </a:r>
            <a:r>
              <a:rPr lang="zh-CN" altLang="en-US" sz="2800" dirty="0">
                <a:solidFill>
                  <a:srgbClr val="FFFFFF"/>
                </a:solidFill>
              </a:rPr>
              <a:t>耶稣喂饱五千人</a:t>
            </a:r>
            <a:r>
              <a:rPr lang="en-US" altLang="zh-CN" sz="2800" dirty="0">
                <a:solidFill>
                  <a:srgbClr val="FFFFFF"/>
                </a:solidFill>
                <a:effectLst>
                  <a:outerShdw blurRad="38100" dist="38100" dir="2700000" algn="tl">
                    <a:srgbClr val="808080"/>
                  </a:outerShdw>
                </a:effectLst>
                <a:latin typeface="Arial" charset="0"/>
                <a:ea typeface="宋体" charset="0"/>
                <a:cs typeface="宋体" charset="0"/>
              </a:rPr>
              <a:t> (6:5-14)</a:t>
            </a:r>
            <a:r>
              <a:rPr lang="en-US" altLang="zh-CN" sz="2800" dirty="0">
                <a:solidFill>
                  <a:srgbClr val="FFFFFF"/>
                </a:solidFill>
                <a:effectLst>
                  <a:outerShdw blurRad="38100" dist="38100" dir="2700000" algn="tl">
                    <a:srgbClr val="FFFFFF"/>
                  </a:outerShdw>
                </a:effectLst>
                <a:latin typeface="Arial" charset="0"/>
                <a:ea typeface="宋体" charset="0"/>
                <a:cs typeface="宋体" charset="0"/>
              </a:rPr>
              <a:t> </a:t>
            </a:r>
          </a:p>
          <a:p>
            <a:pPr marL="533400" indent="-533400" algn="just" eaLnBrk="1" hangingPunct="1">
              <a:lnSpc>
                <a:spcPct val="80000"/>
              </a:lnSpc>
              <a:buFontTx/>
              <a:buNone/>
              <a:defRPr/>
            </a:pPr>
            <a:r>
              <a:rPr lang="en-US" altLang="zh-CN" sz="2800" dirty="0">
                <a:solidFill>
                  <a:srgbClr val="FFFF66"/>
                </a:solidFill>
                <a:effectLst>
                  <a:outerShdw blurRad="38100" dist="38100" dir="2700000" algn="tl">
                    <a:srgbClr val="FFFFFF"/>
                  </a:outerShdw>
                </a:effectLst>
                <a:latin typeface="Arial" charset="0"/>
                <a:ea typeface="宋体" charset="0"/>
                <a:cs typeface="宋体" charset="0"/>
              </a:rPr>
              <a:t>	</a:t>
            </a:r>
            <a:r>
              <a:rPr lang="zh-CN" altLang="en-US" sz="2800" dirty="0">
                <a:solidFill>
                  <a:srgbClr val="FFFF66"/>
                </a:solidFill>
                <a:effectLst>
                  <a:outerShdw blurRad="38100" dist="38100" dir="2700000" algn="tl">
                    <a:srgbClr val="FFFFFF"/>
                  </a:outerShdw>
                </a:effectLst>
                <a:latin typeface="Arial" charset="0"/>
                <a:ea typeface="宋体" charset="0"/>
                <a:cs typeface="宋体" charset="0"/>
              </a:rPr>
              <a:t>永生的粮</a:t>
            </a:r>
            <a:endParaRPr lang="en-US" altLang="zh-CN" sz="2800" dirty="0">
              <a:solidFill>
                <a:srgbClr val="FFFF66"/>
              </a:solidFill>
              <a:effectLst>
                <a:outerShdw blurRad="38100" dist="38100" dir="2700000" algn="tl">
                  <a:srgbClr val="FFFFFF"/>
                </a:outerShdw>
              </a:effectLst>
              <a:latin typeface="Arial" charset="0"/>
              <a:ea typeface="宋体" charset="0"/>
              <a:cs typeface="宋体" charset="0"/>
            </a:endParaRPr>
          </a:p>
          <a:p>
            <a:pPr marL="533400" indent="-533400" algn="just" eaLnBrk="1" hangingPunct="1">
              <a:lnSpc>
                <a:spcPct val="80000"/>
              </a:lnSpc>
              <a:buFontTx/>
              <a:buNone/>
              <a:defRPr/>
            </a:pPr>
            <a:r>
              <a:rPr lang="en-US" altLang="zh-CN" sz="2800" i="1" dirty="0">
                <a:solidFill>
                  <a:srgbClr val="FFFFFF"/>
                </a:solidFill>
                <a:effectLst>
                  <a:outerShdw blurRad="38100" dist="38100" dir="2700000" algn="tl">
                    <a:srgbClr val="FFFFFF"/>
                  </a:outerShdw>
                </a:effectLst>
                <a:latin typeface="Arial" charset="0"/>
                <a:ea typeface="宋体" charset="0"/>
                <a:cs typeface="宋体" charset="0"/>
              </a:rPr>
              <a:t>	</a:t>
            </a:r>
            <a:r>
              <a:rPr lang="zh-CN" altLang="en-US" sz="2800" dirty="0">
                <a:solidFill>
                  <a:srgbClr val="FFFFFF"/>
                </a:solidFill>
              </a:rPr>
              <a:t>耶稣能满足我们最深切的需求</a:t>
            </a:r>
            <a:r>
              <a:rPr lang="en-US" altLang="zh-CN" sz="2800" i="1" dirty="0">
                <a:solidFill>
                  <a:schemeClr val="bg1"/>
                </a:solidFill>
                <a:effectLst>
                  <a:outerShdw blurRad="38100" dist="38100" dir="2700000" algn="tl">
                    <a:srgbClr val="808080"/>
                  </a:outerShdw>
                </a:effectLst>
                <a:latin typeface="Arial" charset="0"/>
                <a:ea typeface="宋体" charset="0"/>
                <a:cs typeface="宋体" charset="0"/>
              </a:rPr>
              <a:t>	</a:t>
            </a:r>
            <a:endParaRPr lang="en-US" sz="2800" i="1" dirty="0">
              <a:solidFill>
                <a:schemeClr val="bg1"/>
              </a:solidFill>
              <a:effectLst>
                <a:outerShdw blurRad="38100" dist="38100" dir="2700000" algn="tl">
                  <a:srgbClr val="808080"/>
                </a:outerShdw>
              </a:effectLst>
              <a:latin typeface="Arial" charset="0"/>
              <a:ea typeface="宋体" charset="0"/>
              <a:cs typeface="宋体" charset="0"/>
            </a:endParaRPr>
          </a:p>
        </p:txBody>
      </p:sp>
    </p:spTree>
    <p:extLst>
      <p:ext uri="{BB962C8B-B14F-4D97-AF65-F5344CB8AC3E}">
        <p14:creationId xmlns:p14="http://schemas.microsoft.com/office/powerpoint/2010/main" val="3348912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75" fill="hold"/>
                                        <p:tgtEl>
                                          <p:spTgt spid="1157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1571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75" fill="hold"/>
                                        <p:tgtEl>
                                          <p:spTgt spid="115715">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15715">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75" fill="hold"/>
                                        <p:tgtEl>
                                          <p:spTgt spid="115715">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115715">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laser.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115715">
                                            <p:txEl>
                                              <p:pRg st="4" end="4"/>
                                            </p:txEl>
                                          </p:spTgt>
                                        </p:tgtEl>
                                        <p:attrNameLst>
                                          <p:attrName>style.visibility</p:attrName>
                                        </p:attrNameLst>
                                      </p:cBhvr>
                                      <p:to>
                                        <p:strVal val="visible"/>
                                      </p:to>
                                    </p:set>
                                    <p:anim calcmode="lin" valueType="num">
                                      <p:cBhvr additive="base">
                                        <p:cTn id="25" dur="75" fill="hold"/>
                                        <p:tgtEl>
                                          <p:spTgt spid="115715">
                                            <p:txEl>
                                              <p:pRg st="4" end="4"/>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115715">
                                            <p:txEl>
                                              <p:pRg st="4" end="4"/>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laser.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115715">
                                            <p:txEl>
                                              <p:pRg st="5" end="5"/>
                                            </p:txEl>
                                          </p:spTgt>
                                        </p:tgtEl>
                                        <p:attrNameLst>
                                          <p:attrName>style.visibility</p:attrName>
                                        </p:attrNameLst>
                                      </p:cBhvr>
                                      <p:to>
                                        <p:strVal val="visible"/>
                                      </p:to>
                                    </p:set>
                                    <p:anim calcmode="lin" valueType="num">
                                      <p:cBhvr additive="base">
                                        <p:cTn id="31" dur="75" fill="hold"/>
                                        <p:tgtEl>
                                          <p:spTgt spid="115715">
                                            <p:txEl>
                                              <p:pRg st="5" end="5"/>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115715">
                                            <p:txEl>
                                              <p:pRg st="5" end="5"/>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iterate type="lt">
                                    <p:tmPct val="100000"/>
                                  </p:iterate>
                                  <p:childTnLst>
                                    <p:set>
                                      <p:cBhvr>
                                        <p:cTn id="36" dur="1" fill="hold">
                                          <p:stCondLst>
                                            <p:cond delay="0"/>
                                          </p:stCondLst>
                                        </p:cTn>
                                        <p:tgtEl>
                                          <p:spTgt spid="115715">
                                            <p:txEl>
                                              <p:pRg st="6" end="6"/>
                                            </p:txEl>
                                          </p:spTgt>
                                        </p:tgtEl>
                                        <p:attrNameLst>
                                          <p:attrName>style.visibility</p:attrName>
                                        </p:attrNameLst>
                                      </p:cBhvr>
                                      <p:to>
                                        <p:strVal val="visible"/>
                                      </p:to>
                                    </p:set>
                                    <p:anim calcmode="lin" valueType="num">
                                      <p:cBhvr additive="base">
                                        <p:cTn id="37" dur="75" fill="hold"/>
                                        <p:tgtEl>
                                          <p:spTgt spid="115715">
                                            <p:txEl>
                                              <p:pRg st="6" end="6"/>
                                            </p:txEl>
                                          </p:spTgt>
                                        </p:tgtEl>
                                        <p:attrNameLst>
                                          <p:attrName>ppt_x</p:attrName>
                                        </p:attrNameLst>
                                      </p:cBhvr>
                                      <p:tavLst>
                                        <p:tav tm="0">
                                          <p:val>
                                            <p:strVal val="1+#ppt_w/2"/>
                                          </p:val>
                                        </p:tav>
                                        <p:tav tm="100000">
                                          <p:val>
                                            <p:strVal val="#ppt_x"/>
                                          </p:val>
                                        </p:tav>
                                      </p:tavLst>
                                    </p:anim>
                                    <p:anim calcmode="lin" valueType="num">
                                      <p:cBhvr additive="base">
                                        <p:cTn id="38" dur="75" fill="hold"/>
                                        <p:tgtEl>
                                          <p:spTgt spid="115715">
                                            <p:txEl>
                                              <p:pRg st="6" end="6"/>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defRPr/>
            </a:pPr>
            <a:r>
              <a:rPr lang="zh-CN" altLang="en-US" dirty="0">
                <a:solidFill>
                  <a:srgbClr val="00FF00"/>
                </a:solidFill>
                <a:effectLst>
                  <a:outerShdw blurRad="38100" dist="38100" dir="2700000" algn="tl">
                    <a:srgbClr val="FFFFFF"/>
                  </a:outerShdw>
                </a:effectLst>
                <a:latin typeface="Arial" charset="0"/>
                <a:cs typeface="Arial" charset="0"/>
              </a:rPr>
              <a:t>九个神迹</a:t>
            </a:r>
            <a:r>
              <a:rPr lang="en-US" dirty="0">
                <a:solidFill>
                  <a:srgbClr val="00FF00"/>
                </a:solidFill>
                <a:effectLst>
                  <a:outerShdw blurRad="38100" dist="38100" dir="2700000" algn="tl">
                    <a:srgbClr val="FFFFFF"/>
                  </a:outerShdw>
                </a:effectLst>
                <a:latin typeface="Arial" charset="0"/>
                <a:cs typeface="Arial" charset="0"/>
              </a:rPr>
              <a:t>: </a:t>
            </a:r>
            <a:r>
              <a:rPr lang="zh-CN" altLang="en-US" dirty="0">
                <a:solidFill>
                  <a:srgbClr val="00FF00"/>
                </a:solidFill>
                <a:effectLst>
                  <a:outerShdw blurRad="38100" dist="38100" dir="2700000" algn="tl">
                    <a:srgbClr val="FFFFFF"/>
                  </a:outerShdw>
                </a:effectLst>
                <a:latin typeface="Arial" charset="0"/>
                <a:cs typeface="Arial" charset="0"/>
              </a:rPr>
              <a:t>永生的教导与应用</a:t>
            </a:r>
            <a:endParaRPr lang="en-US" sz="4000" dirty="0">
              <a:solidFill>
                <a:srgbClr val="00FF00"/>
              </a:solidFill>
              <a:effectLst>
                <a:outerShdw blurRad="38100" dist="38100" dir="2700000" algn="tl">
                  <a:srgbClr val="FFFFFF"/>
                </a:outerShdw>
              </a:effectLst>
              <a:latin typeface="Georgia" charset="0"/>
              <a:ea typeface="宋体" charset="0"/>
              <a:cs typeface="宋体" charset="0"/>
            </a:endParaRPr>
          </a:p>
        </p:txBody>
      </p:sp>
      <p:sp>
        <p:nvSpPr>
          <p:cNvPr id="169987" name="Rectangle 3"/>
          <p:cNvSpPr>
            <a:spLocks noGrp="1" noChangeArrowheads="1"/>
          </p:cNvSpPr>
          <p:nvPr>
            <p:ph type="body" sz="half" idx="1"/>
          </p:nvPr>
        </p:nvSpPr>
        <p:spPr>
          <a:xfrm>
            <a:off x="228600" y="1600200"/>
            <a:ext cx="8915400" cy="4800600"/>
          </a:xfrm>
        </p:spPr>
        <p:txBody>
          <a:bodyPr/>
          <a:lstStyle/>
          <a:p>
            <a:pPr marL="533400" indent="-533400" eaLnBrk="1" hangingPunct="1">
              <a:buFontTx/>
              <a:buNone/>
              <a:defRPr/>
            </a:pP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5.	</a:t>
            </a:r>
            <a:r>
              <a:rPr lang="zh-CN" altLang="en-US" sz="2800" dirty="0">
                <a:solidFill>
                  <a:schemeClr val="bg1"/>
                </a:solidFill>
                <a:effectLst>
                  <a:outerShdw blurRad="38100" dist="38100" dir="2700000" algn="tl">
                    <a:srgbClr val="808080"/>
                  </a:outerShdw>
                </a:effectLst>
                <a:latin typeface="Arial" charset="0"/>
                <a:ea typeface="宋体" charset="0"/>
                <a:cs typeface="宋体" charset="0"/>
              </a:rPr>
              <a:t>耶稣</a:t>
            </a:r>
            <a:r>
              <a:rPr lang="zh-CN" altLang="en-US" sz="2800" dirty="0">
                <a:solidFill>
                  <a:srgbClr val="FFFFFF"/>
                </a:solidFill>
                <a:effectLst>
                  <a:outerShdw blurRad="38100" dist="38100" dir="2700000" algn="tl">
                    <a:srgbClr val="808080"/>
                  </a:outerShdw>
                </a:effectLst>
                <a:latin typeface="Arial" charset="0"/>
                <a:ea typeface="宋体" charset="0"/>
                <a:cs typeface="宋体" charset="0"/>
              </a:rPr>
              <a:t>在</a:t>
            </a:r>
            <a:r>
              <a:rPr lang="zh-CN" altLang="en-US" sz="2800" dirty="0">
                <a:solidFill>
                  <a:srgbClr val="FFFFFF"/>
                </a:solidFill>
              </a:rPr>
              <a:t>加利利海上行走</a:t>
            </a: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(6:16-21)</a:t>
            </a:r>
          </a:p>
          <a:p>
            <a:pPr marL="533400" indent="-533400" eaLnBrk="1" hangingPunct="1">
              <a:buFontTx/>
              <a:buNone/>
              <a:defRPr/>
            </a:pP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dirty="0">
                <a:solidFill>
                  <a:srgbClr val="FFFF66"/>
                </a:solidFill>
                <a:effectLst>
                  <a:outerShdw blurRad="38100" dist="38100" dir="2700000" algn="tl">
                    <a:srgbClr val="808080"/>
                  </a:outerShdw>
                </a:effectLst>
                <a:latin typeface="Arial" charset="0"/>
                <a:ea typeface="宋体" charset="0"/>
                <a:cs typeface="宋体" charset="0"/>
              </a:rPr>
              <a:t>永生的指导</a:t>
            </a:r>
            <a:endParaRPr lang="en-US" altLang="zh-CN" sz="2800" i="1" dirty="0">
              <a:solidFill>
                <a:srgbClr val="FFFF66"/>
              </a:solidFill>
              <a:effectLst>
                <a:outerShdw blurRad="38100" dist="38100" dir="2700000" algn="tl">
                  <a:srgbClr val="FFFFFF"/>
                </a:outerShdw>
              </a:effectLst>
              <a:latin typeface="Arial" charset="0"/>
              <a:ea typeface="宋体" charset="0"/>
              <a:cs typeface="宋体" charset="0"/>
            </a:endParaRPr>
          </a:p>
          <a:p>
            <a:pPr marL="533400" indent="-533400" eaLnBrk="1" hangingPunct="1">
              <a:buFontTx/>
              <a:buNone/>
              <a:defRPr/>
            </a:pPr>
            <a:r>
              <a:rPr lang="en-US" altLang="zh-CN" sz="2800" i="1"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dirty="0">
                <a:solidFill>
                  <a:schemeClr val="bg1"/>
                </a:solidFill>
              </a:rPr>
              <a:t>耶稣是我生命风暴里的的主</a:t>
            </a:r>
            <a:endParaRPr lang="en-US" altLang="zh-CN" sz="2800" dirty="0">
              <a:solidFill>
                <a:schemeClr val="bg1"/>
              </a:solidFill>
            </a:endParaRPr>
          </a:p>
          <a:p>
            <a:pPr marL="533400" indent="-533400" eaLnBrk="1" hangingPunct="1">
              <a:buFontTx/>
              <a:buNone/>
              <a:defRPr/>
            </a:pPr>
            <a:endParaRPr lang="en-US" altLang="zh-CN" sz="2800" dirty="0">
              <a:solidFill>
                <a:schemeClr val="bg1"/>
              </a:solidFill>
              <a:effectLst>
                <a:outerShdw blurRad="38100" dist="38100" dir="2700000" algn="tl">
                  <a:srgbClr val="808080"/>
                </a:outerShdw>
              </a:effectLst>
              <a:latin typeface="Arial" charset="0"/>
              <a:ea typeface="宋体" charset="0"/>
              <a:cs typeface="宋体" charset="0"/>
            </a:endParaRPr>
          </a:p>
          <a:p>
            <a:pPr marL="533400" indent="-533400" eaLnBrk="1" hangingPunct="1">
              <a:buFontTx/>
              <a:buAutoNum type="arabicPeriod" startAt="6"/>
              <a:defRPr/>
            </a:pPr>
            <a:r>
              <a:rPr lang="zh-CN" altLang="en-US" sz="2800" dirty="0">
                <a:solidFill>
                  <a:schemeClr val="bg1"/>
                </a:solidFill>
                <a:effectLst>
                  <a:outerShdw blurRad="38100" dist="38100" dir="2700000" algn="tl">
                    <a:srgbClr val="808080"/>
                  </a:outerShdw>
                </a:effectLst>
                <a:latin typeface="Arial" charset="0"/>
                <a:ea typeface="宋体" charset="0"/>
                <a:cs typeface="宋体" charset="0"/>
              </a:rPr>
              <a:t>在耶路撒冷医治生来瞎眼的人</a:t>
            </a: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 (9:1-7)</a:t>
            </a:r>
          </a:p>
          <a:p>
            <a:pPr marL="533400" indent="-533400" eaLnBrk="1" hangingPunct="1">
              <a:buFontTx/>
              <a:buNone/>
              <a:defRPr/>
            </a:pP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dirty="0">
                <a:solidFill>
                  <a:srgbClr val="FFFF66"/>
                </a:solidFill>
                <a:effectLst>
                  <a:outerShdw blurRad="38100" dist="38100" dir="2700000" algn="tl">
                    <a:srgbClr val="808080"/>
                  </a:outerShdw>
                </a:effectLst>
                <a:latin typeface="Arial" charset="0"/>
                <a:ea typeface="宋体" charset="0"/>
                <a:cs typeface="宋体" charset="0"/>
              </a:rPr>
              <a:t>永生的光</a:t>
            </a:r>
            <a:endParaRPr lang="en-US" altLang="zh-CN" sz="2800" i="1" dirty="0">
              <a:solidFill>
                <a:srgbClr val="FFFF66"/>
              </a:solidFill>
              <a:effectLst>
                <a:outerShdw blurRad="38100" dist="38100" dir="2700000" algn="tl">
                  <a:srgbClr val="FFFFFF"/>
                </a:outerShdw>
              </a:effectLst>
              <a:latin typeface="Arial" charset="0"/>
              <a:ea typeface="宋体" charset="0"/>
              <a:cs typeface="宋体" charset="0"/>
            </a:endParaRPr>
          </a:p>
          <a:p>
            <a:pPr marL="533400" indent="-533400" eaLnBrk="1" hangingPunct="1">
              <a:buFontTx/>
              <a:buNone/>
              <a:defRPr/>
            </a:pPr>
            <a:r>
              <a:rPr lang="en-US" altLang="zh-CN" sz="2800" i="1"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dirty="0">
                <a:solidFill>
                  <a:schemeClr val="bg1"/>
                </a:solidFill>
              </a:rPr>
              <a:t>耶稣能提供属灵和实体的视线给于那些愿意的人</a:t>
            </a:r>
            <a:r>
              <a:rPr lang="en-US" altLang="zh-CN" sz="2800" i="1" dirty="0">
                <a:solidFill>
                  <a:schemeClr val="bg1"/>
                </a:solidFill>
                <a:effectLst>
                  <a:outerShdw blurRad="38100" dist="38100" dir="2700000" algn="tl">
                    <a:srgbClr val="808080"/>
                  </a:outerShdw>
                </a:effectLst>
                <a:latin typeface="Arial" charset="0"/>
                <a:ea typeface="宋体" charset="0"/>
                <a:cs typeface="宋体" charset="0"/>
              </a:rPr>
              <a:t>.</a:t>
            </a:r>
            <a:endParaRPr lang="en-US" altLang="zh-CN" dirty="0">
              <a:solidFill>
                <a:schemeClr val="bg1"/>
              </a:solidFill>
              <a:effectLst>
                <a:outerShdw blurRad="38100" dist="38100" dir="2700000" algn="tl">
                  <a:srgbClr val="808080"/>
                </a:outerShdw>
              </a:effectLst>
              <a:latin typeface="Comic Sans MS" charset="0"/>
              <a:ea typeface="宋体" charset="0"/>
              <a:cs typeface="宋体" charset="0"/>
            </a:endParaRPr>
          </a:p>
          <a:p>
            <a:pPr marL="533400" indent="-533400" eaLnBrk="1" hangingPunct="1">
              <a:defRPr/>
            </a:pPr>
            <a:endParaRPr lang="en-US" altLang="zh-CN" sz="2800" i="1" dirty="0">
              <a:solidFill>
                <a:schemeClr val="bg1"/>
              </a:solidFill>
              <a:effectLst>
                <a:outerShdw blurRad="38100" dist="38100" dir="2700000" algn="tl">
                  <a:srgbClr val="808080"/>
                </a:outerShdw>
              </a:effectLst>
              <a:latin typeface="Arial" charset="0"/>
              <a:ea typeface="宋体" charset="0"/>
              <a:cs typeface="宋体" charset="0"/>
            </a:endParaRPr>
          </a:p>
        </p:txBody>
      </p:sp>
    </p:spTree>
    <p:extLst>
      <p:ext uri="{BB962C8B-B14F-4D97-AF65-F5344CB8AC3E}">
        <p14:creationId xmlns:p14="http://schemas.microsoft.com/office/powerpoint/2010/main" val="81776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Effect transition="in" filter="slide(fromTop)">
                                      <p:cBhvr>
                                        <p:cTn id="7" dur="500"/>
                                        <p:tgtEl>
                                          <p:spTgt spid="16998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69987">
                                            <p:txEl>
                                              <p:pRg st="1" end="1"/>
                                            </p:txEl>
                                          </p:spTgt>
                                        </p:tgtEl>
                                        <p:attrNameLst>
                                          <p:attrName>style.visibility</p:attrName>
                                        </p:attrNameLst>
                                      </p:cBhvr>
                                      <p:to>
                                        <p:strVal val="visible"/>
                                      </p:to>
                                    </p:set>
                                    <p:animEffect transition="in" filter="slide(fromTop)">
                                      <p:cBhvr>
                                        <p:cTn id="12" dur="500"/>
                                        <p:tgtEl>
                                          <p:spTgt spid="16998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69987">
                                            <p:txEl>
                                              <p:pRg st="2" end="2"/>
                                            </p:txEl>
                                          </p:spTgt>
                                        </p:tgtEl>
                                        <p:attrNameLst>
                                          <p:attrName>style.visibility</p:attrName>
                                        </p:attrNameLst>
                                      </p:cBhvr>
                                      <p:to>
                                        <p:strVal val="visible"/>
                                      </p:to>
                                    </p:set>
                                    <p:animEffect transition="in" filter="slide(fromTop)">
                                      <p:cBhvr>
                                        <p:cTn id="17" dur="500"/>
                                        <p:tgtEl>
                                          <p:spTgt spid="169987">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69987">
                                            <p:txEl>
                                              <p:pRg st="4" end="4"/>
                                            </p:txEl>
                                          </p:spTgt>
                                        </p:tgtEl>
                                        <p:attrNameLst>
                                          <p:attrName>style.visibility</p:attrName>
                                        </p:attrNameLst>
                                      </p:cBhvr>
                                      <p:to>
                                        <p:strVal val="visible"/>
                                      </p:to>
                                    </p:set>
                                    <p:animEffect transition="in" filter="slide(fromTop)">
                                      <p:cBhvr>
                                        <p:cTn id="22" dur="500"/>
                                        <p:tgtEl>
                                          <p:spTgt spid="169987">
                                            <p:txEl>
                                              <p:pRg st="4" end="4"/>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69987">
                                            <p:txEl>
                                              <p:pRg st="5" end="5"/>
                                            </p:txEl>
                                          </p:spTgt>
                                        </p:tgtEl>
                                        <p:attrNameLst>
                                          <p:attrName>style.visibility</p:attrName>
                                        </p:attrNameLst>
                                      </p:cBhvr>
                                      <p:to>
                                        <p:strVal val="visible"/>
                                      </p:to>
                                    </p:set>
                                    <p:animEffect transition="in" filter="slide(fromTop)">
                                      <p:cBhvr>
                                        <p:cTn id="27" dur="500"/>
                                        <p:tgtEl>
                                          <p:spTgt spid="169987">
                                            <p:txEl>
                                              <p:pRg st="5" end="5"/>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69987">
                                            <p:txEl>
                                              <p:pRg st="6" end="6"/>
                                            </p:txEl>
                                          </p:spTgt>
                                        </p:tgtEl>
                                        <p:attrNameLst>
                                          <p:attrName>style.visibility</p:attrName>
                                        </p:attrNameLst>
                                      </p:cBhvr>
                                      <p:to>
                                        <p:strVal val="visible"/>
                                      </p:to>
                                    </p:set>
                                    <p:animEffect transition="in" filter="slide(fromTop)">
                                      <p:cBhvr>
                                        <p:cTn id="32" dur="500"/>
                                        <p:tgtEl>
                                          <p:spTgt spid="169987">
                                            <p:txEl>
                                              <p:pRg st="6" end="6"/>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autoUpdateAnimBg="0"/>
    </p:bldLst>
  </p:timing>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81000" y="0"/>
            <a:ext cx="8305800" cy="1295400"/>
          </a:xfrm>
        </p:spPr>
        <p:txBody>
          <a:bodyPr/>
          <a:lstStyle/>
          <a:p>
            <a:pPr eaLnBrk="1" hangingPunct="1">
              <a:defRPr/>
            </a:pPr>
            <a:r>
              <a:rPr lang="zh-CN" altLang="en-US" dirty="0">
                <a:solidFill>
                  <a:srgbClr val="00FF00"/>
                </a:solidFill>
                <a:effectLst>
                  <a:outerShdw blurRad="38100" dist="38100" dir="2700000" algn="tl">
                    <a:srgbClr val="FFFFFF"/>
                  </a:outerShdw>
                </a:effectLst>
                <a:latin typeface="Arial" charset="0"/>
                <a:cs typeface="Arial" charset="0"/>
              </a:rPr>
              <a:t>九个神迹</a:t>
            </a:r>
            <a:r>
              <a:rPr lang="en-US" dirty="0">
                <a:solidFill>
                  <a:srgbClr val="00FF00"/>
                </a:solidFill>
                <a:effectLst>
                  <a:outerShdw blurRad="38100" dist="38100" dir="2700000" algn="tl">
                    <a:srgbClr val="FFFFFF"/>
                  </a:outerShdw>
                </a:effectLst>
                <a:latin typeface="Arial" charset="0"/>
                <a:cs typeface="Arial" charset="0"/>
              </a:rPr>
              <a:t>: </a:t>
            </a:r>
            <a:r>
              <a:rPr lang="zh-CN" altLang="en-US" dirty="0">
                <a:solidFill>
                  <a:srgbClr val="00FF00"/>
                </a:solidFill>
                <a:effectLst>
                  <a:outerShdw blurRad="38100" dist="38100" dir="2700000" algn="tl">
                    <a:srgbClr val="FFFFFF"/>
                  </a:outerShdw>
                </a:effectLst>
                <a:latin typeface="Arial" charset="0"/>
                <a:cs typeface="Arial" charset="0"/>
              </a:rPr>
              <a:t>永生的教导与应用</a:t>
            </a:r>
            <a:endParaRPr lang="en-US" sz="4000" dirty="0">
              <a:solidFill>
                <a:srgbClr val="00FF00"/>
              </a:solidFill>
              <a:effectLst>
                <a:outerShdw blurRad="38100" dist="38100" dir="2700000" algn="tl">
                  <a:srgbClr val="FFFFFF"/>
                </a:outerShdw>
              </a:effectLst>
              <a:latin typeface="Georgia" charset="0"/>
              <a:ea typeface="宋体" charset="0"/>
              <a:cs typeface="宋体" charset="0"/>
            </a:endParaRPr>
          </a:p>
        </p:txBody>
      </p:sp>
      <p:sp>
        <p:nvSpPr>
          <p:cNvPr id="171011" name="Rectangle 3"/>
          <p:cNvSpPr>
            <a:spLocks noGrp="1" noChangeArrowheads="1"/>
          </p:cNvSpPr>
          <p:nvPr>
            <p:ph type="body" sz="half" idx="1"/>
          </p:nvPr>
        </p:nvSpPr>
        <p:spPr>
          <a:xfrm>
            <a:off x="0" y="1449388"/>
            <a:ext cx="9144000" cy="5197475"/>
          </a:xfrm>
        </p:spPr>
        <p:txBody>
          <a:bodyPr/>
          <a:lstStyle/>
          <a:p>
            <a:pPr marL="533400" indent="-533400" eaLnBrk="1" hangingPunct="1">
              <a:buFontTx/>
              <a:buAutoNum type="arabicPeriod" startAt="7"/>
              <a:defRPr/>
            </a:pPr>
            <a:r>
              <a:rPr lang="zh-CN" altLang="en-US" sz="2800" dirty="0">
                <a:solidFill>
                  <a:srgbClr val="FFFFFF"/>
                </a:solidFill>
              </a:rPr>
              <a:t>拉撒路在伯大尼的复活</a:t>
            </a:r>
            <a:r>
              <a:rPr lang="en-US" altLang="zh-CN" sz="2800" dirty="0">
                <a:solidFill>
                  <a:srgbClr val="FFFFFF"/>
                </a:solidFill>
                <a:effectLst>
                  <a:outerShdw blurRad="38100" dist="38100" dir="2700000" algn="tl">
                    <a:srgbClr val="808080"/>
                  </a:outerShdw>
                </a:effectLst>
                <a:latin typeface="Arial" charset="0"/>
                <a:ea typeface="宋体" charset="0"/>
                <a:cs typeface="宋体" charset="0"/>
              </a:rPr>
              <a:t> (11: 1-45)</a:t>
            </a:r>
          </a:p>
          <a:p>
            <a:pPr marL="533400" indent="-533400" eaLnBrk="1" hangingPunct="1">
              <a:buFontTx/>
              <a:buNone/>
              <a:defRPr/>
            </a:pPr>
            <a:r>
              <a:rPr lang="en-US" altLang="zh-CN" sz="2800" dirty="0">
                <a:solidFill>
                  <a:srgbClr val="FFFF66"/>
                </a:solidFill>
                <a:effectLst>
                  <a:outerShdw blurRad="38100" dist="38100" dir="2700000" algn="tl">
                    <a:srgbClr val="FFFFFF"/>
                  </a:outerShdw>
                </a:effectLst>
                <a:latin typeface="Arial" charset="0"/>
                <a:ea typeface="宋体" charset="0"/>
                <a:cs typeface="宋体" charset="0"/>
              </a:rPr>
              <a:t>	</a:t>
            </a:r>
            <a:r>
              <a:rPr lang="zh-CN" altLang="en-US" sz="2800" dirty="0">
                <a:solidFill>
                  <a:srgbClr val="FFFF66"/>
                </a:solidFill>
              </a:rPr>
              <a:t>战胜死亡</a:t>
            </a:r>
            <a:endParaRPr lang="en-US" altLang="zh-CN" sz="2800" i="1" dirty="0">
              <a:solidFill>
                <a:srgbClr val="FFFF66"/>
              </a:solidFill>
              <a:effectLst>
                <a:outerShdw blurRad="38100" dist="38100" dir="2700000" algn="tl">
                  <a:srgbClr val="FFFFFF"/>
                </a:outerShdw>
              </a:effectLst>
              <a:latin typeface="Arial" charset="0"/>
              <a:ea typeface="宋体" charset="0"/>
              <a:cs typeface="宋体" charset="0"/>
            </a:endParaRPr>
          </a:p>
          <a:p>
            <a:pPr marL="533400" indent="-533400" eaLnBrk="1" hangingPunct="1">
              <a:buFontTx/>
              <a:buNone/>
              <a:defRPr/>
            </a:pPr>
            <a:r>
              <a:rPr lang="en-US" altLang="zh-CN" sz="2800" i="1" dirty="0">
                <a:solidFill>
                  <a:schemeClr val="bg1"/>
                </a:solidFill>
                <a:effectLst>
                  <a:outerShdw blurRad="38100" dist="38100" dir="2700000" algn="tl">
                    <a:srgbClr val="FFFFFF"/>
                  </a:outerShdw>
                </a:effectLst>
                <a:latin typeface="Arial" charset="0"/>
                <a:ea typeface="宋体" charset="0"/>
                <a:cs typeface="宋体" charset="0"/>
              </a:rPr>
              <a:t>	</a:t>
            </a:r>
            <a:r>
              <a:rPr lang="zh-CN" altLang="en-US" sz="2800" dirty="0">
                <a:solidFill>
                  <a:schemeClr val="bg1"/>
                </a:solidFill>
              </a:rPr>
              <a:t>耶稣是生命和死亡的主</a:t>
            </a:r>
            <a:endParaRPr lang="en-US" altLang="zh-CN" sz="2800" i="1" dirty="0">
              <a:solidFill>
                <a:schemeClr val="bg1"/>
              </a:solidFill>
              <a:effectLst>
                <a:outerShdw blurRad="38100" dist="38100" dir="2700000" algn="tl">
                  <a:srgbClr val="808080"/>
                </a:outerShdw>
              </a:effectLst>
              <a:latin typeface="Arial" charset="0"/>
              <a:ea typeface="宋体" charset="0"/>
              <a:cs typeface="宋体" charset="0"/>
            </a:endParaRPr>
          </a:p>
          <a:p>
            <a:pPr marL="533400" indent="-533400" eaLnBrk="1" hangingPunct="1">
              <a:buFontTx/>
              <a:buNone/>
              <a:defRPr/>
            </a:pPr>
            <a:endParaRPr lang="en-US" altLang="zh-CN" sz="2800" dirty="0">
              <a:solidFill>
                <a:schemeClr val="bg1"/>
              </a:solidFill>
              <a:effectLst>
                <a:outerShdw blurRad="38100" dist="38100" dir="2700000" algn="tl">
                  <a:srgbClr val="808080"/>
                </a:outerShdw>
              </a:effectLst>
              <a:latin typeface="Arial" charset="0"/>
              <a:ea typeface="宋体" charset="0"/>
              <a:cs typeface="宋体" charset="0"/>
            </a:endParaRPr>
          </a:p>
          <a:p>
            <a:pPr marL="533400" indent="-533400" eaLnBrk="1" hangingPunct="1">
              <a:buFontTx/>
              <a:buAutoNum type="arabicPeriod" startAt="8"/>
              <a:defRPr/>
            </a:pPr>
            <a:r>
              <a:rPr lang="zh-CN" altLang="en-US" sz="2800" dirty="0">
                <a:solidFill>
                  <a:srgbClr val="FFFF66"/>
                </a:solidFill>
                <a:effectLst>
                  <a:outerShdw blurRad="38100" dist="38100" dir="2700000" algn="tl">
                    <a:srgbClr val="FFFFFF"/>
                  </a:outerShdw>
                </a:effectLst>
                <a:latin typeface="Arial" charset="0"/>
                <a:ea typeface="宋体" charset="0"/>
                <a:cs typeface="宋体" charset="0"/>
              </a:rPr>
              <a:t>基督的复活</a:t>
            </a:r>
            <a:r>
              <a:rPr lang="en-US" altLang="zh-CN" sz="2800" dirty="0">
                <a:solidFill>
                  <a:srgbClr val="FFFF66"/>
                </a:solidFill>
                <a:effectLst>
                  <a:outerShdw blurRad="38100" dist="38100" dir="2700000" algn="tl">
                    <a:srgbClr val="FFFFFF"/>
                  </a:outerShdw>
                </a:effectLst>
                <a:latin typeface="Arial" charset="0"/>
                <a:ea typeface="宋体" charset="0"/>
                <a:cs typeface="宋体" charset="0"/>
              </a:rPr>
              <a:t>(20</a:t>
            </a:r>
            <a:r>
              <a:rPr lang="zh-CN" altLang="en-US" sz="2800" dirty="0">
                <a:solidFill>
                  <a:srgbClr val="FFFF66"/>
                </a:solidFill>
                <a:effectLst>
                  <a:outerShdw blurRad="38100" dist="38100" dir="2700000" algn="tl">
                    <a:srgbClr val="FFFFFF"/>
                  </a:outerShdw>
                </a:effectLst>
                <a:latin typeface="Arial" charset="0"/>
                <a:ea typeface="宋体" charset="0"/>
                <a:cs typeface="宋体" charset="0"/>
              </a:rPr>
              <a:t>章</a:t>
            </a:r>
            <a:r>
              <a:rPr lang="en-US" altLang="zh-CN" sz="2800" dirty="0">
                <a:solidFill>
                  <a:srgbClr val="FFFF66"/>
                </a:solidFill>
                <a:effectLst>
                  <a:outerShdw blurRad="38100" dist="38100" dir="2700000" algn="tl">
                    <a:srgbClr val="FFFFFF"/>
                  </a:outerShdw>
                </a:effectLst>
                <a:latin typeface="Arial" charset="0"/>
                <a:ea typeface="宋体" charset="0"/>
                <a:cs typeface="宋体" charset="0"/>
              </a:rPr>
              <a:t>) –</a:t>
            </a:r>
            <a:r>
              <a:rPr lang="zh-CN" altLang="en-US" sz="2800" dirty="0">
                <a:solidFill>
                  <a:schemeClr val="bg1"/>
                </a:solidFill>
                <a:effectLst>
                  <a:outerShdw blurRad="38100" dist="38100" dir="2700000" algn="tl">
                    <a:srgbClr val="FFFFFF"/>
                  </a:outerShdw>
                </a:effectLst>
                <a:latin typeface="Arial" charset="0"/>
                <a:ea typeface="宋体" charset="0"/>
                <a:cs typeface="宋体" charset="0"/>
              </a:rPr>
              <a:t>被钉十字架后的</a:t>
            </a:r>
            <a:r>
              <a:rPr lang="zh-CN" altLang="en-US" sz="2800" dirty="0">
                <a:solidFill>
                  <a:schemeClr val="bg1"/>
                </a:solidFill>
              </a:rPr>
              <a:t>标记</a:t>
            </a:r>
            <a:endParaRPr lang="en-US" altLang="zh-CN" sz="2800" dirty="0">
              <a:solidFill>
                <a:schemeClr val="bg1"/>
              </a:solidFill>
            </a:endParaRPr>
          </a:p>
          <a:p>
            <a:pPr marL="533400" indent="-533400" eaLnBrk="1" hangingPunct="1">
              <a:buFontTx/>
              <a:buAutoNum type="arabicPeriod" startAt="8"/>
              <a:defRPr/>
            </a:pPr>
            <a:endParaRPr lang="en-US" altLang="zh-CN" sz="2800" dirty="0">
              <a:solidFill>
                <a:schemeClr val="bg1"/>
              </a:solidFill>
              <a:effectLst>
                <a:outerShdw blurRad="38100" dist="38100" dir="2700000" algn="tl">
                  <a:srgbClr val="808080"/>
                </a:outerShdw>
              </a:effectLst>
              <a:latin typeface="Arial" charset="0"/>
              <a:ea typeface="宋体" charset="0"/>
              <a:cs typeface="宋体" charset="0"/>
            </a:endParaRPr>
          </a:p>
          <a:p>
            <a:pPr marL="533400" indent="-533400" eaLnBrk="1" hangingPunct="1">
              <a:buFontTx/>
              <a:buNone/>
              <a:defRPr/>
            </a:pPr>
            <a:r>
              <a:rPr lang="en-US" altLang="zh-CN" sz="2800" dirty="0">
                <a:solidFill>
                  <a:srgbClr val="FFFF66"/>
                </a:solidFill>
                <a:effectLst>
                  <a:outerShdw blurRad="38100" dist="38100" dir="2700000" algn="tl">
                    <a:srgbClr val="FFFFFF"/>
                  </a:outerShdw>
                </a:effectLst>
                <a:latin typeface="Arial" charset="0"/>
                <a:ea typeface="宋体" charset="0"/>
                <a:cs typeface="宋体" charset="0"/>
              </a:rPr>
              <a:t>9.	</a:t>
            </a:r>
            <a:r>
              <a:rPr lang="zh-CN" altLang="en-US" sz="2800" dirty="0">
                <a:solidFill>
                  <a:srgbClr val="FFFF66"/>
                </a:solidFill>
                <a:effectLst>
                  <a:outerShdw blurRad="38100" dist="38100" dir="2700000" algn="tl">
                    <a:srgbClr val="FFFFFF"/>
                  </a:outerShdw>
                </a:effectLst>
                <a:latin typeface="Arial" charset="0"/>
                <a:ea typeface="宋体" charset="0"/>
                <a:cs typeface="宋体" charset="0"/>
              </a:rPr>
              <a:t>在</a:t>
            </a:r>
            <a:r>
              <a:rPr lang="zh-CN" altLang="en-US" sz="2800" dirty="0">
                <a:solidFill>
                  <a:srgbClr val="FFFF66"/>
                </a:solidFill>
              </a:rPr>
              <a:t>加利利海，耶稣与网鱼的神迹</a:t>
            </a:r>
            <a:r>
              <a:rPr lang="en-US" altLang="zh-CN" sz="2800" dirty="0">
                <a:solidFill>
                  <a:srgbClr val="FFFF66"/>
                </a:solidFill>
                <a:effectLst>
                  <a:outerShdw blurRad="38100" dist="38100" dir="2700000" algn="tl">
                    <a:srgbClr val="FFFFFF"/>
                  </a:outerShdw>
                </a:effectLst>
                <a:latin typeface="Arial" charset="0"/>
                <a:ea typeface="宋体" charset="0"/>
                <a:cs typeface="宋体" charset="0"/>
              </a:rPr>
              <a:t> (21:1-13) –</a:t>
            </a:r>
            <a:r>
              <a:rPr lang="zh-CN" altLang="en-US" sz="2800" dirty="0">
                <a:solidFill>
                  <a:srgbClr val="FFFFFF"/>
                </a:solidFill>
                <a:effectLst>
                  <a:outerShdw blurRad="38100" dist="38100" dir="2700000" algn="tl">
                    <a:srgbClr val="FFFFFF"/>
                  </a:outerShdw>
                </a:effectLst>
                <a:latin typeface="Arial" charset="0"/>
                <a:ea typeface="宋体" charset="0"/>
                <a:cs typeface="宋体" charset="0"/>
              </a:rPr>
              <a:t>复活后的</a:t>
            </a:r>
            <a:r>
              <a:rPr lang="zh-CN" altLang="en-US" sz="2800" dirty="0">
                <a:solidFill>
                  <a:schemeClr val="bg1"/>
                </a:solidFill>
              </a:rPr>
              <a:t>标记</a:t>
            </a:r>
            <a:endParaRPr lang="en-US" altLang="zh-CN" sz="2800" i="1" dirty="0">
              <a:solidFill>
                <a:schemeClr val="bg1"/>
              </a:solidFill>
              <a:effectLst>
                <a:outerShdw blurRad="38100" dist="38100" dir="2700000" algn="tl">
                  <a:srgbClr val="808080"/>
                </a:outerShdw>
              </a:effectLst>
              <a:latin typeface="Arial" charset="0"/>
              <a:ea typeface="宋体" charset="0"/>
              <a:cs typeface="宋体" charset="0"/>
            </a:endParaRPr>
          </a:p>
        </p:txBody>
      </p:sp>
    </p:spTree>
    <p:extLst>
      <p:ext uri="{BB962C8B-B14F-4D97-AF65-F5344CB8AC3E}">
        <p14:creationId xmlns:p14="http://schemas.microsoft.com/office/powerpoint/2010/main" val="2474795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Top)">
                                      <p:cBhvr>
                                        <p:cTn id="7" dur="500"/>
                                        <p:tgtEl>
                                          <p:spTgt spid="17101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Top)">
                                      <p:cBhvr>
                                        <p:cTn id="12" dur="500"/>
                                        <p:tgtEl>
                                          <p:spTgt spid="17101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Top)">
                                      <p:cBhvr>
                                        <p:cTn id="17" dur="500"/>
                                        <p:tgtEl>
                                          <p:spTgt spid="171011">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71011">
                                            <p:txEl>
                                              <p:pRg st="4" end="4"/>
                                            </p:txEl>
                                          </p:spTgt>
                                        </p:tgtEl>
                                        <p:attrNameLst>
                                          <p:attrName>style.visibility</p:attrName>
                                        </p:attrNameLst>
                                      </p:cBhvr>
                                      <p:to>
                                        <p:strVal val="visible"/>
                                      </p:to>
                                    </p:set>
                                    <p:animEffect transition="in" filter="slide(fromTop)">
                                      <p:cBhvr>
                                        <p:cTn id="22" dur="500"/>
                                        <p:tgtEl>
                                          <p:spTgt spid="171011">
                                            <p:txEl>
                                              <p:pRg st="4" end="4"/>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71011">
                                            <p:txEl>
                                              <p:pRg st="6" end="6"/>
                                            </p:txEl>
                                          </p:spTgt>
                                        </p:tgtEl>
                                        <p:attrNameLst>
                                          <p:attrName>style.visibility</p:attrName>
                                        </p:attrNameLst>
                                      </p:cBhvr>
                                      <p:to>
                                        <p:strVal val="visible"/>
                                      </p:to>
                                    </p:set>
                                    <p:animEffect transition="in" filter="slide(fromTop)">
                                      <p:cBhvr>
                                        <p:cTn id="27" dur="500"/>
                                        <p:tgtEl>
                                          <p:spTgt spid="171011">
                                            <p:txEl>
                                              <p:pRg st="6" end="6"/>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autoUpdateAnimBg="0"/>
    </p:bld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2" descr="J017780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768975" y="4625975"/>
            <a:ext cx="3348038" cy="223202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21859" name="Rectangle 3"/>
          <p:cNvSpPr>
            <a:spLocks noGrp="1" noChangeArrowheads="1"/>
          </p:cNvSpPr>
          <p:nvPr>
            <p:ph type="subTitle" idx="1"/>
          </p:nvPr>
        </p:nvSpPr>
        <p:spPr>
          <a:xfrm>
            <a:off x="403225" y="168275"/>
            <a:ext cx="7772400" cy="4953000"/>
          </a:xfrm>
        </p:spPr>
        <p:txBody>
          <a:bodyPr/>
          <a:lstStyle/>
          <a:p>
            <a:pPr algn="l" eaLnBrk="1" hangingPunct="1">
              <a:defRPr/>
            </a:pPr>
            <a:r>
              <a:rPr lang="zh-CN" altLang="en-US" i="1" dirty="0">
                <a:solidFill>
                  <a:srgbClr val="00FF00"/>
                </a:solidFill>
                <a:effectLst>
                  <a:outerShdw blurRad="38100" dist="38100" dir="2700000" algn="tl">
                    <a:srgbClr val="FFFFFF"/>
                  </a:outerShdw>
                </a:effectLst>
                <a:latin typeface="Arial" charset="0"/>
                <a:ea typeface="宋体" charset="0"/>
                <a:cs typeface="宋体" charset="0"/>
              </a:rPr>
              <a:t>如果约翰的目的是为了传福音，那么阅读神所启示的福音书因该更激励我们为他做见证。</a:t>
            </a:r>
            <a:endParaRPr lang="en-US" altLang="zh-CN" i="1" dirty="0">
              <a:solidFill>
                <a:srgbClr val="00FF00"/>
              </a:solidFill>
              <a:effectLst>
                <a:outerShdw blurRad="38100" dist="38100" dir="2700000" algn="tl">
                  <a:srgbClr val="FFFFFF"/>
                </a:outerShdw>
              </a:effectLst>
              <a:latin typeface="Arial" charset="0"/>
              <a:ea typeface="宋体" charset="0"/>
              <a:cs typeface="宋体" charset="0"/>
            </a:endParaRPr>
          </a:p>
          <a:p>
            <a:pPr algn="l" eaLnBrk="1" hangingPunct="1">
              <a:defRPr/>
            </a:pPr>
            <a:r>
              <a:rPr lang="zh-CN" altLang="en-US" dirty="0">
                <a:solidFill>
                  <a:srgbClr val="FFFF66"/>
                </a:solidFill>
              </a:rPr>
              <a:t>造物主正在等待收成。</a:t>
            </a:r>
            <a:endParaRPr lang="en-US" altLang="zh-CN" dirty="0">
              <a:solidFill>
                <a:srgbClr val="FFFF66"/>
              </a:solidFill>
            </a:endParaRPr>
          </a:p>
          <a:p>
            <a:pPr algn="l" eaLnBrk="1" hangingPunct="1">
              <a:defRPr/>
            </a:pPr>
            <a:r>
              <a:rPr lang="zh-CN" altLang="en-US" dirty="0">
                <a:solidFill>
                  <a:srgbClr val="FFFF66"/>
                </a:solidFill>
              </a:rPr>
              <a:t>因为庄稼已熟但工人却少。</a:t>
            </a:r>
            <a:r>
              <a:rPr lang="en-US" dirty="0">
                <a:solidFill>
                  <a:srgbClr val="FFFF66"/>
                </a:solidFill>
                <a:effectLst>
                  <a:outerShdw blurRad="38100" dist="38100" dir="2700000" algn="tl">
                    <a:srgbClr val="FFFFFF"/>
                  </a:outerShdw>
                </a:effectLst>
                <a:latin typeface="Arial" charset="0"/>
                <a:cs typeface="Arial" charset="0"/>
              </a:rPr>
              <a:t> </a:t>
            </a:r>
          </a:p>
          <a:p>
            <a:pPr algn="l" eaLnBrk="1" hangingPunct="1">
              <a:defRPr/>
            </a:pPr>
            <a:r>
              <a:rPr lang="zh-CN" altLang="en-US" dirty="0">
                <a:solidFill>
                  <a:srgbClr val="FFFF66"/>
                </a:solidFill>
                <a:effectLst>
                  <a:outerShdw blurRad="38100" dist="38100" dir="2700000" algn="tl">
                    <a:srgbClr val="FFFFFF"/>
                  </a:outerShdw>
                </a:effectLst>
                <a:latin typeface="Arial" charset="0"/>
                <a:cs typeface="Arial" charset="0"/>
              </a:rPr>
              <a:t>神如此的大爱是为了拯救世人。</a:t>
            </a:r>
            <a:endParaRPr lang="en-US" altLang="zh-CN" dirty="0">
              <a:solidFill>
                <a:srgbClr val="FFFF66"/>
              </a:solidFill>
              <a:effectLst>
                <a:outerShdw blurRad="38100" dist="38100" dir="2700000" algn="tl">
                  <a:srgbClr val="FFFFFF"/>
                </a:outerShdw>
              </a:effectLst>
              <a:latin typeface="Arial" charset="0"/>
              <a:cs typeface="Arial" charset="0"/>
            </a:endParaRPr>
          </a:p>
          <a:p>
            <a:pPr algn="l" eaLnBrk="1" hangingPunct="1">
              <a:defRPr/>
            </a:pPr>
            <a:r>
              <a:rPr lang="zh-CN" altLang="en-US" dirty="0">
                <a:solidFill>
                  <a:srgbClr val="66FF99"/>
                </a:solidFill>
                <a:effectLst>
                  <a:outerShdw blurRad="38100" dist="38100" dir="2700000" algn="tl">
                    <a:srgbClr val="FFFFFF"/>
                  </a:outerShdw>
                </a:effectLst>
                <a:latin typeface="Arial" charset="0"/>
                <a:cs typeface="Arial" charset="0"/>
              </a:rPr>
              <a:t>但谁愿为他去？</a:t>
            </a:r>
            <a:endParaRPr lang="en-US" dirty="0">
              <a:solidFill>
                <a:srgbClr val="66FF99"/>
              </a:solidFill>
              <a:effectLst>
                <a:outerShdw blurRad="38100" dist="38100" dir="2700000" algn="tl">
                  <a:srgbClr val="FFFFFF"/>
                </a:outerShdw>
              </a:effectLst>
              <a:latin typeface="Arial" charset="0"/>
              <a:cs typeface="Arial" charset="0"/>
            </a:endParaRPr>
          </a:p>
        </p:txBody>
      </p:sp>
    </p:spTree>
    <p:extLst>
      <p:ext uri="{BB962C8B-B14F-4D97-AF65-F5344CB8AC3E}">
        <p14:creationId xmlns:p14="http://schemas.microsoft.com/office/powerpoint/2010/main" val="1943742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p:cTn id="7" dur="500" fill="hold"/>
                                        <p:tgtEl>
                                          <p:spTgt spid="121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18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p:cTn id="13" dur="500" fill="hold"/>
                                        <p:tgtEl>
                                          <p:spTgt spid="1218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185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p:cTn id="19" dur="500" fill="hold"/>
                                        <p:tgtEl>
                                          <p:spTgt spid="1218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185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21859">
                                            <p:txEl>
                                              <p:pRg st="3" end="3"/>
                                            </p:txEl>
                                          </p:spTgt>
                                        </p:tgtEl>
                                        <p:attrNameLst>
                                          <p:attrName>style.visibility</p:attrName>
                                        </p:attrNameLst>
                                      </p:cBhvr>
                                      <p:to>
                                        <p:strVal val="visible"/>
                                      </p:to>
                                    </p:set>
                                    <p:anim calcmode="lin" valueType="num">
                                      <p:cBhvr>
                                        <p:cTn id="25" dur="500" fill="hold"/>
                                        <p:tgtEl>
                                          <p:spTgt spid="12185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2185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21859">
                                            <p:txEl>
                                              <p:pRg st="4" end="4"/>
                                            </p:txEl>
                                          </p:spTgt>
                                        </p:tgtEl>
                                        <p:attrNameLst>
                                          <p:attrName>style.visibility</p:attrName>
                                        </p:attrNameLst>
                                      </p:cBhvr>
                                      <p:to>
                                        <p:strVal val="visible"/>
                                      </p:to>
                                    </p:set>
                                    <p:anim calcmode="lin" valueType="num">
                                      <p:cBhvr>
                                        <p:cTn id="31" dur="500" fill="hold"/>
                                        <p:tgtEl>
                                          <p:spTgt spid="12185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2185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mph" presetSubtype="0" nodeType="clickEffect">
                                  <p:stCondLst>
                                    <p:cond delay="0"/>
                                  </p:stCondLst>
                                  <p:childTnLst>
                                    <p:set>
                                      <p:cBhvr rctx="PPT">
                                        <p:cTn id="36" dur="indefinite"/>
                                        <p:tgtEl>
                                          <p:spTgt spid="121858"/>
                                        </p:tgtEl>
                                        <p:attrNameLst>
                                          <p:attrName>style.opacity</p:attrName>
                                        </p:attrNameLst>
                                      </p:cBhvr>
                                      <p:to>
                                        <p:strVal val="0.25"/>
                                      </p:to>
                                    </p:set>
                                    <p:animEffect filter="image" prLst="opacity: 0.25">
                                      <p:cBhvr rctx="IE">
                                        <p:cTn id="37" dur="indefinite"/>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914400" y="30822"/>
            <a:ext cx="7772400" cy="762000"/>
          </a:xfrm>
        </p:spPr>
        <p:txBody>
          <a:bodyPr/>
          <a:lstStyle/>
          <a:p>
            <a:pPr eaLnBrk="1" hangingPunct="1">
              <a:defRPr/>
            </a:pPr>
            <a:r>
              <a:rPr lang="zh-CHT" altLang="en-US" dirty="0">
                <a:solidFill>
                  <a:srgbClr val="66FF99"/>
                </a:solidFill>
              </a:rPr>
              <a:t>主，我在這裡</a:t>
            </a:r>
            <a:endParaRPr lang="en-US" u="sng" dirty="0">
              <a:solidFill>
                <a:srgbClr val="66FF99"/>
              </a:solidFill>
              <a:effectLst>
                <a:outerShdw blurRad="38100" dist="38100" dir="2700000" algn="tl">
                  <a:srgbClr val="FFFFFF"/>
                </a:outerShdw>
              </a:effectLst>
              <a:latin typeface="Georgia" charset="0"/>
              <a:cs typeface="Arial" charset="0"/>
            </a:endParaRPr>
          </a:p>
        </p:txBody>
      </p:sp>
      <p:sp>
        <p:nvSpPr>
          <p:cNvPr id="43011" name="Rectangle 3"/>
          <p:cNvSpPr>
            <a:spLocks noGrp="1" noChangeArrowheads="1"/>
          </p:cNvSpPr>
          <p:nvPr>
            <p:ph type="body" idx="1"/>
          </p:nvPr>
        </p:nvSpPr>
        <p:spPr>
          <a:xfrm>
            <a:off x="1905000" y="914400"/>
            <a:ext cx="5791200" cy="5943600"/>
          </a:xfrm>
        </p:spPr>
        <p:txBody>
          <a:bodyPr/>
          <a:lstStyle/>
          <a:p>
            <a:pPr algn="ctr" eaLnBrk="1" hangingPunct="1">
              <a:buFontTx/>
              <a:buNone/>
              <a:defRPr/>
            </a:pPr>
            <a:endParaRPr lang="en-US" altLang="zh-CHT" sz="2800" dirty="0">
              <a:solidFill>
                <a:srgbClr val="FFFFFF"/>
              </a:solidFill>
            </a:endParaRPr>
          </a:p>
          <a:p>
            <a:pPr algn="ctr" eaLnBrk="1" hangingPunct="1">
              <a:buFontTx/>
              <a:buNone/>
              <a:defRPr/>
            </a:pPr>
            <a:r>
              <a:rPr lang="zh-CHT" altLang="en-US" sz="2800" dirty="0">
                <a:solidFill>
                  <a:srgbClr val="FFFF66"/>
                </a:solidFill>
              </a:rPr>
              <a:t>你是天和海的主；</a:t>
            </a:r>
            <a:endParaRPr lang="en-US" altLang="zh-CHT" sz="2800" dirty="0">
              <a:solidFill>
                <a:srgbClr val="FFFF66"/>
              </a:solidFill>
            </a:endParaRPr>
          </a:p>
          <a:p>
            <a:pPr algn="ctr" eaLnBrk="1" hangingPunct="1">
              <a:buFontTx/>
              <a:buNone/>
              <a:defRPr/>
            </a:pPr>
            <a:r>
              <a:rPr lang="zh-CHT" altLang="en-US" sz="2800" dirty="0">
                <a:solidFill>
                  <a:srgbClr val="FFFF66"/>
                </a:solidFill>
              </a:rPr>
              <a:t>你聽見子民呼聲，</a:t>
            </a:r>
            <a:br>
              <a:rPr lang="zh-CHT" altLang="en-US" sz="2800" dirty="0">
                <a:solidFill>
                  <a:srgbClr val="FFFF66"/>
                </a:solidFill>
              </a:rPr>
            </a:br>
            <a:endParaRPr lang="en-US" altLang="zh-CHT" sz="2800" dirty="0">
              <a:solidFill>
                <a:srgbClr val="FFFF66"/>
              </a:solidFill>
            </a:endParaRPr>
          </a:p>
          <a:p>
            <a:pPr algn="ctr" eaLnBrk="1" hangingPunct="1">
              <a:buFontTx/>
              <a:buNone/>
              <a:defRPr/>
            </a:pPr>
            <a:r>
              <a:rPr lang="zh-CHT" altLang="en-US" sz="2800" dirty="0">
                <a:solidFill>
                  <a:srgbClr val="FFFF66"/>
                </a:solidFill>
              </a:rPr>
              <a:t>陷在罪惡中的人你手拯救。</a:t>
            </a:r>
            <a:br>
              <a:rPr lang="zh-CHT" altLang="en-US" sz="2800" dirty="0">
                <a:solidFill>
                  <a:srgbClr val="FFFF66"/>
                </a:solidFill>
              </a:rPr>
            </a:br>
            <a:endParaRPr lang="en-US" altLang="zh-CHT" sz="2800" dirty="0">
              <a:solidFill>
                <a:srgbClr val="FFFF66"/>
              </a:solidFill>
            </a:endParaRPr>
          </a:p>
          <a:p>
            <a:pPr algn="ctr" eaLnBrk="1" hangingPunct="1">
              <a:buFontTx/>
              <a:buNone/>
              <a:defRPr/>
            </a:pPr>
            <a:r>
              <a:rPr lang="zh-CHT" altLang="en-US" sz="2800" dirty="0">
                <a:solidFill>
                  <a:srgbClr val="FFFFFF"/>
                </a:solidFill>
              </a:rPr>
              <a:t>你將星辰掛夜空；</a:t>
            </a:r>
            <a:endParaRPr lang="en-US" altLang="zh-CHT" sz="2800" dirty="0">
              <a:solidFill>
                <a:srgbClr val="FFFFFF"/>
              </a:solidFill>
            </a:endParaRPr>
          </a:p>
          <a:p>
            <a:pPr algn="ctr" eaLnBrk="1" hangingPunct="1">
              <a:buFontTx/>
              <a:buNone/>
              <a:defRPr/>
            </a:pPr>
            <a:r>
              <a:rPr lang="zh-CHT" altLang="en-US" sz="2800" dirty="0">
                <a:solidFill>
                  <a:srgbClr val="FFFFFF"/>
                </a:solidFill>
              </a:rPr>
              <a:t>你使黑夜變光明，</a:t>
            </a:r>
            <a:br>
              <a:rPr lang="zh-CHT" altLang="en-US" sz="2800" dirty="0">
                <a:solidFill>
                  <a:srgbClr val="FFFFFF"/>
                </a:solidFill>
              </a:rPr>
            </a:br>
            <a:endParaRPr lang="en-US" altLang="zh-CHT" sz="2800" dirty="0">
              <a:solidFill>
                <a:srgbClr val="FFFFFF"/>
              </a:solidFill>
            </a:endParaRPr>
          </a:p>
          <a:p>
            <a:pPr algn="ctr" eaLnBrk="1" hangingPunct="1">
              <a:buFontTx/>
              <a:buNone/>
              <a:defRPr/>
            </a:pPr>
            <a:r>
              <a:rPr lang="zh-CHT" altLang="en-US" sz="2800" dirty="0">
                <a:solidFill>
                  <a:srgbClr val="FFFFFF"/>
                </a:solidFill>
              </a:rPr>
              <a:t>將真光帶給世人，誰願意去？</a:t>
            </a:r>
            <a:endParaRPr lang="en-US" altLang="zh-CN" dirty="0">
              <a:solidFill>
                <a:srgbClr val="FFFFFF"/>
              </a:solidFill>
              <a:effectLst>
                <a:outerShdw blurRad="38100" dist="38100" dir="2700000" algn="tl">
                  <a:srgbClr val="808080"/>
                </a:outerShdw>
              </a:effectLst>
              <a:latin typeface="Comic Sans MS" charset="0"/>
              <a:ea typeface="宋体" charset="0"/>
              <a:cs typeface="宋体" charset="0"/>
            </a:endParaRPr>
          </a:p>
        </p:txBody>
      </p:sp>
    </p:spTree>
    <p:extLst>
      <p:ext uri="{BB962C8B-B14F-4D97-AF65-F5344CB8AC3E}">
        <p14:creationId xmlns:p14="http://schemas.microsoft.com/office/powerpoint/2010/main" val="243524987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685800" y="3175"/>
            <a:ext cx="7772400" cy="762000"/>
          </a:xfrm>
        </p:spPr>
        <p:txBody>
          <a:bodyPr/>
          <a:lstStyle/>
          <a:p>
            <a:pPr eaLnBrk="1" hangingPunct="1">
              <a:defRPr/>
            </a:pPr>
            <a:r>
              <a:rPr lang="zh-CHT" altLang="en-US" dirty="0">
                <a:solidFill>
                  <a:srgbClr val="66FF99"/>
                </a:solidFill>
              </a:rPr>
              <a:t>主，我在這裡</a:t>
            </a:r>
            <a:endParaRPr lang="en-US" u="sng" dirty="0">
              <a:solidFill>
                <a:srgbClr val="00FF00"/>
              </a:solidFill>
              <a:effectLst>
                <a:outerShdw blurRad="38100" dist="38100" dir="2700000" algn="tl">
                  <a:srgbClr val="FFFFFF"/>
                </a:outerShdw>
              </a:effectLst>
              <a:latin typeface="Georgia" charset="0"/>
              <a:cs typeface="Arial" charset="0"/>
            </a:endParaRPr>
          </a:p>
        </p:txBody>
      </p:sp>
      <p:sp>
        <p:nvSpPr>
          <p:cNvPr id="44035" name="Rectangle 3"/>
          <p:cNvSpPr>
            <a:spLocks noGrp="1" noChangeArrowheads="1"/>
          </p:cNvSpPr>
          <p:nvPr>
            <p:ph type="body" idx="1"/>
          </p:nvPr>
        </p:nvSpPr>
        <p:spPr>
          <a:xfrm>
            <a:off x="990600" y="914400"/>
            <a:ext cx="7467600" cy="5943600"/>
          </a:xfrm>
        </p:spPr>
        <p:txBody>
          <a:bodyPr/>
          <a:lstStyle/>
          <a:p>
            <a:pPr marL="0" indent="0" algn="ctr" eaLnBrk="1" hangingPunct="1">
              <a:buNone/>
              <a:defRPr/>
            </a:pPr>
            <a:r>
              <a:rPr lang="zh-CN" altLang="en-US" dirty="0">
                <a:solidFill>
                  <a:schemeClr val="bg1"/>
                </a:solidFill>
                <a:effectLst>
                  <a:outerShdw blurRad="38100" dist="38100" dir="2700000" algn="tl">
                    <a:srgbClr val="808080"/>
                  </a:outerShdw>
                </a:effectLst>
                <a:latin typeface="Arial" charset="0"/>
                <a:ea typeface="宋体" charset="0"/>
                <a:cs typeface="宋体" charset="0"/>
              </a:rPr>
              <a:t>副歌：</a:t>
            </a:r>
            <a:r>
              <a:rPr lang="en-US" altLang="zh-CN" dirty="0">
                <a:solidFill>
                  <a:schemeClr val="bg1"/>
                </a:solidFill>
                <a:effectLst>
                  <a:outerShdw blurRad="38100" dist="38100" dir="2700000" algn="tl">
                    <a:srgbClr val="808080"/>
                  </a:outerShdw>
                </a:effectLst>
                <a:latin typeface="Arial" charset="0"/>
                <a:ea typeface="宋体" charset="0"/>
                <a:cs typeface="宋体" charset="0"/>
              </a:rPr>
              <a:t> </a:t>
            </a:r>
          </a:p>
          <a:p>
            <a:pPr marL="0" indent="0" algn="ctr">
              <a:buNone/>
            </a:pPr>
            <a:endParaRPr lang="en-US" altLang="zh-CHT" dirty="0">
              <a:solidFill>
                <a:schemeClr val="bg1"/>
              </a:solidFill>
            </a:endParaRPr>
          </a:p>
          <a:p>
            <a:pPr marL="0" indent="0" algn="ctr">
              <a:buNone/>
            </a:pPr>
            <a:r>
              <a:rPr lang="zh-CHT" altLang="en-US" dirty="0">
                <a:solidFill>
                  <a:srgbClr val="FFFF66"/>
                </a:solidFill>
              </a:rPr>
              <a:t>我在這裡，請差遣栽，</a:t>
            </a:r>
            <a:endParaRPr lang="en-US" altLang="zh-CHT" dirty="0">
              <a:solidFill>
                <a:srgbClr val="FFFF66"/>
              </a:solidFill>
            </a:endParaRPr>
          </a:p>
          <a:p>
            <a:pPr marL="0" indent="0" algn="ctr">
              <a:buNone/>
            </a:pPr>
            <a:r>
              <a:rPr lang="zh-CHT" altLang="en-US" dirty="0">
                <a:solidFill>
                  <a:schemeClr val="bg1"/>
                </a:solidFill>
              </a:rPr>
              <a:t>我在黑夜聽見你呼召：</a:t>
            </a:r>
            <a:endParaRPr lang="zh-CHT" altLang="en-US" dirty="0">
              <a:solidFill>
                <a:schemeClr val="bg1"/>
              </a:solidFill>
              <a:effectLst/>
            </a:endParaRPr>
          </a:p>
          <a:p>
            <a:pPr marL="0" indent="0" algn="ctr">
              <a:buNone/>
            </a:pPr>
            <a:endParaRPr lang="en-US" altLang="zh-CHT" dirty="0">
              <a:solidFill>
                <a:schemeClr val="bg1"/>
              </a:solidFill>
            </a:endParaRPr>
          </a:p>
          <a:p>
            <a:pPr marL="0" indent="0" algn="ctr">
              <a:buNone/>
            </a:pPr>
            <a:r>
              <a:rPr lang="zh-CHT" altLang="en-US" dirty="0">
                <a:solidFill>
                  <a:srgbClr val="FFFF66"/>
                </a:solidFill>
              </a:rPr>
              <a:t>你若引領，我必跟隨，</a:t>
            </a:r>
            <a:endParaRPr lang="en-US" altLang="zh-CHT" dirty="0">
              <a:solidFill>
                <a:srgbClr val="FFFF66"/>
              </a:solidFill>
            </a:endParaRPr>
          </a:p>
          <a:p>
            <a:pPr marL="0" indent="0" algn="ctr">
              <a:buNone/>
            </a:pPr>
            <a:r>
              <a:rPr lang="zh-CHT" altLang="en-US" dirty="0">
                <a:solidFill>
                  <a:schemeClr val="bg1"/>
                </a:solidFill>
              </a:rPr>
              <a:t>我必記念主所愛子民。</a:t>
            </a:r>
            <a:endParaRPr lang="zh-CHT" altLang="en-US" dirty="0">
              <a:solidFill>
                <a:schemeClr val="bg1"/>
              </a:solidFill>
              <a:effectLst/>
            </a:endParaRPr>
          </a:p>
        </p:txBody>
      </p:sp>
    </p:spTree>
    <p:extLst>
      <p:ext uri="{BB962C8B-B14F-4D97-AF65-F5344CB8AC3E}">
        <p14:creationId xmlns:p14="http://schemas.microsoft.com/office/powerpoint/2010/main" val="70200565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85800" y="50800"/>
            <a:ext cx="7772400" cy="762000"/>
          </a:xfrm>
        </p:spPr>
        <p:txBody>
          <a:bodyPr/>
          <a:lstStyle/>
          <a:p>
            <a:pPr eaLnBrk="1" hangingPunct="1">
              <a:defRPr/>
            </a:pPr>
            <a:r>
              <a:rPr lang="zh-CHT" altLang="en-US" dirty="0">
                <a:solidFill>
                  <a:srgbClr val="66FF99"/>
                </a:solidFill>
              </a:rPr>
              <a:t>主，我在這裡</a:t>
            </a:r>
            <a:endParaRPr lang="en-US" u="sng" dirty="0">
              <a:solidFill>
                <a:srgbClr val="00FF00"/>
              </a:solidFill>
              <a:effectLst>
                <a:outerShdw blurRad="38100" dist="38100" dir="2700000" algn="tl">
                  <a:srgbClr val="FFFFFF"/>
                </a:outerShdw>
              </a:effectLst>
              <a:latin typeface="Georgia" charset="0"/>
              <a:cs typeface="Arial" charset="0"/>
            </a:endParaRPr>
          </a:p>
        </p:txBody>
      </p:sp>
      <p:sp>
        <p:nvSpPr>
          <p:cNvPr id="45059" name="Rectangle 3"/>
          <p:cNvSpPr>
            <a:spLocks noGrp="1" noChangeArrowheads="1"/>
          </p:cNvSpPr>
          <p:nvPr>
            <p:ph type="body" idx="1"/>
          </p:nvPr>
        </p:nvSpPr>
        <p:spPr>
          <a:xfrm>
            <a:off x="990600" y="914400"/>
            <a:ext cx="7162800" cy="5943600"/>
          </a:xfrm>
        </p:spPr>
        <p:txBody>
          <a:bodyPr/>
          <a:lstStyle/>
          <a:p>
            <a:pPr algn="ctr" eaLnBrk="1" hangingPunct="1">
              <a:lnSpc>
                <a:spcPct val="90000"/>
              </a:lnSpc>
              <a:buFontTx/>
              <a:buNone/>
              <a:defRPr/>
            </a:pPr>
            <a:endParaRPr lang="en-US" altLang="zh-CHT" dirty="0">
              <a:solidFill>
                <a:srgbClr val="FFFFFF"/>
              </a:solidFill>
            </a:endParaRPr>
          </a:p>
          <a:p>
            <a:pPr algn="ctr" eaLnBrk="1" hangingPunct="1">
              <a:lnSpc>
                <a:spcPct val="90000"/>
              </a:lnSpc>
              <a:buFontTx/>
              <a:buNone/>
              <a:defRPr/>
            </a:pPr>
            <a:r>
              <a:rPr lang="zh-CHT" altLang="en-US" dirty="0">
                <a:solidFill>
                  <a:srgbClr val="FFFF66"/>
                </a:solidFill>
              </a:rPr>
              <a:t>雪和雨聽你聲音；</a:t>
            </a:r>
            <a:endParaRPr lang="en-US" altLang="zh-CHT" dirty="0">
              <a:solidFill>
                <a:srgbClr val="FFFF66"/>
              </a:solidFill>
            </a:endParaRPr>
          </a:p>
          <a:p>
            <a:pPr algn="ctr" eaLnBrk="1" hangingPunct="1">
              <a:lnSpc>
                <a:spcPct val="90000"/>
              </a:lnSpc>
              <a:buFontTx/>
              <a:buNone/>
              <a:defRPr/>
            </a:pPr>
            <a:r>
              <a:rPr lang="zh-CHT" altLang="en-US" dirty="0">
                <a:solidFill>
                  <a:srgbClr val="FFFF66"/>
                </a:solidFill>
              </a:rPr>
              <a:t>你背負百姓困苦，</a:t>
            </a:r>
            <a:br>
              <a:rPr lang="zh-CHT" altLang="en-US" dirty="0">
                <a:solidFill>
                  <a:srgbClr val="FFFF66"/>
                </a:solidFill>
              </a:rPr>
            </a:br>
            <a:endParaRPr lang="en-US" altLang="zh-CHT" dirty="0">
              <a:solidFill>
                <a:srgbClr val="FFFF66"/>
              </a:solidFill>
            </a:endParaRPr>
          </a:p>
          <a:p>
            <a:pPr algn="ctr" eaLnBrk="1" hangingPunct="1">
              <a:lnSpc>
                <a:spcPct val="90000"/>
              </a:lnSpc>
              <a:buFontTx/>
              <a:buNone/>
              <a:defRPr/>
            </a:pPr>
            <a:r>
              <a:rPr lang="zh-CHT" altLang="en-US" dirty="0">
                <a:solidFill>
                  <a:srgbClr val="FFFF66"/>
                </a:solidFill>
              </a:rPr>
              <a:t>你愛世人，心傷痛，他們轉離。</a:t>
            </a:r>
            <a:br>
              <a:rPr lang="zh-CHT" altLang="en-US" dirty="0">
                <a:solidFill>
                  <a:srgbClr val="FFFFFF"/>
                </a:solidFill>
              </a:rPr>
            </a:br>
            <a:endParaRPr lang="en-US" altLang="zh-CHT" dirty="0">
              <a:solidFill>
                <a:srgbClr val="FFFFFF"/>
              </a:solidFill>
            </a:endParaRPr>
          </a:p>
          <a:p>
            <a:pPr algn="ctr" eaLnBrk="1" hangingPunct="1">
              <a:lnSpc>
                <a:spcPct val="90000"/>
              </a:lnSpc>
              <a:buFontTx/>
              <a:buNone/>
              <a:defRPr/>
            </a:pPr>
            <a:r>
              <a:rPr lang="zh-CHT" altLang="en-US" dirty="0">
                <a:solidFill>
                  <a:srgbClr val="FFFFFF"/>
                </a:solidFill>
              </a:rPr>
              <a:t>你破碎頑梗的靈；</a:t>
            </a:r>
            <a:endParaRPr lang="en-US" altLang="zh-CHT" dirty="0">
              <a:solidFill>
                <a:srgbClr val="FFFFFF"/>
              </a:solidFill>
            </a:endParaRPr>
          </a:p>
          <a:p>
            <a:pPr algn="ctr" eaLnBrk="1" hangingPunct="1">
              <a:lnSpc>
                <a:spcPct val="90000"/>
              </a:lnSpc>
              <a:buFontTx/>
              <a:buNone/>
              <a:defRPr/>
            </a:pPr>
            <a:r>
              <a:rPr lang="zh-CHT" altLang="en-US" dirty="0">
                <a:solidFill>
                  <a:srgbClr val="FFFFFF"/>
                </a:solidFill>
              </a:rPr>
              <a:t>賜他們仁愛的心，</a:t>
            </a:r>
            <a:br>
              <a:rPr lang="zh-CHT" altLang="en-US" dirty="0">
                <a:solidFill>
                  <a:srgbClr val="FFFFFF"/>
                </a:solidFill>
              </a:rPr>
            </a:br>
            <a:endParaRPr lang="en-US" altLang="zh-CHT" dirty="0">
              <a:solidFill>
                <a:srgbClr val="FFFFFF"/>
              </a:solidFill>
            </a:endParaRPr>
          </a:p>
          <a:p>
            <a:pPr algn="ctr" eaLnBrk="1" hangingPunct="1">
              <a:lnSpc>
                <a:spcPct val="90000"/>
              </a:lnSpc>
              <a:buFontTx/>
              <a:buNone/>
              <a:defRPr/>
            </a:pPr>
            <a:r>
              <a:rPr lang="zh-CHT" altLang="en-US" dirty="0">
                <a:solidFill>
                  <a:srgbClr val="FFFFFF"/>
                </a:solidFill>
              </a:rPr>
              <a:t>將真理傳遍萬民，誰願意去？</a:t>
            </a:r>
            <a:endParaRPr lang="en-US" altLang="zh-CN" dirty="0">
              <a:solidFill>
                <a:srgbClr val="FFFFFF"/>
              </a:solidFill>
              <a:effectLst>
                <a:outerShdw blurRad="38100" dist="38100" dir="2700000" algn="tl">
                  <a:srgbClr val="808080"/>
                </a:outerShdw>
              </a:effectLst>
              <a:latin typeface="Arial" charset="0"/>
              <a:ea typeface="宋体" charset="0"/>
              <a:cs typeface="宋体" charset="0"/>
            </a:endParaRPr>
          </a:p>
        </p:txBody>
      </p:sp>
    </p:spTree>
    <p:extLst>
      <p:ext uri="{BB962C8B-B14F-4D97-AF65-F5344CB8AC3E}">
        <p14:creationId xmlns:p14="http://schemas.microsoft.com/office/powerpoint/2010/main" val="115552394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KaiTi" pitchFamily="49" charset="-122"/>
                <a:ea typeface="KaiTi" pitchFamily="49" charset="-122"/>
              </a:rPr>
              <a:t>四福音</a:t>
            </a:r>
            <a:r>
              <a:rPr lang="en-US" altLang="zh-CN" sz="3200" b="1" dirty="0">
                <a:solidFill>
                  <a:srgbClr val="FFFFFF"/>
                </a:solidFill>
                <a:latin typeface="KaiTi" pitchFamily="49" charset="-122"/>
                <a:ea typeface="KaiTi" pitchFamily="49" charset="-122"/>
              </a:rPr>
              <a:t> </a:t>
            </a:r>
            <a:r>
              <a:rPr lang="en-US" altLang="ja-JP" sz="3200" dirty="0">
                <a:solidFill>
                  <a:srgbClr val="FFFFFF"/>
                </a:solidFill>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67666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656</a:t>
            </a:r>
            <a:endParaRPr lang="en-US">
              <a:solidFill>
                <a:srgbClr val="000066"/>
              </a:solidFill>
            </a:endParaRPr>
          </a:p>
        </p:txBody>
      </p:sp>
      <p:pic>
        <p:nvPicPr>
          <p:cNvPr id="279554"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5" name="Rectangle 4"/>
          <p:cNvSpPr>
            <a:spLocks noGrp="1" noChangeArrowheads="1"/>
          </p:cNvSpPr>
          <p:nvPr>
            <p:ph type="title" idx="4294967295"/>
          </p:nvPr>
        </p:nvSpPr>
        <p:spPr>
          <a:xfrm>
            <a:off x="0" y="0"/>
            <a:ext cx="4191000" cy="914400"/>
          </a:xfrm>
          <a:solidFill>
            <a:srgbClr val="000099"/>
          </a:solidFill>
        </p:spPr>
        <p:txBody>
          <a:bodyPr/>
          <a:lstStyle/>
          <a:p>
            <a:pPr eaLnBrk="1" hangingPunct="1"/>
            <a:r>
              <a:rPr lang="zh-CN" altLang="en-US" sz="3600" b="1">
                <a:solidFill>
                  <a:srgbClr val="FFFFFF"/>
                </a:solidFill>
                <a:latin typeface="Arial" charset="0"/>
                <a:ea typeface="SimSun" charset="0"/>
                <a:cs typeface="SimSun" charset="0"/>
              </a:rPr>
              <a:t>约翰福音</a:t>
            </a:r>
            <a:r>
              <a:rPr lang="en-US" altLang="ja-JP" sz="3600" b="1">
                <a:solidFill>
                  <a:srgbClr val="FFFFFF"/>
                </a:solidFill>
                <a:latin typeface="Arial" charset="0"/>
                <a:ea typeface="ＭＳ Ｐゴシック" charset="0"/>
                <a:cs typeface="ＭＳ Ｐゴシック" charset="0"/>
              </a:rPr>
              <a:t>12</a:t>
            </a:r>
            <a:r>
              <a:rPr lang="zh-CN" altLang="en-US" sz="3600" b="1">
                <a:solidFill>
                  <a:srgbClr val="FFFFFF"/>
                </a:solidFill>
                <a:latin typeface="Arial" charset="0"/>
                <a:ea typeface="SimSun" charset="0"/>
                <a:cs typeface="SimSun" charset="0"/>
              </a:rPr>
              <a:t>章事件</a:t>
            </a:r>
            <a:endParaRPr lang="en-US" sz="3600">
              <a:solidFill>
                <a:srgbClr val="FFFFFF"/>
              </a:solidFill>
              <a:latin typeface="Calibri"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0"/>
            <a:ext cx="2338387"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伯大尼的受膏</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12:1-11</a:t>
            </a:r>
          </a:p>
        </p:txBody>
      </p:sp>
      <p:sp>
        <p:nvSpPr>
          <p:cNvPr id="257030" name="Text Box 6"/>
          <p:cNvSpPr txBox="1">
            <a:spLocks noChangeArrowheads="1"/>
          </p:cNvSpPr>
          <p:nvPr/>
        </p:nvSpPr>
        <p:spPr bwMode="auto">
          <a:xfrm>
            <a:off x="4411663" y="41656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光荣的进入</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12:12-20</a:t>
            </a:r>
          </a:p>
        </p:txBody>
      </p:sp>
      <p:sp>
        <p:nvSpPr>
          <p:cNvPr id="257031" name="Text Box 7"/>
          <p:cNvSpPr txBox="1">
            <a:spLocks noChangeArrowheads="1"/>
          </p:cNvSpPr>
          <p:nvPr/>
        </p:nvSpPr>
        <p:spPr bwMode="auto">
          <a:xfrm>
            <a:off x="3052763" y="26924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死亡的预表</a:t>
            </a:r>
            <a:endParaRPr lang="en-US" altLang="zh-CN"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12:21-36</a:t>
            </a:r>
          </a:p>
        </p:txBody>
      </p:sp>
      <p:sp>
        <p:nvSpPr>
          <p:cNvPr id="257032" name="Text Box 8"/>
          <p:cNvSpPr txBox="1">
            <a:spLocks noChangeArrowheads="1"/>
          </p:cNvSpPr>
          <p:nvPr/>
        </p:nvSpPr>
        <p:spPr bwMode="auto">
          <a:xfrm>
            <a:off x="1295400" y="1219200"/>
            <a:ext cx="1979613"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不信的摘要</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79563" name="Text Box 13"/>
          <p:cNvSpPr txBox="1">
            <a:spLocks noChangeArrowheads="1"/>
          </p:cNvSpPr>
          <p:nvPr/>
        </p:nvSpPr>
        <p:spPr bwMode="auto">
          <a:xfrm>
            <a:off x="8578850" y="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2633029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235296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62340426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05040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7747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10917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57724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0649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4535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3406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2261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5118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a:noFill/>
          <a:ln>
            <a:noFill/>
          </a:ln>
        </p:spPr>
        <p:txBody>
          <a:bodyPr lIns="91403" tIns="45702" rIns="91403" bIns="45702"/>
          <a:lstStyle/>
          <a:p>
            <a:pPr defTabSz="457200"/>
            <a:r>
              <a:rPr lang="zh-CN" altLang="en-US" sz="5400" dirty="0">
                <a:solidFill>
                  <a:prstClr val="white"/>
                </a:solidFill>
                <a:effectLst>
                  <a:glow rad="127000">
                    <a:prstClr val="black"/>
                  </a:glow>
                </a:effectLst>
              </a:rPr>
              <a:t>破碎和溢出</a:t>
            </a:r>
            <a:endParaRPr lang="en-US" sz="5400" dirty="0">
              <a:solidFill>
                <a:prstClr val="white"/>
              </a:solidFill>
              <a:effectLst>
                <a:glow rad="127000">
                  <a:prstClr val="black"/>
                </a:glow>
              </a:effectLst>
            </a:endParaRPr>
          </a:p>
        </p:txBody>
      </p:sp>
      <p:sp>
        <p:nvSpPr>
          <p:cNvPr id="5" name="TextBox 4"/>
          <p:cNvSpPr txBox="1"/>
          <p:nvPr/>
        </p:nvSpPr>
        <p:spPr>
          <a:xfrm>
            <a:off x="701675" y="4594225"/>
            <a:ext cx="7740650" cy="923293"/>
          </a:xfrm>
          <a:prstGeom prst="rect">
            <a:avLst/>
          </a:prstGeom>
          <a:noFill/>
          <a:ln>
            <a:noFill/>
          </a:ln>
        </p:spPr>
        <p:txBody>
          <a:bodyPr vert="horz" wrap="square" lIns="91403" tIns="45702" rIns="91403" bIns="45702" numCol="1" anchor="t" anchorCtr="0" compatLnSpc="1">
            <a:prstTxWarp prst="textNoShape">
              <a:avLst/>
            </a:prstTxWarp>
          </a:bodyPr>
          <a:lstStyle>
            <a:lvl1pPr algn="ctr" defTabSz="457200">
              <a:defRPr sz="54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耶稣是受膏者</a:t>
            </a:r>
            <a:endParaRPr lang="en-US" dirty="0">
              <a:ea typeface="ＭＳ Ｐゴシック" charset="0"/>
            </a:endParaRP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马太</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26:6-13</a:t>
            </a:r>
          </a:p>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马可</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14:1-11</a:t>
            </a:r>
          </a:p>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约翰</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defPPr>
              <a:defRPr lang="en-US"/>
            </a:defPPr>
            <a:lvl1pPr algn="ctr" defTabSz="457200">
              <a:defRPr sz="3600" b="1">
                <a:solidFill>
                  <a:prstClr val="white"/>
                </a:solidFill>
                <a:effectLst>
                  <a:glow rad="127000">
                    <a:prstClr val="black"/>
                  </a:glow>
                </a:effectLst>
                <a:latin typeface="Arial"/>
                <a:cs typeface="Arial"/>
              </a:defRPr>
            </a:lvl1pPr>
            <a:lvl2pPr algn="ctr" defTabSz="457200">
              <a:defRPr sz="4400">
                <a:latin typeface="Calibri" charset="0"/>
              </a:defRPr>
            </a:lvl2pPr>
            <a:lvl3pPr algn="ctr" defTabSz="457200">
              <a:defRPr sz="4400">
                <a:latin typeface="Calibri" charset="0"/>
              </a:defRPr>
            </a:lvl3pPr>
            <a:lvl4pPr algn="ctr" defTabSz="457200">
              <a:defRPr sz="4400">
                <a:latin typeface="Calibri" charset="0"/>
              </a:defRPr>
            </a:lvl4pPr>
            <a:lvl5pPr algn="ctr" defTabSz="45720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演出者： </a:t>
            </a:r>
            <a:r>
              <a:rPr lang="en-US" dirty="0">
                <a:ea typeface="ＭＳ Ｐゴシック" charset="0"/>
              </a:rPr>
              <a:t>Steve Green</a:t>
            </a:r>
          </a:p>
        </p:txBody>
      </p:sp>
      <p:grpSp>
        <p:nvGrpSpPr>
          <p:cNvPr id="10" name="Group 9"/>
          <p:cNvGrpSpPr/>
          <p:nvPr/>
        </p:nvGrpSpPr>
        <p:grpSpPr>
          <a:xfrm>
            <a:off x="395536"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Calibri"/>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eaLnBrk="0" fontAlgn="base" hangingPunct="0">
                <a:spcBef>
                  <a:spcPct val="0"/>
                </a:spcBef>
                <a:spcAft>
                  <a:spcPct val="0"/>
                </a:spcAft>
                <a:defRPr sz="7500" b="1" spc="-218">
                  <a:solidFill>
                    <a:srgbClr val="002060"/>
                  </a:solidFill>
                </a:defRPr>
              </a:pPr>
              <a:r>
                <a:rPr lang="zh-TW" altLang="en-US" sz="2800" b="1" spc="-218">
                  <a:solidFill>
                    <a:srgbClr val="000090"/>
                  </a:solidFill>
                  <a:latin typeface="Arial" charset="0"/>
                  <a:ea typeface="ＭＳ Ｐゴシック" charset="0"/>
                  <a:cs typeface="ＭＳ Ｐゴシック" charset="0"/>
                </a:rPr>
                <a:t>免费</a:t>
              </a:r>
            </a:p>
            <a:p>
              <a:pPr algn="just" eaLnBrk="0" fontAlgn="base" hangingPunct="0">
                <a:spcBef>
                  <a:spcPct val="0"/>
                </a:spcBef>
                <a:spcAft>
                  <a:spcPct val="0"/>
                </a:spcAft>
                <a:defRPr sz="7500" b="1" spc="-119">
                  <a:solidFill>
                    <a:srgbClr val="00B0F0"/>
                  </a:solidFill>
                </a:defRPr>
              </a:pPr>
              <a:r>
                <a:rPr lang="zh-TW" altLang="en-US" sz="2800" b="1" spc="-119">
                  <a:solidFill>
                    <a:srgbClr val="36BAD5"/>
                  </a:solidFill>
                  <a:latin typeface="Arial" charset="0"/>
                  <a:ea typeface="ＭＳ Ｐゴシック" charset="0"/>
                  <a:cs typeface="ＭＳ Ｐゴシック" charset="0"/>
                </a:rPr>
                <a:t>圣经</a:t>
              </a:r>
            </a:p>
            <a:p>
              <a:pPr algn="just" eaLnBrk="0" fontAlgn="base" hangingPunct="0">
                <a:spcBef>
                  <a:spcPct val="0"/>
                </a:spcBef>
                <a:spcAft>
                  <a:spcPct val="0"/>
                </a:spcAft>
                <a:defRPr sz="7500" b="1" spc="-119">
                  <a:solidFill>
                    <a:srgbClr val="002060"/>
                  </a:solidFill>
                </a:defRPr>
              </a:pPr>
              <a:r>
                <a:rPr lang="zh-TW" altLang="en-US" sz="2800" b="1" spc="-119">
                  <a:solidFill>
                    <a:srgbClr val="000090"/>
                  </a:solidFill>
                  <a:latin typeface="Arial" charset="0"/>
                  <a:ea typeface="ＭＳ Ｐゴシック" charset="0"/>
                  <a:cs typeface="ＭＳ Ｐゴシック" charset="0"/>
                </a:rPr>
                <a:t>图片</a:t>
              </a:r>
            </a:p>
          </p:txBody>
        </p:sp>
      </p:grpSp>
    </p:spTree>
    <p:extLst>
      <p:ext uri="{BB962C8B-B14F-4D97-AF65-F5344CB8AC3E}">
        <p14:creationId xmlns:p14="http://schemas.microsoft.com/office/powerpoint/2010/main" val="2056937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603801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65248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17498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7559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3" descr="sf_triumphant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6856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5" name="Picture 2" descr="sf_triumphant_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 y="38135"/>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45796" name="Title 1"/>
          <p:cNvSpPr txBox="1">
            <a:spLocks/>
          </p:cNvSpPr>
          <p:nvPr/>
        </p:nvSpPr>
        <p:spPr bwMode="auto">
          <a:xfrm>
            <a:off x="685800" y="1700808"/>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4400" dirty="0">
                <a:solidFill>
                  <a:srgbClr val="800000"/>
                </a:solidFill>
                <a:latin typeface="Capitals" charset="0"/>
                <a:cs typeface="Capitals" charset="0"/>
              </a:rPr>
              <a:t>马太</a:t>
            </a:r>
            <a:r>
              <a:rPr lang="en-US" sz="4400" dirty="0">
                <a:solidFill>
                  <a:srgbClr val="800000"/>
                </a:solidFill>
                <a:latin typeface="Capitals" charset="0"/>
                <a:cs typeface="Capitals" charset="0"/>
              </a:rPr>
              <a:t> 21:9</a:t>
            </a:r>
          </a:p>
        </p:txBody>
      </p:sp>
      <p:sp>
        <p:nvSpPr>
          <p:cNvPr id="545794" name="Title 1"/>
          <p:cNvSpPr>
            <a:spLocks noGrp="1"/>
          </p:cNvSpPr>
          <p:nvPr>
            <p:ph type="ctrTitle"/>
          </p:nvPr>
        </p:nvSpPr>
        <p:spPr>
          <a:xfrm>
            <a:off x="827584" y="700683"/>
            <a:ext cx="7772400" cy="1000125"/>
          </a:xfrm>
          <a:solidFill>
            <a:srgbClr val="800000"/>
          </a:solidFill>
        </p:spPr>
        <p:txBody>
          <a:bodyPr/>
          <a:lstStyle/>
          <a:p>
            <a:pPr eaLnBrk="1" hangingPunct="1"/>
            <a:r>
              <a:rPr lang="zh-CN" altLang="en-US" dirty="0">
                <a:solidFill>
                  <a:schemeClr val="bg1"/>
                </a:solidFill>
                <a:latin typeface="Capitals" charset="0"/>
                <a:cs typeface="Capitals" charset="0"/>
              </a:rPr>
              <a:t>凯旋进圣城</a:t>
            </a:r>
            <a:endParaRPr lang="en-US" dirty="0">
              <a:solidFill>
                <a:schemeClr val="bg1"/>
              </a:solidFill>
              <a:latin typeface="Capitals" charset="0"/>
              <a:cs typeface="Capitals" charset="0"/>
            </a:endParaRPr>
          </a:p>
        </p:txBody>
      </p:sp>
    </p:spTree>
    <p:extLst>
      <p:ext uri="{BB962C8B-B14F-4D97-AF65-F5344CB8AC3E}">
        <p14:creationId xmlns:p14="http://schemas.microsoft.com/office/powerpoint/2010/main" val="2636709762"/>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2278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4400">
                <a:solidFill>
                  <a:srgbClr val="800000"/>
                </a:solidFill>
                <a:latin typeface="Capitals" charset="0"/>
                <a:cs typeface="Capitals" charset="0"/>
              </a:rPr>
              <a:t>Matthew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algn="ctr"/>
            <a:endParaRPr lang="en-US" altLang="zh-CN" sz="2400" b="1" dirty="0">
              <a:solidFill>
                <a:srgbClr val="C00000"/>
              </a:solidFill>
            </a:endParaRPr>
          </a:p>
          <a:p>
            <a:pPr algn="ctr"/>
            <a:r>
              <a:rPr lang="zh-CN" altLang="en-US" sz="2400" b="1" dirty="0">
                <a:solidFill>
                  <a:srgbClr val="C00000"/>
                </a:solidFill>
              </a:rPr>
              <a:t>前 行 後 随 的 众 人 喊 着 说 ： </a:t>
            </a:r>
            <a:endParaRPr lang="en-US" altLang="zh-CN" sz="2400" b="1" dirty="0">
              <a:solidFill>
                <a:srgbClr val="C00000"/>
              </a:solidFill>
            </a:endParaRPr>
          </a:p>
          <a:p>
            <a:pPr algn="ctr"/>
            <a:r>
              <a:rPr lang="zh-CN" altLang="en-US" sz="2400" b="1" dirty="0">
                <a:solidFill>
                  <a:srgbClr val="C00000"/>
                </a:solidFill>
              </a:rPr>
              <a:t>和 散 那 </a:t>
            </a:r>
            <a:endParaRPr lang="en-US" altLang="zh-CN" sz="2400" b="1" dirty="0">
              <a:solidFill>
                <a:srgbClr val="C00000"/>
              </a:solidFill>
            </a:endParaRPr>
          </a:p>
          <a:p>
            <a:pPr algn="ctr"/>
            <a:r>
              <a:rPr lang="zh-CN" altLang="en-US" sz="2400" b="1" dirty="0">
                <a:solidFill>
                  <a:srgbClr val="C00000"/>
                </a:solidFill>
              </a:rPr>
              <a:t>（ 原 有 求 救 的 意 思 ， 在 此 是 称 颂 的 话 ） </a:t>
            </a:r>
            <a:endParaRPr lang="en-US" altLang="zh-CN" sz="2400" b="1" dirty="0">
              <a:solidFill>
                <a:srgbClr val="C00000"/>
              </a:solidFill>
            </a:endParaRPr>
          </a:p>
          <a:p>
            <a:pPr algn="ctr"/>
            <a:r>
              <a:rPr lang="zh-CN" altLang="en-US" sz="2400" b="1" dirty="0">
                <a:solidFill>
                  <a:srgbClr val="C00000"/>
                </a:solidFill>
              </a:rPr>
              <a:t>归 於 大 卫 的 子 孙 ！ </a:t>
            </a:r>
            <a:endParaRPr lang="en-US" altLang="zh-CN" sz="2400" b="1" dirty="0">
              <a:solidFill>
                <a:srgbClr val="C00000"/>
              </a:solidFill>
            </a:endParaRPr>
          </a:p>
          <a:p>
            <a:pPr algn="ctr"/>
            <a:r>
              <a:rPr lang="zh-CN" altLang="en-US" sz="2400" b="1" dirty="0">
                <a:solidFill>
                  <a:srgbClr val="C00000"/>
                </a:solidFill>
              </a:rPr>
              <a:t>奉 主 名 来 的 是 应 当 称 颂 的 ！ </a:t>
            </a:r>
            <a:endParaRPr lang="en-US" altLang="zh-CN" sz="2400" b="1" dirty="0">
              <a:solidFill>
                <a:srgbClr val="C00000"/>
              </a:solidFill>
            </a:endParaRPr>
          </a:p>
          <a:p>
            <a:pPr algn="ctr"/>
            <a:r>
              <a:rPr lang="zh-CN" altLang="en-US" sz="2400" b="1" dirty="0">
                <a:solidFill>
                  <a:srgbClr val="C00000"/>
                </a:solidFill>
              </a:rPr>
              <a:t>高 高 在 上 和 散 那 ！</a:t>
            </a:r>
            <a:endParaRPr lang="en-US" altLang="zh-CN" sz="2400" b="1" dirty="0">
              <a:solidFill>
                <a:srgbClr val="C00000"/>
              </a:solidFill>
            </a:endParaRPr>
          </a:p>
          <a:p>
            <a:pPr algn="ctr"/>
            <a:endParaRPr lang="en-US" sz="2400" b="1" dirty="0">
              <a:solidFill>
                <a:srgbClr val="C00000"/>
              </a:solidFill>
            </a:endParaRPr>
          </a:p>
          <a:p>
            <a:pPr algn="ctr"/>
            <a:r>
              <a:rPr lang="zh-CN" altLang="en-US" sz="2400" b="1" dirty="0">
                <a:solidFill>
                  <a:srgbClr val="C00000"/>
                </a:solidFill>
              </a:rPr>
              <a:t>马太</a:t>
            </a:r>
            <a:r>
              <a:rPr lang="en-US" altLang="zh-CN" sz="2400" b="1" dirty="0">
                <a:solidFill>
                  <a:srgbClr val="C00000"/>
                </a:solidFill>
              </a:rPr>
              <a:t>21:9</a:t>
            </a:r>
            <a:endParaRPr lang="en-US" dirty="0"/>
          </a:p>
          <a:p>
            <a:endParaRPr lang="en-GB" dirty="0"/>
          </a:p>
        </p:txBody>
      </p:sp>
    </p:spTree>
    <p:extLst>
      <p:ext uri="{BB962C8B-B14F-4D97-AF65-F5344CB8AC3E}">
        <p14:creationId xmlns:p14="http://schemas.microsoft.com/office/powerpoint/2010/main" val="3630814315"/>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79829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6460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5910"/>
            <a:ext cx="9123362"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zh-CN" altLang="en-US" sz="5400" dirty="0">
                <a:ea typeface="+mj-ea"/>
                <a:cs typeface="+mj-cs"/>
              </a:rPr>
              <a:t>耶稣受难日为何是美好的？</a:t>
            </a:r>
            <a:endParaRPr lang="en-US" sz="5400" dirty="0">
              <a:ea typeface="+mj-ea"/>
              <a:cs typeface="+mj-cs"/>
            </a:endParaRPr>
          </a:p>
        </p:txBody>
      </p:sp>
    </p:spTree>
    <p:extLst>
      <p:ext uri="{BB962C8B-B14F-4D97-AF65-F5344CB8AC3E}">
        <p14:creationId xmlns:p14="http://schemas.microsoft.com/office/powerpoint/2010/main" val="18355082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zh-CN" altLang="en-US" sz="6600" b="0" dirty="0">
                <a:effectLst/>
              </a:rPr>
              <a:t>基督的死怎么比</a:t>
            </a:r>
            <a:br>
              <a:rPr lang="en-US" altLang="zh-CN" sz="6600" b="0" dirty="0">
                <a:effectLst/>
              </a:rPr>
            </a:br>
            <a:r>
              <a:rPr lang="zh-CN" altLang="en-US" sz="6600" b="0" dirty="0">
                <a:effectLst/>
              </a:rPr>
              <a:t>任何</a:t>
            </a:r>
            <a:r>
              <a:rPr lang="zh-CN" altLang="en-US" sz="6600" b="0" dirty="0">
                <a:solidFill>
                  <a:srgbClr val="FFFF00"/>
                </a:solidFill>
                <a:effectLst/>
              </a:rPr>
              <a:t>牺牲</a:t>
            </a:r>
            <a:r>
              <a:rPr lang="zh-CN" altLang="en-US" sz="6600" b="0" dirty="0">
                <a:effectLst/>
              </a:rPr>
              <a:t>都好？</a:t>
            </a:r>
            <a:endParaRPr lang="en-US" dirty="0"/>
          </a:p>
        </p:txBody>
      </p:sp>
    </p:spTree>
    <p:extLst>
      <p:ext uri="{BB962C8B-B14F-4D97-AF65-F5344CB8AC3E}">
        <p14:creationId xmlns:p14="http://schemas.microsoft.com/office/powerpoint/2010/main" val="2989561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US">
              <a:solidFill>
                <a:srgbClr val="2F1311"/>
              </a:solidFill>
              <a:latin typeface="Tahoma" charset="-52"/>
              <a:ea typeface="ＭＳ Ｐゴシック" charset="-128"/>
              <a:cs typeface="ＭＳ Ｐゴシック" charset="-128"/>
            </a:endParaRPr>
          </a:p>
        </p:txBody>
      </p:sp>
      <p:sp>
        <p:nvSpPr>
          <p:cNvPr id="391170"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pPr>
            <a:r>
              <a:rPr lang="en-US" sz="2000" b="1">
                <a:solidFill>
                  <a:srgbClr val="2F1311"/>
                </a:solidFill>
                <a:latin typeface="Tahoma" charset="0"/>
              </a:rPr>
              <a:t>145</a:t>
            </a:r>
          </a:p>
        </p:txBody>
      </p:sp>
      <p:pic>
        <p:nvPicPr>
          <p:cNvPr id="391171" name="Picture 6" descr="j028038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91" name="Text Box 11"/>
          <p:cNvSpPr txBox="1">
            <a:spLocks noChangeArrowheads="1"/>
          </p:cNvSpPr>
          <p:nvPr/>
        </p:nvSpPr>
        <p:spPr bwMode="auto">
          <a:xfrm>
            <a:off x="914400" y="2057400"/>
            <a:ext cx="100540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pPr>
            <a:r>
              <a:rPr lang="zh-TW" altLang="en-US" sz="3200" b="1" dirty="0">
                <a:solidFill>
                  <a:srgbClr val="2F1311"/>
                </a:solidFill>
                <a:latin typeface="Tahoma" charset="0"/>
              </a:rPr>
              <a:t>成圣</a:t>
            </a:r>
            <a:endParaRPr lang="en-US" sz="1800" dirty="0">
              <a:solidFill>
                <a:srgbClr val="2F1311"/>
              </a:solidFill>
              <a:latin typeface="Tahoma" charset="0"/>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7"/>
              </a:schemeClr>
            </a:outerShdw>
          </a:effectLst>
        </p:spPr>
        <p:txBody>
          <a:bodyPr/>
          <a:lstStyle/>
          <a:p>
            <a:pPr eaLnBrk="1" hangingPunct="1">
              <a:defRPr/>
            </a:pPr>
            <a:r>
              <a:rPr lang="zh-CN" altLang="en-US" sz="6000" b="1" dirty="0">
                <a:latin typeface="SimHei" charset="0"/>
                <a:ea typeface="SimHei" charset="0"/>
                <a:cs typeface="SimHei" charset="0"/>
              </a:rPr>
              <a:t>四个杯</a:t>
            </a:r>
            <a:r>
              <a:rPr lang="en-US" altLang="ja-JP" sz="6000" b="1" dirty="0">
                <a:latin typeface="SimHei" charset="0"/>
                <a:ea typeface="SimHei" charset="0"/>
                <a:cs typeface="SimHei" charset="0"/>
              </a:rPr>
              <a:t>(</a:t>
            </a:r>
            <a:r>
              <a:rPr lang="zh-CN" altLang="en-US" b="1" dirty="0">
                <a:latin typeface="SimHei" charset="0"/>
                <a:ea typeface="SimHei" charset="0"/>
                <a:cs typeface="SimHei" charset="0"/>
              </a:rPr>
              <a:t>出埃及记 </a:t>
            </a:r>
            <a:r>
              <a:rPr lang="en-US" altLang="ja-JP" b="1" dirty="0">
                <a:latin typeface="SimHei" charset="0"/>
                <a:ea typeface="SimHei" charset="0"/>
                <a:cs typeface="SimHei" charset="0"/>
              </a:rPr>
              <a:t>6:6-7</a:t>
            </a:r>
            <a:r>
              <a:rPr lang="en-US" altLang="ja-JP" sz="6000" b="1" dirty="0">
                <a:latin typeface="SimHei" charset="0"/>
                <a:ea typeface="SimHei" charset="0"/>
                <a:cs typeface="SimHei" charset="0"/>
              </a:rPr>
              <a:t>)</a:t>
            </a:r>
            <a:endParaRPr lang="en-US" dirty="0">
              <a:ea typeface="+mj-ea"/>
              <a:cs typeface="+mj-cs"/>
            </a:endParaRPr>
          </a:p>
        </p:txBody>
      </p:sp>
      <p:sp>
        <p:nvSpPr>
          <p:cNvPr id="14" name="TextBox 13"/>
          <p:cNvSpPr txBox="1">
            <a:spLocks noChangeArrowheads="1"/>
          </p:cNvSpPr>
          <p:nvPr/>
        </p:nvSpPr>
        <p:spPr bwMode="auto">
          <a:xfrm>
            <a:off x="4724400" y="1295400"/>
            <a:ext cx="4419600" cy="1015663"/>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pPr>
            <a:r>
              <a:rPr lang="ja-JP" altLang="en-US" sz="2000" dirty="0">
                <a:solidFill>
                  <a:srgbClr val="FFFFFF"/>
                </a:solidFill>
                <a:latin typeface="华文细黑"/>
                <a:ea typeface="华文细黑"/>
                <a:cs typeface="华文细黑"/>
              </a:rPr>
              <a:t>因此</a:t>
            </a:r>
            <a:r>
              <a:rPr lang="en-US" altLang="ja-JP" sz="2000" dirty="0">
                <a:solidFill>
                  <a:srgbClr val="FFFFFF"/>
                </a:solidFill>
                <a:latin typeface="华文细黑"/>
                <a:ea typeface="华文细黑"/>
                <a:cs typeface="华文细黑"/>
              </a:rPr>
              <a:t>,</a:t>
            </a:r>
            <a:r>
              <a:rPr lang="ja-JP" altLang="en-US" sz="2000" dirty="0">
                <a:solidFill>
                  <a:srgbClr val="FFFFFF"/>
                </a:solidFill>
                <a:latin typeface="华文细黑"/>
                <a:ea typeface="华文细黑"/>
                <a:cs typeface="华文细黑"/>
              </a:rPr>
              <a:t>你对色列人说</a:t>
            </a:r>
            <a:r>
              <a:rPr lang="en-US" altLang="ja-JP" sz="2000" dirty="0">
                <a:solidFill>
                  <a:srgbClr val="FFFFFF"/>
                </a:solidFill>
                <a:latin typeface="华文细黑"/>
                <a:ea typeface="华文细黑"/>
                <a:cs typeface="华文细黑"/>
              </a:rPr>
              <a:t>:‘</a:t>
            </a:r>
            <a:r>
              <a:rPr lang="ja-JP" altLang="en-US" sz="2000" dirty="0">
                <a:solidFill>
                  <a:srgbClr val="FFFFFF"/>
                </a:solidFill>
                <a:latin typeface="华文细黑"/>
                <a:ea typeface="华文细黑"/>
                <a:cs typeface="华文细黑"/>
              </a:rPr>
              <a:t>我是耶和华</a:t>
            </a:r>
            <a:r>
              <a:rPr lang="en-US" altLang="ja-JP" sz="2000" dirty="0">
                <a:solidFill>
                  <a:srgbClr val="FFFFFF"/>
                </a:solidFill>
                <a:latin typeface="华文细黑"/>
                <a:ea typeface="华文细黑"/>
                <a:cs typeface="华文细黑"/>
              </a:rPr>
              <a:t>, </a:t>
            </a:r>
            <a:r>
              <a:rPr lang="ja-JP" altLang="en-US" sz="2000" u="sng" dirty="0">
                <a:solidFill>
                  <a:srgbClr val="FFFF66"/>
                </a:solidFill>
                <a:latin typeface="华文细黑"/>
                <a:ea typeface="华文细黑"/>
                <a:cs typeface="华文细黑"/>
              </a:rPr>
              <a:t>我会</a:t>
            </a:r>
            <a:r>
              <a:rPr lang="ja-JP" altLang="en-US" sz="2000" dirty="0">
                <a:solidFill>
                  <a:srgbClr val="FFFF66"/>
                </a:solidFill>
                <a:latin typeface="华文细黑"/>
                <a:ea typeface="华文细黑"/>
                <a:cs typeface="华文细黑"/>
              </a:rPr>
              <a:t>带领你们脱离</a:t>
            </a:r>
            <a:r>
              <a:rPr lang="ja-JP" altLang="en-US" sz="2000" dirty="0">
                <a:solidFill>
                  <a:srgbClr val="FFFFFF"/>
                </a:solidFill>
                <a:latin typeface="华文细黑"/>
                <a:ea typeface="华文细黑"/>
                <a:cs typeface="华文细黑"/>
              </a:rPr>
              <a:t>在埃及人手下为奴的重轭’</a:t>
            </a:r>
          </a:p>
        </p:txBody>
      </p:sp>
    </p:spTree>
    <p:extLst>
      <p:ext uri="{BB962C8B-B14F-4D97-AF65-F5344CB8AC3E}">
        <p14:creationId xmlns:p14="http://schemas.microsoft.com/office/powerpoint/2010/main" val="418731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1" grpId="0"/>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473217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9027900" cy="1107850"/>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rPr>
              <a:t>耶稣为门徒洗脚</a:t>
            </a:r>
            <a:endParaRPr lang="en-US" sz="66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8"/>
            <a:ext cx="5284787" cy="676534"/>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约翰</a:t>
            </a:r>
            <a:r>
              <a:rPr lang="en-US" sz="3800" b="1" dirty="0">
                <a:solidFill>
                  <a:srgbClr val="FFFFFF"/>
                </a:solidFill>
                <a:effectLst>
                  <a:glow rad="101600">
                    <a:prstClr val="black">
                      <a:alpha val="75000"/>
                    </a:prstClr>
                  </a:glow>
                  <a:outerShdw blurRad="50800" dist="88900" dir="2700000" algn="tl" rotWithShape="0">
                    <a:srgbClr val="000000"/>
                  </a:outerShdw>
                </a:effectLst>
              </a:rPr>
              <a:t> 13:1-17</a:t>
            </a:r>
          </a:p>
        </p:txBody>
      </p:sp>
      <p:sp>
        <p:nvSpPr>
          <p:cNvPr id="9" name="TextBox 8"/>
          <p:cNvSpPr txBox="1"/>
          <p:nvPr/>
        </p:nvSpPr>
        <p:spPr>
          <a:xfrm>
            <a:off x="217690" y="3789040"/>
            <a:ext cx="2591891" cy="557276"/>
          </a:xfrm>
          <a:prstGeom prst="rect">
            <a:avLst/>
          </a:prstGeom>
          <a:noFill/>
        </p:spPr>
        <p:txBody>
          <a:bodyPr wrap="none" lIns="64212" tIns="32103" rIns="64212" bIns="32103">
            <a:spAutoFit/>
          </a:bodyPr>
          <a:lstStyle/>
          <a:p>
            <a:pPr defTabSz="321247" fontAlgn="base">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ndParaRPr>
          </a:p>
        </p:txBody>
      </p:sp>
      <p:grpSp>
        <p:nvGrpSpPr>
          <p:cNvPr id="8" name="Group 7"/>
          <p:cNvGrpSpPr/>
          <p:nvPr/>
        </p:nvGrpSpPr>
        <p:grpSpPr>
          <a:xfrm>
            <a:off x="6335688" y="15240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211476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95603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8513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2104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0753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8455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3983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22847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4528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64561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58399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3599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6401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78892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主的晚餐</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724128" y="3531150"/>
            <a:ext cx="3456384" cy="2429270"/>
          </a:xfrm>
          <a:prstGeom prst="rect">
            <a:avLst/>
          </a:prstGeom>
          <a:noFill/>
        </p:spPr>
        <p:txBody>
          <a:bodyPr wrap="square" lIns="91308" tIns="45655" rIns="91308" bIns="45655">
            <a:spAutoFit/>
          </a:bodyPr>
          <a:lstStyle/>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26:17-35</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14:12-31</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22:7-38</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13:18-38</a:t>
            </a:r>
          </a:p>
        </p:txBody>
      </p:sp>
      <p:sp>
        <p:nvSpPr>
          <p:cNvPr id="9" name="TextBox 8"/>
          <p:cNvSpPr txBox="1"/>
          <p:nvPr/>
        </p:nvSpPr>
        <p:spPr>
          <a:xfrm>
            <a:off x="217688" y="3833692"/>
            <a:ext cx="2591909" cy="5572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8" name="Group 7"/>
          <p:cNvGrpSpPr/>
          <p:nvPr/>
        </p:nvGrpSpPr>
        <p:grpSpPr>
          <a:xfrm>
            <a:off x="6335688" y="15240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466702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有一天，一位平凡的村女，被她对主热爱的</a:t>
            </a:r>
            <a:br>
              <a:rPr lang="en-US" altLang="zh-CN" dirty="0">
                <a:solidFill>
                  <a:prstClr val="white"/>
                </a:solidFill>
                <a:effectLst>
                  <a:glow rad="127000">
                    <a:prstClr val="black"/>
                  </a:glow>
                </a:effectLst>
              </a:rPr>
            </a:br>
            <a:r>
              <a:rPr lang="zh-CN" altLang="en-US" dirty="0">
                <a:solidFill>
                  <a:prstClr val="white"/>
                </a:solidFill>
                <a:effectLst>
                  <a:glow rad="127000">
                    <a:prstClr val="black"/>
                  </a:glow>
                </a:effectLst>
              </a:rPr>
              <a:t>推动力</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0912775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73404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0799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75728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501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1891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11115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068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0594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0036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355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43910" y="22233"/>
            <a:ext cx="8178800" cy="1412875"/>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不顾众人嘲笑地肆意倾倒出一瓶价值不菲的精华</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9039386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0790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9858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9127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68573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6685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917575"/>
          </a:xfrm>
        </p:spPr>
        <p:txBody>
          <a:bodyPr/>
          <a:lstStyle/>
          <a:p>
            <a:pPr>
              <a:defRPr/>
            </a:pPr>
            <a:r>
              <a:rPr lang="en-US" b="1" dirty="0">
                <a:solidFill>
                  <a:schemeClr val="bg1"/>
                </a:solidFill>
                <a:effectLst>
                  <a:outerShdw blurRad="38100" dist="38100" dir="2700000" algn="tl">
                    <a:srgbClr val="DDDDDD"/>
                  </a:outerShdw>
                </a:effectLst>
                <a:latin typeface="Arial" charset="0"/>
                <a:ea typeface="ヒラギノ角ゴ Pro W3" charset="0"/>
                <a:cs typeface="ヒラギノ角ゴ Pro W3" charset="0"/>
              </a:rPr>
              <a:t>洗手</a:t>
            </a:r>
          </a:p>
        </p:txBody>
      </p:sp>
      <p:pic>
        <p:nvPicPr>
          <p:cNvPr id="393219" name="Picture 2" descr="John 13 washing han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19200"/>
            <a:ext cx="4524375"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66721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0"/>
            <a:ext cx="3276600" cy="2209800"/>
          </a:xfrm>
          <a:effectLst>
            <a:outerShdw blurRad="63500" dist="35921" dir="2700000" algn="ctr" rotWithShape="0">
              <a:srgbClr val="000000">
                <a:alpha val="99962"/>
              </a:srgbClr>
            </a:outerShdw>
          </a:effectLst>
        </p:spPr>
        <p:txBody>
          <a:bodyPr/>
          <a:lstStyle/>
          <a:p>
            <a:pPr eaLnBrk="1" hangingPunct="1">
              <a:defRPr/>
            </a:pPr>
            <a:r>
              <a:rPr lang="ja-JP" altLang="en-US" dirty="0">
                <a:solidFill>
                  <a:srgbClr val="FFFFFF"/>
                </a:solidFill>
                <a:latin typeface="Trebuchet MS" charset="0"/>
                <a:ea typeface="Osaka" charset="0"/>
                <a:cs typeface="Osaka" charset="0"/>
              </a:rPr>
              <a:t>脚代替手</a:t>
            </a:r>
            <a:endParaRPr lang="en-US" dirty="0">
              <a:latin typeface="Trebuchet MS" charset="0"/>
              <a:ea typeface="Osaka" charset="0"/>
              <a:cs typeface="Osaka" charset="0"/>
            </a:endParaRPr>
          </a:p>
        </p:txBody>
      </p:sp>
      <p:pic>
        <p:nvPicPr>
          <p:cNvPr id="394242" name="Picture 4" descr="Washing 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163" y="0"/>
            <a:ext cx="5303837"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818170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p:txBody>
          <a:bodyPr/>
          <a:lstStyle/>
          <a:p>
            <a:r>
              <a:rPr lang="en-US">
                <a:latin typeface="Calibri" charset="0"/>
                <a:ea typeface="ＭＳ Ｐゴシック" charset="0"/>
                <a:cs typeface="ＭＳ Ｐゴシック" charset="0"/>
              </a:rPr>
              <a:t>Upper Room Seating</a:t>
            </a:r>
          </a:p>
        </p:txBody>
      </p:sp>
      <p:pic>
        <p:nvPicPr>
          <p:cNvPr id="292866" name="Picture 5" descr="John 14 upper room.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2871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179992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一旦它被打破并洒出香气弥漫了整个房间。就像一个囚犯从他的镣铐释放一样，像幽灵被坟墓中释放出来</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19596208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457200" y="0"/>
            <a:ext cx="8229600" cy="1219200"/>
          </a:xfrm>
        </p:spPr>
        <p:txBody>
          <a:bodyPr/>
          <a:lstStyle/>
          <a:p>
            <a:pPr>
              <a:defRPr/>
            </a:pPr>
            <a:r>
              <a:rPr lang="ja-JP" altLang="en-US" sz="6000" b="1">
                <a:effectLst>
                  <a:outerShdw blurRad="38100" dist="38100" dir="2700000" algn="tl">
                    <a:srgbClr val="DDDDDD"/>
                  </a:outerShdw>
                </a:effectLst>
                <a:latin typeface="Calibri" charset="0"/>
                <a:ea typeface="ＭＳ Ｐゴシック" charset="0"/>
                <a:cs typeface="ＭＳ Ｐゴシック" charset="0"/>
              </a:rPr>
              <a:t>“</a:t>
            </a:r>
            <a:r>
              <a:rPr lang="en-US" sz="6000" b="1">
                <a:effectLst>
                  <a:outerShdw blurRad="38100" dist="38100" dir="2700000" algn="tl">
                    <a:srgbClr val="DDDDDD"/>
                  </a:outerShdw>
                </a:effectLst>
                <a:latin typeface="Calibri" charset="0"/>
                <a:ea typeface="ＭＳ Ｐゴシック" charset="0"/>
                <a:cs typeface="ＭＳ Ｐゴシック" charset="0"/>
              </a:rPr>
              <a:t>U</a:t>
            </a:r>
            <a:r>
              <a:rPr lang="ja-JP" altLang="en-US" sz="6000" b="1">
                <a:effectLst>
                  <a:outerShdw blurRad="38100" dist="38100" dir="2700000" algn="tl">
                    <a:srgbClr val="DDDDDD"/>
                  </a:outerShdw>
                </a:effectLst>
                <a:latin typeface="Calibri" charset="0"/>
                <a:ea typeface="ＭＳ Ｐゴシック" charset="0"/>
                <a:cs typeface="ＭＳ Ｐゴシック" charset="0"/>
              </a:rPr>
              <a:t>”</a:t>
            </a:r>
            <a:r>
              <a:rPr lang="en-US" sz="6000" b="1">
                <a:effectLst>
                  <a:outerShdw blurRad="38100" dist="38100" dir="2700000" algn="tl">
                    <a:srgbClr val="DDDDDD"/>
                  </a:outerShdw>
                </a:effectLst>
                <a:latin typeface="Calibri" charset="0"/>
                <a:ea typeface="ＭＳ Ｐゴシック" charset="0"/>
                <a:cs typeface="ＭＳ Ｐゴシック" charset="0"/>
              </a:rPr>
              <a:t> </a:t>
            </a:r>
            <a:r>
              <a:rPr lang="zh-CN" altLang="en-US" sz="6000" b="1">
                <a:effectLst>
                  <a:outerShdw blurRad="38100" dist="38100" dir="2700000" algn="tl">
                    <a:srgbClr val="DDDDDD"/>
                  </a:outerShdw>
                </a:effectLst>
                <a:latin typeface="SimHei" charset="0"/>
                <a:ea typeface="SimHei" charset="0"/>
                <a:cs typeface="SimHei" charset="0"/>
              </a:rPr>
              <a:t>型餐卓</a:t>
            </a:r>
            <a:endParaRPr lang="en-US" sz="6000" b="1">
              <a:effectLst>
                <a:outerShdw blurRad="38100" dist="38100" dir="2700000" algn="tl">
                  <a:srgbClr val="DDDDDD"/>
                </a:outerShdw>
              </a:effectLst>
              <a:latin typeface="SimHei" charset="0"/>
              <a:ea typeface="SimHei" charset="0"/>
              <a:cs typeface="SimHei" charset="0"/>
            </a:endParaRPr>
          </a:p>
        </p:txBody>
      </p:sp>
      <p:pic>
        <p:nvPicPr>
          <p:cNvPr id="293890" name="Picture 2" descr="Table Sea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27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222737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eating the passover m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12014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931" name="Rectangle 3"/>
          <p:cNvSpPr>
            <a:spLocks noGrp="1" noChangeArrowheads="1"/>
          </p:cNvSpPr>
          <p:nvPr>
            <p:ph type="title"/>
          </p:nvPr>
        </p:nvSpPr>
        <p:spPr/>
        <p:txBody>
          <a:bodyPr/>
          <a:lstStyle/>
          <a:p>
            <a:pPr>
              <a:defRPr/>
            </a:pPr>
            <a:r>
              <a:rPr lang="zh-CN" altLang="en-US" sz="5600" b="1">
                <a:solidFill>
                  <a:srgbClr val="FFFFFF"/>
                </a:solidFill>
                <a:effectLst>
                  <a:outerShdw blurRad="38100" dist="38100" dir="2700000" algn="tl">
                    <a:srgbClr val="DDDDDD"/>
                  </a:outerShdw>
                </a:effectLst>
                <a:latin typeface="SimHei" charset="0"/>
                <a:ea typeface="SimHei" charset="0"/>
                <a:cs typeface="SimHei" charset="0"/>
              </a:rPr>
              <a:t>在逾越节与耶稣同席</a:t>
            </a:r>
            <a:endParaRPr lang="en-US" sz="5600" b="1">
              <a:solidFill>
                <a:srgbClr val="FFFFFF"/>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28692284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Content Placeholder 3" descr="Passover seating.jpg"/>
          <p:cNvPicPr>
            <a:picLocks noGrp="1" noChangeAspect="1"/>
          </p:cNvPicPr>
          <p:nvPr>
            <p:ph idx="1"/>
          </p:nvPr>
        </p:nvPicPr>
        <p:blipFill>
          <a:blip r:embed="rId3" cstate="screen">
            <a:extLst>
              <a:ext uri="{28A0092B-C50C-407E-A947-70E740481C1C}">
                <a14:useLocalDpi xmlns:a14="http://schemas.microsoft.com/office/drawing/2010/main" val="0"/>
              </a:ext>
            </a:extLst>
          </a:blip>
          <a:srcRect t="-2217" b="-2217"/>
          <a:stretch>
            <a:fillRect/>
          </a:stretch>
        </p:blipFill>
        <p:spPr>
          <a:xfrm>
            <a:off x="0" y="-152400"/>
            <a:ext cx="9296400" cy="7353300"/>
          </a:xfrm>
        </p:spPr>
      </p:pic>
      <p:sp>
        <p:nvSpPr>
          <p:cNvPr id="99331" name="Title 1"/>
          <p:cNvSpPr>
            <a:spLocks noGrp="1"/>
          </p:cNvSpPr>
          <p:nvPr>
            <p:ph type="title"/>
          </p:nvPr>
        </p:nvSpPr>
        <p:spPr>
          <a:xfrm>
            <a:off x="0" y="5486400"/>
            <a:ext cx="9372600" cy="1295400"/>
          </a:xfrm>
        </p:spPr>
        <p:txBody>
          <a:bodyPr/>
          <a:lstStyle/>
          <a:p>
            <a:pPr>
              <a:defRPr/>
            </a:pPr>
            <a:r>
              <a:rPr lang="zh-CN" altLang="en-US" sz="5600" b="1" i="1">
                <a:solidFill>
                  <a:srgbClr val="FFFFFF"/>
                </a:solidFill>
                <a:effectLst>
                  <a:outerShdw blurRad="38100" dist="38100" dir="2700000" algn="tl">
                    <a:srgbClr val="DDDDDD"/>
                  </a:outerShdw>
                </a:effectLst>
                <a:latin typeface="SimHei" charset="0"/>
                <a:ea typeface="SimHei" charset="0"/>
                <a:cs typeface="SimHei" charset="0"/>
              </a:rPr>
              <a:t>逾越节筵席的位置</a:t>
            </a:r>
            <a:endParaRPr lang="en-US" sz="5600" b="1" i="1">
              <a:solidFill>
                <a:srgbClr val="FFFFFF"/>
              </a:solidFill>
              <a:effectLst>
                <a:outerShdw blurRad="38100" dist="38100" dir="2700000" algn="tl">
                  <a:srgbClr val="DDDDDD"/>
                </a:outerShdw>
              </a:effectLst>
              <a:latin typeface="SimHei" charset="0"/>
              <a:ea typeface="SimHei" charset="0"/>
              <a:cs typeface="SimHei" charset="0"/>
            </a:endParaRPr>
          </a:p>
        </p:txBody>
      </p:sp>
      <p:sp>
        <p:nvSpPr>
          <p:cNvPr id="4" name="Oval 3"/>
          <p:cNvSpPr>
            <a:spLocks noChangeArrowheads="1"/>
          </p:cNvSpPr>
          <p:nvPr/>
        </p:nvSpPr>
        <p:spPr bwMode="auto">
          <a:xfrm>
            <a:off x="2819400" y="533400"/>
            <a:ext cx="914400" cy="1143000"/>
          </a:xfrm>
          <a:prstGeom prst="ellipse">
            <a:avLst/>
          </a:prstGeom>
          <a:noFill/>
          <a:ln w="762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srgbClr val="FF0000"/>
              </a:solidFill>
              <a:latin typeface="Tahoma" charset="0"/>
              <a:ea typeface="ＭＳ Ｐゴシック" charset="0"/>
            </a:endParaRPr>
          </a:p>
        </p:txBody>
      </p:sp>
      <p:sp>
        <p:nvSpPr>
          <p:cNvPr id="5" name="Title 1"/>
          <p:cNvSpPr txBox="1">
            <a:spLocks/>
          </p:cNvSpPr>
          <p:nvPr/>
        </p:nvSpPr>
        <p:spPr bwMode="auto">
          <a:xfrm>
            <a:off x="3657600" y="76200"/>
            <a:ext cx="1371600" cy="12192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defRPr/>
            </a:pPr>
            <a:r>
              <a:rPr lang="zh-CN" altLang="en-US" sz="6000" b="1" i="1">
                <a:solidFill>
                  <a:srgbClr val="FFFFFF"/>
                </a:solidFill>
                <a:effectLst>
                  <a:outerShdw blurRad="38100" dist="38100" dir="2700000" algn="tl">
                    <a:srgbClr val="DDDDDD"/>
                  </a:outerShdw>
                </a:effectLst>
                <a:latin typeface="SimHei" charset="0"/>
                <a:ea typeface="SimHei" charset="0"/>
                <a:cs typeface="SimHei" charset="0"/>
              </a:rPr>
              <a:t>头</a:t>
            </a:r>
            <a:endParaRPr lang="en-US" sz="6000" b="1" i="1">
              <a:solidFill>
                <a:srgbClr val="FFFFFF"/>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3383915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457200" y="76200"/>
            <a:ext cx="8229600" cy="1143000"/>
          </a:xfrm>
        </p:spPr>
        <p:txBody>
          <a:bodyPr/>
          <a:lstStyle/>
          <a:p>
            <a:pPr>
              <a:defRPr/>
            </a:pPr>
            <a:r>
              <a:rPr lang="zh-CN" altLang="en-US" sz="6000" b="1">
                <a:effectLst>
                  <a:outerShdw blurRad="38100" dist="38100" dir="2700000" algn="tl">
                    <a:srgbClr val="DDDDDD"/>
                  </a:outerShdw>
                </a:effectLst>
                <a:latin typeface="SimHei" charset="0"/>
                <a:ea typeface="SimHei" charset="0"/>
                <a:cs typeface="SimHei" charset="0"/>
              </a:rPr>
              <a:t>筵席的首位</a:t>
            </a:r>
            <a:endParaRPr lang="en-US" sz="6000" b="1">
              <a:effectLst>
                <a:outerShdw blurRad="38100" dist="38100" dir="2700000" algn="tl">
                  <a:srgbClr val="DDDDDD"/>
                </a:outerShdw>
              </a:effectLst>
              <a:latin typeface="SimHei" charset="0"/>
              <a:ea typeface="SimHei" charset="0"/>
              <a:cs typeface="SimHei" charset="0"/>
            </a:endParaRPr>
          </a:p>
        </p:txBody>
      </p:sp>
      <p:pic>
        <p:nvPicPr>
          <p:cNvPr id="299010" name="Picture 4" descr="Passover Seats of Judas, Jesus &amp; Joh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5"/>
            <a:ext cx="9144000" cy="511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676400" y="1143000"/>
            <a:ext cx="2590800" cy="7620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4400">
                <a:solidFill>
                  <a:srgbClr val="FFFFFF"/>
                </a:solidFill>
                <a:effectLst>
                  <a:outerShdw blurRad="38100" dist="38100" dir="2700000" algn="tl">
                    <a:srgbClr val="DDDDDD"/>
                  </a:outerShdw>
                </a:effectLst>
                <a:latin typeface="SimHei" charset="0"/>
                <a:ea typeface="SimHei" charset="0"/>
                <a:cs typeface="SimHei" charset="0"/>
              </a:rPr>
              <a:t>耶稣</a:t>
            </a:r>
            <a:endParaRPr lang="en-US" sz="4400">
              <a:solidFill>
                <a:srgbClr val="FFFFFF"/>
              </a:solidFill>
              <a:effectLst>
                <a:outerShdw blurRad="38100" dist="38100" dir="2700000" algn="tl">
                  <a:srgbClr val="DDDDDD"/>
                </a:outerShdw>
              </a:effectLst>
              <a:latin typeface="SimHei" charset="0"/>
              <a:ea typeface="SimHei" charset="0"/>
              <a:cs typeface="SimHei" charset="0"/>
            </a:endParaRP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4400">
                <a:solidFill>
                  <a:srgbClr val="FFFFFF"/>
                </a:solidFill>
                <a:effectLst>
                  <a:outerShdw blurRad="38100" dist="38100" dir="2700000" algn="tl">
                    <a:srgbClr val="DDDDDD"/>
                  </a:outerShdw>
                </a:effectLst>
                <a:latin typeface="SimHei" charset="0"/>
                <a:ea typeface="SimHei" charset="0"/>
                <a:cs typeface="SimHei" charset="0"/>
              </a:rPr>
              <a:t>约翰</a:t>
            </a:r>
            <a:endParaRPr lang="en-US" sz="4400">
              <a:solidFill>
                <a:srgbClr val="FFFFFF"/>
              </a:solidFill>
              <a:effectLst>
                <a:outerShdw blurRad="38100" dist="38100" dir="2700000" algn="tl">
                  <a:srgbClr val="DDDDDD"/>
                </a:outerShdw>
              </a:effectLst>
              <a:latin typeface="SimHei" charset="0"/>
              <a:ea typeface="SimHei" charset="0"/>
              <a:cs typeface="SimHei" charset="0"/>
            </a:endParaRPr>
          </a:p>
        </p:txBody>
      </p:sp>
      <p:sp>
        <p:nvSpPr>
          <p:cNvPr id="6" name="Title 1"/>
          <p:cNvSpPr txBox="1">
            <a:spLocks/>
          </p:cNvSpPr>
          <p:nvPr/>
        </p:nvSpPr>
        <p:spPr bwMode="auto">
          <a:xfrm>
            <a:off x="4572000" y="2286000"/>
            <a:ext cx="2286000" cy="6858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4400">
                <a:solidFill>
                  <a:srgbClr val="FFFFFF"/>
                </a:solidFill>
                <a:effectLst>
                  <a:outerShdw blurRad="38100" dist="38100" dir="2700000" algn="tl">
                    <a:srgbClr val="DDDDDD"/>
                  </a:outerShdw>
                </a:effectLst>
                <a:latin typeface="SimHei" charset="0"/>
                <a:ea typeface="SimHei" charset="0"/>
                <a:cs typeface="SimHei" charset="0"/>
              </a:rPr>
              <a:t>犹大</a:t>
            </a:r>
            <a:endParaRPr lang="en-US" sz="4400">
              <a:solidFill>
                <a:srgbClr val="FFFFFF"/>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3913349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24499063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28910564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8" descr="GrapeVine30.06.2004.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7"/>
          <p:cNvSpPr>
            <a:spLocks noGrp="1"/>
          </p:cNvSpPr>
          <p:nvPr>
            <p:ph type="title" idx="4294967295"/>
          </p:nvPr>
        </p:nvSpPr>
        <p:spPr>
          <a:xfrm>
            <a:off x="0" y="0"/>
            <a:ext cx="9144000" cy="646113"/>
          </a:xfrm>
          <a:solidFill>
            <a:srgbClr val="000000"/>
          </a:solidFill>
          <a:ln w="12700" cap="sq">
            <a:headEnd type="none" w="sm" len="sm"/>
            <a:tailEnd type="none" w="sm" len="sm"/>
          </a:ln>
        </p:spPr>
        <p:txBody>
          <a:bodyPr>
            <a:spAutoFit/>
          </a:bodyPr>
          <a:lstStyle/>
          <a:p>
            <a:r>
              <a:rPr lang="zh-CN" altLang="en-US" sz="3600" b="1">
                <a:solidFill>
                  <a:srgbClr val="FFFF00"/>
                </a:solidFill>
                <a:effectLst>
                  <a:outerShdw blurRad="38100" dist="38100" dir="2700000" algn="tl">
                    <a:srgbClr val="FFFFFF"/>
                  </a:outerShdw>
                </a:effectLst>
                <a:latin typeface="SimHei" charset="0"/>
                <a:ea typeface="SimHei" charset="0"/>
                <a:cs typeface="SimHei" charset="0"/>
              </a:rPr>
              <a:t>约</a:t>
            </a:r>
            <a:r>
              <a:rPr lang="en-US" altLang="zh-CN" sz="3600" b="1">
                <a:solidFill>
                  <a:srgbClr val="FFFF00"/>
                </a:solidFill>
                <a:effectLst>
                  <a:outerShdw blurRad="38100" dist="38100" dir="2700000" algn="tl">
                    <a:srgbClr val="FFFFFF"/>
                  </a:outerShdw>
                </a:effectLst>
                <a:latin typeface="SimHei" charset="0"/>
                <a:ea typeface="SimHei" charset="0"/>
                <a:cs typeface="SimHei" charset="0"/>
              </a:rPr>
              <a:t>15:1-6 </a:t>
            </a:r>
            <a:r>
              <a:rPr lang="zh-CN" altLang="en-US" sz="3600" b="1">
                <a:solidFill>
                  <a:srgbClr val="FFFF00"/>
                </a:solidFill>
                <a:effectLst>
                  <a:outerShdw blurRad="38100" dist="38100" dir="2700000" algn="tl">
                    <a:srgbClr val="FFFFFF"/>
                  </a:outerShdw>
                </a:effectLst>
                <a:latin typeface="SimHei" charset="0"/>
                <a:ea typeface="SimHei" charset="0"/>
                <a:cs typeface="SimHei" charset="0"/>
              </a:rPr>
              <a:t>的诠释</a:t>
            </a:r>
            <a:endParaRPr lang="en-US" altLang="zh-CN" sz="3600" b="1">
              <a:solidFill>
                <a:srgbClr val="FFFF00"/>
              </a:solidFill>
              <a:effectLst>
                <a:outerShdw blurRad="38100" dist="38100" dir="2700000" algn="tl">
                  <a:srgbClr val="FFFFFF"/>
                </a:outerShdw>
              </a:effectLst>
              <a:latin typeface="SimHei" charset="0"/>
              <a:ea typeface="ＭＳ Ｐゴシック" charset="0"/>
              <a:cs typeface="Arial" charset="0"/>
            </a:endParaRPr>
          </a:p>
        </p:txBody>
      </p:sp>
      <p:sp>
        <p:nvSpPr>
          <p:cNvPr id="300035" name="Text Box 3"/>
          <p:cNvSpPr txBox="1">
            <a:spLocks noChangeArrowheads="1"/>
          </p:cNvSpPr>
          <p:nvPr/>
        </p:nvSpPr>
        <p:spPr bwMode="auto">
          <a:xfrm>
            <a:off x="8229600" y="71438"/>
            <a:ext cx="846138" cy="46196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prstClr val="black"/>
                </a:solidFill>
                <a:latin typeface="Arial" charset="0"/>
                <a:cs typeface="Arial" charset="0"/>
              </a:rPr>
              <a:t>119e</a:t>
            </a:r>
          </a:p>
        </p:txBody>
      </p:sp>
      <p:sp>
        <p:nvSpPr>
          <p:cNvPr id="38916" name="Text Box 4"/>
          <p:cNvSpPr txBox="1">
            <a:spLocks noChangeArrowheads="1"/>
          </p:cNvSpPr>
          <p:nvPr/>
        </p:nvSpPr>
        <p:spPr bwMode="auto">
          <a:xfrm>
            <a:off x="0" y="1143000"/>
            <a:ext cx="9144000" cy="523875"/>
          </a:xfrm>
          <a:prstGeom prst="rect">
            <a:avLst/>
          </a:prstGeom>
          <a:solidFill>
            <a:srgbClr val="000000"/>
          </a:solid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2800" b="1">
                <a:solidFill>
                  <a:srgbClr val="FFFFFF"/>
                </a:solidFill>
                <a:effectLst>
                  <a:outerShdw blurRad="38100" dist="38100" dir="2700000" algn="tl">
                    <a:srgbClr val="EEECE1"/>
                  </a:outerShdw>
                </a:effectLst>
                <a:latin typeface="SimHei" charset="0"/>
                <a:ea typeface="SimHei" charset="0"/>
                <a:cs typeface="SimHei" charset="0"/>
              </a:rPr>
              <a:t>基督徒</a:t>
            </a:r>
            <a:r>
              <a:rPr lang="zh-CN" altLang="en-US" sz="2800" b="1">
                <a:solidFill>
                  <a:srgbClr val="FFFF00"/>
                </a:solidFill>
                <a:effectLst>
                  <a:outerShdw blurRad="38100" dist="38100" dir="2700000" algn="tl">
                    <a:srgbClr val="FFFFFF"/>
                  </a:outerShdw>
                </a:effectLst>
                <a:latin typeface="SimHei" charset="0"/>
                <a:ea typeface="SimHei" charset="0"/>
                <a:cs typeface="SimHei" charset="0"/>
              </a:rPr>
              <a:t>失去</a:t>
            </a:r>
            <a:r>
              <a:rPr lang="zh-CN" altLang="en-US" sz="2800" b="1">
                <a:solidFill>
                  <a:srgbClr val="FFFFFF"/>
                </a:solidFill>
                <a:effectLst>
                  <a:outerShdw blurRad="38100" dist="38100" dir="2700000" algn="tl">
                    <a:srgbClr val="EEECE1"/>
                  </a:outerShdw>
                </a:effectLst>
                <a:latin typeface="SimHei" charset="0"/>
                <a:ea typeface="SimHei" charset="0"/>
                <a:cs typeface="SimHei" charset="0"/>
              </a:rPr>
              <a:t>了他们的</a:t>
            </a:r>
            <a:r>
              <a:rPr lang="zh-CN" altLang="en-US" sz="2800" b="1">
                <a:solidFill>
                  <a:srgbClr val="FFFF00"/>
                </a:solidFill>
                <a:effectLst>
                  <a:outerShdw blurRad="38100" dist="38100" dir="2700000" algn="tl">
                    <a:srgbClr val="FFFFFF"/>
                  </a:outerShdw>
                </a:effectLst>
                <a:latin typeface="SimHei" charset="0"/>
                <a:ea typeface="SimHei" charset="0"/>
                <a:cs typeface="SimHei" charset="0"/>
              </a:rPr>
              <a:t>救恩</a:t>
            </a:r>
            <a:endParaRPr lang="en-US" sz="2800" b="1">
              <a:solidFill>
                <a:srgbClr val="FFFF00"/>
              </a:solidFill>
              <a:effectLst>
                <a:outerShdw blurRad="38100" dist="38100" dir="2700000" algn="tl">
                  <a:srgbClr val="FFFFFF"/>
                </a:outerShdw>
              </a:effectLst>
              <a:latin typeface="SimHei" charset="0"/>
              <a:ea typeface="SimHei" charset="0"/>
            </a:endParaRPr>
          </a:p>
        </p:txBody>
      </p:sp>
      <p:sp>
        <p:nvSpPr>
          <p:cNvPr id="38917" name="Text Box 5"/>
          <p:cNvSpPr txBox="1">
            <a:spLocks noChangeArrowheads="1"/>
          </p:cNvSpPr>
          <p:nvPr/>
        </p:nvSpPr>
        <p:spPr bwMode="auto">
          <a:xfrm>
            <a:off x="3910013" y="2438400"/>
            <a:ext cx="5233987" cy="523875"/>
          </a:xfrm>
          <a:prstGeom prst="rect">
            <a:avLst/>
          </a:prstGeom>
          <a:solidFill>
            <a:srgbClr val="000000"/>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2800" b="1">
                <a:solidFill>
                  <a:srgbClr val="FFFFFF"/>
                </a:solidFill>
                <a:effectLst>
                  <a:outerShdw blurRad="38100" dist="38100" dir="2700000" algn="tl">
                    <a:srgbClr val="EEECE1"/>
                  </a:outerShdw>
                </a:effectLst>
                <a:latin typeface="SimHei" charset="0"/>
                <a:ea typeface="SimHei" charset="0"/>
                <a:cs typeface="SimHei" charset="0"/>
              </a:rPr>
              <a:t>所谓的“基督徒”其实是</a:t>
            </a:r>
            <a:r>
              <a:rPr lang="zh-CN" altLang="en-US" sz="2800" b="1">
                <a:solidFill>
                  <a:srgbClr val="FFFF00"/>
                </a:solidFill>
                <a:effectLst>
                  <a:outerShdw blurRad="38100" dist="38100" dir="2700000" algn="tl">
                    <a:srgbClr val="FFFFFF"/>
                  </a:outerShdw>
                </a:effectLst>
                <a:latin typeface="SimHei" charset="0"/>
                <a:ea typeface="SimHei" charset="0"/>
                <a:cs typeface="SimHei" charset="0"/>
              </a:rPr>
              <a:t>非信徒</a:t>
            </a:r>
            <a:endParaRPr lang="en-US" altLang="zh-CN" sz="2800" b="1">
              <a:solidFill>
                <a:srgbClr val="FFFF00"/>
              </a:solidFill>
              <a:effectLst>
                <a:outerShdw blurRad="38100" dist="38100" dir="2700000" algn="tl">
                  <a:srgbClr val="FFFFFF"/>
                </a:outerShdw>
              </a:effectLst>
              <a:latin typeface="SimHei" charset="0"/>
              <a:cs typeface="Arial" charset="0"/>
            </a:endParaRPr>
          </a:p>
        </p:txBody>
      </p:sp>
      <p:sp>
        <p:nvSpPr>
          <p:cNvPr id="38918" name="Text Box 6"/>
          <p:cNvSpPr txBox="1">
            <a:spLocks noChangeArrowheads="1"/>
          </p:cNvSpPr>
          <p:nvPr/>
        </p:nvSpPr>
        <p:spPr bwMode="auto">
          <a:xfrm>
            <a:off x="0" y="3649663"/>
            <a:ext cx="9144000" cy="523875"/>
          </a:xfrm>
          <a:prstGeom prst="rect">
            <a:avLst/>
          </a:prstGeom>
          <a:solidFill>
            <a:srgbClr val="000000"/>
          </a:solid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2800" b="1">
                <a:solidFill>
                  <a:srgbClr val="EEECE1"/>
                </a:solidFill>
                <a:effectLst>
                  <a:outerShdw blurRad="38100" dist="38100" dir="2700000" algn="tl">
                    <a:srgbClr val="FFFFFF"/>
                  </a:outerShdw>
                </a:effectLst>
                <a:latin typeface="SimHei" charset="0"/>
                <a:ea typeface="SimHei" charset="0"/>
                <a:cs typeface="SimHei" charset="0"/>
              </a:rPr>
              <a:t>曾经被高举并得鼓励的基督徒后来被以</a:t>
            </a:r>
            <a:r>
              <a:rPr lang="zh-CN" altLang="en-US" sz="2800" b="1">
                <a:solidFill>
                  <a:srgbClr val="FFFF00"/>
                </a:solidFill>
                <a:effectLst>
                  <a:outerShdw blurRad="38100" dist="38100" dir="2700000" algn="tl">
                    <a:srgbClr val="FFFFFF"/>
                  </a:outerShdw>
                </a:effectLst>
                <a:latin typeface="SimHei" charset="0"/>
                <a:ea typeface="SimHei" charset="0"/>
                <a:cs typeface="SimHei" charset="0"/>
              </a:rPr>
              <a:t>死亡作懲罰</a:t>
            </a:r>
            <a:endParaRPr lang="en-US" sz="2800" b="1">
              <a:solidFill>
                <a:srgbClr val="FFFF00"/>
              </a:solidFill>
              <a:effectLst>
                <a:outerShdw blurRad="38100" dist="38100" dir="2700000" algn="tl">
                  <a:srgbClr val="FFFFFF"/>
                </a:outerShdw>
              </a:effectLst>
              <a:latin typeface="Arial" charset="0"/>
              <a:cs typeface="Times New Roman" charset="0"/>
            </a:endParaRPr>
          </a:p>
        </p:txBody>
      </p:sp>
      <p:sp>
        <p:nvSpPr>
          <p:cNvPr id="38919" name="Text Box 7"/>
          <p:cNvSpPr txBox="1">
            <a:spLocks noChangeArrowheads="1"/>
          </p:cNvSpPr>
          <p:nvPr/>
        </p:nvSpPr>
        <p:spPr bwMode="auto">
          <a:xfrm>
            <a:off x="0" y="5334000"/>
            <a:ext cx="9144000" cy="954088"/>
          </a:xfrm>
          <a:prstGeom prst="rect">
            <a:avLst/>
          </a:prstGeom>
          <a:solidFill>
            <a:srgbClr val="000000"/>
          </a:solid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2800" b="1">
                <a:solidFill>
                  <a:prstClr val="white"/>
                </a:solidFill>
                <a:effectLst>
                  <a:outerShdw blurRad="38100" dist="38100" dir="2700000" algn="tl">
                    <a:srgbClr val="EEECE1"/>
                  </a:outerShdw>
                </a:effectLst>
                <a:latin typeface="SimHei" charset="0"/>
                <a:ea typeface="SimHei" charset="0"/>
                <a:cs typeface="SimHei" charset="0"/>
              </a:rPr>
              <a:t>基督徒为神所顾念，直至审判临到那些</a:t>
            </a:r>
            <a:r>
              <a:rPr lang="zh-CN" altLang="en-US" sz="2800" b="1">
                <a:solidFill>
                  <a:srgbClr val="FFFF00"/>
                </a:solidFill>
                <a:effectLst>
                  <a:outerShdw blurRad="38100" dist="38100" dir="2700000" algn="tl">
                    <a:srgbClr val="FFFFFF"/>
                  </a:outerShdw>
                </a:effectLst>
                <a:latin typeface="SimHei" charset="0"/>
                <a:ea typeface="SimHei" charset="0"/>
                <a:cs typeface="SimHei" charset="0"/>
              </a:rPr>
              <a:t>不为神所使用</a:t>
            </a:r>
            <a:r>
              <a:rPr lang="zh-CN" altLang="en-US" sz="2800" b="1">
                <a:solidFill>
                  <a:prstClr val="white"/>
                </a:solidFill>
                <a:effectLst>
                  <a:outerShdw blurRad="38100" dist="38100" dir="2700000" algn="tl">
                    <a:srgbClr val="EEECE1"/>
                  </a:outerShdw>
                </a:effectLst>
                <a:latin typeface="SimHei" charset="0"/>
                <a:ea typeface="SimHei" charset="0"/>
                <a:cs typeface="SimHei" charset="0"/>
              </a:rPr>
              <a:t>的人身上</a:t>
            </a:r>
            <a:endParaRPr lang="en-US" sz="2800" b="1">
              <a:solidFill>
                <a:prstClr val="white"/>
              </a:solidFill>
              <a:effectLst>
                <a:outerShdw blurRad="38100" dist="38100" dir="2700000" algn="tl">
                  <a:srgbClr val="EEECE1"/>
                </a:outerShdw>
              </a:effectLst>
              <a:latin typeface="Arial" charset="0"/>
              <a:cs typeface="Times New Roman" charset="0"/>
            </a:endParaRPr>
          </a:p>
        </p:txBody>
      </p:sp>
    </p:spTree>
    <p:extLst>
      <p:ext uri="{BB962C8B-B14F-4D97-AF65-F5344CB8AC3E}">
        <p14:creationId xmlns:p14="http://schemas.microsoft.com/office/powerpoint/2010/main" val="1759693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ppt_x"/>
                                          </p:val>
                                        </p:tav>
                                        <p:tav tm="100000">
                                          <p:val>
                                            <p:strVal val="#ppt_x"/>
                                          </p:val>
                                        </p:tav>
                                      </p:tavLst>
                                    </p:anim>
                                    <p:anim calcmode="lin" valueType="num">
                                      <p:cBhvr additive="base">
                                        <p:cTn id="14" dur="500" fill="hold"/>
                                        <p:tgtEl>
                                          <p:spTgt spid="3891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ppt_x"/>
                                          </p:val>
                                        </p:tav>
                                        <p:tav tm="100000">
                                          <p:val>
                                            <p:strVal val="#ppt_x"/>
                                          </p:val>
                                        </p:tav>
                                      </p:tavLst>
                                    </p:anim>
                                    <p:anim calcmode="lin" valueType="num">
                                      <p:cBhvr additive="base">
                                        <p:cTn id="20" dur="500" fill="hold"/>
                                        <p:tgtEl>
                                          <p:spTgt spid="3891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additive="base">
                                        <p:cTn id="25" dur="500" fill="hold"/>
                                        <p:tgtEl>
                                          <p:spTgt spid="38919"/>
                                        </p:tgtEl>
                                        <p:attrNameLst>
                                          <p:attrName>ppt_x</p:attrName>
                                        </p:attrNameLst>
                                      </p:cBhvr>
                                      <p:tavLst>
                                        <p:tav tm="0">
                                          <p:val>
                                            <p:strVal val="#ppt_x"/>
                                          </p:val>
                                        </p:tav>
                                        <p:tav tm="100000">
                                          <p:val>
                                            <p:strVal val="#ppt_x"/>
                                          </p:val>
                                        </p:tav>
                                      </p:tavLst>
                                    </p:anim>
                                    <p:anim calcmode="lin" valueType="num">
                                      <p:cBhvr additive="base">
                                        <p:cTn id="26" dur="500" fill="hold"/>
                                        <p:tgtEl>
                                          <p:spTgt spid="389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P spid="38918" grpId="0" animBg="1" autoUpdateAnimBg="0"/>
      <p:bldP spid="38919"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16424603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30335176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95246724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467</TotalTime>
  <Words>3050</Words>
  <Application>Microsoft Macintosh PowerPoint</Application>
  <PresentationFormat>On-screen Show (4:3)</PresentationFormat>
  <Paragraphs>747</Paragraphs>
  <Slides>300</Slides>
  <Notes>217</Notes>
  <HiddenSlides>0</HiddenSlides>
  <MMClips>0</MMClips>
  <ScaleCrop>false</ScaleCrop>
  <HeadingPairs>
    <vt:vector size="6" baseType="variant">
      <vt:variant>
        <vt:lpstr>Fonts Used</vt:lpstr>
      </vt:variant>
      <vt:variant>
        <vt:i4>32</vt:i4>
      </vt:variant>
      <vt:variant>
        <vt:lpstr>Theme</vt:lpstr>
      </vt:variant>
      <vt:variant>
        <vt:i4>40</vt:i4>
      </vt:variant>
      <vt:variant>
        <vt:lpstr>Slide Titles</vt:lpstr>
      </vt:variant>
      <vt:variant>
        <vt:i4>300</vt:i4>
      </vt:variant>
    </vt:vector>
  </HeadingPairs>
  <TitlesOfParts>
    <vt:vector size="372" baseType="lpstr">
      <vt:lpstr>BONES</vt:lpstr>
      <vt:lpstr>Crass</vt:lpstr>
      <vt:lpstr>DejaVu Sans</vt:lpstr>
      <vt:lpstr>KaiTi</vt:lpstr>
      <vt:lpstr>ＭＳ Ｐゴシック</vt:lpstr>
      <vt:lpstr>ＭＳ Ｐゴシック</vt:lpstr>
      <vt:lpstr>Osaka</vt:lpstr>
      <vt:lpstr>新細明體</vt:lpstr>
      <vt:lpstr>Ready for my Closeup</vt:lpstr>
      <vt:lpstr>黑体</vt:lpstr>
      <vt:lpstr>黑体</vt:lpstr>
      <vt:lpstr>宋体</vt:lpstr>
      <vt:lpstr>宋体</vt:lpstr>
      <vt:lpstr>华文细黑</vt:lpstr>
      <vt:lpstr>ヒラギノ角ゴ Pro W3</vt:lpstr>
      <vt:lpstr>Arial</vt:lpstr>
      <vt:lpstr>Arial Black</vt:lpstr>
      <vt:lpstr>Arial Narrow</vt:lpstr>
      <vt:lpstr>Calibri</vt:lpstr>
      <vt:lpstr>Capitals</vt:lpstr>
      <vt:lpstr>Chalkboard</vt:lpstr>
      <vt:lpstr>Comic Sans MS</vt:lpstr>
      <vt:lpstr>Garamond</vt:lpstr>
      <vt:lpstr>Geneva</vt:lpstr>
      <vt:lpstr>Georgia</vt:lpstr>
      <vt:lpstr>Lucida Sans Unicode</vt:lpstr>
      <vt:lpstr>Papyrus</vt:lpstr>
      <vt:lpstr>Tahoma</vt:lpstr>
      <vt:lpstr>Times</vt:lpstr>
      <vt:lpstr>Times New Roman</vt:lpstr>
      <vt:lpstr>Trebuchet MS</vt:lpstr>
      <vt:lpstr>Wingdings</vt:lpstr>
      <vt:lpstr>1_Office Theme</vt:lpstr>
      <vt:lpstr>5_Default Design</vt:lpstr>
      <vt:lpstr>1_Kimono</vt:lpstr>
      <vt:lpstr>6_Blank Presentation</vt:lpstr>
      <vt:lpstr>Crumple</vt:lpstr>
      <vt:lpstr>Soaring</vt:lpstr>
      <vt:lpstr>Slit</vt:lpstr>
      <vt:lpstr>2_Blank Presentation</vt:lpstr>
      <vt:lpstr>3_Soaring</vt:lpstr>
      <vt:lpstr>4_Soaring</vt:lpstr>
      <vt:lpstr>2_Office Theme</vt:lpstr>
      <vt:lpstr>50_Blank Presentation</vt:lpstr>
      <vt:lpstr>3_Office Theme</vt:lpstr>
      <vt:lpstr>8_Office Theme</vt:lpstr>
      <vt:lpstr>5_Blank Presentation</vt:lpstr>
      <vt:lpstr>10_Office Theme</vt:lpstr>
      <vt:lpstr>5_Soaring</vt:lpstr>
      <vt:lpstr>1_Soaring</vt:lpstr>
      <vt:lpstr>11_Office Theme</vt:lpstr>
      <vt:lpstr>6_Soaring</vt:lpstr>
      <vt:lpstr>8_Blank Presentation</vt:lpstr>
      <vt:lpstr>5_Orbit</vt:lpstr>
      <vt:lpstr>5_Post Modern</vt:lpstr>
      <vt:lpstr>14_Office Theme</vt:lpstr>
      <vt:lpstr>17_Default Design</vt:lpstr>
      <vt:lpstr>15_Office Theme</vt:lpstr>
      <vt:lpstr>9_Blank Presentation</vt:lpstr>
      <vt:lpstr>3_Default Design</vt:lpstr>
      <vt:lpstr>10_Blank Presentation</vt:lpstr>
      <vt:lpstr>1_Blank Presentation</vt:lpstr>
      <vt:lpstr>3_Blank Presentation</vt:lpstr>
      <vt:lpstr>4_Blank Presentation</vt:lpstr>
      <vt:lpstr>11_Blank Presentation</vt:lpstr>
      <vt:lpstr>12_Blank Presentation</vt:lpstr>
      <vt:lpstr>7_Blank Presentation</vt:lpstr>
      <vt:lpstr>7_Office Theme</vt:lpstr>
      <vt:lpstr>4_Office Theme</vt:lpstr>
      <vt:lpstr>5_Office Theme</vt:lpstr>
      <vt:lpstr>49_Blank Presentation</vt:lpstr>
      <vt:lpstr>6_Office Theme</vt:lpstr>
      <vt:lpstr>约翰 十二–二十一</vt:lpstr>
      <vt:lpstr>Slides on  约翰 12</vt:lpstr>
      <vt:lpstr>约翰福音12章事件</vt:lpstr>
      <vt:lpstr>破碎和溢出</vt:lpstr>
      <vt:lpstr>PowerPoint Presentation</vt:lpstr>
      <vt:lpstr>PowerPoint Presentation</vt:lpstr>
      <vt:lpstr>有一天，一位平凡的村女，被她对主热爱的 推动力</vt:lpstr>
      <vt:lpstr>不顾众人嘲笑地肆意倾倒出一瓶价值不菲的精华</vt:lpstr>
      <vt:lpstr>一旦它被打破并洒出香气弥漫了整个房间。就像一个囚犯从他的镣铐释放一样，像幽灵被坟墓中释放出来</vt:lpstr>
      <vt:lpstr>耶稣，为了爱你，破碎而洒落</vt:lpstr>
      <vt:lpstr>破碎并洒出，倒在你的脚下</vt:lpstr>
      <vt:lpstr>主啊，你是上帝宝贵的宝贝，祂是祂所爱的，祂自己完美的儿子</vt:lpstr>
      <vt:lpstr>你是完美，圣洁的，但你自愿地放弃了自己尊荣的身份</vt:lpstr>
      <vt:lpstr>破碎和洒落都为了爱我，耶稣 - 上帝最珍贵的宝藏就在我身上</vt:lpstr>
      <vt:lpstr>破碎，洒出，倒在我的脚下。</vt:lpstr>
      <vt:lpstr>在甜蜜的放弃中，让我被洒出并用尽你</vt:lpstr>
      <vt:lpstr>授权使用</vt:lpstr>
      <vt:lpstr>路 7:36-50 耶稣和那有罪的女人</vt:lpstr>
      <vt:lpstr>耶稣受膏</vt:lpstr>
      <vt:lpstr>耶稣的两次受膏</vt:lpstr>
      <vt:lpstr>Palm Sunday</vt:lpstr>
      <vt:lpstr>Palm Sunday</vt:lpstr>
      <vt:lpstr>从圣枝到十架</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凯旋进圣城</vt:lpstr>
      <vt:lpstr>凯旋进圣城</vt:lpstr>
      <vt:lpstr>Triumphant Entry</vt:lpstr>
      <vt:lpstr>从圣枝到十架</vt:lpstr>
      <vt:lpstr>耶稣受难日为何是美好的？</vt:lpstr>
      <vt:lpstr>基督的死怎么比 任何牺牲都好？</vt:lpstr>
      <vt:lpstr>四个杯(出埃及记 6:6-7)</vt:lpstr>
      <vt:lpstr>Slides on  约翰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洗手</vt:lpstr>
      <vt:lpstr>脚代替手</vt:lpstr>
      <vt:lpstr>Upper Room Seating</vt:lpstr>
      <vt:lpstr>“U” 型餐卓</vt:lpstr>
      <vt:lpstr>在逾越节与耶稣同席</vt:lpstr>
      <vt:lpstr>逾越节筵席的位置</vt:lpstr>
      <vt:lpstr>筵席的首位</vt:lpstr>
      <vt:lpstr>Slides on  约翰 14</vt:lpstr>
      <vt:lpstr>Slides on  约翰 15</vt:lpstr>
      <vt:lpstr>约15:1-6 的诠释</vt:lpstr>
      <vt:lpstr>Slides on  约翰 16</vt:lpstr>
      <vt:lpstr>Slides on  约翰 17</vt:lpstr>
      <vt:lpstr>Slides on  约翰 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Slides on  约翰 19</vt:lpstr>
      <vt:lpstr>受难周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三种十字架</vt:lpstr>
      <vt:lpstr>PowerPoint Presentation</vt:lpstr>
      <vt:lpstr>高登(Gordon)的骷髅地</vt:lpstr>
      <vt:lpstr>园中的墓穴</vt:lpstr>
      <vt:lpstr>耶稣受难日为何是美好的?</vt:lpstr>
      <vt:lpstr>耶稣受难日是美好的,因为当日耶稣基督为我们代付赎价</vt:lpstr>
      <vt:lpstr>Slides on  约翰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我们怎样解释空坟墓?</vt:lpstr>
      <vt:lpstr>甚麽使灰心丧气的彼得回头?</vt:lpstr>
      <vt:lpstr>空坟墓证明了!</vt:lpstr>
      <vt:lpstr>约翰为何书写 耶稣所行的神迹?</vt:lpstr>
      <vt:lpstr>但耶稣的复活证明他是神,能赐我们永生(约20)</vt:lpstr>
      <vt:lpstr>Slides on  约翰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神圣的准则</vt:lpstr>
      <vt:lpstr>Jesus rose to give you new life!</vt:lpstr>
      <vt:lpstr>你如何能认识他?</vt:lpstr>
      <vt:lpstr>方法与结局 …</vt:lpstr>
      <vt:lpstr>“约翰福音”的结构</vt:lpstr>
      <vt:lpstr>“约翰福音”的结构</vt:lpstr>
      <vt:lpstr>“约翰福音”的结构</vt:lpstr>
      <vt:lpstr>“约翰福音”的结构</vt:lpstr>
      <vt:lpstr>“约翰福音”的结构</vt:lpstr>
      <vt:lpstr>事功与言语的启示</vt:lpstr>
      <vt:lpstr>九个神迹: 永生的教导与应用</vt:lpstr>
      <vt:lpstr>九个神迹: 永生的教导与应用</vt:lpstr>
      <vt:lpstr>九个神迹: 永生的教导与应用</vt:lpstr>
      <vt:lpstr>九个神迹: 永生的教导与应用</vt:lpstr>
      <vt:lpstr>PowerPoint Presentation</vt:lpstr>
      <vt:lpstr>主，我在這裡</vt:lpstr>
      <vt:lpstr>主，我在這裡</vt:lpstr>
      <vt:lpstr>主，我在這裡</vt:lpstr>
      <vt:lpstr>四福音 • BibleStudyDownloads.org</vt:lpstr>
      <vt:lpstr>Black</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Rick Griffith</cp:lastModifiedBy>
  <cp:revision>25</cp:revision>
  <dcterms:created xsi:type="dcterms:W3CDTF">2017-02-21T11:32:32Z</dcterms:created>
  <dcterms:modified xsi:type="dcterms:W3CDTF">2018-09-14T07:16:23Z</dcterms:modified>
</cp:coreProperties>
</file>