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4.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5.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6.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7.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8.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9.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0.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1.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2.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3.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4.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5.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6.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7.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8.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9.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50.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1.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2.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3.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4.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5.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6.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7.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8.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9.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60.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3.xml" ContentType="application/vnd.openxmlformats-officedocument.themeOverride+xml"/>
  <Override PartName="/ppt/notesSlides/notesSlide74.xml" ContentType="application/vnd.openxmlformats-officedocument.presentationml.notesSlide+xml"/>
  <Override PartName="/ppt/theme/themeOverride4.xml" ContentType="application/vnd.openxmlformats-officedocument.themeOverride+xml"/>
  <Override PartName="/ppt/notesSlides/notesSlide75.xml" ContentType="application/vnd.openxmlformats-officedocument.presentationml.notesSlide+xml"/>
  <Override PartName="/ppt/theme/themeOverride5.xml" ContentType="application/vnd.openxmlformats-officedocument.themeOverride+xml"/>
  <Override PartName="/ppt/notesSlides/notesSlide76.xml" ContentType="application/vnd.openxmlformats-officedocument.presentationml.notesSlide+xml"/>
  <Override PartName="/ppt/theme/themeOverride6.xml" ContentType="application/vnd.openxmlformats-officedocument.themeOverride+xml"/>
  <Override PartName="/ppt/notesSlides/notesSlide77.xml" ContentType="application/vnd.openxmlformats-officedocument.presentationml.notesSlide+xml"/>
  <Override PartName="/ppt/theme/themeOverride7.xml" ContentType="application/vnd.openxmlformats-officedocument.themeOverride+xml"/>
  <Override PartName="/ppt/notesSlides/notesSlide78.xml" ContentType="application/vnd.openxmlformats-officedocument.presentationml.notesSlide+xml"/>
  <Override PartName="/ppt/theme/themeOverride8.xml" ContentType="application/vnd.openxmlformats-officedocument.themeOverride+xml"/>
  <Override PartName="/ppt/notesSlides/notesSlide79.xml" ContentType="application/vnd.openxmlformats-officedocument.presentationml.notesSlide+xml"/>
  <Override PartName="/ppt/theme/themeOverride9.xml" ContentType="application/vnd.openxmlformats-officedocument.themeOverride+xml"/>
  <Override PartName="/ppt/notesSlides/notesSlide80.xml" ContentType="application/vnd.openxmlformats-officedocument.presentationml.notesSlide+xml"/>
  <Override PartName="/ppt/theme/themeOverride10.xml" ContentType="application/vnd.openxmlformats-officedocument.themeOverride+xml"/>
  <Override PartName="/ppt/notesSlides/notesSlide81.xml" ContentType="application/vnd.openxmlformats-officedocument.presentationml.notesSlide+xml"/>
  <Override PartName="/ppt/theme/themeOverride11.xml" ContentType="application/vnd.openxmlformats-officedocument.themeOverride+xml"/>
  <Override PartName="/ppt/notesSlides/notesSlide82.xml" ContentType="application/vnd.openxmlformats-officedocument.presentationml.notesSlide+xml"/>
  <Override PartName="/ppt/theme/themeOverride12.xml" ContentType="application/vnd.openxmlformats-officedocument.themeOverride+xml"/>
  <Override PartName="/ppt/notesSlides/notesSlide83.xml" ContentType="application/vnd.openxmlformats-officedocument.presentationml.notesSlide+xml"/>
  <Override PartName="/ppt/theme/themeOverride13.xml" ContentType="application/vnd.openxmlformats-officedocument.themeOverride+xml"/>
  <Override PartName="/ppt/notesSlides/notesSlide84.xml" ContentType="application/vnd.openxmlformats-officedocument.presentationml.notesSlide+xml"/>
  <Override PartName="/ppt/theme/themeOverride14.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5.xml" ContentType="application/vnd.openxmlformats-officedocument.themeOverride+xml"/>
  <Override PartName="/ppt/notesSlides/notesSlide89.xml" ContentType="application/vnd.openxmlformats-officedocument.presentationml.notesSlide+xml"/>
  <Override PartName="/ppt/theme/themeOverride16.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17.xml" ContentType="application/vnd.openxmlformats-officedocument.themeOverride+xml"/>
  <Override PartName="/ppt/notesSlides/notesSlide117.xml" ContentType="application/vnd.openxmlformats-officedocument.presentationml.notesSlide+xml"/>
  <Override PartName="/ppt/theme/themeOverride18.xml" ContentType="application/vnd.openxmlformats-officedocument.themeOverride+xml"/>
  <Override PartName="/ppt/notesSlides/notesSlide118.xml" ContentType="application/vnd.openxmlformats-officedocument.presentationml.notesSlide+xml"/>
  <Override PartName="/ppt/theme/themeOverride19.xml" ContentType="application/vnd.openxmlformats-officedocument.themeOverride+xml"/>
  <Override PartName="/ppt/notesSlides/notesSlide119.xml" ContentType="application/vnd.openxmlformats-officedocument.presentationml.notesSlide+xml"/>
  <Override PartName="/ppt/theme/themeOverride20.xml" ContentType="application/vnd.openxmlformats-officedocument.themeOverride+xml"/>
  <Override PartName="/ppt/notesSlides/notesSlide120.xml" ContentType="application/vnd.openxmlformats-officedocument.presentationml.notesSlide+xml"/>
  <Override PartName="/ppt/theme/themeOverride21.xml" ContentType="application/vnd.openxmlformats-officedocument.themeOverride+xml"/>
  <Override PartName="/ppt/notesSlides/notesSlide121.xml" ContentType="application/vnd.openxmlformats-officedocument.presentationml.notesSlide+xml"/>
  <Override PartName="/ppt/theme/themeOverride22.xml" ContentType="application/vnd.openxmlformats-officedocument.themeOverride+xml"/>
  <Override PartName="/ppt/notesSlides/notesSlide122.xml" ContentType="application/vnd.openxmlformats-officedocument.presentationml.notesSlide+xml"/>
  <Override PartName="/ppt/theme/themeOverride23.xml" ContentType="application/vnd.openxmlformats-officedocument.themeOverride+xml"/>
  <Override PartName="/ppt/notesSlides/notesSlide123.xml" ContentType="application/vnd.openxmlformats-officedocument.presentationml.notesSlide+xml"/>
  <Override PartName="/ppt/theme/themeOverride24.xml" ContentType="application/vnd.openxmlformats-officedocument.themeOverride+xml"/>
  <Override PartName="/ppt/notesSlides/notesSlide124.xml" ContentType="application/vnd.openxmlformats-officedocument.presentationml.notesSlide+xml"/>
  <Override PartName="/ppt/theme/themeOverride25.xml" ContentType="application/vnd.openxmlformats-officedocument.themeOverride+xml"/>
  <Override PartName="/ppt/notesSlides/notesSlide125.xml" ContentType="application/vnd.openxmlformats-officedocument.presentationml.notesSlide+xml"/>
  <Override PartName="/ppt/theme/themeOverride26.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1.xml" ContentType="application/vnd.openxmlformats-officedocument.presentationml.tags+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media/audio1.bin" ContentType="audio/unknown"/>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theme/themeOverride27.xml" ContentType="application/vnd.openxmlformats-officedocument.themeOverr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theme/themeOverride28.xml" ContentType="application/vnd.openxmlformats-officedocument.themeOverride+xml"/>
  <Override PartName="/ppt/notesSlides/notesSlide2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54" r:id="rId3"/>
    <p:sldMasterId id="2147483651" r:id="rId4"/>
    <p:sldMasterId id="2147483649" r:id="rId5"/>
    <p:sldMasterId id="2147483758" r:id="rId6"/>
    <p:sldMasterId id="2147484013" r:id="rId7"/>
    <p:sldMasterId id="2147484028" r:id="rId8"/>
    <p:sldMasterId id="2147484052" r:id="rId9"/>
    <p:sldMasterId id="2147484064" r:id="rId10"/>
    <p:sldMasterId id="2147484078" r:id="rId11"/>
    <p:sldMasterId id="2147484092" r:id="rId12"/>
    <p:sldMasterId id="2147484106" r:id="rId13"/>
    <p:sldMasterId id="2147484132" r:id="rId14"/>
    <p:sldMasterId id="2147486760" r:id="rId15"/>
    <p:sldMasterId id="2147486774" r:id="rId16"/>
    <p:sldMasterId id="2147486788" r:id="rId17"/>
    <p:sldMasterId id="2147486800" r:id="rId18"/>
    <p:sldMasterId id="2147486828" r:id="rId19"/>
    <p:sldMasterId id="2147486841" r:id="rId20"/>
    <p:sldMasterId id="2147486843" r:id="rId21"/>
    <p:sldMasterId id="2147486848" r:id="rId22"/>
    <p:sldMasterId id="2147486860" r:id="rId23"/>
    <p:sldMasterId id="2147486872" r:id="rId24"/>
    <p:sldMasterId id="2147486885" r:id="rId25"/>
    <p:sldMasterId id="2147486897" r:id="rId26"/>
    <p:sldMasterId id="2147486901" r:id="rId27"/>
    <p:sldMasterId id="2147486913" r:id="rId28"/>
    <p:sldMasterId id="2147487001" r:id="rId29"/>
    <p:sldMasterId id="2147487037" r:id="rId30"/>
    <p:sldMasterId id="2147487076" r:id="rId31"/>
    <p:sldMasterId id="2147487114" r:id="rId32"/>
    <p:sldMasterId id="2147487117" r:id="rId33"/>
    <p:sldMasterId id="2147487122" r:id="rId34"/>
    <p:sldMasterId id="2147487134" r:id="rId35"/>
    <p:sldMasterId id="2147487146" r:id="rId36"/>
    <p:sldMasterId id="2147487159" r:id="rId37"/>
    <p:sldMasterId id="2147487172" r:id="rId38"/>
    <p:sldMasterId id="2147487177" r:id="rId39"/>
    <p:sldMasterId id="2147487182" r:id="rId40"/>
    <p:sldMasterId id="2147487194" r:id="rId41"/>
    <p:sldMasterId id="2147487208" r:id="rId42"/>
    <p:sldMasterId id="2147487222" r:id="rId43"/>
    <p:sldMasterId id="2147487234" r:id="rId44"/>
    <p:sldMasterId id="2147487258" r:id="rId45"/>
    <p:sldMasterId id="2147487270" r:id="rId46"/>
    <p:sldMasterId id="2147487282" r:id="rId47"/>
    <p:sldMasterId id="2147487294" r:id="rId48"/>
    <p:sldMasterId id="2147487306" r:id="rId49"/>
    <p:sldMasterId id="2147487318" r:id="rId50"/>
    <p:sldMasterId id="2147487330" r:id="rId51"/>
    <p:sldMasterId id="2147487342" r:id="rId52"/>
    <p:sldMasterId id="2147487354" r:id="rId53"/>
    <p:sldMasterId id="2147487366" r:id="rId54"/>
    <p:sldMasterId id="2147487378" r:id="rId55"/>
    <p:sldMasterId id="2147487390" r:id="rId56"/>
    <p:sldMasterId id="2147487413" r:id="rId57"/>
    <p:sldMasterId id="2147487425" r:id="rId58"/>
    <p:sldMasterId id="2147487437" r:id="rId59"/>
    <p:sldMasterId id="2147487449" r:id="rId60"/>
    <p:sldMasterId id="2147487461" r:id="rId61"/>
  </p:sldMasterIdLst>
  <p:notesMasterIdLst>
    <p:notesMasterId r:id="rId376"/>
  </p:notesMasterIdLst>
  <p:handoutMasterIdLst>
    <p:handoutMasterId r:id="rId377"/>
  </p:handoutMasterIdLst>
  <p:sldIdLst>
    <p:sldId id="311" r:id="rId62"/>
    <p:sldId id="419" r:id="rId63"/>
    <p:sldId id="420" r:id="rId64"/>
    <p:sldId id="421" r:id="rId65"/>
    <p:sldId id="422" r:id="rId66"/>
    <p:sldId id="423" r:id="rId67"/>
    <p:sldId id="424" r:id="rId68"/>
    <p:sldId id="425" r:id="rId69"/>
    <p:sldId id="702" r:id="rId70"/>
    <p:sldId id="268" r:id="rId71"/>
    <p:sldId id="395" r:id="rId72"/>
    <p:sldId id="381" r:id="rId73"/>
    <p:sldId id="427" r:id="rId74"/>
    <p:sldId id="257" r:id="rId75"/>
    <p:sldId id="258" r:id="rId76"/>
    <p:sldId id="259" r:id="rId77"/>
    <p:sldId id="260" r:id="rId78"/>
    <p:sldId id="261" r:id="rId79"/>
    <p:sldId id="308" r:id="rId80"/>
    <p:sldId id="309" r:id="rId81"/>
    <p:sldId id="310" r:id="rId82"/>
    <p:sldId id="667" r:id="rId83"/>
    <p:sldId id="668" r:id="rId84"/>
    <p:sldId id="669" r:id="rId85"/>
    <p:sldId id="384" r:id="rId86"/>
    <p:sldId id="267" r:id="rId87"/>
    <p:sldId id="382" r:id="rId88"/>
    <p:sldId id="431" r:id="rId89"/>
    <p:sldId id="385" r:id="rId90"/>
    <p:sldId id="432" r:id="rId91"/>
    <p:sldId id="433" r:id="rId92"/>
    <p:sldId id="269" r:id="rId93"/>
    <p:sldId id="270" r:id="rId94"/>
    <p:sldId id="271" r:id="rId95"/>
    <p:sldId id="387" r:id="rId96"/>
    <p:sldId id="272" r:id="rId97"/>
    <p:sldId id="273" r:id="rId98"/>
    <p:sldId id="388" r:id="rId99"/>
    <p:sldId id="274" r:id="rId100"/>
    <p:sldId id="707" r:id="rId101"/>
    <p:sldId id="703" r:id="rId102"/>
    <p:sldId id="276" r:id="rId103"/>
    <p:sldId id="435" r:id="rId104"/>
    <p:sldId id="277" r:id="rId105"/>
    <p:sldId id="278" r:id="rId106"/>
    <p:sldId id="279" r:id="rId107"/>
    <p:sldId id="280" r:id="rId108"/>
    <p:sldId id="721" r:id="rId109"/>
    <p:sldId id="437" r:id="rId110"/>
    <p:sldId id="438" r:id="rId111"/>
    <p:sldId id="439" r:id="rId112"/>
    <p:sldId id="440" r:id="rId113"/>
    <p:sldId id="441" r:id="rId114"/>
    <p:sldId id="442" r:id="rId115"/>
    <p:sldId id="443" r:id="rId116"/>
    <p:sldId id="444" r:id="rId117"/>
    <p:sldId id="445" r:id="rId118"/>
    <p:sldId id="446" r:id="rId119"/>
    <p:sldId id="447" r:id="rId120"/>
    <p:sldId id="448" r:id="rId121"/>
    <p:sldId id="449" r:id="rId122"/>
    <p:sldId id="450" r:id="rId123"/>
    <p:sldId id="451" r:id="rId124"/>
    <p:sldId id="452" r:id="rId125"/>
    <p:sldId id="453" r:id="rId126"/>
    <p:sldId id="454" r:id="rId127"/>
    <p:sldId id="455" r:id="rId128"/>
    <p:sldId id="456" r:id="rId129"/>
    <p:sldId id="457" r:id="rId130"/>
    <p:sldId id="458" r:id="rId131"/>
    <p:sldId id="459" r:id="rId132"/>
    <p:sldId id="460" r:id="rId133"/>
    <p:sldId id="751" r:id="rId134"/>
    <p:sldId id="752" r:id="rId135"/>
    <p:sldId id="463" r:id="rId136"/>
    <p:sldId id="464" r:id="rId137"/>
    <p:sldId id="465" r:id="rId138"/>
    <p:sldId id="466" r:id="rId139"/>
    <p:sldId id="467" r:id="rId140"/>
    <p:sldId id="468" r:id="rId141"/>
    <p:sldId id="469" r:id="rId142"/>
    <p:sldId id="470" r:id="rId143"/>
    <p:sldId id="471" r:id="rId144"/>
    <p:sldId id="472" r:id="rId145"/>
    <p:sldId id="753" r:id="rId146"/>
    <p:sldId id="754" r:id="rId147"/>
    <p:sldId id="281" r:id="rId148"/>
    <p:sldId id="475" r:id="rId149"/>
    <p:sldId id="476" r:id="rId150"/>
    <p:sldId id="477" r:id="rId151"/>
    <p:sldId id="478" r:id="rId152"/>
    <p:sldId id="479" r:id="rId153"/>
    <p:sldId id="781" r:id="rId154"/>
    <p:sldId id="769" r:id="rId155"/>
    <p:sldId id="770" r:id="rId156"/>
    <p:sldId id="771" r:id="rId157"/>
    <p:sldId id="772" r:id="rId158"/>
    <p:sldId id="773" r:id="rId159"/>
    <p:sldId id="774" r:id="rId160"/>
    <p:sldId id="775" r:id="rId161"/>
    <p:sldId id="776" r:id="rId162"/>
    <p:sldId id="777" r:id="rId163"/>
    <p:sldId id="778" r:id="rId164"/>
    <p:sldId id="779" r:id="rId165"/>
    <p:sldId id="782" r:id="rId166"/>
    <p:sldId id="722" r:id="rId167"/>
    <p:sldId id="481" r:id="rId168"/>
    <p:sldId id="482" r:id="rId169"/>
    <p:sldId id="483" r:id="rId170"/>
    <p:sldId id="484" r:id="rId171"/>
    <p:sldId id="485" r:id="rId172"/>
    <p:sldId id="486" r:id="rId173"/>
    <p:sldId id="487" r:id="rId174"/>
    <p:sldId id="488" r:id="rId175"/>
    <p:sldId id="489" r:id="rId176"/>
    <p:sldId id="490" r:id="rId177"/>
    <p:sldId id="491" r:id="rId178"/>
    <p:sldId id="492" r:id="rId179"/>
    <p:sldId id="282" r:id="rId180"/>
    <p:sldId id="493" r:id="rId181"/>
    <p:sldId id="494" r:id="rId182"/>
    <p:sldId id="495" r:id="rId183"/>
    <p:sldId id="496" r:id="rId184"/>
    <p:sldId id="283" r:id="rId185"/>
    <p:sldId id="389" r:id="rId186"/>
    <p:sldId id="723" r:id="rId187"/>
    <p:sldId id="498" r:id="rId188"/>
    <p:sldId id="499" r:id="rId189"/>
    <p:sldId id="500" r:id="rId190"/>
    <p:sldId id="704" r:id="rId191"/>
    <p:sldId id="502" r:id="rId192"/>
    <p:sldId id="503" r:id="rId193"/>
    <p:sldId id="504" r:id="rId194"/>
    <p:sldId id="505" r:id="rId195"/>
    <p:sldId id="506" r:id="rId196"/>
    <p:sldId id="507" r:id="rId197"/>
    <p:sldId id="508" r:id="rId198"/>
    <p:sldId id="509" r:id="rId199"/>
    <p:sldId id="510" r:id="rId200"/>
    <p:sldId id="511" r:id="rId201"/>
    <p:sldId id="512" r:id="rId202"/>
    <p:sldId id="513" r:id="rId203"/>
    <p:sldId id="514" r:id="rId204"/>
    <p:sldId id="515" r:id="rId205"/>
    <p:sldId id="516" r:id="rId206"/>
    <p:sldId id="517" r:id="rId207"/>
    <p:sldId id="518" r:id="rId208"/>
    <p:sldId id="519" r:id="rId209"/>
    <p:sldId id="520" r:id="rId210"/>
    <p:sldId id="521" r:id="rId211"/>
    <p:sldId id="755" r:id="rId212"/>
    <p:sldId id="756" r:id="rId213"/>
    <p:sldId id="390" r:id="rId214"/>
    <p:sldId id="391" r:id="rId215"/>
    <p:sldId id="284" r:id="rId216"/>
    <p:sldId id="285" r:id="rId217"/>
    <p:sldId id="670" r:id="rId218"/>
    <p:sldId id="671" r:id="rId219"/>
    <p:sldId id="672" r:id="rId220"/>
    <p:sldId id="673" r:id="rId221"/>
    <p:sldId id="674" r:id="rId222"/>
    <p:sldId id="675" r:id="rId223"/>
    <p:sldId id="676" r:id="rId224"/>
    <p:sldId id="677" r:id="rId225"/>
    <p:sldId id="678" r:id="rId226"/>
    <p:sldId id="679" r:id="rId227"/>
    <p:sldId id="680" r:id="rId228"/>
    <p:sldId id="681" r:id="rId229"/>
    <p:sldId id="682" r:id="rId230"/>
    <p:sldId id="683" r:id="rId231"/>
    <p:sldId id="684" r:id="rId232"/>
    <p:sldId id="685" r:id="rId233"/>
    <p:sldId id="686" r:id="rId234"/>
    <p:sldId id="687" r:id="rId235"/>
    <p:sldId id="688" r:id="rId236"/>
    <p:sldId id="689" r:id="rId237"/>
    <p:sldId id="690" r:id="rId238"/>
    <p:sldId id="691" r:id="rId239"/>
    <p:sldId id="692" r:id="rId240"/>
    <p:sldId id="693" r:id="rId241"/>
    <p:sldId id="694" r:id="rId242"/>
    <p:sldId id="695" r:id="rId243"/>
    <p:sldId id="696" r:id="rId244"/>
    <p:sldId id="697" r:id="rId245"/>
    <p:sldId id="698" r:id="rId246"/>
    <p:sldId id="699" r:id="rId247"/>
    <p:sldId id="700" r:id="rId248"/>
    <p:sldId id="724" r:id="rId249"/>
    <p:sldId id="767" r:id="rId250"/>
    <p:sldId id="800" r:id="rId251"/>
    <p:sldId id="557" r:id="rId252"/>
    <p:sldId id="558" r:id="rId253"/>
    <p:sldId id="559" r:id="rId254"/>
    <p:sldId id="560" r:id="rId255"/>
    <p:sldId id="561" r:id="rId256"/>
    <p:sldId id="562" r:id="rId257"/>
    <p:sldId id="563" r:id="rId258"/>
    <p:sldId id="564" r:id="rId259"/>
    <p:sldId id="565" r:id="rId260"/>
    <p:sldId id="566" r:id="rId261"/>
    <p:sldId id="567" r:id="rId262"/>
    <p:sldId id="568" r:id="rId263"/>
    <p:sldId id="569" r:id="rId264"/>
    <p:sldId id="570" r:id="rId265"/>
    <p:sldId id="571" r:id="rId266"/>
    <p:sldId id="758" r:id="rId267"/>
    <p:sldId id="725" r:id="rId268"/>
    <p:sldId id="783" r:id="rId269"/>
    <p:sldId id="575" r:id="rId270"/>
    <p:sldId id="576" r:id="rId271"/>
    <p:sldId id="577" r:id="rId272"/>
    <p:sldId id="578" r:id="rId273"/>
    <p:sldId id="579" r:id="rId274"/>
    <p:sldId id="580" r:id="rId275"/>
    <p:sldId id="581" r:id="rId276"/>
    <p:sldId id="582" r:id="rId277"/>
    <p:sldId id="583" r:id="rId278"/>
    <p:sldId id="584" r:id="rId279"/>
    <p:sldId id="585" r:id="rId280"/>
    <p:sldId id="586" r:id="rId281"/>
    <p:sldId id="587" r:id="rId282"/>
    <p:sldId id="588" r:id="rId283"/>
    <p:sldId id="589" r:id="rId284"/>
    <p:sldId id="590" r:id="rId285"/>
    <p:sldId id="591" r:id="rId286"/>
    <p:sldId id="592" r:id="rId287"/>
    <p:sldId id="593" r:id="rId288"/>
    <p:sldId id="594" r:id="rId289"/>
    <p:sldId id="595" r:id="rId290"/>
    <p:sldId id="760" r:id="rId291"/>
    <p:sldId id="726" r:id="rId292"/>
    <p:sldId id="727" r:id="rId293"/>
    <p:sldId id="728" r:id="rId294"/>
    <p:sldId id="705" r:id="rId295"/>
    <p:sldId id="601" r:id="rId296"/>
    <p:sldId id="602" r:id="rId297"/>
    <p:sldId id="603" r:id="rId298"/>
    <p:sldId id="604" r:id="rId299"/>
    <p:sldId id="605" r:id="rId300"/>
    <p:sldId id="606" r:id="rId301"/>
    <p:sldId id="607" r:id="rId302"/>
    <p:sldId id="608" r:id="rId303"/>
    <p:sldId id="609" r:id="rId304"/>
    <p:sldId id="610" r:id="rId305"/>
    <p:sldId id="611" r:id="rId306"/>
    <p:sldId id="612" r:id="rId307"/>
    <p:sldId id="613" r:id="rId308"/>
    <p:sldId id="614" r:id="rId309"/>
    <p:sldId id="615" r:id="rId310"/>
    <p:sldId id="616" r:id="rId311"/>
    <p:sldId id="761" r:id="rId312"/>
    <p:sldId id="762" r:id="rId313"/>
    <p:sldId id="784" r:id="rId314"/>
    <p:sldId id="620" r:id="rId315"/>
    <p:sldId id="621" r:id="rId316"/>
    <p:sldId id="622" r:id="rId317"/>
    <p:sldId id="623" r:id="rId318"/>
    <p:sldId id="624" r:id="rId319"/>
    <p:sldId id="625" r:id="rId320"/>
    <p:sldId id="626" r:id="rId321"/>
    <p:sldId id="627" r:id="rId322"/>
    <p:sldId id="628" r:id="rId323"/>
    <p:sldId id="629" r:id="rId324"/>
    <p:sldId id="630" r:id="rId325"/>
    <p:sldId id="631" r:id="rId326"/>
    <p:sldId id="764" r:id="rId327"/>
    <p:sldId id="729" r:id="rId328"/>
    <p:sldId id="706" r:id="rId329"/>
    <p:sldId id="635" r:id="rId330"/>
    <p:sldId id="636" r:id="rId331"/>
    <p:sldId id="637" r:id="rId332"/>
    <p:sldId id="638" r:id="rId333"/>
    <p:sldId id="639" r:id="rId334"/>
    <p:sldId id="640" r:id="rId335"/>
    <p:sldId id="641" r:id="rId336"/>
    <p:sldId id="642" r:id="rId337"/>
    <p:sldId id="643" r:id="rId338"/>
    <p:sldId id="644" r:id="rId339"/>
    <p:sldId id="645" r:id="rId340"/>
    <p:sldId id="646" r:id="rId341"/>
    <p:sldId id="647" r:id="rId342"/>
    <p:sldId id="648" r:id="rId343"/>
    <p:sldId id="649" r:id="rId344"/>
    <p:sldId id="650" r:id="rId345"/>
    <p:sldId id="651" r:id="rId346"/>
    <p:sldId id="652" r:id="rId347"/>
    <p:sldId id="653" r:id="rId348"/>
    <p:sldId id="654" r:id="rId349"/>
    <p:sldId id="765" r:id="rId350"/>
    <p:sldId id="766" r:id="rId351"/>
    <p:sldId id="730" r:id="rId352"/>
    <p:sldId id="665" r:id="rId353"/>
    <p:sldId id="666" r:id="rId354"/>
    <p:sldId id="660" r:id="rId355"/>
    <p:sldId id="731" r:id="rId356"/>
    <p:sldId id="286" r:id="rId357"/>
    <p:sldId id="798" r:id="rId358"/>
    <p:sldId id="786" r:id="rId359"/>
    <p:sldId id="787" r:id="rId360"/>
    <p:sldId id="788" r:id="rId361"/>
    <p:sldId id="789" r:id="rId362"/>
    <p:sldId id="790" r:id="rId363"/>
    <p:sldId id="791" r:id="rId364"/>
    <p:sldId id="792" r:id="rId365"/>
    <p:sldId id="793" r:id="rId366"/>
    <p:sldId id="794" r:id="rId367"/>
    <p:sldId id="795" r:id="rId368"/>
    <p:sldId id="796" r:id="rId369"/>
    <p:sldId id="799" r:id="rId370"/>
    <p:sldId id="296" r:id="rId371"/>
    <p:sldId id="732" r:id="rId372"/>
    <p:sldId id="392" r:id="rId373"/>
    <p:sldId id="321" r:id="rId374"/>
    <p:sldId id="734" r:id="rId3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4C8FF"/>
    <a:srgbClr val="C5FFF9"/>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0" d="100"/>
          <a:sy n="100" d="100"/>
        </p:scale>
        <p:origin x="-104" y="-7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85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6.xml"/><Relationship Id="rId299" Type="http://schemas.openxmlformats.org/officeDocument/2006/relationships/slide" Target="slides/slide238.xml"/><Relationship Id="rId21" Type="http://schemas.openxmlformats.org/officeDocument/2006/relationships/slideMaster" Target="slideMasters/slideMaster21.xml"/><Relationship Id="rId63" Type="http://schemas.openxmlformats.org/officeDocument/2006/relationships/slide" Target="slides/slide2.xml"/><Relationship Id="rId159" Type="http://schemas.openxmlformats.org/officeDocument/2006/relationships/slide" Target="slides/slide98.xml"/><Relationship Id="rId324" Type="http://schemas.openxmlformats.org/officeDocument/2006/relationships/slide" Target="slides/slide263.xml"/><Relationship Id="rId366" Type="http://schemas.openxmlformats.org/officeDocument/2006/relationships/slide" Target="slides/slide305.xml"/><Relationship Id="rId170" Type="http://schemas.openxmlformats.org/officeDocument/2006/relationships/slide" Target="slides/slide109.xml"/><Relationship Id="rId226" Type="http://schemas.openxmlformats.org/officeDocument/2006/relationships/slide" Target="slides/slide165.xml"/><Relationship Id="rId268" Type="http://schemas.openxmlformats.org/officeDocument/2006/relationships/slide" Target="slides/slide207.xml"/><Relationship Id="rId32" Type="http://schemas.openxmlformats.org/officeDocument/2006/relationships/slideMaster" Target="slideMasters/slideMaster32.xml"/><Relationship Id="rId74" Type="http://schemas.openxmlformats.org/officeDocument/2006/relationships/slide" Target="slides/slide13.xml"/><Relationship Id="rId128" Type="http://schemas.openxmlformats.org/officeDocument/2006/relationships/slide" Target="slides/slide67.xml"/><Relationship Id="rId335" Type="http://schemas.openxmlformats.org/officeDocument/2006/relationships/slide" Target="slides/slide274.xml"/><Relationship Id="rId377" Type="http://schemas.openxmlformats.org/officeDocument/2006/relationships/handoutMaster" Target="handoutMasters/handoutMaster1.xml"/><Relationship Id="rId5" Type="http://schemas.openxmlformats.org/officeDocument/2006/relationships/slideMaster" Target="slideMasters/slideMaster5.xml"/><Relationship Id="rId181" Type="http://schemas.openxmlformats.org/officeDocument/2006/relationships/slide" Target="slides/slide120.xml"/><Relationship Id="rId237" Type="http://schemas.openxmlformats.org/officeDocument/2006/relationships/slide" Target="slides/slide176.xml"/><Relationship Id="rId279" Type="http://schemas.openxmlformats.org/officeDocument/2006/relationships/slide" Target="slides/slide218.xml"/><Relationship Id="rId43" Type="http://schemas.openxmlformats.org/officeDocument/2006/relationships/slideMaster" Target="slideMasters/slideMaster43.xml"/><Relationship Id="rId139" Type="http://schemas.openxmlformats.org/officeDocument/2006/relationships/slide" Target="slides/slide78.xml"/><Relationship Id="rId290" Type="http://schemas.openxmlformats.org/officeDocument/2006/relationships/slide" Target="slides/slide229.xml"/><Relationship Id="rId304" Type="http://schemas.openxmlformats.org/officeDocument/2006/relationships/slide" Target="slides/slide243.xml"/><Relationship Id="rId346" Type="http://schemas.openxmlformats.org/officeDocument/2006/relationships/slide" Target="slides/slide285.xml"/><Relationship Id="rId85" Type="http://schemas.openxmlformats.org/officeDocument/2006/relationships/slide" Target="slides/slide24.xml"/><Relationship Id="rId150" Type="http://schemas.openxmlformats.org/officeDocument/2006/relationships/slide" Target="slides/slide89.xml"/><Relationship Id="rId192" Type="http://schemas.openxmlformats.org/officeDocument/2006/relationships/slide" Target="slides/slide131.xml"/><Relationship Id="rId206" Type="http://schemas.openxmlformats.org/officeDocument/2006/relationships/slide" Target="slides/slide145.xml"/><Relationship Id="rId248" Type="http://schemas.openxmlformats.org/officeDocument/2006/relationships/slide" Target="slides/slide187.xml"/><Relationship Id="rId12" Type="http://schemas.openxmlformats.org/officeDocument/2006/relationships/slideMaster" Target="slideMasters/slideMaster12.xml"/><Relationship Id="rId108" Type="http://schemas.openxmlformats.org/officeDocument/2006/relationships/slide" Target="slides/slide47.xml"/><Relationship Id="rId315" Type="http://schemas.openxmlformats.org/officeDocument/2006/relationships/slide" Target="slides/slide254.xml"/><Relationship Id="rId357" Type="http://schemas.openxmlformats.org/officeDocument/2006/relationships/slide" Target="slides/slide296.xml"/><Relationship Id="rId54" Type="http://schemas.openxmlformats.org/officeDocument/2006/relationships/slideMaster" Target="slideMasters/slideMaster54.xml"/><Relationship Id="rId96" Type="http://schemas.openxmlformats.org/officeDocument/2006/relationships/slide" Target="slides/slide35.xml"/><Relationship Id="rId161" Type="http://schemas.openxmlformats.org/officeDocument/2006/relationships/slide" Target="slides/slide100.xml"/><Relationship Id="rId217" Type="http://schemas.openxmlformats.org/officeDocument/2006/relationships/slide" Target="slides/slide156.xml"/><Relationship Id="rId259" Type="http://schemas.openxmlformats.org/officeDocument/2006/relationships/slide" Target="slides/slide198.xml"/><Relationship Id="rId23" Type="http://schemas.openxmlformats.org/officeDocument/2006/relationships/slideMaster" Target="slideMasters/slideMaster23.xml"/><Relationship Id="rId119" Type="http://schemas.openxmlformats.org/officeDocument/2006/relationships/slide" Target="slides/slide58.xml"/><Relationship Id="rId270" Type="http://schemas.openxmlformats.org/officeDocument/2006/relationships/slide" Target="slides/slide209.xml"/><Relationship Id="rId326" Type="http://schemas.openxmlformats.org/officeDocument/2006/relationships/slide" Target="slides/slide265.xml"/><Relationship Id="rId65" Type="http://schemas.openxmlformats.org/officeDocument/2006/relationships/slide" Target="slides/slide4.xml"/><Relationship Id="rId130" Type="http://schemas.openxmlformats.org/officeDocument/2006/relationships/slide" Target="slides/slide69.xml"/><Relationship Id="rId368" Type="http://schemas.openxmlformats.org/officeDocument/2006/relationships/slide" Target="slides/slide307.xml"/><Relationship Id="rId172" Type="http://schemas.openxmlformats.org/officeDocument/2006/relationships/slide" Target="slides/slide111.xml"/><Relationship Id="rId228" Type="http://schemas.openxmlformats.org/officeDocument/2006/relationships/slide" Target="slides/slide167.xml"/><Relationship Id="rId281" Type="http://schemas.openxmlformats.org/officeDocument/2006/relationships/slide" Target="slides/slide220.xml"/><Relationship Id="rId337" Type="http://schemas.openxmlformats.org/officeDocument/2006/relationships/slide" Target="slides/slide276.xml"/><Relationship Id="rId34" Type="http://schemas.openxmlformats.org/officeDocument/2006/relationships/slideMaster" Target="slideMasters/slideMaster34.xml"/><Relationship Id="rId76" Type="http://schemas.openxmlformats.org/officeDocument/2006/relationships/slide" Target="slides/slide15.xml"/><Relationship Id="rId141" Type="http://schemas.openxmlformats.org/officeDocument/2006/relationships/slide" Target="slides/slide80.xml"/><Relationship Id="rId379" Type="http://schemas.openxmlformats.org/officeDocument/2006/relationships/viewProps" Target="viewProps.xml"/><Relationship Id="rId7" Type="http://schemas.openxmlformats.org/officeDocument/2006/relationships/slideMaster" Target="slideMasters/slideMaster7.xml"/><Relationship Id="rId183" Type="http://schemas.openxmlformats.org/officeDocument/2006/relationships/slide" Target="slides/slide122.xml"/><Relationship Id="rId239" Type="http://schemas.openxmlformats.org/officeDocument/2006/relationships/slide" Target="slides/slide178.xml"/><Relationship Id="rId250" Type="http://schemas.openxmlformats.org/officeDocument/2006/relationships/slide" Target="slides/slide189.xml"/><Relationship Id="rId292" Type="http://schemas.openxmlformats.org/officeDocument/2006/relationships/slide" Target="slides/slide231.xml"/><Relationship Id="rId306" Type="http://schemas.openxmlformats.org/officeDocument/2006/relationships/slide" Target="slides/slide245.xml"/><Relationship Id="rId45" Type="http://schemas.openxmlformats.org/officeDocument/2006/relationships/slideMaster" Target="slideMasters/slideMaster45.xml"/><Relationship Id="rId87" Type="http://schemas.openxmlformats.org/officeDocument/2006/relationships/slide" Target="slides/slide26.xml"/><Relationship Id="rId110" Type="http://schemas.openxmlformats.org/officeDocument/2006/relationships/slide" Target="slides/slide49.xml"/><Relationship Id="rId348" Type="http://schemas.openxmlformats.org/officeDocument/2006/relationships/slide" Target="slides/slide287.xml"/><Relationship Id="rId152" Type="http://schemas.openxmlformats.org/officeDocument/2006/relationships/slide" Target="slides/slide91.xml"/><Relationship Id="rId194" Type="http://schemas.openxmlformats.org/officeDocument/2006/relationships/slide" Target="slides/slide133.xml"/><Relationship Id="rId208" Type="http://schemas.openxmlformats.org/officeDocument/2006/relationships/slide" Target="slides/slide147.xml"/><Relationship Id="rId261" Type="http://schemas.openxmlformats.org/officeDocument/2006/relationships/slide" Target="slides/slide20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6.xml"/><Relationship Id="rId359" Type="http://schemas.openxmlformats.org/officeDocument/2006/relationships/slide" Target="slides/slide298.xml"/><Relationship Id="rId98" Type="http://schemas.openxmlformats.org/officeDocument/2006/relationships/slide" Target="slides/slide37.xml"/><Relationship Id="rId121" Type="http://schemas.openxmlformats.org/officeDocument/2006/relationships/slide" Target="slides/slide60.xml"/><Relationship Id="rId163" Type="http://schemas.openxmlformats.org/officeDocument/2006/relationships/slide" Target="slides/slide102.xml"/><Relationship Id="rId219" Type="http://schemas.openxmlformats.org/officeDocument/2006/relationships/slide" Target="slides/slide158.xml"/><Relationship Id="rId370" Type="http://schemas.openxmlformats.org/officeDocument/2006/relationships/slide" Target="slides/slide309.xml"/><Relationship Id="rId230" Type="http://schemas.openxmlformats.org/officeDocument/2006/relationships/slide" Target="slides/slide169.xml"/><Relationship Id="rId25" Type="http://schemas.openxmlformats.org/officeDocument/2006/relationships/slideMaster" Target="slideMasters/slideMaster25.xml"/><Relationship Id="rId67" Type="http://schemas.openxmlformats.org/officeDocument/2006/relationships/slide" Target="slides/slide6.xml"/><Relationship Id="rId272" Type="http://schemas.openxmlformats.org/officeDocument/2006/relationships/slide" Target="slides/slide211.xml"/><Relationship Id="rId328" Type="http://schemas.openxmlformats.org/officeDocument/2006/relationships/slide" Target="slides/slide267.xml"/><Relationship Id="rId132" Type="http://schemas.openxmlformats.org/officeDocument/2006/relationships/slide" Target="slides/slide71.xml"/><Relationship Id="rId174" Type="http://schemas.openxmlformats.org/officeDocument/2006/relationships/slide" Target="slides/slide113.xml"/><Relationship Id="rId381" Type="http://schemas.openxmlformats.org/officeDocument/2006/relationships/tableStyles" Target="tableStyles.xml"/><Relationship Id="rId241" Type="http://schemas.openxmlformats.org/officeDocument/2006/relationships/slide" Target="slides/slide180.xml"/><Relationship Id="rId36" Type="http://schemas.openxmlformats.org/officeDocument/2006/relationships/slideMaster" Target="slideMasters/slideMaster36.xml"/><Relationship Id="rId283" Type="http://schemas.openxmlformats.org/officeDocument/2006/relationships/slide" Target="slides/slide222.xml"/><Relationship Id="rId339" Type="http://schemas.openxmlformats.org/officeDocument/2006/relationships/slide" Target="slides/slide278.xml"/><Relationship Id="rId78" Type="http://schemas.openxmlformats.org/officeDocument/2006/relationships/slide" Target="slides/slide17.xml"/><Relationship Id="rId101" Type="http://schemas.openxmlformats.org/officeDocument/2006/relationships/slide" Target="slides/slide40.xml"/><Relationship Id="rId143" Type="http://schemas.openxmlformats.org/officeDocument/2006/relationships/slide" Target="slides/slide82.xml"/><Relationship Id="rId185" Type="http://schemas.openxmlformats.org/officeDocument/2006/relationships/slide" Target="slides/slide124.xml"/><Relationship Id="rId350" Type="http://schemas.openxmlformats.org/officeDocument/2006/relationships/slide" Target="slides/slide289.xml"/><Relationship Id="rId9" Type="http://schemas.openxmlformats.org/officeDocument/2006/relationships/slideMaster" Target="slideMasters/slideMaster9.xml"/><Relationship Id="rId210" Type="http://schemas.openxmlformats.org/officeDocument/2006/relationships/slide" Target="slides/slide149.xml"/><Relationship Id="rId26" Type="http://schemas.openxmlformats.org/officeDocument/2006/relationships/slideMaster" Target="slideMasters/slideMaster26.xml"/><Relationship Id="rId231" Type="http://schemas.openxmlformats.org/officeDocument/2006/relationships/slide" Target="slides/slide170.xml"/><Relationship Id="rId252" Type="http://schemas.openxmlformats.org/officeDocument/2006/relationships/slide" Target="slides/slide191.xml"/><Relationship Id="rId273" Type="http://schemas.openxmlformats.org/officeDocument/2006/relationships/slide" Target="slides/slide212.xml"/><Relationship Id="rId294" Type="http://schemas.openxmlformats.org/officeDocument/2006/relationships/slide" Target="slides/slide233.xml"/><Relationship Id="rId308" Type="http://schemas.openxmlformats.org/officeDocument/2006/relationships/slide" Target="slides/slide247.xml"/><Relationship Id="rId329" Type="http://schemas.openxmlformats.org/officeDocument/2006/relationships/slide" Target="slides/slide268.xml"/><Relationship Id="rId47" Type="http://schemas.openxmlformats.org/officeDocument/2006/relationships/slideMaster" Target="slideMasters/slideMaster47.xml"/><Relationship Id="rId68" Type="http://schemas.openxmlformats.org/officeDocument/2006/relationships/slide" Target="slides/slide7.xml"/><Relationship Id="rId89" Type="http://schemas.openxmlformats.org/officeDocument/2006/relationships/slide" Target="slides/slide28.xml"/><Relationship Id="rId112" Type="http://schemas.openxmlformats.org/officeDocument/2006/relationships/slide" Target="slides/slide51.xml"/><Relationship Id="rId133" Type="http://schemas.openxmlformats.org/officeDocument/2006/relationships/slide" Target="slides/slide72.xml"/><Relationship Id="rId154" Type="http://schemas.openxmlformats.org/officeDocument/2006/relationships/slide" Target="slides/slide93.xml"/><Relationship Id="rId175" Type="http://schemas.openxmlformats.org/officeDocument/2006/relationships/slide" Target="slides/slide114.xml"/><Relationship Id="rId340" Type="http://schemas.openxmlformats.org/officeDocument/2006/relationships/slide" Target="slides/slide279.xml"/><Relationship Id="rId361" Type="http://schemas.openxmlformats.org/officeDocument/2006/relationships/slide" Target="slides/slide300.xml"/><Relationship Id="rId196" Type="http://schemas.openxmlformats.org/officeDocument/2006/relationships/slide" Target="slides/slide135.xml"/><Relationship Id="rId200" Type="http://schemas.openxmlformats.org/officeDocument/2006/relationships/slide" Target="slides/slide139.xml"/><Relationship Id="rId16" Type="http://schemas.openxmlformats.org/officeDocument/2006/relationships/slideMaster" Target="slideMasters/slideMaster16.xml"/><Relationship Id="rId221" Type="http://schemas.openxmlformats.org/officeDocument/2006/relationships/slide" Target="slides/slide160.xml"/><Relationship Id="rId242" Type="http://schemas.openxmlformats.org/officeDocument/2006/relationships/slide" Target="slides/slide181.xml"/><Relationship Id="rId263" Type="http://schemas.openxmlformats.org/officeDocument/2006/relationships/slide" Target="slides/slide202.xml"/><Relationship Id="rId284" Type="http://schemas.openxmlformats.org/officeDocument/2006/relationships/slide" Target="slides/slide223.xml"/><Relationship Id="rId319" Type="http://schemas.openxmlformats.org/officeDocument/2006/relationships/slide" Target="slides/slide25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8.xml"/><Relationship Id="rId102" Type="http://schemas.openxmlformats.org/officeDocument/2006/relationships/slide" Target="slides/slide41.xml"/><Relationship Id="rId123" Type="http://schemas.openxmlformats.org/officeDocument/2006/relationships/slide" Target="slides/slide62.xml"/><Relationship Id="rId144" Type="http://schemas.openxmlformats.org/officeDocument/2006/relationships/slide" Target="slides/slide83.xml"/><Relationship Id="rId330" Type="http://schemas.openxmlformats.org/officeDocument/2006/relationships/slide" Target="slides/slide269.xml"/><Relationship Id="rId90" Type="http://schemas.openxmlformats.org/officeDocument/2006/relationships/slide" Target="slides/slide29.xml"/><Relationship Id="rId165" Type="http://schemas.openxmlformats.org/officeDocument/2006/relationships/slide" Target="slides/slide104.xml"/><Relationship Id="rId186" Type="http://schemas.openxmlformats.org/officeDocument/2006/relationships/slide" Target="slides/slide125.xml"/><Relationship Id="rId351" Type="http://schemas.openxmlformats.org/officeDocument/2006/relationships/slide" Target="slides/slide290.xml"/><Relationship Id="rId372" Type="http://schemas.openxmlformats.org/officeDocument/2006/relationships/slide" Target="slides/slide311.xml"/><Relationship Id="rId211" Type="http://schemas.openxmlformats.org/officeDocument/2006/relationships/slide" Target="slides/slide150.xml"/><Relationship Id="rId232" Type="http://schemas.openxmlformats.org/officeDocument/2006/relationships/slide" Target="slides/slide171.xml"/><Relationship Id="rId253" Type="http://schemas.openxmlformats.org/officeDocument/2006/relationships/slide" Target="slides/slide192.xml"/><Relationship Id="rId274" Type="http://schemas.openxmlformats.org/officeDocument/2006/relationships/slide" Target="slides/slide213.xml"/><Relationship Id="rId295" Type="http://schemas.openxmlformats.org/officeDocument/2006/relationships/slide" Target="slides/slide234.xml"/><Relationship Id="rId309" Type="http://schemas.openxmlformats.org/officeDocument/2006/relationships/slide" Target="slides/slide24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8.xml"/><Relationship Id="rId113" Type="http://schemas.openxmlformats.org/officeDocument/2006/relationships/slide" Target="slides/slide52.xml"/><Relationship Id="rId134" Type="http://schemas.openxmlformats.org/officeDocument/2006/relationships/slide" Target="slides/slide73.xml"/><Relationship Id="rId320" Type="http://schemas.openxmlformats.org/officeDocument/2006/relationships/slide" Target="slides/slide259.xml"/><Relationship Id="rId80" Type="http://schemas.openxmlformats.org/officeDocument/2006/relationships/slide" Target="slides/slide19.xml"/><Relationship Id="rId155" Type="http://schemas.openxmlformats.org/officeDocument/2006/relationships/slide" Target="slides/slide94.xml"/><Relationship Id="rId176" Type="http://schemas.openxmlformats.org/officeDocument/2006/relationships/slide" Target="slides/slide115.xml"/><Relationship Id="rId197" Type="http://schemas.openxmlformats.org/officeDocument/2006/relationships/slide" Target="slides/slide136.xml"/><Relationship Id="rId341" Type="http://schemas.openxmlformats.org/officeDocument/2006/relationships/slide" Target="slides/slide280.xml"/><Relationship Id="rId362" Type="http://schemas.openxmlformats.org/officeDocument/2006/relationships/slide" Target="slides/slide301.xml"/><Relationship Id="rId201" Type="http://schemas.openxmlformats.org/officeDocument/2006/relationships/slide" Target="slides/slide140.xml"/><Relationship Id="rId222" Type="http://schemas.openxmlformats.org/officeDocument/2006/relationships/slide" Target="slides/slide161.xml"/><Relationship Id="rId243" Type="http://schemas.openxmlformats.org/officeDocument/2006/relationships/slide" Target="slides/slide182.xml"/><Relationship Id="rId264" Type="http://schemas.openxmlformats.org/officeDocument/2006/relationships/slide" Target="slides/slide203.xml"/><Relationship Id="rId285" Type="http://schemas.openxmlformats.org/officeDocument/2006/relationships/slide" Target="slides/slide22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2.xml"/><Relationship Id="rId124" Type="http://schemas.openxmlformats.org/officeDocument/2006/relationships/slide" Target="slides/slide63.xml"/><Relationship Id="rId310" Type="http://schemas.openxmlformats.org/officeDocument/2006/relationships/slide" Target="slides/slide249.xml"/><Relationship Id="rId70" Type="http://schemas.openxmlformats.org/officeDocument/2006/relationships/slide" Target="slides/slide9.xml"/><Relationship Id="rId91" Type="http://schemas.openxmlformats.org/officeDocument/2006/relationships/slide" Target="slides/slide30.xml"/><Relationship Id="rId145" Type="http://schemas.openxmlformats.org/officeDocument/2006/relationships/slide" Target="slides/slide84.xml"/><Relationship Id="rId166" Type="http://schemas.openxmlformats.org/officeDocument/2006/relationships/slide" Target="slides/slide105.xml"/><Relationship Id="rId187" Type="http://schemas.openxmlformats.org/officeDocument/2006/relationships/slide" Target="slides/slide126.xml"/><Relationship Id="rId331" Type="http://schemas.openxmlformats.org/officeDocument/2006/relationships/slide" Target="slides/slide270.xml"/><Relationship Id="rId352" Type="http://schemas.openxmlformats.org/officeDocument/2006/relationships/slide" Target="slides/slide291.xml"/><Relationship Id="rId373" Type="http://schemas.openxmlformats.org/officeDocument/2006/relationships/slide" Target="slides/slide312.xml"/><Relationship Id="rId1" Type="http://schemas.openxmlformats.org/officeDocument/2006/relationships/slideMaster" Target="slideMasters/slideMaster1.xml"/><Relationship Id="rId212" Type="http://schemas.openxmlformats.org/officeDocument/2006/relationships/slide" Target="slides/slide151.xml"/><Relationship Id="rId233" Type="http://schemas.openxmlformats.org/officeDocument/2006/relationships/slide" Target="slides/slide172.xml"/><Relationship Id="rId254" Type="http://schemas.openxmlformats.org/officeDocument/2006/relationships/slide" Target="slides/slide19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3.xml"/><Relationship Id="rId275" Type="http://schemas.openxmlformats.org/officeDocument/2006/relationships/slide" Target="slides/slide214.xml"/><Relationship Id="rId296" Type="http://schemas.openxmlformats.org/officeDocument/2006/relationships/slide" Target="slides/slide235.xml"/><Relationship Id="rId300" Type="http://schemas.openxmlformats.org/officeDocument/2006/relationships/slide" Target="slides/slide239.xml"/><Relationship Id="rId60" Type="http://schemas.openxmlformats.org/officeDocument/2006/relationships/slideMaster" Target="slideMasters/slideMaster60.xml"/><Relationship Id="rId81" Type="http://schemas.openxmlformats.org/officeDocument/2006/relationships/slide" Target="slides/slide20.xml"/><Relationship Id="rId135" Type="http://schemas.openxmlformats.org/officeDocument/2006/relationships/slide" Target="slides/slide74.xml"/><Relationship Id="rId156" Type="http://schemas.openxmlformats.org/officeDocument/2006/relationships/slide" Target="slides/slide95.xml"/><Relationship Id="rId177" Type="http://schemas.openxmlformats.org/officeDocument/2006/relationships/slide" Target="slides/slide116.xml"/><Relationship Id="rId198" Type="http://schemas.openxmlformats.org/officeDocument/2006/relationships/slide" Target="slides/slide137.xml"/><Relationship Id="rId321" Type="http://schemas.openxmlformats.org/officeDocument/2006/relationships/slide" Target="slides/slide260.xml"/><Relationship Id="rId342" Type="http://schemas.openxmlformats.org/officeDocument/2006/relationships/slide" Target="slides/slide281.xml"/><Relationship Id="rId363" Type="http://schemas.openxmlformats.org/officeDocument/2006/relationships/slide" Target="slides/slide302.xml"/><Relationship Id="rId202" Type="http://schemas.openxmlformats.org/officeDocument/2006/relationships/slide" Target="slides/slide141.xml"/><Relationship Id="rId223" Type="http://schemas.openxmlformats.org/officeDocument/2006/relationships/slide" Target="slides/slide162.xml"/><Relationship Id="rId244" Type="http://schemas.openxmlformats.org/officeDocument/2006/relationships/slide" Target="slides/slide18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4.xml"/><Relationship Id="rId286" Type="http://schemas.openxmlformats.org/officeDocument/2006/relationships/slide" Target="slides/slide225.xml"/><Relationship Id="rId50" Type="http://schemas.openxmlformats.org/officeDocument/2006/relationships/slideMaster" Target="slideMasters/slideMaster50.xml"/><Relationship Id="rId104" Type="http://schemas.openxmlformats.org/officeDocument/2006/relationships/slide" Target="slides/slide43.xml"/><Relationship Id="rId125" Type="http://schemas.openxmlformats.org/officeDocument/2006/relationships/slide" Target="slides/slide64.xml"/><Relationship Id="rId146" Type="http://schemas.openxmlformats.org/officeDocument/2006/relationships/slide" Target="slides/slide85.xml"/><Relationship Id="rId167" Type="http://schemas.openxmlformats.org/officeDocument/2006/relationships/slide" Target="slides/slide106.xml"/><Relationship Id="rId188" Type="http://schemas.openxmlformats.org/officeDocument/2006/relationships/slide" Target="slides/slide127.xml"/><Relationship Id="rId311" Type="http://schemas.openxmlformats.org/officeDocument/2006/relationships/slide" Target="slides/slide250.xml"/><Relationship Id="rId332" Type="http://schemas.openxmlformats.org/officeDocument/2006/relationships/slide" Target="slides/slide271.xml"/><Relationship Id="rId353" Type="http://schemas.openxmlformats.org/officeDocument/2006/relationships/slide" Target="slides/slide292.xml"/><Relationship Id="rId374" Type="http://schemas.openxmlformats.org/officeDocument/2006/relationships/slide" Target="slides/slide313.xml"/><Relationship Id="rId71" Type="http://schemas.openxmlformats.org/officeDocument/2006/relationships/slide" Target="slides/slide10.xml"/><Relationship Id="rId92" Type="http://schemas.openxmlformats.org/officeDocument/2006/relationships/slide" Target="slides/slide31.xml"/><Relationship Id="rId213" Type="http://schemas.openxmlformats.org/officeDocument/2006/relationships/slide" Target="slides/slide152.xml"/><Relationship Id="rId234"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4.xml"/><Relationship Id="rId276" Type="http://schemas.openxmlformats.org/officeDocument/2006/relationships/slide" Target="slides/slide215.xml"/><Relationship Id="rId297" Type="http://schemas.openxmlformats.org/officeDocument/2006/relationships/slide" Target="slides/slide236.xml"/><Relationship Id="rId40" Type="http://schemas.openxmlformats.org/officeDocument/2006/relationships/slideMaster" Target="slideMasters/slideMaster40.xml"/><Relationship Id="rId115" Type="http://schemas.openxmlformats.org/officeDocument/2006/relationships/slide" Target="slides/slide54.xml"/><Relationship Id="rId136" Type="http://schemas.openxmlformats.org/officeDocument/2006/relationships/slide" Target="slides/slide75.xml"/><Relationship Id="rId157" Type="http://schemas.openxmlformats.org/officeDocument/2006/relationships/slide" Target="slides/slide96.xml"/><Relationship Id="rId178" Type="http://schemas.openxmlformats.org/officeDocument/2006/relationships/slide" Target="slides/slide117.xml"/><Relationship Id="rId301" Type="http://schemas.openxmlformats.org/officeDocument/2006/relationships/slide" Target="slides/slide240.xml"/><Relationship Id="rId322" Type="http://schemas.openxmlformats.org/officeDocument/2006/relationships/slide" Target="slides/slide261.xml"/><Relationship Id="rId343" Type="http://schemas.openxmlformats.org/officeDocument/2006/relationships/slide" Target="slides/slide282.xml"/><Relationship Id="rId364" Type="http://schemas.openxmlformats.org/officeDocument/2006/relationships/slide" Target="slides/slide303.xml"/><Relationship Id="rId61" Type="http://schemas.openxmlformats.org/officeDocument/2006/relationships/slideMaster" Target="slideMasters/slideMaster61.xml"/><Relationship Id="rId82" Type="http://schemas.openxmlformats.org/officeDocument/2006/relationships/slide" Target="slides/slide21.xml"/><Relationship Id="rId199" Type="http://schemas.openxmlformats.org/officeDocument/2006/relationships/slide" Target="slides/slide138.xml"/><Relationship Id="rId203" Type="http://schemas.openxmlformats.org/officeDocument/2006/relationships/slide" Target="slides/slide142.xml"/><Relationship Id="rId19" Type="http://schemas.openxmlformats.org/officeDocument/2006/relationships/slideMaster" Target="slideMasters/slideMaster19.xml"/><Relationship Id="rId224" Type="http://schemas.openxmlformats.org/officeDocument/2006/relationships/slide" Target="slides/slide163.xml"/><Relationship Id="rId245" Type="http://schemas.openxmlformats.org/officeDocument/2006/relationships/slide" Target="slides/slide184.xml"/><Relationship Id="rId266" Type="http://schemas.openxmlformats.org/officeDocument/2006/relationships/slide" Target="slides/slide205.xml"/><Relationship Id="rId287" Type="http://schemas.openxmlformats.org/officeDocument/2006/relationships/slide" Target="slides/slide226.xml"/><Relationship Id="rId30" Type="http://schemas.openxmlformats.org/officeDocument/2006/relationships/slideMaster" Target="slideMasters/slideMaster30.xml"/><Relationship Id="rId105" Type="http://schemas.openxmlformats.org/officeDocument/2006/relationships/slide" Target="slides/slide44.xml"/><Relationship Id="rId126" Type="http://schemas.openxmlformats.org/officeDocument/2006/relationships/slide" Target="slides/slide65.xml"/><Relationship Id="rId147" Type="http://schemas.openxmlformats.org/officeDocument/2006/relationships/slide" Target="slides/slide86.xml"/><Relationship Id="rId168" Type="http://schemas.openxmlformats.org/officeDocument/2006/relationships/slide" Target="slides/slide107.xml"/><Relationship Id="rId312" Type="http://schemas.openxmlformats.org/officeDocument/2006/relationships/slide" Target="slides/slide251.xml"/><Relationship Id="rId333" Type="http://schemas.openxmlformats.org/officeDocument/2006/relationships/slide" Target="slides/slide272.xml"/><Relationship Id="rId354" Type="http://schemas.openxmlformats.org/officeDocument/2006/relationships/slide" Target="slides/slide293.xml"/><Relationship Id="rId51" Type="http://schemas.openxmlformats.org/officeDocument/2006/relationships/slideMaster" Target="slideMasters/slideMaster51.xml"/><Relationship Id="rId72" Type="http://schemas.openxmlformats.org/officeDocument/2006/relationships/slide" Target="slides/slide11.xml"/><Relationship Id="rId93" Type="http://schemas.openxmlformats.org/officeDocument/2006/relationships/slide" Target="slides/slide32.xml"/><Relationship Id="rId189" Type="http://schemas.openxmlformats.org/officeDocument/2006/relationships/slide" Target="slides/slide128.xml"/><Relationship Id="rId375" Type="http://schemas.openxmlformats.org/officeDocument/2006/relationships/slide" Target="slides/slide314.xml"/><Relationship Id="rId3" Type="http://schemas.openxmlformats.org/officeDocument/2006/relationships/slideMaster" Target="slideMasters/slideMaster3.xml"/><Relationship Id="rId214" Type="http://schemas.openxmlformats.org/officeDocument/2006/relationships/slide" Target="slides/slide153.xml"/><Relationship Id="rId235" Type="http://schemas.openxmlformats.org/officeDocument/2006/relationships/slide" Target="slides/slide174.xml"/><Relationship Id="rId256" Type="http://schemas.openxmlformats.org/officeDocument/2006/relationships/slide" Target="slides/slide195.xml"/><Relationship Id="rId277" Type="http://schemas.openxmlformats.org/officeDocument/2006/relationships/slide" Target="slides/slide216.xml"/><Relationship Id="rId298" Type="http://schemas.openxmlformats.org/officeDocument/2006/relationships/slide" Target="slides/slide237.xml"/><Relationship Id="rId116" Type="http://schemas.openxmlformats.org/officeDocument/2006/relationships/slide" Target="slides/slide55.xml"/><Relationship Id="rId137" Type="http://schemas.openxmlformats.org/officeDocument/2006/relationships/slide" Target="slides/slide76.xml"/><Relationship Id="rId158" Type="http://schemas.openxmlformats.org/officeDocument/2006/relationships/slide" Target="slides/slide97.xml"/><Relationship Id="rId302" Type="http://schemas.openxmlformats.org/officeDocument/2006/relationships/slide" Target="slides/slide241.xml"/><Relationship Id="rId323" Type="http://schemas.openxmlformats.org/officeDocument/2006/relationships/slide" Target="slides/slide262.xml"/><Relationship Id="rId344" Type="http://schemas.openxmlformats.org/officeDocument/2006/relationships/slide" Target="slides/slide28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xml"/><Relationship Id="rId83" Type="http://schemas.openxmlformats.org/officeDocument/2006/relationships/slide" Target="slides/slide22.xml"/><Relationship Id="rId179" Type="http://schemas.openxmlformats.org/officeDocument/2006/relationships/slide" Target="slides/slide118.xml"/><Relationship Id="rId365" Type="http://schemas.openxmlformats.org/officeDocument/2006/relationships/slide" Target="slides/slide304.xml"/><Relationship Id="rId190" Type="http://schemas.openxmlformats.org/officeDocument/2006/relationships/slide" Target="slides/slide129.xml"/><Relationship Id="rId204" Type="http://schemas.openxmlformats.org/officeDocument/2006/relationships/slide" Target="slides/slide143.xml"/><Relationship Id="rId225" Type="http://schemas.openxmlformats.org/officeDocument/2006/relationships/slide" Target="slides/slide164.xml"/><Relationship Id="rId246" Type="http://schemas.openxmlformats.org/officeDocument/2006/relationships/slide" Target="slides/slide185.xml"/><Relationship Id="rId267" Type="http://schemas.openxmlformats.org/officeDocument/2006/relationships/slide" Target="slides/slide206.xml"/><Relationship Id="rId288" Type="http://schemas.openxmlformats.org/officeDocument/2006/relationships/slide" Target="slides/slide227.xml"/><Relationship Id="rId106" Type="http://schemas.openxmlformats.org/officeDocument/2006/relationships/slide" Target="slides/slide45.xml"/><Relationship Id="rId127" Type="http://schemas.openxmlformats.org/officeDocument/2006/relationships/slide" Target="slides/slide66.xml"/><Relationship Id="rId313" Type="http://schemas.openxmlformats.org/officeDocument/2006/relationships/slide" Target="slides/slide25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2.xml"/><Relationship Id="rId94" Type="http://schemas.openxmlformats.org/officeDocument/2006/relationships/slide" Target="slides/slide33.xml"/><Relationship Id="rId148" Type="http://schemas.openxmlformats.org/officeDocument/2006/relationships/slide" Target="slides/slide87.xml"/><Relationship Id="rId169" Type="http://schemas.openxmlformats.org/officeDocument/2006/relationships/slide" Target="slides/slide108.xml"/><Relationship Id="rId334" Type="http://schemas.openxmlformats.org/officeDocument/2006/relationships/slide" Target="slides/slide273.xml"/><Relationship Id="rId355" Type="http://schemas.openxmlformats.org/officeDocument/2006/relationships/slide" Target="slides/slide294.xml"/><Relationship Id="rId376"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19.xml"/><Relationship Id="rId215" Type="http://schemas.openxmlformats.org/officeDocument/2006/relationships/slide" Target="slides/slide154.xml"/><Relationship Id="rId236" Type="http://schemas.openxmlformats.org/officeDocument/2006/relationships/slide" Target="slides/slide175.xml"/><Relationship Id="rId257" Type="http://schemas.openxmlformats.org/officeDocument/2006/relationships/slide" Target="slides/slide196.xml"/><Relationship Id="rId278" Type="http://schemas.openxmlformats.org/officeDocument/2006/relationships/slide" Target="slides/slide217.xml"/><Relationship Id="rId303" Type="http://schemas.openxmlformats.org/officeDocument/2006/relationships/slide" Target="slides/slide242.xml"/><Relationship Id="rId42" Type="http://schemas.openxmlformats.org/officeDocument/2006/relationships/slideMaster" Target="slideMasters/slideMaster42.xml"/><Relationship Id="rId84" Type="http://schemas.openxmlformats.org/officeDocument/2006/relationships/slide" Target="slides/slide23.xml"/><Relationship Id="rId138" Type="http://schemas.openxmlformats.org/officeDocument/2006/relationships/slide" Target="slides/slide77.xml"/><Relationship Id="rId345" Type="http://schemas.openxmlformats.org/officeDocument/2006/relationships/slide" Target="slides/slide284.xml"/><Relationship Id="rId191" Type="http://schemas.openxmlformats.org/officeDocument/2006/relationships/slide" Target="slides/slide130.xml"/><Relationship Id="rId205" Type="http://schemas.openxmlformats.org/officeDocument/2006/relationships/slide" Target="slides/slide144.xml"/><Relationship Id="rId247" Type="http://schemas.openxmlformats.org/officeDocument/2006/relationships/slide" Target="slides/slide186.xml"/><Relationship Id="rId107" Type="http://schemas.openxmlformats.org/officeDocument/2006/relationships/slide" Target="slides/slide46.xml"/><Relationship Id="rId289" Type="http://schemas.openxmlformats.org/officeDocument/2006/relationships/slide" Target="slides/slide22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8.xml"/><Relationship Id="rId314" Type="http://schemas.openxmlformats.org/officeDocument/2006/relationships/slide" Target="slides/slide253.xml"/><Relationship Id="rId356" Type="http://schemas.openxmlformats.org/officeDocument/2006/relationships/slide" Target="slides/slide295.xml"/><Relationship Id="rId95" Type="http://schemas.openxmlformats.org/officeDocument/2006/relationships/slide" Target="slides/slide34.xml"/><Relationship Id="rId160" Type="http://schemas.openxmlformats.org/officeDocument/2006/relationships/slide" Target="slides/slide99.xml"/><Relationship Id="rId216" Type="http://schemas.openxmlformats.org/officeDocument/2006/relationships/slide" Target="slides/slide155.xml"/><Relationship Id="rId258" Type="http://schemas.openxmlformats.org/officeDocument/2006/relationships/slide" Target="slides/slide197.xml"/><Relationship Id="rId22" Type="http://schemas.openxmlformats.org/officeDocument/2006/relationships/slideMaster" Target="slideMasters/slideMaster22.xml"/><Relationship Id="rId64" Type="http://schemas.openxmlformats.org/officeDocument/2006/relationships/slide" Target="slides/slide3.xml"/><Relationship Id="rId118" Type="http://schemas.openxmlformats.org/officeDocument/2006/relationships/slide" Target="slides/slide57.xml"/><Relationship Id="rId325" Type="http://schemas.openxmlformats.org/officeDocument/2006/relationships/slide" Target="slides/slide264.xml"/><Relationship Id="rId367" Type="http://schemas.openxmlformats.org/officeDocument/2006/relationships/slide" Target="slides/slide306.xml"/><Relationship Id="rId171" Type="http://schemas.openxmlformats.org/officeDocument/2006/relationships/slide" Target="slides/slide110.xml"/><Relationship Id="rId227" Type="http://schemas.openxmlformats.org/officeDocument/2006/relationships/slide" Target="slides/slide166.xml"/><Relationship Id="rId269" Type="http://schemas.openxmlformats.org/officeDocument/2006/relationships/slide" Target="slides/slide208.xml"/><Relationship Id="rId33" Type="http://schemas.openxmlformats.org/officeDocument/2006/relationships/slideMaster" Target="slideMasters/slideMaster33.xml"/><Relationship Id="rId129" Type="http://schemas.openxmlformats.org/officeDocument/2006/relationships/slide" Target="slides/slide68.xml"/><Relationship Id="rId280" Type="http://schemas.openxmlformats.org/officeDocument/2006/relationships/slide" Target="slides/slide219.xml"/><Relationship Id="rId336" Type="http://schemas.openxmlformats.org/officeDocument/2006/relationships/slide" Target="slides/slide275.xml"/><Relationship Id="rId75" Type="http://schemas.openxmlformats.org/officeDocument/2006/relationships/slide" Target="slides/slide14.xml"/><Relationship Id="rId140" Type="http://schemas.openxmlformats.org/officeDocument/2006/relationships/slide" Target="slides/slide79.xml"/><Relationship Id="rId182" Type="http://schemas.openxmlformats.org/officeDocument/2006/relationships/slide" Target="slides/slide121.xml"/><Relationship Id="rId378" Type="http://schemas.openxmlformats.org/officeDocument/2006/relationships/presProps" Target="presProps.xml"/><Relationship Id="rId6" Type="http://schemas.openxmlformats.org/officeDocument/2006/relationships/slideMaster" Target="slideMasters/slideMaster6.xml"/><Relationship Id="rId238" Type="http://schemas.openxmlformats.org/officeDocument/2006/relationships/slide" Target="slides/slide177.xml"/><Relationship Id="rId291" Type="http://schemas.openxmlformats.org/officeDocument/2006/relationships/slide" Target="slides/slide230.xml"/><Relationship Id="rId305" Type="http://schemas.openxmlformats.org/officeDocument/2006/relationships/slide" Target="slides/slide244.xml"/><Relationship Id="rId347" Type="http://schemas.openxmlformats.org/officeDocument/2006/relationships/slide" Target="slides/slide286.xml"/><Relationship Id="rId44" Type="http://schemas.openxmlformats.org/officeDocument/2006/relationships/slideMaster" Target="slideMasters/slideMaster44.xml"/><Relationship Id="rId86" Type="http://schemas.openxmlformats.org/officeDocument/2006/relationships/slide" Target="slides/slide25.xml"/><Relationship Id="rId151" Type="http://schemas.openxmlformats.org/officeDocument/2006/relationships/slide" Target="slides/slide90.xml"/><Relationship Id="rId193" Type="http://schemas.openxmlformats.org/officeDocument/2006/relationships/slide" Target="slides/slide132.xml"/><Relationship Id="rId207" Type="http://schemas.openxmlformats.org/officeDocument/2006/relationships/slide" Target="slides/slide146.xml"/><Relationship Id="rId249" Type="http://schemas.openxmlformats.org/officeDocument/2006/relationships/slide" Target="slides/slide188.xml"/><Relationship Id="rId13" Type="http://schemas.openxmlformats.org/officeDocument/2006/relationships/slideMaster" Target="slideMasters/slideMaster13.xml"/><Relationship Id="rId109" Type="http://schemas.openxmlformats.org/officeDocument/2006/relationships/slide" Target="slides/slide48.xml"/><Relationship Id="rId260" Type="http://schemas.openxmlformats.org/officeDocument/2006/relationships/slide" Target="slides/slide199.xml"/><Relationship Id="rId316" Type="http://schemas.openxmlformats.org/officeDocument/2006/relationships/slide" Target="slides/slide255.xml"/><Relationship Id="rId55" Type="http://schemas.openxmlformats.org/officeDocument/2006/relationships/slideMaster" Target="slideMasters/slideMaster55.xml"/><Relationship Id="rId97" Type="http://schemas.openxmlformats.org/officeDocument/2006/relationships/slide" Target="slides/slide36.xml"/><Relationship Id="rId120" Type="http://schemas.openxmlformats.org/officeDocument/2006/relationships/slide" Target="slides/slide59.xml"/><Relationship Id="rId358" Type="http://schemas.openxmlformats.org/officeDocument/2006/relationships/slide" Target="slides/slide297.xml"/><Relationship Id="rId162" Type="http://schemas.openxmlformats.org/officeDocument/2006/relationships/slide" Target="slides/slide101.xml"/><Relationship Id="rId218" Type="http://schemas.openxmlformats.org/officeDocument/2006/relationships/slide" Target="slides/slide157.xml"/><Relationship Id="rId271" Type="http://schemas.openxmlformats.org/officeDocument/2006/relationships/slide" Target="slides/slide210.xml"/><Relationship Id="rId24" Type="http://schemas.openxmlformats.org/officeDocument/2006/relationships/slideMaster" Target="slideMasters/slideMaster24.xml"/><Relationship Id="rId66" Type="http://schemas.openxmlformats.org/officeDocument/2006/relationships/slide" Target="slides/slide5.xml"/><Relationship Id="rId131" Type="http://schemas.openxmlformats.org/officeDocument/2006/relationships/slide" Target="slides/slide70.xml"/><Relationship Id="rId327" Type="http://schemas.openxmlformats.org/officeDocument/2006/relationships/slide" Target="slides/slide266.xml"/><Relationship Id="rId369" Type="http://schemas.openxmlformats.org/officeDocument/2006/relationships/slide" Target="slides/slide308.xml"/><Relationship Id="rId173" Type="http://schemas.openxmlformats.org/officeDocument/2006/relationships/slide" Target="slides/slide112.xml"/><Relationship Id="rId229" Type="http://schemas.openxmlformats.org/officeDocument/2006/relationships/slide" Target="slides/slide168.xml"/><Relationship Id="rId380" Type="http://schemas.openxmlformats.org/officeDocument/2006/relationships/theme" Target="theme/theme1.xml"/><Relationship Id="rId240" Type="http://schemas.openxmlformats.org/officeDocument/2006/relationships/slide" Target="slides/slide179.xml"/><Relationship Id="rId35" Type="http://schemas.openxmlformats.org/officeDocument/2006/relationships/slideMaster" Target="slideMasters/slideMaster35.xml"/><Relationship Id="rId77" Type="http://schemas.openxmlformats.org/officeDocument/2006/relationships/slide" Target="slides/slide16.xml"/><Relationship Id="rId100" Type="http://schemas.openxmlformats.org/officeDocument/2006/relationships/slide" Target="slides/slide39.xml"/><Relationship Id="rId282" Type="http://schemas.openxmlformats.org/officeDocument/2006/relationships/slide" Target="slides/slide221.xml"/><Relationship Id="rId338" Type="http://schemas.openxmlformats.org/officeDocument/2006/relationships/slide" Target="slides/slide277.xml"/><Relationship Id="rId8" Type="http://schemas.openxmlformats.org/officeDocument/2006/relationships/slideMaster" Target="slideMasters/slideMaster8.xml"/><Relationship Id="rId142" Type="http://schemas.openxmlformats.org/officeDocument/2006/relationships/slide" Target="slides/slide81.xml"/><Relationship Id="rId184" Type="http://schemas.openxmlformats.org/officeDocument/2006/relationships/slide" Target="slides/slide123.xml"/><Relationship Id="rId251" Type="http://schemas.openxmlformats.org/officeDocument/2006/relationships/slide" Target="slides/slide190.xml"/><Relationship Id="rId46" Type="http://schemas.openxmlformats.org/officeDocument/2006/relationships/slideMaster" Target="slideMasters/slideMaster46.xml"/><Relationship Id="rId293" Type="http://schemas.openxmlformats.org/officeDocument/2006/relationships/slide" Target="slides/slide232.xml"/><Relationship Id="rId307" Type="http://schemas.openxmlformats.org/officeDocument/2006/relationships/slide" Target="slides/slide246.xml"/><Relationship Id="rId349" Type="http://schemas.openxmlformats.org/officeDocument/2006/relationships/slide" Target="slides/slide288.xml"/><Relationship Id="rId88" Type="http://schemas.openxmlformats.org/officeDocument/2006/relationships/slide" Target="slides/slide27.xml"/><Relationship Id="rId111" Type="http://schemas.openxmlformats.org/officeDocument/2006/relationships/slide" Target="slides/slide50.xml"/><Relationship Id="rId153" Type="http://schemas.openxmlformats.org/officeDocument/2006/relationships/slide" Target="slides/slide92.xml"/><Relationship Id="rId195" Type="http://schemas.openxmlformats.org/officeDocument/2006/relationships/slide" Target="slides/slide134.xml"/><Relationship Id="rId209" Type="http://schemas.openxmlformats.org/officeDocument/2006/relationships/slide" Target="slides/slide148.xml"/><Relationship Id="rId360" Type="http://schemas.openxmlformats.org/officeDocument/2006/relationships/slide" Target="slides/slide299.xml"/><Relationship Id="rId220" Type="http://schemas.openxmlformats.org/officeDocument/2006/relationships/slide" Target="slides/slide15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201.xml"/><Relationship Id="rId318" Type="http://schemas.openxmlformats.org/officeDocument/2006/relationships/slide" Target="slides/slide257.xml"/><Relationship Id="rId99" Type="http://schemas.openxmlformats.org/officeDocument/2006/relationships/slide" Target="slides/slide38.xml"/><Relationship Id="rId122" Type="http://schemas.openxmlformats.org/officeDocument/2006/relationships/slide" Target="slides/slide61.xml"/><Relationship Id="rId164" Type="http://schemas.openxmlformats.org/officeDocument/2006/relationships/slide" Target="slides/slide103.xml"/><Relationship Id="rId371" Type="http://schemas.openxmlformats.org/officeDocument/2006/relationships/slide" Target="slides/slide310.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2191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2191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2191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CE03310E-18F4-4B1A-BD3A-A7CC64050543}" type="slidenum">
              <a:rPr lang="en-US" altLang="zh-CN"/>
              <a:pPr/>
              <a:t>‹#›</a:t>
            </a:fld>
            <a:endParaRPr lang="en-US" altLang="zh-CN"/>
          </a:p>
        </p:txBody>
      </p:sp>
    </p:spTree>
    <p:extLst>
      <p:ext uri="{BB962C8B-B14F-4D97-AF65-F5344CB8AC3E}">
        <p14:creationId xmlns:p14="http://schemas.microsoft.com/office/powerpoint/2010/main" val="180770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AE6FEC7F-C8D8-47A2-8590-7817768DF607}" type="slidenum">
              <a:rPr lang="en-US" altLang="zh-CN"/>
              <a:pPr/>
              <a:t>‹#›</a:t>
            </a:fld>
            <a:endParaRPr lang="en-US" altLang="zh-CN"/>
          </a:p>
        </p:txBody>
      </p:sp>
    </p:spTree>
    <p:extLst>
      <p:ext uri="{BB962C8B-B14F-4D97-AF65-F5344CB8AC3E}">
        <p14:creationId xmlns:p14="http://schemas.microsoft.com/office/powerpoint/2010/main" val="41199808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A0FFDEC-B25E-4A02-A095-551087FA17CD}" type="slidenum">
              <a:rPr lang="en-US" altLang="en-US" sz="1200">
                <a:solidFill>
                  <a:srgbClr val="000000"/>
                </a:solidFill>
              </a:rPr>
              <a:pPr/>
              <a:t>1</a:t>
            </a:fld>
            <a:endParaRPr lang="en-US" altLang="en-US" sz="1200">
              <a:solidFill>
                <a:srgbClr val="000000"/>
              </a:solidFill>
            </a:endParaRPr>
          </a:p>
        </p:txBody>
      </p:sp>
      <p:sp>
        <p:nvSpPr>
          <p:cNvPr id="196610"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5BF5440-0107-4174-98A8-19CAF37D78BD}" type="slidenum">
              <a:rPr lang="en-US" altLang="zh-CN" sz="1200"/>
              <a:pPr/>
              <a:t>15</a:t>
            </a:fld>
            <a:endParaRPr lang="en-US" altLang="zh-CN"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6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5E9BCD6-1D00-48F8-9726-A457043FFDFC}" type="slidenum">
              <a:rPr lang="en-US" altLang="zh-CN" sz="1200"/>
              <a:pPr/>
              <a:t>16</a:t>
            </a:fld>
            <a:endParaRPr lang="en-US" altLang="zh-CN" sz="1200"/>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8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D303A4F-7C4B-43AE-B3A4-FE55C3F06924}" type="slidenum">
              <a:rPr lang="en-US" altLang="en-US" sz="1200">
                <a:solidFill>
                  <a:srgbClr val="000000"/>
                </a:solidFill>
                <a:latin typeface="Calibri" pitchFamily="34" charset="0"/>
              </a:rPr>
              <a:pPr eaLnBrk="1" hangingPunct="1"/>
              <a:t>154</a:t>
            </a:fld>
            <a:endParaRPr lang="en-US" altLang="en-US" sz="1200">
              <a:solidFill>
                <a:srgbClr val="000000"/>
              </a:solidFill>
              <a:latin typeface="Calibri" pitchFamily="34" charset="0"/>
            </a:endParaRPr>
          </a:p>
        </p:txBody>
      </p:sp>
      <p:sp>
        <p:nvSpPr>
          <p:cNvPr id="302082" name="AutoShape 2"/>
          <p:cNvSpPr>
            <a:spLocks noGrp="1" noRot="1" noChangeAspect="1" noChangeArrowheads="1" noTextEdit="1"/>
          </p:cNvSpPr>
          <p:nvPr>
            <p:ph type="sldImg"/>
          </p:nvPr>
        </p:nvSpPr>
        <p:spPr>
          <a:xfrm>
            <a:off x="841375" y="241300"/>
            <a:ext cx="5233988" cy="3925888"/>
          </a:xfrm>
          <a:ln/>
        </p:spPr>
      </p:sp>
      <p:sp>
        <p:nvSpPr>
          <p:cNvPr id="395267" name="Rectangle 3"/>
          <p:cNvSpPr>
            <a:spLocks noGrp="1" noChangeArrowheads="1"/>
          </p:cNvSpPr>
          <p:nvPr>
            <p:ph type="body" idx="1"/>
          </p:nvPr>
        </p:nvSpPr>
        <p:spPr>
          <a:xfrm>
            <a:off x="396875" y="4305300"/>
            <a:ext cx="5988050" cy="4184650"/>
          </a:xfrm>
          <a:solidFill>
            <a:srgbClr val="FFFFFF"/>
          </a:solidFill>
          <a:ln>
            <a:solidFill>
              <a:srgbClr val="000000"/>
            </a:solidFill>
            <a:miter lim="800000"/>
            <a:headEnd/>
            <a:tailEnd/>
          </a:ln>
        </p:spPr>
        <p:txBody>
          <a:bodyPr/>
          <a:lstStyle/>
          <a:p>
            <a:pPr marL="112713" indent="-112713" defTabSz="1020763" eaLnBrk="1" hangingPunct="1">
              <a:spcBef>
                <a:spcPct val="0"/>
              </a:spcBef>
            </a:pPr>
            <a:r>
              <a:rPr lang="en-US" altLang="en-US">
                <a:latin typeface="Arial" pitchFamily="34" charset="0"/>
                <a:ea typeface="ＭＳ Ｐゴシック" pitchFamily="34" charset="-128"/>
              </a:rPr>
              <a:t>Christ</a:t>
            </a:r>
            <a:r>
              <a:rPr lang="fr-FR" altLang="ja-JP">
                <a:latin typeface="Arial" pitchFamily="34" charset="0"/>
                <a:ea typeface="ＭＳ Ｐゴシック" pitchFamily="34" charset="-128"/>
              </a:rPr>
              <a:t>'</a:t>
            </a:r>
            <a:r>
              <a:rPr lang="en-US" altLang="en-US">
                <a:latin typeface="Arial" pitchFamily="34" charset="0"/>
                <a:ea typeface="ＭＳ Ｐゴシック" pitchFamily="34" charset="-128"/>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DDC32AA-15EB-4E3C-BD33-094EBE3CDCD5}" type="slidenum">
              <a:rPr lang="en-US" altLang="zh-CN" sz="1200"/>
              <a:pPr/>
              <a:t>155</a:t>
            </a:fld>
            <a:endParaRPr lang="en-US" altLang="zh-CN" sz="1200"/>
          </a:p>
        </p:txBody>
      </p:sp>
      <p:sp>
        <p:nvSpPr>
          <p:cNvPr id="69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7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4C521D3-5EDF-4AC2-89F7-92BE7066212E}" type="slidenum">
              <a:rPr lang="en-US" altLang="zh-CN" sz="1200"/>
              <a:pPr/>
              <a:t>156</a:t>
            </a:fld>
            <a:endParaRPr lang="en-US" altLang="zh-CN" sz="1200"/>
          </a:p>
        </p:txBody>
      </p:sp>
      <p:sp>
        <p:nvSpPr>
          <p:cNvPr id="737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9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8F8ABA-D261-B345-9285-7F9622321C2C}" type="slidenum">
              <a:rPr lang="en-US" altLang="zh-CN" sz="1200">
                <a:solidFill>
                  <a:prstClr val="black"/>
                </a:solidFill>
              </a:rPr>
              <a:pPr/>
              <a:t>157</a:t>
            </a:fld>
            <a:endParaRPr lang="en-US" altLang="zh-CN" sz="1200">
              <a:solidFill>
                <a:prstClr val="black"/>
              </a:solidFill>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0901448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4B6065-F62F-B646-8636-D5DE1EE6DA64}" type="slidenum">
              <a:rPr lang="en-US" altLang="zh-CN" sz="1200">
                <a:solidFill>
                  <a:prstClr val="black"/>
                </a:solidFill>
              </a:rPr>
              <a:pPr/>
              <a:t>159</a:t>
            </a:fld>
            <a:endParaRPr lang="en-US" altLang="zh-CN" sz="1200">
              <a:solidFill>
                <a:prstClr val="black"/>
              </a:solidFill>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6843444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7F69F4-DFE3-2443-B757-DDE91148891A}" type="slidenum">
              <a:rPr lang="en-US" altLang="zh-CN" sz="1200">
                <a:solidFill>
                  <a:prstClr val="black"/>
                </a:solidFill>
              </a:rPr>
              <a:pPr/>
              <a:t>160</a:t>
            </a:fld>
            <a:endParaRPr lang="en-US" altLang="zh-CN" sz="1200">
              <a:solidFill>
                <a:prstClr val="black"/>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6657390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0828BB-2B12-0945-8944-4B615D5C71D2}" type="slidenum">
              <a:rPr lang="en-US" altLang="zh-CN" sz="1200">
                <a:solidFill>
                  <a:prstClr val="black"/>
                </a:solidFill>
              </a:rPr>
              <a:pPr/>
              <a:t>161</a:t>
            </a:fld>
            <a:endParaRPr lang="en-US" altLang="zh-CN" sz="1200">
              <a:solidFill>
                <a:prstClr val="black"/>
              </a:solidFill>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4186684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75D2FC-7D94-254A-ACC3-FD472C85587D}" type="slidenum">
              <a:rPr lang="en-US" sz="1200">
                <a:solidFill>
                  <a:prstClr val="black"/>
                </a:solidFill>
              </a:rPr>
              <a:pPr/>
              <a:t>162</a:t>
            </a:fld>
            <a:endParaRPr lang="en-US" sz="1200">
              <a:solidFill>
                <a:prstClr val="black"/>
              </a:solidFill>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61170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B64ADD-D16A-2D4C-BF06-4288C77D35FF}" type="slidenum">
              <a:rPr lang="en-US" altLang="zh-CN" sz="1200">
                <a:solidFill>
                  <a:prstClr val="black"/>
                </a:solidFill>
              </a:rPr>
              <a:pPr/>
              <a:t>163</a:t>
            </a:fld>
            <a:endParaRPr lang="en-US" altLang="zh-CN" sz="1200">
              <a:solidFill>
                <a:prstClr val="black"/>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3839368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A463D3-FE2F-D54D-8AD0-82DAE2DAAD76}" type="slidenum">
              <a:rPr lang="en-US" altLang="zh-CN" sz="1200">
                <a:solidFill>
                  <a:prstClr val="black"/>
                </a:solidFill>
              </a:rPr>
              <a:pPr/>
              <a:t>164</a:t>
            </a:fld>
            <a:endParaRPr lang="en-US" altLang="zh-CN" sz="1200">
              <a:solidFill>
                <a:prstClr val="black"/>
              </a:solidFill>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195886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F1A10A4-096D-4370-A61B-BBCA61AA5A07}" type="slidenum">
              <a:rPr lang="en-US" altLang="zh-CN" sz="1200"/>
              <a:pPr/>
              <a:t>17</a:t>
            </a:fld>
            <a:endParaRPr lang="en-US" altLang="zh-CN"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0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A92DA4-1AD8-964E-9DC8-2FE7F5ACBF39}" type="slidenum">
              <a:rPr lang="en-US" altLang="zh-CN" sz="1200">
                <a:solidFill>
                  <a:prstClr val="black"/>
                </a:solidFill>
              </a:rPr>
              <a:pPr/>
              <a:t>165</a:t>
            </a:fld>
            <a:endParaRPr lang="en-US" altLang="zh-CN" sz="1200">
              <a:solidFill>
                <a:prstClr val="black"/>
              </a:solidFill>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4125899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D98EB9-FE80-6B49-8A61-689F79E8C162}" type="slidenum">
              <a:rPr lang="en-US" altLang="zh-CN" sz="1200">
                <a:solidFill>
                  <a:prstClr val="black"/>
                </a:solidFill>
              </a:rPr>
              <a:pPr/>
              <a:t>166</a:t>
            </a:fld>
            <a:endParaRPr lang="en-US" altLang="zh-CN"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0632361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31B0C1-4F7D-5346-B906-F84E87435929}" type="slidenum">
              <a:rPr lang="en-US" altLang="zh-CN" sz="1200">
                <a:solidFill>
                  <a:prstClr val="black"/>
                </a:solidFill>
              </a:rPr>
              <a:pPr/>
              <a:t>167</a:t>
            </a:fld>
            <a:endParaRPr lang="en-US" altLang="zh-CN" sz="1200">
              <a:solidFill>
                <a:prstClr val="black"/>
              </a:solidFill>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2557111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20BD89-CB68-254C-9F50-92F9596DC486}" type="slidenum">
              <a:rPr lang="en-US" altLang="zh-CN" sz="1200">
                <a:solidFill>
                  <a:prstClr val="black"/>
                </a:solidFill>
              </a:rPr>
              <a:pPr/>
              <a:t>168</a:t>
            </a:fld>
            <a:endParaRPr lang="en-US" altLang="zh-CN" sz="1200">
              <a:solidFill>
                <a:prstClr val="black"/>
              </a:solidFill>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6098660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6F51DD-0172-7C44-ACFD-FF07021C31BA}" type="slidenum">
              <a:rPr lang="en-US" altLang="zh-CN" sz="1200">
                <a:solidFill>
                  <a:prstClr val="black"/>
                </a:solidFill>
              </a:rPr>
              <a:pPr/>
              <a:t>169</a:t>
            </a:fld>
            <a:endParaRPr lang="en-US" altLang="zh-CN" sz="1200">
              <a:solidFill>
                <a:prstClr val="black"/>
              </a:solidFill>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229626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5DE757-246B-1F4C-A18E-F25392718697}" type="slidenum">
              <a:rPr lang="en-US" altLang="zh-CN" sz="1200">
                <a:solidFill>
                  <a:prstClr val="black"/>
                </a:solidFill>
              </a:rPr>
              <a:pPr/>
              <a:t>170</a:t>
            </a:fld>
            <a:endParaRPr lang="en-US" altLang="zh-CN" sz="1200">
              <a:solidFill>
                <a:prstClr val="black"/>
              </a:solidFill>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8298006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37DF6-0418-D646-B9E7-6AB2DC9E7A90}" type="slidenum">
              <a:rPr lang="en-US" altLang="zh-CN" sz="1200">
                <a:solidFill>
                  <a:prstClr val="black"/>
                </a:solidFill>
              </a:rPr>
              <a:pPr/>
              <a:t>171</a:t>
            </a:fld>
            <a:endParaRPr lang="en-US" altLang="zh-CN" sz="1200">
              <a:solidFill>
                <a:prstClr val="black"/>
              </a:solidFill>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4448599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805241-FA79-C64A-8ED0-955AAD964F73}" type="slidenum">
              <a:rPr lang="en-US" altLang="zh-CN" sz="1200">
                <a:solidFill>
                  <a:prstClr val="black"/>
                </a:solidFill>
              </a:rPr>
              <a:pPr/>
              <a:t>172</a:t>
            </a:fld>
            <a:endParaRPr lang="en-US" altLang="zh-CN" sz="1200">
              <a:solidFill>
                <a:prstClr val="black"/>
              </a:solidFill>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15519491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B1AF7E-AF12-CD45-ABC6-85F72AD70DFE}" type="slidenum">
              <a:rPr lang="en-US" altLang="zh-CN" sz="1200">
                <a:solidFill>
                  <a:prstClr val="black"/>
                </a:solidFill>
              </a:rPr>
              <a:pPr/>
              <a:t>173</a:t>
            </a:fld>
            <a:endParaRPr lang="en-US" altLang="zh-CN" sz="1200">
              <a:solidFill>
                <a:prstClr val="black"/>
              </a:solidFill>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15363827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89EB1A-32B1-9647-ACDB-17255304B75F}" type="slidenum">
              <a:rPr lang="en-US" altLang="zh-CN" sz="1200">
                <a:solidFill>
                  <a:prstClr val="black"/>
                </a:solidFill>
              </a:rPr>
              <a:pPr/>
              <a:t>174</a:t>
            </a:fld>
            <a:endParaRPr lang="en-US" altLang="zh-CN" sz="1200">
              <a:solidFill>
                <a:prstClr val="black"/>
              </a:solidFill>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3858756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7FDD456-FA4F-42EC-B585-4F0CDA39C0EE}" type="slidenum">
              <a:rPr lang="en-US" altLang="zh-CN" sz="1200"/>
              <a:pPr/>
              <a:t>18</a:t>
            </a:fld>
            <a:endParaRPr lang="en-US" altLang="zh-CN" sz="1200"/>
          </a:p>
        </p:txBody>
      </p:sp>
      <p:sp>
        <p:nvSpPr>
          <p:cNvPr id="17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3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1BE48C-F822-5A4B-B8BB-4AEF0B131929}" type="slidenum">
              <a:rPr lang="en-US" altLang="zh-CN" sz="1200">
                <a:solidFill>
                  <a:prstClr val="black"/>
                </a:solidFill>
              </a:rPr>
              <a:pPr/>
              <a:t>175</a:t>
            </a:fld>
            <a:endParaRPr lang="en-US" altLang="zh-CN" sz="1200">
              <a:solidFill>
                <a:prstClr val="black"/>
              </a:solidFill>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42539874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3D4A26-8D05-C74E-9F64-32F0170F58C9}" type="slidenum">
              <a:rPr lang="en-US" altLang="zh-CN" sz="1200">
                <a:solidFill>
                  <a:prstClr val="black"/>
                </a:solidFill>
              </a:rPr>
              <a:pPr/>
              <a:t>176</a:t>
            </a:fld>
            <a:endParaRPr lang="en-US" altLang="zh-CN" sz="1200">
              <a:solidFill>
                <a:prstClr val="black"/>
              </a:solidFill>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32566625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FD2C69-3AEB-9D44-BC6C-E347C8C86FA4}" type="slidenum">
              <a:rPr lang="en-US" altLang="zh-CN" sz="1200">
                <a:solidFill>
                  <a:prstClr val="black"/>
                </a:solidFill>
              </a:rPr>
              <a:pPr/>
              <a:t>177</a:t>
            </a:fld>
            <a:endParaRPr lang="en-US" altLang="zh-CN" sz="1200">
              <a:solidFill>
                <a:prstClr val="black"/>
              </a:solidFill>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291321920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fld id="{DF4E3A6E-250B-C149-8E1C-B27A1E421458}" type="slidenum">
              <a:rPr lang="en-US" altLang="zh-CN" sz="1200">
                <a:solidFill>
                  <a:prstClr val="black"/>
                </a:solidFill>
                <a:latin typeface="Times" charset="0"/>
              </a:rPr>
              <a:pPr/>
              <a:t>178</a:t>
            </a:fld>
            <a:endParaRPr lang="en-US" altLang="zh-CN" sz="1200">
              <a:solidFill>
                <a:prstClr val="black"/>
              </a:solidFill>
              <a:latin typeface="Times"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4816143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fld id="{A1F18D99-73C9-2947-B977-634373C46571}" type="slidenum">
              <a:rPr lang="en-US" altLang="zh-CN" sz="1200">
                <a:solidFill>
                  <a:prstClr val="black"/>
                </a:solidFill>
                <a:latin typeface="Times" charset="0"/>
              </a:rPr>
              <a:pPr/>
              <a:t>179</a:t>
            </a:fld>
            <a:endParaRPr lang="en-US" altLang="zh-CN" sz="1200">
              <a:solidFill>
                <a:prstClr val="black"/>
              </a:solidFill>
              <a:latin typeface="Times"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13012802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fld id="{F9DBCD0C-CFDF-8C4D-BE9C-D47748D8164E}" type="slidenum">
              <a:rPr lang="en-US" altLang="zh-CN" sz="1200">
                <a:solidFill>
                  <a:prstClr val="black"/>
                </a:solidFill>
                <a:latin typeface="Times" charset="0"/>
              </a:rPr>
              <a:pPr/>
              <a:t>180</a:t>
            </a:fld>
            <a:endParaRPr lang="en-US" altLang="zh-CN" sz="1200">
              <a:solidFill>
                <a:prstClr val="black"/>
              </a:solidFill>
              <a:latin typeface="Times"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15327552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fld id="{A917ED84-BCFE-A042-A711-97A80708EB2B}" type="slidenum">
              <a:rPr lang="en-US" altLang="zh-CN" sz="1200">
                <a:solidFill>
                  <a:prstClr val="black"/>
                </a:solidFill>
                <a:latin typeface="Times" charset="0"/>
              </a:rPr>
              <a:pPr/>
              <a:t>181</a:t>
            </a:fld>
            <a:endParaRPr lang="en-US" altLang="zh-CN" sz="1200">
              <a:solidFill>
                <a:prstClr val="black"/>
              </a:solidFill>
              <a:latin typeface="Times"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93438443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3FF275-307A-6F41-AC9B-5DA72E642AF9}" type="slidenum">
              <a:rPr lang="en-US" altLang="zh-CN" sz="1200">
                <a:solidFill>
                  <a:prstClr val="black"/>
                </a:solidFill>
              </a:rPr>
              <a:pPr/>
              <a:t>182</a:t>
            </a:fld>
            <a:endParaRPr lang="en-US" altLang="zh-CN" sz="1200">
              <a:solidFill>
                <a:prstClr val="black"/>
              </a:solidFill>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ＭＳ Ｐゴシック" charset="0"/>
              <a:cs typeface="SimSun" charset="0"/>
            </a:endParaRPr>
          </a:p>
        </p:txBody>
      </p:sp>
    </p:spTree>
    <p:extLst>
      <p:ext uri="{BB962C8B-B14F-4D97-AF65-F5344CB8AC3E}">
        <p14:creationId xmlns:p14="http://schemas.microsoft.com/office/powerpoint/2010/main" val="39454850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ln/>
        </p:spPr>
      </p:sp>
      <p:sp>
        <p:nvSpPr>
          <p:cNvPr id="6656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21710090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fld id="{ABF2BAEF-4864-EF4C-A572-09D16737DC91}" type="slidenum">
              <a:rPr lang="en-US" altLang="zh-CN" sz="1200">
                <a:solidFill>
                  <a:prstClr val="black"/>
                </a:solidFill>
                <a:latin typeface="Arial" charset="0"/>
              </a:rPr>
              <a:pPr eaLnBrk="1" hangingPunct="1"/>
              <a:t>184</a:t>
            </a:fld>
            <a:endParaRPr lang="en-US" altLang="zh-CN" sz="120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2318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327DA3C-A905-4864-9377-3AEFBF4B5B57}" type="slidenum">
              <a:rPr lang="en-US" altLang="zh-CN" sz="1200"/>
              <a:pPr/>
              <a:t>19</a:t>
            </a:fld>
            <a:endParaRPr lang="en-US" altLang="zh-CN" sz="1200"/>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5091"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35540161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9E3FA2-49F7-4541-BEBB-93E4AA828454}" type="slidenum">
              <a:rPr lang="en-US" altLang="zh-CN" sz="1200">
                <a:solidFill>
                  <a:prstClr val="black"/>
                </a:solidFill>
              </a:rPr>
              <a:pPr/>
              <a:t>186</a:t>
            </a:fld>
            <a:endParaRPr lang="en-US" altLang="zh-CN"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3619046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592327-B634-0E47-8F70-92BBF9A2A612}" type="slidenum">
              <a:rPr lang="en-US" altLang="zh-CN" sz="1200">
                <a:solidFill>
                  <a:prstClr val="black"/>
                </a:solidFill>
              </a:rPr>
              <a:pPr/>
              <a:t>187</a:t>
            </a:fld>
            <a:endParaRPr lang="en-US" altLang="zh-CN" sz="1200">
              <a:solidFill>
                <a:prstClr val="black"/>
              </a:solidFill>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103659983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D8FE8DDD-4FA3-684F-9FDE-A5217516BC79}" type="slidenum">
              <a:rPr lang="zh-CN" altLang="en-US" sz="1200">
                <a:solidFill>
                  <a:srgbClr val="000000"/>
                </a:solidFill>
              </a:rPr>
              <a:pPr eaLnBrk="1" hangingPunct="1"/>
              <a:t>189</a:t>
            </a:fld>
            <a:endParaRPr lang="en-US" altLang="zh-CN" sz="1200">
              <a:solidFill>
                <a:srgbClr val="000000"/>
              </a:solidFill>
            </a:endParaRPr>
          </a:p>
        </p:txBody>
      </p:sp>
      <p:sp>
        <p:nvSpPr>
          <p:cNvPr id="466946" name="Rectangle 2"/>
          <p:cNvSpPr>
            <a:spLocks noGrp="1" noRot="1" noChangeAspect="1" noChangeArrowheads="1" noTextEdit="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22EABB9-B14C-434F-9AE8-AFE257AF0BA0}" type="slidenum">
              <a:rPr lang="en-US" altLang="zh-CN" sz="1200"/>
              <a:pPr/>
              <a:t>20</a:t>
            </a:fld>
            <a:endParaRPr lang="en-US" altLang="zh-CN" sz="1200"/>
          </a:p>
        </p:txBody>
      </p:sp>
      <p:sp>
        <p:nvSpPr>
          <p:cNvPr id="22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7139"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539F696-99E1-4DAD-9F69-68473305B8E1}" type="slidenum">
              <a:rPr lang="en-US" altLang="zh-CN" sz="1200"/>
              <a:pPr/>
              <a:t>21</a:t>
            </a:fld>
            <a:endParaRPr lang="en-US" altLang="zh-CN" sz="1200"/>
          </a:p>
        </p:txBody>
      </p:sp>
      <p:sp>
        <p:nvSpPr>
          <p:cNvPr id="23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9187"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789E29B-C139-4899-9F80-1C63D5143AA0}" type="slidenum">
              <a:rPr lang="en-US" altLang="zh-CN" sz="1200">
                <a:solidFill>
                  <a:prstClr val="black"/>
                </a:solidFill>
              </a:rPr>
              <a:pPr/>
              <a:t>22</a:t>
            </a:fld>
            <a:endParaRPr lang="en-US" altLang="zh-CN" sz="1200">
              <a:solidFill>
                <a:prstClr val="black"/>
              </a:solidFill>
            </a:endParaRPr>
          </a:p>
        </p:txBody>
      </p:sp>
      <p:sp>
        <p:nvSpPr>
          <p:cNvPr id="901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986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6FFD045-7AA5-4DF5-8886-25C3B0932F74}" type="slidenum">
              <a:rPr lang="en-US" altLang="zh-CN" sz="1200">
                <a:solidFill>
                  <a:prstClr val="black"/>
                </a:solidFill>
              </a:rPr>
              <a:pPr/>
              <a:t>23</a:t>
            </a:fld>
            <a:endParaRPr lang="en-US" altLang="zh-CN" sz="1200">
              <a:solidFill>
                <a:prstClr val="black"/>
              </a:solidFill>
            </a:endParaRPr>
          </a:p>
        </p:txBody>
      </p:sp>
      <p:sp>
        <p:nvSpPr>
          <p:cNvPr id="92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00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3E23C5F-89F2-4288-815A-E264FE73A504}" type="slidenum">
              <a:rPr lang="en-US" altLang="zh-CN" sz="1200">
                <a:solidFill>
                  <a:prstClr val="black"/>
                </a:solidFill>
              </a:rPr>
              <a:pPr/>
              <a:t>24</a:t>
            </a:fld>
            <a:endParaRPr lang="en-US" altLang="zh-CN" sz="1200">
              <a:solidFill>
                <a:prstClr val="black"/>
              </a:solidFill>
            </a:endParaRPr>
          </a:p>
        </p:txBody>
      </p:sp>
      <p:sp>
        <p:nvSpPr>
          <p:cNvPr id="126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02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F26F344-0959-474F-89CB-37A3C3D0475D}" type="slidenum">
              <a:rPr lang="en-US" altLang="en-US" sz="1200"/>
              <a:pPr/>
              <a:t>25</a:t>
            </a:fld>
            <a:endParaRPr lang="en-US" altLang="en-US" sz="1200"/>
          </a:p>
        </p:txBody>
      </p:sp>
      <p:sp>
        <p:nvSpPr>
          <p:cNvPr id="258050"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740A4E0-2B8C-41CE-827A-FB1BC6E670C7}" type="slidenum">
              <a:rPr lang="en-US" altLang="zh-CN" sz="1200"/>
              <a:pPr/>
              <a:t>26</a:t>
            </a:fld>
            <a:endParaRPr lang="en-US" altLang="zh-CN"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3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977CDD-3D9F-4A40-95FB-B4A7500D24ED}" type="slidenum">
              <a:rPr lang="en-US" sz="1200">
                <a:solidFill>
                  <a:prstClr val="black"/>
                </a:solidFill>
              </a:rPr>
              <a:pPr/>
              <a:t>28</a:t>
            </a:fld>
            <a:endParaRPr lang="en-US" sz="1200">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E424C0A-6894-4154-8107-027F9E26BC87}" type="slidenum">
              <a:rPr lang="en-US" altLang="zh-CN" sz="1200">
                <a:solidFill>
                  <a:srgbClr val="000000"/>
                </a:solidFill>
              </a:rPr>
              <a:pPr/>
              <a:t>292</a:t>
            </a:fld>
            <a:endParaRPr lang="en-US" altLang="zh-CN" sz="1200">
              <a:solidFill>
                <a:srgbClr val="000000"/>
              </a:solidFill>
            </a:endParaRPr>
          </a:p>
        </p:txBody>
      </p:sp>
      <p:sp>
        <p:nvSpPr>
          <p:cNvPr id="1024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41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DC08B5C-AF30-4986-A836-594BC4032ACF}" type="slidenum">
              <a:rPr lang="en-US" altLang="zh-CN" sz="1200"/>
              <a:pPr/>
              <a:t>296</a:t>
            </a:fld>
            <a:endParaRPr lang="en-US" altLang="zh-CN" sz="1200"/>
          </a:p>
        </p:txBody>
      </p:sp>
      <p:sp>
        <p:nvSpPr>
          <p:cNvPr id="757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1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86B4139-AA55-437A-B312-0300C99634C3}" type="slidenum">
              <a:rPr lang="en-US" altLang="zh-CN" sz="1200"/>
              <a:pPr/>
              <a:t>29</a:t>
            </a:fld>
            <a:endParaRPr lang="en-US" altLang="zh-CN"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6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112C90-DA1D-482C-84B8-501BF85E3D54}" type="slidenum">
              <a:rPr lang="en-US" altLang="zh-CN" sz="1200"/>
              <a:pPr/>
              <a:t>32</a:t>
            </a:fld>
            <a:endParaRPr lang="en-US" altLang="zh-CN" sz="1200"/>
          </a:p>
        </p:txBody>
      </p:sp>
      <p:sp>
        <p:nvSpPr>
          <p:cNvPr id="36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387E6DC-9AB7-48FD-BD25-166D69F2D061}" type="slidenum">
              <a:rPr lang="en-US" altLang="zh-CN" sz="1200"/>
              <a:pPr/>
              <a:t>310</a:t>
            </a:fld>
            <a:endParaRPr lang="en-US" altLang="zh-CN" sz="1200"/>
          </a:p>
        </p:txBody>
      </p:sp>
      <p:sp>
        <p:nvSpPr>
          <p:cNvPr id="983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03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GO</a:t>
            </a:r>
            <a:r>
              <a:rPr lang="en-US" baseline="0" dirty="0">
                <a:latin typeface="Arial" charset="0"/>
                <a:ea typeface="ＭＳ Ｐゴシック" charset="0"/>
                <a:cs typeface="ＭＳ Ｐゴシック" charset="0"/>
              </a:rPr>
              <a:t> Gospels</a:t>
            </a:r>
            <a:r>
              <a:rPr lang="en-US" dirty="0">
                <a:latin typeface="Arial" charset="0"/>
                <a:ea typeface="ＭＳ Ｐゴシック" charset="0"/>
                <a:cs typeface="ＭＳ Ｐゴシック" charset="0"/>
              </a:rPr>
              <a:t> link</a:t>
            </a:r>
          </a:p>
        </p:txBody>
      </p:sp>
    </p:spTree>
    <p:extLst>
      <p:ext uri="{BB962C8B-B14F-4D97-AF65-F5344CB8AC3E}">
        <p14:creationId xmlns:p14="http://schemas.microsoft.com/office/powerpoint/2010/main" val="1107478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1A78E0F-6D4A-4BE6-AC68-0DE0F5809715}" type="slidenum">
              <a:rPr lang="en-US" altLang="zh-CN" sz="1200"/>
              <a:pPr/>
              <a:t>33</a:t>
            </a:fld>
            <a:endParaRPr lang="en-US" altLang="zh-CN" sz="1200"/>
          </a:p>
        </p:txBody>
      </p:sp>
      <p:sp>
        <p:nvSpPr>
          <p:cNvPr id="38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AB8C7B2-9245-4822-B7D8-EA8F63B5CA92}" type="slidenum">
              <a:rPr lang="en-US" altLang="zh-CN" sz="1200"/>
              <a:pPr/>
              <a:t>34</a:t>
            </a:fld>
            <a:endParaRPr lang="en-US" altLang="zh-CN" sz="1200"/>
          </a:p>
        </p:txBody>
      </p:sp>
      <p:sp>
        <p:nvSpPr>
          <p:cNvPr id="409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2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DC24B8C-9953-4492-87B1-AB157D961B78}" type="slidenum">
              <a:rPr lang="en-US" altLang="en-US" sz="1200">
                <a:solidFill>
                  <a:srgbClr val="000000"/>
                </a:solidFill>
              </a:rPr>
              <a:pPr/>
              <a:t>35</a:t>
            </a:fld>
            <a:endParaRPr lang="en-US" altLang="en-US"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A45AA97-5AF4-4C8F-9257-815D1A4C1D21}" type="slidenum">
              <a:rPr lang="en-US" altLang="zh-CN" sz="1200"/>
              <a:pPr/>
              <a:t>36</a:t>
            </a:fld>
            <a:endParaRPr lang="en-US" altLang="zh-CN" sz="1200"/>
          </a:p>
        </p:txBody>
      </p:sp>
      <p:sp>
        <p:nvSpPr>
          <p:cNvPr id="43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6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2428085-2B5E-4134-8039-F70B28B7BB37}" type="slidenum">
              <a:rPr lang="en-US" altLang="zh-CN" sz="1200"/>
              <a:pPr/>
              <a:t>37</a:t>
            </a:fld>
            <a:endParaRPr lang="en-US" altLang="zh-CN" sz="1200"/>
          </a:p>
        </p:txBody>
      </p:sp>
      <p:sp>
        <p:nvSpPr>
          <p:cNvPr id="450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8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145EB9B-FE5D-43AE-8C6D-B786E43F249C}" type="slidenum">
              <a:rPr lang="en-US" altLang="en-US" sz="1200">
                <a:solidFill>
                  <a:srgbClr val="000000"/>
                </a:solidFill>
                <a:latin typeface="Times New Roman" pitchFamily="18" charset="0"/>
              </a:rPr>
              <a:pPr eaLnBrk="1" hangingPunct="1"/>
              <a:t>38</a:t>
            </a:fld>
            <a:endParaRPr lang="en-US" altLang="en-US" sz="1200">
              <a:solidFill>
                <a:srgbClr val="000000"/>
              </a:solidFill>
              <a:latin typeface="Times New Roman" pitchFamily="18" charset="0"/>
            </a:endParaRPr>
          </a:p>
        </p:txBody>
      </p:sp>
      <p:sp>
        <p:nvSpPr>
          <p:cNvPr id="277506"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0D2F7F2-78F6-4EEA-A472-264117E98948}" type="slidenum">
              <a:rPr lang="en-US" altLang="zh-CN" sz="1200"/>
              <a:pPr/>
              <a:t>39</a:t>
            </a:fld>
            <a:endParaRPr lang="en-US" altLang="zh-CN" sz="1200"/>
          </a:p>
        </p:txBody>
      </p:sp>
      <p:sp>
        <p:nvSpPr>
          <p:cNvPr id="471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72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6E898-3DB0-1546-A115-1B9D129D088C}" type="slidenum">
              <a:rPr lang="en-US" sz="1200">
                <a:solidFill>
                  <a:prstClr val="black"/>
                </a:solidFill>
              </a:rPr>
              <a:pPr/>
              <a:t>41</a:t>
            </a:fld>
            <a:endParaRPr lang="en-US" sz="1200">
              <a:solidFill>
                <a:prstClr val="black"/>
              </a:solidFill>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11B0702-8EFF-49C1-8ACA-0BB4DB565BAE}" type="slidenum">
              <a:rPr lang="en-US" altLang="zh-CN" sz="1200"/>
              <a:pPr/>
              <a:t>42</a:t>
            </a:fld>
            <a:endParaRPr lang="en-US" altLang="zh-CN" sz="1200"/>
          </a:p>
        </p:txBody>
      </p:sp>
      <p:sp>
        <p:nvSpPr>
          <p:cNvPr id="51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76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43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FF50DAE-75F0-4242-8E19-6B76D90C46B1}" type="slidenum">
              <a:rPr lang="en-US" altLang="zh-CN" sz="1200"/>
              <a:pPr/>
              <a:t>44</a:t>
            </a:fld>
            <a:endParaRPr lang="en-US" altLang="zh-CN" sz="1200"/>
          </a:p>
        </p:txBody>
      </p:sp>
      <p:sp>
        <p:nvSpPr>
          <p:cNvPr id="53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78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5E7312F-AB79-496E-9FE4-0FD9919B9CA6}" type="slidenum">
              <a:rPr lang="en-US" altLang="zh-CN" sz="1200"/>
              <a:pPr/>
              <a:t>45</a:t>
            </a:fld>
            <a:endParaRPr lang="en-US" altLang="zh-CN" sz="1200"/>
          </a:p>
        </p:txBody>
      </p:sp>
      <p:sp>
        <p:nvSpPr>
          <p:cNvPr id="55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0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4586538-826F-44EE-BB19-14E3530A8824}" type="slidenum">
              <a:rPr lang="en-US" altLang="zh-CN" sz="1200"/>
              <a:pPr/>
              <a:t>46</a:t>
            </a:fld>
            <a:endParaRPr lang="en-US" altLang="zh-CN" sz="1200"/>
          </a:p>
        </p:txBody>
      </p:sp>
      <p:sp>
        <p:nvSpPr>
          <p:cNvPr id="573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29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8B5DA8-43BF-4D78-B6AC-DA43FEDDC812}" type="slidenum">
              <a:rPr lang="en-US" altLang="zh-CN" sz="1200"/>
              <a:pPr/>
              <a:t>47</a:t>
            </a:fld>
            <a:endParaRPr lang="en-US" altLang="zh-CN" sz="1200"/>
          </a:p>
        </p:txBody>
      </p:sp>
      <p:sp>
        <p:nvSpPr>
          <p:cNvPr id="593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5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49</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7943FF-F53B-6147-A733-63F063537092}" type="slidenum">
              <a:rPr lang="en-US" sz="1200">
                <a:solidFill>
                  <a:prstClr val="black"/>
                </a:solidFill>
              </a:rPr>
              <a:pPr/>
              <a:t>4</a:t>
            </a:fld>
            <a:endParaRPr lang="en-US" sz="1200">
              <a:solidFill>
                <a:prstClr val="black"/>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112C90-DA1D-482C-84B8-501BF85E3D54}" type="slidenum">
              <a:rPr lang="en-US" altLang="zh-CN" sz="1200">
                <a:solidFill>
                  <a:prstClr val="black"/>
                </a:solidFill>
              </a:rPr>
              <a:pPr/>
              <a:t>9</a:t>
            </a:fld>
            <a:endParaRPr lang="en-US" altLang="zh-CN" sz="1200">
              <a:solidFill>
                <a:prstClr val="black"/>
              </a:solidFill>
            </a:endParaRPr>
          </a:p>
        </p:txBody>
      </p:sp>
      <p:sp>
        <p:nvSpPr>
          <p:cNvPr id="36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E38C7B3-5AC3-435E-8236-FAADC04317C5}" type="slidenum">
              <a:rPr lang="en-US" altLang="zh-CN" sz="1200"/>
              <a:pPr/>
              <a:t>10</a:t>
            </a:fld>
            <a:endParaRPr lang="en-US" altLang="zh-CN"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2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75</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1DFCD38-E690-4CB3-81D0-B9D12DFA411C}" type="slidenum">
              <a:rPr lang="en-US" altLang="en-US" sz="1200">
                <a:solidFill>
                  <a:srgbClr val="000000"/>
                </a:solidFill>
              </a:rPr>
              <a:pPr/>
              <a:t>12</a:t>
            </a:fld>
            <a:endParaRPr lang="en-US" altLang="en-US" sz="1200">
              <a:solidFill>
                <a:srgbClr val="000000"/>
              </a:solidFill>
            </a:endParaRPr>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5CA9981-D7ED-4D68-A350-1843FCA82F51}" type="slidenum">
              <a:rPr lang="en-US" altLang="zh-CN" sz="1200"/>
              <a:pPr/>
              <a:t>87</a:t>
            </a:fld>
            <a:endParaRPr lang="en-US" altLang="zh-CN" sz="1200"/>
          </a:p>
        </p:txBody>
      </p:sp>
      <p:sp>
        <p:nvSpPr>
          <p:cNvPr id="61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7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CB6044-525F-4345-8E5E-7440DA61C5BD}" type="slidenum">
              <a:rPr lang="en-US" sz="1200">
                <a:solidFill>
                  <a:prstClr val="black"/>
                </a:solidFill>
              </a:rPr>
              <a:pPr/>
              <a:t>13</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0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DD33B7-7CB2-7C4E-A3D1-DF23DD4471FE}" type="slidenum">
              <a:rPr lang="en-US" sz="1200">
                <a:solidFill>
                  <a:prstClr val="black"/>
                </a:solidFill>
                <a:latin typeface="Calibri" charset="0"/>
              </a:rPr>
              <a:pPr eaLnBrk="1" hangingPunct="1"/>
              <a:t>116</a:t>
            </a:fld>
            <a:endParaRPr lang="en-US" sz="1200">
              <a:solidFill>
                <a:prstClr val="black"/>
              </a:solidFill>
              <a:latin typeface="Calibri"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3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70000" lnSpcReduction="2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854BF8-E6CE-AE46-88D8-1790CBD4646F}" type="slidenum">
              <a:rPr lang="en-US" sz="1200">
                <a:solidFill>
                  <a:prstClr val="black"/>
                </a:solidFill>
                <a:latin typeface="Calibri" charset="0"/>
              </a:rPr>
              <a:pPr eaLnBrk="1" hangingPunct="1"/>
              <a:t>118</a:t>
            </a:fld>
            <a:endParaRPr lang="en-US" sz="1200">
              <a:solidFill>
                <a:prstClr val="black"/>
              </a:solidFill>
              <a:latin typeface="Calibri"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391DD65-101A-4759-BB08-3829435EED65}" type="slidenum">
              <a:rPr lang="en-US" altLang="zh-CN" sz="1200"/>
              <a:pPr/>
              <a:t>119</a:t>
            </a:fld>
            <a:endParaRPr lang="en-US" altLang="zh-CN" sz="1200"/>
          </a:p>
        </p:txBody>
      </p:sp>
      <p:sp>
        <p:nvSpPr>
          <p:cNvPr id="63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891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16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9D7EB44-6AB0-46BB-A96E-D92D33138A45}" type="slidenum">
              <a:rPr lang="en-US" altLang="zh-CN" sz="1200"/>
              <a:pPr/>
              <a:t>124</a:t>
            </a:fld>
            <a:endParaRPr lang="en-US" altLang="zh-CN" sz="1200"/>
          </a:p>
        </p:txBody>
      </p:sp>
      <p:sp>
        <p:nvSpPr>
          <p:cNvPr id="655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91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2EE3318-0BFF-4F76-B477-59B3EE519976}" type="slidenum">
              <a:rPr lang="en-US" altLang="zh-CN" sz="1200"/>
              <a:pPr/>
              <a:t>14</a:t>
            </a:fld>
            <a:endParaRPr lang="en-US" altLang="zh-CN"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4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F93F6CB-00D0-436B-9D55-3C80771A565F}" type="slidenum">
              <a:rPr lang="en-US" altLang="zh-CN"/>
              <a:pPr/>
              <a:t>‹#›</a:t>
            </a:fld>
            <a:endParaRPr lang="en-US" altLang="zh-CN"/>
          </a:p>
        </p:txBody>
      </p:sp>
    </p:spTree>
    <p:extLst>
      <p:ext uri="{BB962C8B-B14F-4D97-AF65-F5344CB8AC3E}">
        <p14:creationId xmlns:p14="http://schemas.microsoft.com/office/powerpoint/2010/main" val="100907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D0967F1-0E1F-42F0-8353-2B977E893CC0}" type="slidenum">
              <a:rPr lang="en-US" altLang="zh-CN"/>
              <a:pPr/>
              <a:t>‹#›</a:t>
            </a:fld>
            <a:endParaRPr lang="en-US" altLang="zh-CN"/>
          </a:p>
        </p:txBody>
      </p:sp>
    </p:spTree>
    <p:extLst>
      <p:ext uri="{BB962C8B-B14F-4D97-AF65-F5344CB8AC3E}">
        <p14:creationId xmlns:p14="http://schemas.microsoft.com/office/powerpoint/2010/main" val="17686189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zh-CN"/>
          </a:p>
        </p:txBody>
      </p:sp>
      <p:sp>
        <p:nvSpPr>
          <p:cNvPr id="8" name="Rectangle 12"/>
          <p:cNvSpPr>
            <a:spLocks noGrp="1" noChangeArrowheads="1"/>
          </p:cNvSpPr>
          <p:nvPr>
            <p:ph type="ftr" sz="quarter" idx="11"/>
          </p:nvPr>
        </p:nvSpPr>
        <p:spPr>
          <a:ln/>
        </p:spPr>
        <p:txBody>
          <a:bodyPr/>
          <a:lstStyle>
            <a:lvl1pPr>
              <a:defRPr/>
            </a:lvl1pPr>
          </a:lstStyle>
          <a:p>
            <a:endParaRPr lang="en-US" altLang="zh-CN"/>
          </a:p>
        </p:txBody>
      </p:sp>
      <p:sp>
        <p:nvSpPr>
          <p:cNvPr id="9" name="Rectangle 13"/>
          <p:cNvSpPr>
            <a:spLocks noGrp="1" noChangeArrowheads="1"/>
          </p:cNvSpPr>
          <p:nvPr>
            <p:ph type="sldNum" sz="quarter" idx="12"/>
          </p:nvPr>
        </p:nvSpPr>
        <p:spPr>
          <a:ln/>
        </p:spPr>
        <p:txBody>
          <a:bodyPr/>
          <a:lstStyle>
            <a:lvl1pPr>
              <a:defRPr/>
            </a:lvl1pPr>
          </a:lstStyle>
          <a:p>
            <a:fld id="{2AB2A55F-7847-4420-A42A-FC7DAFFFF5B6}" type="slidenum">
              <a:rPr lang="en-US" altLang="zh-CN"/>
              <a:pPr/>
              <a:t>‹#›</a:t>
            </a:fld>
            <a:endParaRPr lang="en-US" altLang="zh-CN"/>
          </a:p>
        </p:txBody>
      </p:sp>
    </p:spTree>
    <p:extLst>
      <p:ext uri="{BB962C8B-B14F-4D97-AF65-F5344CB8AC3E}">
        <p14:creationId xmlns:p14="http://schemas.microsoft.com/office/powerpoint/2010/main" val="12670065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zh-CN"/>
          </a:p>
        </p:txBody>
      </p:sp>
      <p:sp>
        <p:nvSpPr>
          <p:cNvPr id="4" name="Rectangle 12"/>
          <p:cNvSpPr>
            <a:spLocks noGrp="1" noChangeArrowheads="1"/>
          </p:cNvSpPr>
          <p:nvPr>
            <p:ph type="ftr" sz="quarter" idx="11"/>
          </p:nvPr>
        </p:nvSpPr>
        <p:spPr>
          <a:ln/>
        </p:spPr>
        <p:txBody>
          <a:bodyPr/>
          <a:lstStyle>
            <a:lvl1pPr>
              <a:defRPr/>
            </a:lvl1pPr>
          </a:lstStyle>
          <a:p>
            <a:endParaRPr lang="en-US" altLang="zh-CN"/>
          </a:p>
        </p:txBody>
      </p:sp>
      <p:sp>
        <p:nvSpPr>
          <p:cNvPr id="5" name="Rectangle 13"/>
          <p:cNvSpPr>
            <a:spLocks noGrp="1" noChangeArrowheads="1"/>
          </p:cNvSpPr>
          <p:nvPr>
            <p:ph type="sldNum" sz="quarter" idx="12"/>
          </p:nvPr>
        </p:nvSpPr>
        <p:spPr>
          <a:ln/>
        </p:spPr>
        <p:txBody>
          <a:bodyPr/>
          <a:lstStyle>
            <a:lvl1pPr>
              <a:defRPr/>
            </a:lvl1pPr>
          </a:lstStyle>
          <a:p>
            <a:fld id="{53D65E55-70E2-4507-BFB4-AD263B7FAB46}" type="slidenum">
              <a:rPr lang="en-US" altLang="zh-CN"/>
              <a:pPr/>
              <a:t>‹#›</a:t>
            </a:fld>
            <a:endParaRPr lang="en-US" altLang="zh-CN"/>
          </a:p>
        </p:txBody>
      </p:sp>
    </p:spTree>
    <p:extLst>
      <p:ext uri="{BB962C8B-B14F-4D97-AF65-F5344CB8AC3E}">
        <p14:creationId xmlns:p14="http://schemas.microsoft.com/office/powerpoint/2010/main" val="39149198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zh-CN"/>
          </a:p>
        </p:txBody>
      </p:sp>
      <p:sp>
        <p:nvSpPr>
          <p:cNvPr id="3" name="Rectangle 12"/>
          <p:cNvSpPr>
            <a:spLocks noGrp="1" noChangeArrowheads="1"/>
          </p:cNvSpPr>
          <p:nvPr>
            <p:ph type="ftr" sz="quarter" idx="11"/>
          </p:nvPr>
        </p:nvSpPr>
        <p:spPr>
          <a:ln/>
        </p:spPr>
        <p:txBody>
          <a:bodyPr/>
          <a:lstStyle>
            <a:lvl1pPr>
              <a:defRPr/>
            </a:lvl1pPr>
          </a:lstStyle>
          <a:p>
            <a:endParaRPr lang="en-US" altLang="zh-CN"/>
          </a:p>
        </p:txBody>
      </p:sp>
      <p:sp>
        <p:nvSpPr>
          <p:cNvPr id="4" name="Rectangle 13"/>
          <p:cNvSpPr>
            <a:spLocks noGrp="1" noChangeArrowheads="1"/>
          </p:cNvSpPr>
          <p:nvPr>
            <p:ph type="sldNum" sz="quarter" idx="12"/>
          </p:nvPr>
        </p:nvSpPr>
        <p:spPr>
          <a:ln/>
        </p:spPr>
        <p:txBody>
          <a:bodyPr/>
          <a:lstStyle>
            <a:lvl1pPr>
              <a:defRPr/>
            </a:lvl1pPr>
          </a:lstStyle>
          <a:p>
            <a:fld id="{6C628FEE-C813-4B0E-8859-0D2C8E3DF7EF}" type="slidenum">
              <a:rPr lang="en-US" altLang="zh-CN"/>
              <a:pPr/>
              <a:t>‹#›</a:t>
            </a:fld>
            <a:endParaRPr lang="en-US" altLang="zh-CN"/>
          </a:p>
        </p:txBody>
      </p:sp>
    </p:spTree>
    <p:extLst>
      <p:ext uri="{BB962C8B-B14F-4D97-AF65-F5344CB8AC3E}">
        <p14:creationId xmlns:p14="http://schemas.microsoft.com/office/powerpoint/2010/main" val="40642565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444A929C-79B4-4152-B3F2-F298341ED3CD}" type="slidenum">
              <a:rPr lang="en-US" altLang="zh-CN"/>
              <a:pPr/>
              <a:t>‹#›</a:t>
            </a:fld>
            <a:endParaRPr lang="en-US" altLang="zh-CN"/>
          </a:p>
        </p:txBody>
      </p:sp>
    </p:spTree>
    <p:extLst>
      <p:ext uri="{BB962C8B-B14F-4D97-AF65-F5344CB8AC3E}">
        <p14:creationId xmlns:p14="http://schemas.microsoft.com/office/powerpoint/2010/main" val="21910518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AB0DD9C6-3D5E-4786-A5B0-B2FFE24C4F55}" type="slidenum">
              <a:rPr lang="en-US" altLang="zh-CN"/>
              <a:pPr/>
              <a:t>‹#›</a:t>
            </a:fld>
            <a:endParaRPr lang="en-US" altLang="zh-CN"/>
          </a:p>
        </p:txBody>
      </p:sp>
    </p:spTree>
    <p:extLst>
      <p:ext uri="{BB962C8B-B14F-4D97-AF65-F5344CB8AC3E}">
        <p14:creationId xmlns:p14="http://schemas.microsoft.com/office/powerpoint/2010/main" val="13339154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773F81B7-1F1B-448A-946F-AE517BCA4F12}" type="slidenum">
              <a:rPr lang="en-US" altLang="zh-CN"/>
              <a:pPr/>
              <a:t>‹#›</a:t>
            </a:fld>
            <a:endParaRPr lang="en-US" altLang="zh-CN"/>
          </a:p>
        </p:txBody>
      </p:sp>
    </p:spTree>
    <p:extLst>
      <p:ext uri="{BB962C8B-B14F-4D97-AF65-F5344CB8AC3E}">
        <p14:creationId xmlns:p14="http://schemas.microsoft.com/office/powerpoint/2010/main" val="8284159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AE8C1BFD-F2C3-4914-B3E4-548A1DC67C82}" type="slidenum">
              <a:rPr lang="en-US" altLang="zh-CN"/>
              <a:pPr/>
              <a:t>‹#›</a:t>
            </a:fld>
            <a:endParaRPr lang="en-US" altLang="zh-CN"/>
          </a:p>
        </p:txBody>
      </p:sp>
    </p:spTree>
    <p:extLst>
      <p:ext uri="{BB962C8B-B14F-4D97-AF65-F5344CB8AC3E}">
        <p14:creationId xmlns:p14="http://schemas.microsoft.com/office/powerpoint/2010/main" val="28621380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p:txBody>
          <a:bodyPr/>
          <a:lstStyle>
            <a:lvl1pPr>
              <a:spcBef>
                <a:spcPct val="0"/>
              </a:spcBef>
              <a:defRPr/>
            </a:lvl1pPr>
          </a:lstStyle>
          <a:p>
            <a:fld id="{E6945539-4E3B-4C87-B5A7-D33B30BE5FD6}" type="slidenum">
              <a:rPr lang="en-US" altLang="zh-CN"/>
              <a:pPr/>
              <a:t>‹#›</a:t>
            </a:fld>
            <a:endParaRPr lang="en-US" altLang="zh-CN"/>
          </a:p>
        </p:txBody>
      </p:sp>
    </p:spTree>
    <p:extLst>
      <p:ext uri="{BB962C8B-B14F-4D97-AF65-F5344CB8AC3E}">
        <p14:creationId xmlns:p14="http://schemas.microsoft.com/office/powerpoint/2010/main" val="20731890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C6391FB-3E7E-4515-A7E2-965850EB2959}" type="slidenum">
              <a:rPr lang="en-US" altLang="zh-CN"/>
              <a:pPr/>
              <a:t>‹#›</a:t>
            </a:fld>
            <a:endParaRPr lang="en-US" altLang="zh-CN"/>
          </a:p>
        </p:txBody>
      </p:sp>
    </p:spTree>
    <p:extLst>
      <p:ext uri="{BB962C8B-B14F-4D97-AF65-F5344CB8AC3E}">
        <p14:creationId xmlns:p14="http://schemas.microsoft.com/office/powerpoint/2010/main" val="10422062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8DB3B9A8-16BE-4A37-B00F-E987DD97BC9C}" type="slidenum">
              <a:rPr lang="en-US" altLang="zh-CN"/>
              <a:pPr/>
              <a:t>‹#›</a:t>
            </a:fld>
            <a:endParaRPr lang="en-US" altLang="zh-CN"/>
          </a:p>
        </p:txBody>
      </p:sp>
    </p:spTree>
    <p:extLst>
      <p:ext uri="{BB962C8B-B14F-4D97-AF65-F5344CB8AC3E}">
        <p14:creationId xmlns:p14="http://schemas.microsoft.com/office/powerpoint/2010/main" val="171834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F56372F-62C9-4A46-8E57-F3251A3BE36C}" type="slidenum">
              <a:rPr lang="en-US" altLang="zh-CN"/>
              <a:pPr/>
              <a:t>‹#›</a:t>
            </a:fld>
            <a:endParaRPr lang="en-US" altLang="zh-CN"/>
          </a:p>
        </p:txBody>
      </p:sp>
    </p:spTree>
    <p:extLst>
      <p:ext uri="{BB962C8B-B14F-4D97-AF65-F5344CB8AC3E}">
        <p14:creationId xmlns:p14="http://schemas.microsoft.com/office/powerpoint/2010/main" val="18393929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E93237E-7BE3-49E7-B4CE-B573C9DA7C5B}" type="slidenum">
              <a:rPr lang="en-US" altLang="zh-CN"/>
              <a:pPr/>
              <a:t>‹#›</a:t>
            </a:fld>
            <a:endParaRPr lang="en-US" altLang="zh-CN"/>
          </a:p>
        </p:txBody>
      </p:sp>
    </p:spTree>
    <p:extLst>
      <p:ext uri="{BB962C8B-B14F-4D97-AF65-F5344CB8AC3E}">
        <p14:creationId xmlns:p14="http://schemas.microsoft.com/office/powerpoint/2010/main" val="18162196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4BE4E286-184F-454A-A977-97DFDF3058D0}" type="slidenum">
              <a:rPr lang="en-US" altLang="zh-CN"/>
              <a:pPr/>
              <a:t>‹#›</a:t>
            </a:fld>
            <a:endParaRPr lang="en-US" altLang="zh-CN"/>
          </a:p>
        </p:txBody>
      </p:sp>
    </p:spTree>
    <p:extLst>
      <p:ext uri="{BB962C8B-B14F-4D97-AF65-F5344CB8AC3E}">
        <p14:creationId xmlns:p14="http://schemas.microsoft.com/office/powerpoint/2010/main" val="19785818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773C74B2-92DE-40C5-A29D-93D422CD7951}" type="slidenum">
              <a:rPr lang="en-US" altLang="zh-CN"/>
              <a:pPr/>
              <a:t>‹#›</a:t>
            </a:fld>
            <a:endParaRPr lang="en-US" altLang="zh-CN"/>
          </a:p>
        </p:txBody>
      </p:sp>
    </p:spTree>
    <p:extLst>
      <p:ext uri="{BB962C8B-B14F-4D97-AF65-F5344CB8AC3E}">
        <p14:creationId xmlns:p14="http://schemas.microsoft.com/office/powerpoint/2010/main" val="909572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E4904925-3677-4950-9DFD-77203C7575D3}" type="slidenum">
              <a:rPr lang="en-US" altLang="zh-CN"/>
              <a:pPr/>
              <a:t>‹#›</a:t>
            </a:fld>
            <a:endParaRPr lang="en-US" altLang="zh-CN"/>
          </a:p>
        </p:txBody>
      </p:sp>
    </p:spTree>
    <p:extLst>
      <p:ext uri="{BB962C8B-B14F-4D97-AF65-F5344CB8AC3E}">
        <p14:creationId xmlns:p14="http://schemas.microsoft.com/office/powerpoint/2010/main" val="42925947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70531470-1DF6-4894-A5AC-17CBE07BF553}" type="slidenum">
              <a:rPr lang="en-US" altLang="zh-CN"/>
              <a:pPr/>
              <a:t>‹#›</a:t>
            </a:fld>
            <a:endParaRPr lang="en-US" altLang="zh-CN"/>
          </a:p>
        </p:txBody>
      </p:sp>
    </p:spTree>
    <p:extLst>
      <p:ext uri="{BB962C8B-B14F-4D97-AF65-F5344CB8AC3E}">
        <p14:creationId xmlns:p14="http://schemas.microsoft.com/office/powerpoint/2010/main" val="39921846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C9BD561A-E8C8-42AD-B69A-D9D7BD4348D4}" type="slidenum">
              <a:rPr lang="en-US" altLang="zh-CN"/>
              <a:pPr/>
              <a:t>‹#›</a:t>
            </a:fld>
            <a:endParaRPr lang="en-US" altLang="zh-CN"/>
          </a:p>
        </p:txBody>
      </p:sp>
    </p:spTree>
    <p:extLst>
      <p:ext uri="{BB962C8B-B14F-4D97-AF65-F5344CB8AC3E}">
        <p14:creationId xmlns:p14="http://schemas.microsoft.com/office/powerpoint/2010/main" val="12439989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676373D8-76BF-43BA-A3DD-D3C712B5E64A}" type="slidenum">
              <a:rPr lang="en-US" altLang="zh-CN"/>
              <a:pPr/>
              <a:t>‹#›</a:t>
            </a:fld>
            <a:endParaRPr lang="en-US" altLang="zh-CN"/>
          </a:p>
        </p:txBody>
      </p:sp>
    </p:spTree>
    <p:extLst>
      <p:ext uri="{BB962C8B-B14F-4D97-AF65-F5344CB8AC3E}">
        <p14:creationId xmlns:p14="http://schemas.microsoft.com/office/powerpoint/2010/main" val="15012935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1E3900D8-7F5D-46DE-AE23-EAE3C87AE6F8}" type="slidenum">
              <a:rPr lang="en-US" altLang="zh-CN"/>
              <a:pPr/>
              <a:t>‹#›</a:t>
            </a:fld>
            <a:endParaRPr lang="en-US" altLang="zh-CN"/>
          </a:p>
        </p:txBody>
      </p:sp>
    </p:spTree>
    <p:extLst>
      <p:ext uri="{BB962C8B-B14F-4D97-AF65-F5344CB8AC3E}">
        <p14:creationId xmlns:p14="http://schemas.microsoft.com/office/powerpoint/2010/main" val="30399379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9AC19F4F-BF75-4C44-A8C2-5F16691DE672}" type="slidenum">
              <a:rPr lang="en-US" altLang="zh-CN"/>
              <a:pPr/>
              <a:t>‹#›</a:t>
            </a:fld>
            <a:endParaRPr lang="en-US" altLang="zh-CN"/>
          </a:p>
        </p:txBody>
      </p:sp>
    </p:spTree>
    <p:extLst>
      <p:ext uri="{BB962C8B-B14F-4D97-AF65-F5344CB8AC3E}">
        <p14:creationId xmlns:p14="http://schemas.microsoft.com/office/powerpoint/2010/main" val="919629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2EB74815-3F76-4A5E-8F1D-4B0BDB526D38}" type="slidenum">
              <a:rPr lang="en-US" altLang="zh-CN"/>
              <a:pPr/>
              <a:t>‹#›</a:t>
            </a:fld>
            <a:endParaRPr lang="en-US" altLang="zh-CN"/>
          </a:p>
        </p:txBody>
      </p:sp>
    </p:spTree>
    <p:extLst>
      <p:ext uri="{BB962C8B-B14F-4D97-AF65-F5344CB8AC3E}">
        <p14:creationId xmlns:p14="http://schemas.microsoft.com/office/powerpoint/2010/main" val="3775916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a14="http://schemas.microsoft.com/office/drawing/2010/main" xmlns="" w="9525">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1690" name="Rectangle 10"/>
          <p:cNvSpPr>
            <a:spLocks noGrp="1" noChangeArrowheads="1"/>
          </p:cNvSpPr>
          <p:nvPr>
            <p:ph type="ctrTitle"/>
          </p:nvPr>
        </p:nvSpPr>
        <p:spPr>
          <a:xfrm>
            <a:off x="990600" y="1828800"/>
            <a:ext cx="7772400" cy="1143000"/>
          </a:xfrm>
        </p:spPr>
        <p:txBody>
          <a:bodyPr/>
          <a:lstStyle>
            <a:lvl1pPr>
              <a:defRPr/>
            </a:lvl1pPr>
          </a:lstStyle>
          <a:p>
            <a:pPr lvl="0"/>
            <a:r>
              <a:rPr lang="en-US" altLang="zh-CN" noProof="0"/>
              <a:t>Click to edit Master title style</a:t>
            </a:r>
          </a:p>
        </p:txBody>
      </p:sp>
      <p:sp>
        <p:nvSpPr>
          <p:cNvPr id="71691"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3" name="Rectangle 12"/>
          <p:cNvSpPr>
            <a:spLocks noGrp="1" noChangeArrowheads="1"/>
          </p:cNvSpPr>
          <p:nvPr>
            <p:ph type="dt" sz="half" idx="10"/>
          </p:nvPr>
        </p:nvSpPr>
        <p:spPr>
          <a:xfrm>
            <a:off x="990600" y="6248400"/>
            <a:ext cx="19050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endParaRPr lang="en-US" altLang="zh-CN"/>
          </a:p>
        </p:txBody>
      </p:sp>
      <p:sp>
        <p:nvSpPr>
          <p:cNvPr id="14" name="Rectangle 13"/>
          <p:cNvSpPr>
            <a:spLocks noGrp="1" noChangeArrowheads="1"/>
          </p:cNvSpPr>
          <p:nvPr>
            <p:ph type="ftr" sz="quarter" idx="11"/>
          </p:nvPr>
        </p:nvSpPr>
        <p:spPr>
          <a:xfrm>
            <a:off x="3429000" y="6248400"/>
            <a:ext cx="28956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endParaRPr lang="en-US" altLang="zh-CN"/>
          </a:p>
        </p:txBody>
      </p:sp>
      <p:sp>
        <p:nvSpPr>
          <p:cNvPr id="15" name="Rectangle 14"/>
          <p:cNvSpPr>
            <a:spLocks noGrp="1" noChangeArrowheads="1"/>
          </p:cNvSpPr>
          <p:nvPr>
            <p:ph type="sldNum" sz="quarter" idx="12"/>
          </p:nvPr>
        </p:nvSpPr>
        <p:spPr>
          <a:xfrm>
            <a:off x="6858000" y="6248400"/>
            <a:ext cx="1905000" cy="457200"/>
          </a:xfrm>
          <a:extLst>
            <a:ext uri="{FAA26D3D-D897-4be2-8F04-BA451C77F1D7}">
              <ma14:placeholderFlag xmlns:ma14="http://schemas.microsoft.com/office/mac/drawingml/2011/main" xmlns="" val="1"/>
            </a:ext>
          </a:extLst>
        </p:spPr>
        <p:txBody>
          <a:bodyPr/>
          <a:lstStyle>
            <a:lvl1pPr>
              <a:defRPr>
                <a:solidFill>
                  <a:schemeClr val="bg2"/>
                </a:solidFill>
              </a:defRPr>
            </a:lvl1pPr>
          </a:lstStyle>
          <a:p>
            <a:fld id="{1FAC5AD6-3C64-40EC-AC6F-6077A4F88D56}" type="slidenum">
              <a:rPr lang="en-US" altLang="zh-CN"/>
              <a:pPr/>
              <a:t>‹#›</a:t>
            </a:fld>
            <a:endParaRPr lang="en-US" altLang="zh-CN"/>
          </a:p>
        </p:txBody>
      </p:sp>
    </p:spTree>
    <p:extLst>
      <p:ext uri="{BB962C8B-B14F-4D97-AF65-F5344CB8AC3E}">
        <p14:creationId xmlns:p14="http://schemas.microsoft.com/office/powerpoint/2010/main" val="19256417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12B0C0F3-E898-44A0-970B-5C06014E48AD}" type="slidenum">
              <a:rPr lang="en-US" altLang="zh-CN"/>
              <a:pPr/>
              <a:t>‹#›</a:t>
            </a:fld>
            <a:endParaRPr lang="en-US" altLang="zh-CN"/>
          </a:p>
        </p:txBody>
      </p:sp>
    </p:spTree>
    <p:extLst>
      <p:ext uri="{BB962C8B-B14F-4D97-AF65-F5344CB8AC3E}">
        <p14:creationId xmlns:p14="http://schemas.microsoft.com/office/powerpoint/2010/main" val="16738956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0F28AAC8-80DF-4127-ABFB-5B78C7DBCCD8}" type="slidenum">
              <a:rPr lang="en-US" altLang="zh-CN"/>
              <a:pPr/>
              <a:t>‹#›</a:t>
            </a:fld>
            <a:endParaRPr lang="en-US" altLang="zh-CN"/>
          </a:p>
        </p:txBody>
      </p:sp>
    </p:spTree>
    <p:extLst>
      <p:ext uri="{BB962C8B-B14F-4D97-AF65-F5344CB8AC3E}">
        <p14:creationId xmlns:p14="http://schemas.microsoft.com/office/powerpoint/2010/main" val="37571776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FA28BA5-47E6-4616-B52A-F145E885215D}" type="slidenum">
              <a:rPr lang="en-US" altLang="zh-CN"/>
              <a:pPr/>
              <a:t>‹#›</a:t>
            </a:fld>
            <a:endParaRPr lang="en-US" altLang="zh-CN"/>
          </a:p>
        </p:txBody>
      </p:sp>
    </p:spTree>
    <p:extLst>
      <p:ext uri="{BB962C8B-B14F-4D97-AF65-F5344CB8AC3E}">
        <p14:creationId xmlns:p14="http://schemas.microsoft.com/office/powerpoint/2010/main" val="28009898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72373402-32EA-465A-AD9D-239EE6924F7D}" type="slidenum">
              <a:rPr lang="en-US" altLang="zh-CN"/>
              <a:pPr/>
              <a:t>‹#›</a:t>
            </a:fld>
            <a:endParaRPr lang="en-US" altLang="zh-CN"/>
          </a:p>
        </p:txBody>
      </p:sp>
    </p:spTree>
    <p:extLst>
      <p:ext uri="{BB962C8B-B14F-4D97-AF65-F5344CB8AC3E}">
        <p14:creationId xmlns:p14="http://schemas.microsoft.com/office/powerpoint/2010/main" val="171581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6BA2C3A-8F6A-4A18-B157-67DC4E3490F9}" type="slidenum">
              <a:rPr lang="en-US" altLang="zh-CN"/>
              <a:pPr/>
              <a:t>‹#›</a:t>
            </a:fld>
            <a:endParaRPr lang="en-US" altLang="zh-CN"/>
          </a:p>
        </p:txBody>
      </p:sp>
    </p:spTree>
    <p:extLst>
      <p:ext uri="{BB962C8B-B14F-4D97-AF65-F5344CB8AC3E}">
        <p14:creationId xmlns:p14="http://schemas.microsoft.com/office/powerpoint/2010/main" val="26782432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5660977D-8A54-4D13-8433-ECC1481B663D}" type="slidenum">
              <a:rPr lang="en-US" altLang="zh-CN"/>
              <a:pPr/>
              <a:t>‹#›</a:t>
            </a:fld>
            <a:endParaRPr lang="en-US" altLang="zh-CN"/>
          </a:p>
        </p:txBody>
      </p:sp>
    </p:spTree>
    <p:extLst>
      <p:ext uri="{BB962C8B-B14F-4D97-AF65-F5344CB8AC3E}">
        <p14:creationId xmlns:p14="http://schemas.microsoft.com/office/powerpoint/2010/main" val="10187810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F5A972C5-06FA-44FD-88D1-9C93E566528A}" type="slidenum">
              <a:rPr lang="en-US" altLang="zh-CN"/>
              <a:pPr/>
              <a:t>‹#›</a:t>
            </a:fld>
            <a:endParaRPr lang="en-US" altLang="zh-CN"/>
          </a:p>
        </p:txBody>
      </p:sp>
    </p:spTree>
    <p:extLst>
      <p:ext uri="{BB962C8B-B14F-4D97-AF65-F5344CB8AC3E}">
        <p14:creationId xmlns:p14="http://schemas.microsoft.com/office/powerpoint/2010/main" val="4610937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119FD5ED-84CB-412D-BFE2-03128A7145D1}" type="slidenum">
              <a:rPr lang="en-US" altLang="zh-CN"/>
              <a:pPr/>
              <a:t>‹#›</a:t>
            </a:fld>
            <a:endParaRPr lang="en-US" altLang="zh-CN"/>
          </a:p>
        </p:txBody>
      </p:sp>
    </p:spTree>
    <p:extLst>
      <p:ext uri="{BB962C8B-B14F-4D97-AF65-F5344CB8AC3E}">
        <p14:creationId xmlns:p14="http://schemas.microsoft.com/office/powerpoint/2010/main" val="296968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D3FF6D0-0C77-42B0-AB3E-522F898D7B2E}" type="slidenum">
              <a:rPr lang="en-US" altLang="zh-CN"/>
              <a:pPr/>
              <a:t>‹#›</a:t>
            </a:fld>
            <a:endParaRPr lang="en-US" altLang="zh-CN"/>
          </a:p>
        </p:txBody>
      </p:sp>
    </p:spTree>
    <p:extLst>
      <p:ext uri="{BB962C8B-B14F-4D97-AF65-F5344CB8AC3E}">
        <p14:creationId xmlns:p14="http://schemas.microsoft.com/office/powerpoint/2010/main" val="6674552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C9E75C3-5E55-4E7A-ADCA-05CBE36BBDCB}" type="slidenum">
              <a:rPr lang="en-US" altLang="zh-CN"/>
              <a:pPr/>
              <a:t>‹#›</a:t>
            </a:fld>
            <a:endParaRPr lang="en-US" altLang="zh-CN"/>
          </a:p>
        </p:txBody>
      </p:sp>
    </p:spTree>
    <p:extLst>
      <p:ext uri="{BB962C8B-B14F-4D97-AF65-F5344CB8AC3E}">
        <p14:creationId xmlns:p14="http://schemas.microsoft.com/office/powerpoint/2010/main" val="441131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7293E262-C79F-414F-BFF1-3FC498FAB7CC}" type="slidenum">
              <a:rPr lang="en-US" altLang="zh-CN"/>
              <a:pPr/>
              <a:t>‹#›</a:t>
            </a:fld>
            <a:endParaRPr lang="en-US" altLang="zh-CN"/>
          </a:p>
        </p:txBody>
      </p:sp>
    </p:spTree>
    <p:extLst>
      <p:ext uri="{BB962C8B-B14F-4D97-AF65-F5344CB8AC3E}">
        <p14:creationId xmlns:p14="http://schemas.microsoft.com/office/powerpoint/2010/main" val="17615122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52A5A88B-BFD7-4A80-9771-4470B7EE941C}" type="slidenum">
              <a:rPr lang="en-US" altLang="zh-CN"/>
              <a:pPr/>
              <a:t>‹#›</a:t>
            </a:fld>
            <a:endParaRPr lang="en-US" altLang="zh-CN"/>
          </a:p>
        </p:txBody>
      </p:sp>
    </p:spTree>
    <p:extLst>
      <p:ext uri="{BB962C8B-B14F-4D97-AF65-F5344CB8AC3E}">
        <p14:creationId xmlns:p14="http://schemas.microsoft.com/office/powerpoint/2010/main" val="40450628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6B693BA-224E-4629-8C16-2C87D8E9F619}" type="slidenum">
              <a:rPr lang="en-US" altLang="zh-CN"/>
              <a:pPr/>
              <a:t>‹#›</a:t>
            </a:fld>
            <a:endParaRPr lang="en-US" altLang="zh-CN"/>
          </a:p>
        </p:txBody>
      </p:sp>
    </p:spTree>
    <p:extLst>
      <p:ext uri="{BB962C8B-B14F-4D97-AF65-F5344CB8AC3E}">
        <p14:creationId xmlns:p14="http://schemas.microsoft.com/office/powerpoint/2010/main" val="13362538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E783D54-68CA-482A-9D76-3FAF642F6C21}" type="slidenum">
              <a:rPr lang="en-US" altLang="zh-CN"/>
              <a:pPr/>
              <a:t>‹#›</a:t>
            </a:fld>
            <a:endParaRPr lang="en-US" altLang="zh-CN"/>
          </a:p>
        </p:txBody>
      </p:sp>
    </p:spTree>
    <p:extLst>
      <p:ext uri="{BB962C8B-B14F-4D97-AF65-F5344CB8AC3E}">
        <p14:creationId xmlns:p14="http://schemas.microsoft.com/office/powerpoint/2010/main" val="8216890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31A822E2-F711-4C2E-90D7-5D4350E68A20}" type="slidenum">
              <a:rPr lang="en-US" altLang="zh-CN"/>
              <a:pPr/>
              <a:t>‹#›</a:t>
            </a:fld>
            <a:endParaRPr lang="en-US" altLang="zh-CN"/>
          </a:p>
        </p:txBody>
      </p:sp>
    </p:spTree>
    <p:extLst>
      <p:ext uri="{BB962C8B-B14F-4D97-AF65-F5344CB8AC3E}">
        <p14:creationId xmlns:p14="http://schemas.microsoft.com/office/powerpoint/2010/main" val="35969828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1333D0AC-0658-49F5-8878-C0D13E775EB0}" type="slidenum">
              <a:rPr lang="en-US" altLang="zh-CN"/>
              <a:pPr/>
              <a:t>‹#›</a:t>
            </a:fld>
            <a:endParaRPr lang="en-US" altLang="zh-CN"/>
          </a:p>
        </p:txBody>
      </p:sp>
    </p:spTree>
    <p:extLst>
      <p:ext uri="{BB962C8B-B14F-4D97-AF65-F5344CB8AC3E}">
        <p14:creationId xmlns:p14="http://schemas.microsoft.com/office/powerpoint/2010/main" val="28880634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94E9D3F-EF3D-4E1C-B8F8-16D7937BF137}" type="slidenum">
              <a:rPr lang="en-US" altLang="zh-CN"/>
              <a:pPr/>
              <a:t>‹#›</a:t>
            </a:fld>
            <a:endParaRPr lang="en-US" altLang="zh-CN"/>
          </a:p>
        </p:txBody>
      </p:sp>
    </p:spTree>
    <p:extLst>
      <p:ext uri="{BB962C8B-B14F-4D97-AF65-F5344CB8AC3E}">
        <p14:creationId xmlns:p14="http://schemas.microsoft.com/office/powerpoint/2010/main" val="3390889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8B1BDA9-1DEF-4BC8-B962-47C44E1A6464}" type="slidenum">
              <a:rPr lang="en-US" altLang="zh-CN"/>
              <a:pPr/>
              <a:t>‹#›</a:t>
            </a:fld>
            <a:endParaRPr lang="en-US" altLang="zh-CN"/>
          </a:p>
        </p:txBody>
      </p:sp>
    </p:spTree>
    <p:extLst>
      <p:ext uri="{BB962C8B-B14F-4D97-AF65-F5344CB8AC3E}">
        <p14:creationId xmlns:p14="http://schemas.microsoft.com/office/powerpoint/2010/main" val="11315645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CE349B5F-845F-4DF2-81C9-3858F6219D72}" type="slidenum">
              <a:rPr lang="en-US" altLang="zh-CN"/>
              <a:pPr/>
              <a:t>‹#›</a:t>
            </a:fld>
            <a:endParaRPr lang="en-US" altLang="zh-CN"/>
          </a:p>
        </p:txBody>
      </p:sp>
    </p:spTree>
    <p:extLst>
      <p:ext uri="{BB962C8B-B14F-4D97-AF65-F5344CB8AC3E}">
        <p14:creationId xmlns:p14="http://schemas.microsoft.com/office/powerpoint/2010/main" val="3468991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E15234B-822A-4425-8F89-5A185BA45A66}" type="slidenum">
              <a:rPr lang="en-US" altLang="zh-CN"/>
              <a:pPr/>
              <a:t>‹#›</a:t>
            </a:fld>
            <a:endParaRPr lang="en-US" altLang="zh-CN"/>
          </a:p>
        </p:txBody>
      </p:sp>
    </p:spTree>
    <p:extLst>
      <p:ext uri="{BB962C8B-B14F-4D97-AF65-F5344CB8AC3E}">
        <p14:creationId xmlns:p14="http://schemas.microsoft.com/office/powerpoint/2010/main" val="19349753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1DA7F2E-73D3-4BA3-A6ED-A52150FCA776}" type="slidenum">
              <a:rPr lang="en-US" altLang="zh-CN"/>
              <a:pPr/>
              <a:t>‹#›</a:t>
            </a:fld>
            <a:endParaRPr lang="en-US" altLang="zh-CN"/>
          </a:p>
        </p:txBody>
      </p:sp>
    </p:spTree>
    <p:extLst>
      <p:ext uri="{BB962C8B-B14F-4D97-AF65-F5344CB8AC3E}">
        <p14:creationId xmlns:p14="http://schemas.microsoft.com/office/powerpoint/2010/main" val="3378031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35142048-4426-43D4-8F4E-E96432612AD2}" type="slidenum">
              <a:rPr lang="en-US" altLang="zh-CN"/>
              <a:pPr/>
              <a:t>‹#›</a:t>
            </a:fld>
            <a:endParaRPr lang="en-US" altLang="zh-CN"/>
          </a:p>
        </p:txBody>
      </p:sp>
    </p:spTree>
    <p:extLst>
      <p:ext uri="{BB962C8B-B14F-4D97-AF65-F5344CB8AC3E}">
        <p14:creationId xmlns:p14="http://schemas.microsoft.com/office/powerpoint/2010/main" val="14443124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E2181FD-5DF5-46D9-A634-8015C83C3D71}" type="slidenum">
              <a:rPr lang="en-US" altLang="zh-CN"/>
              <a:pPr/>
              <a:t>‹#›</a:t>
            </a:fld>
            <a:endParaRPr lang="en-US" altLang="zh-CN"/>
          </a:p>
        </p:txBody>
      </p:sp>
    </p:spTree>
    <p:extLst>
      <p:ext uri="{BB962C8B-B14F-4D97-AF65-F5344CB8AC3E}">
        <p14:creationId xmlns:p14="http://schemas.microsoft.com/office/powerpoint/2010/main" val="14852584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AD2679A-DE6B-4F24-8662-AB34FFEA78E9}" type="slidenum">
              <a:rPr lang="en-US" altLang="zh-CN"/>
              <a:pPr/>
              <a:t>‹#›</a:t>
            </a:fld>
            <a:endParaRPr lang="en-US" altLang="zh-CN"/>
          </a:p>
        </p:txBody>
      </p:sp>
    </p:spTree>
    <p:extLst>
      <p:ext uri="{BB962C8B-B14F-4D97-AF65-F5344CB8AC3E}">
        <p14:creationId xmlns:p14="http://schemas.microsoft.com/office/powerpoint/2010/main" val="4393144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A0FD8209-75C2-45CE-8DCC-1455FE8A72E8}" type="slidenum">
              <a:rPr lang="en-US" altLang="zh-CN"/>
              <a:pPr/>
              <a:t>‹#›</a:t>
            </a:fld>
            <a:endParaRPr lang="en-US" altLang="zh-CN"/>
          </a:p>
        </p:txBody>
      </p:sp>
    </p:spTree>
    <p:extLst>
      <p:ext uri="{BB962C8B-B14F-4D97-AF65-F5344CB8AC3E}">
        <p14:creationId xmlns:p14="http://schemas.microsoft.com/office/powerpoint/2010/main" val="32871167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A339DA2E-95A7-4DE4-97AE-12FFB92450B8}" type="slidenum">
              <a:rPr lang="en-US" altLang="zh-CN"/>
              <a:pPr/>
              <a:t>‹#›</a:t>
            </a:fld>
            <a:endParaRPr lang="en-US" altLang="zh-CN"/>
          </a:p>
        </p:txBody>
      </p:sp>
    </p:spTree>
    <p:extLst>
      <p:ext uri="{BB962C8B-B14F-4D97-AF65-F5344CB8AC3E}">
        <p14:creationId xmlns:p14="http://schemas.microsoft.com/office/powerpoint/2010/main" val="41640020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AF3DE0F9-473A-465E-83C9-AA89251322F6}" type="slidenum">
              <a:rPr lang="en-US" altLang="zh-CN"/>
              <a:pPr/>
              <a:t>‹#›</a:t>
            </a:fld>
            <a:endParaRPr lang="en-US" altLang="zh-CN"/>
          </a:p>
        </p:txBody>
      </p:sp>
    </p:spTree>
    <p:extLst>
      <p:ext uri="{BB962C8B-B14F-4D97-AF65-F5344CB8AC3E}">
        <p14:creationId xmlns:p14="http://schemas.microsoft.com/office/powerpoint/2010/main" val="2681689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AFA9264-0D81-43C6-B845-2AA6D8722749}" type="slidenum">
              <a:rPr lang="en-US" altLang="zh-CN"/>
              <a:pPr/>
              <a:t>‹#›</a:t>
            </a:fld>
            <a:endParaRPr lang="en-US" altLang="zh-CN"/>
          </a:p>
        </p:txBody>
      </p:sp>
    </p:spTree>
    <p:extLst>
      <p:ext uri="{BB962C8B-B14F-4D97-AF65-F5344CB8AC3E}">
        <p14:creationId xmlns:p14="http://schemas.microsoft.com/office/powerpoint/2010/main" val="37169803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endParaRPr lang="en-US" altLang="zh-CN"/>
          </a:p>
        </p:txBody>
      </p:sp>
      <p:sp>
        <p:nvSpPr>
          <p:cNvPr id="10"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11" name="Rectangle 11"/>
          <p:cNvSpPr>
            <a:spLocks noGrp="1" noChangeArrowheads="1"/>
          </p:cNvSpPr>
          <p:nvPr>
            <p:ph type="sldNum" sz="quarter" idx="12"/>
          </p:nvPr>
        </p:nvSpPr>
        <p:spPr/>
        <p:txBody>
          <a:bodyPr/>
          <a:lstStyle>
            <a:lvl1pPr eaLnBrk="0" hangingPunct="0">
              <a:defRPr/>
            </a:lvl1pPr>
          </a:lstStyle>
          <a:p>
            <a:fld id="{73A845C8-5E78-4DEC-9F34-C824EA2763C7}" type="slidenum">
              <a:rPr lang="en-US" altLang="zh-CN"/>
              <a:pPr/>
              <a:t>‹#›</a:t>
            </a:fld>
            <a:endParaRPr lang="en-US" altLang="zh-CN"/>
          </a:p>
        </p:txBody>
      </p:sp>
    </p:spTree>
    <p:extLst>
      <p:ext uri="{BB962C8B-B14F-4D97-AF65-F5344CB8AC3E}">
        <p14:creationId xmlns:p14="http://schemas.microsoft.com/office/powerpoint/2010/main" val="29410440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83B6B812-0205-4381-B9A1-8739D53DBEE7}" type="slidenum">
              <a:rPr lang="en-US" altLang="zh-CN"/>
              <a:pPr/>
              <a:t>‹#›</a:t>
            </a:fld>
            <a:endParaRPr lang="en-US" altLang="zh-CN"/>
          </a:p>
        </p:txBody>
      </p:sp>
    </p:spTree>
    <p:extLst>
      <p:ext uri="{BB962C8B-B14F-4D97-AF65-F5344CB8AC3E}">
        <p14:creationId xmlns:p14="http://schemas.microsoft.com/office/powerpoint/2010/main" val="176185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F8E059DF-732C-4937-9175-3FA4D282301B}" type="slidenum">
              <a:rPr lang="en-US" altLang="zh-CN"/>
              <a:pPr/>
              <a:t>‹#›</a:t>
            </a:fld>
            <a:endParaRPr lang="en-US" altLang="zh-CN"/>
          </a:p>
        </p:txBody>
      </p:sp>
    </p:spTree>
    <p:extLst>
      <p:ext uri="{BB962C8B-B14F-4D97-AF65-F5344CB8AC3E}">
        <p14:creationId xmlns:p14="http://schemas.microsoft.com/office/powerpoint/2010/main" val="10916257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47640A48-E533-4252-AD38-2D47ABF40CBA}" type="slidenum">
              <a:rPr lang="en-US" altLang="zh-CN"/>
              <a:pPr/>
              <a:t>‹#›</a:t>
            </a:fld>
            <a:endParaRPr lang="en-US" altLang="zh-CN"/>
          </a:p>
        </p:txBody>
      </p:sp>
    </p:spTree>
    <p:extLst>
      <p:ext uri="{BB962C8B-B14F-4D97-AF65-F5344CB8AC3E}">
        <p14:creationId xmlns:p14="http://schemas.microsoft.com/office/powerpoint/2010/main" val="1639383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0C534E59-7C4D-4CC5-9782-2CB658615662}" type="slidenum">
              <a:rPr lang="en-US" altLang="zh-CN"/>
              <a:pPr/>
              <a:t>‹#›</a:t>
            </a:fld>
            <a:endParaRPr lang="en-US" altLang="zh-CN"/>
          </a:p>
        </p:txBody>
      </p:sp>
    </p:spTree>
    <p:extLst>
      <p:ext uri="{BB962C8B-B14F-4D97-AF65-F5344CB8AC3E}">
        <p14:creationId xmlns:p14="http://schemas.microsoft.com/office/powerpoint/2010/main" val="17107208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endParaRPr lang="en-US" altLang="zh-CN"/>
          </a:p>
        </p:txBody>
      </p:sp>
      <p:sp>
        <p:nvSpPr>
          <p:cNvPr id="8"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9" name="Rectangle 11"/>
          <p:cNvSpPr>
            <a:spLocks noGrp="1" noChangeArrowheads="1"/>
          </p:cNvSpPr>
          <p:nvPr>
            <p:ph type="sldNum" sz="quarter" idx="12"/>
          </p:nvPr>
        </p:nvSpPr>
        <p:spPr/>
        <p:txBody>
          <a:bodyPr/>
          <a:lstStyle>
            <a:lvl1pPr eaLnBrk="0" hangingPunct="0">
              <a:defRPr/>
            </a:lvl1pPr>
          </a:lstStyle>
          <a:p>
            <a:fld id="{35E1E196-E741-4756-8419-BEB30F8504A0}" type="slidenum">
              <a:rPr lang="en-US" altLang="zh-CN"/>
              <a:pPr/>
              <a:t>‹#›</a:t>
            </a:fld>
            <a:endParaRPr lang="en-US" altLang="zh-CN"/>
          </a:p>
        </p:txBody>
      </p:sp>
    </p:spTree>
    <p:extLst>
      <p:ext uri="{BB962C8B-B14F-4D97-AF65-F5344CB8AC3E}">
        <p14:creationId xmlns:p14="http://schemas.microsoft.com/office/powerpoint/2010/main" val="38985402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endParaRPr lang="en-US" altLang="zh-CN"/>
          </a:p>
        </p:txBody>
      </p:sp>
      <p:sp>
        <p:nvSpPr>
          <p:cNvPr id="4"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5" name="Rectangle 11"/>
          <p:cNvSpPr>
            <a:spLocks noGrp="1" noChangeArrowheads="1"/>
          </p:cNvSpPr>
          <p:nvPr>
            <p:ph type="sldNum" sz="quarter" idx="12"/>
          </p:nvPr>
        </p:nvSpPr>
        <p:spPr/>
        <p:txBody>
          <a:bodyPr/>
          <a:lstStyle>
            <a:lvl1pPr eaLnBrk="0" hangingPunct="0">
              <a:defRPr/>
            </a:lvl1pPr>
          </a:lstStyle>
          <a:p>
            <a:fld id="{87C183D6-663A-4189-B1D7-41EB64EBFD84}" type="slidenum">
              <a:rPr lang="en-US" altLang="zh-CN"/>
              <a:pPr/>
              <a:t>‹#›</a:t>
            </a:fld>
            <a:endParaRPr lang="en-US" altLang="zh-CN"/>
          </a:p>
        </p:txBody>
      </p:sp>
    </p:spTree>
    <p:extLst>
      <p:ext uri="{BB962C8B-B14F-4D97-AF65-F5344CB8AC3E}">
        <p14:creationId xmlns:p14="http://schemas.microsoft.com/office/powerpoint/2010/main" val="5753096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endParaRPr lang="en-US" altLang="zh-CN"/>
          </a:p>
        </p:txBody>
      </p:sp>
      <p:sp>
        <p:nvSpPr>
          <p:cNvPr id="3"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4" name="Rectangle 11"/>
          <p:cNvSpPr>
            <a:spLocks noGrp="1" noChangeArrowheads="1"/>
          </p:cNvSpPr>
          <p:nvPr>
            <p:ph type="sldNum" sz="quarter" idx="12"/>
          </p:nvPr>
        </p:nvSpPr>
        <p:spPr/>
        <p:txBody>
          <a:bodyPr/>
          <a:lstStyle>
            <a:lvl1pPr eaLnBrk="0" hangingPunct="0">
              <a:defRPr/>
            </a:lvl1pPr>
          </a:lstStyle>
          <a:p>
            <a:fld id="{224B4940-08F4-4715-98C7-92C6282D6E0C}" type="slidenum">
              <a:rPr lang="en-US" altLang="zh-CN"/>
              <a:pPr/>
              <a:t>‹#›</a:t>
            </a:fld>
            <a:endParaRPr lang="en-US" altLang="zh-CN"/>
          </a:p>
        </p:txBody>
      </p:sp>
    </p:spTree>
    <p:extLst>
      <p:ext uri="{BB962C8B-B14F-4D97-AF65-F5344CB8AC3E}">
        <p14:creationId xmlns:p14="http://schemas.microsoft.com/office/powerpoint/2010/main" val="37146347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36832D0F-AFC4-4A9B-880A-95A77AEA06E7}" type="slidenum">
              <a:rPr lang="en-US" altLang="zh-CN"/>
              <a:pPr/>
              <a:t>‹#›</a:t>
            </a:fld>
            <a:endParaRPr lang="en-US" altLang="zh-CN"/>
          </a:p>
        </p:txBody>
      </p:sp>
    </p:spTree>
    <p:extLst>
      <p:ext uri="{BB962C8B-B14F-4D97-AF65-F5344CB8AC3E}">
        <p14:creationId xmlns:p14="http://schemas.microsoft.com/office/powerpoint/2010/main" val="15673064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endParaRPr lang="en-US" altLang="zh-CN"/>
          </a:p>
        </p:txBody>
      </p:sp>
      <p:sp>
        <p:nvSpPr>
          <p:cNvPr id="6"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7" name="Rectangle 11"/>
          <p:cNvSpPr>
            <a:spLocks noGrp="1" noChangeArrowheads="1"/>
          </p:cNvSpPr>
          <p:nvPr>
            <p:ph type="sldNum" sz="quarter" idx="12"/>
          </p:nvPr>
        </p:nvSpPr>
        <p:spPr/>
        <p:txBody>
          <a:bodyPr/>
          <a:lstStyle>
            <a:lvl1pPr eaLnBrk="0" hangingPunct="0">
              <a:defRPr/>
            </a:lvl1pPr>
          </a:lstStyle>
          <a:p>
            <a:fld id="{8DBB466B-C060-4446-8523-8EA4ED48FF05}" type="slidenum">
              <a:rPr lang="en-US" altLang="zh-CN"/>
              <a:pPr/>
              <a:t>‹#›</a:t>
            </a:fld>
            <a:endParaRPr lang="en-US" altLang="zh-CN"/>
          </a:p>
        </p:txBody>
      </p:sp>
    </p:spTree>
    <p:extLst>
      <p:ext uri="{BB962C8B-B14F-4D97-AF65-F5344CB8AC3E}">
        <p14:creationId xmlns:p14="http://schemas.microsoft.com/office/powerpoint/2010/main" val="4159587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52DD7D75-4D25-49BC-AC34-50FE7FFDCF93}" type="slidenum">
              <a:rPr lang="en-US" altLang="zh-CN"/>
              <a:pPr/>
              <a:t>‹#›</a:t>
            </a:fld>
            <a:endParaRPr lang="en-US" altLang="zh-CN"/>
          </a:p>
        </p:txBody>
      </p:sp>
    </p:spTree>
    <p:extLst>
      <p:ext uri="{BB962C8B-B14F-4D97-AF65-F5344CB8AC3E}">
        <p14:creationId xmlns:p14="http://schemas.microsoft.com/office/powerpoint/2010/main" val="42231519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74F94CE1-A196-4AB2-BF7C-B9B094A0B85B}" type="slidenum">
              <a:rPr lang="en-US" altLang="zh-CN"/>
              <a:pPr/>
              <a:t>‹#›</a:t>
            </a:fld>
            <a:endParaRPr lang="en-US" altLang="zh-CN"/>
          </a:p>
        </p:txBody>
      </p:sp>
    </p:spTree>
    <p:extLst>
      <p:ext uri="{BB962C8B-B14F-4D97-AF65-F5344CB8AC3E}">
        <p14:creationId xmlns:p14="http://schemas.microsoft.com/office/powerpoint/2010/main" val="34271952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endParaRPr lang="en-US" altLang="zh-CN"/>
          </a:p>
        </p:txBody>
      </p:sp>
      <p:sp>
        <p:nvSpPr>
          <p:cNvPr id="5" name="Rectangle 10"/>
          <p:cNvSpPr>
            <a:spLocks noGrp="1" noChangeArrowheads="1"/>
          </p:cNvSpPr>
          <p:nvPr>
            <p:ph type="ftr" sz="quarter" idx="11"/>
          </p:nvPr>
        </p:nvSpPr>
        <p:spPr/>
        <p:txBody>
          <a:bodyPr/>
          <a:lstStyle>
            <a:lvl1pPr eaLnBrk="0" hangingPunct="0">
              <a:defRPr/>
            </a:lvl1pPr>
          </a:lstStyle>
          <a:p>
            <a:endParaRPr lang="en-US" altLang="zh-CN"/>
          </a:p>
        </p:txBody>
      </p:sp>
      <p:sp>
        <p:nvSpPr>
          <p:cNvPr id="6" name="Rectangle 11"/>
          <p:cNvSpPr>
            <a:spLocks noGrp="1" noChangeArrowheads="1"/>
          </p:cNvSpPr>
          <p:nvPr>
            <p:ph type="sldNum" sz="quarter" idx="12"/>
          </p:nvPr>
        </p:nvSpPr>
        <p:spPr/>
        <p:txBody>
          <a:bodyPr/>
          <a:lstStyle>
            <a:lvl1pPr eaLnBrk="0" hangingPunct="0">
              <a:defRPr/>
            </a:lvl1pPr>
          </a:lstStyle>
          <a:p>
            <a:fld id="{E8194B89-A34F-47D8-91F2-8D654FC09EEE}" type="slidenum">
              <a:rPr lang="en-US" altLang="zh-CN"/>
              <a:pPr/>
              <a:t>‹#›</a:t>
            </a:fld>
            <a:endParaRPr lang="en-US" altLang="zh-CN"/>
          </a:p>
        </p:txBody>
      </p:sp>
    </p:spTree>
    <p:extLst>
      <p:ext uri="{BB962C8B-B14F-4D97-AF65-F5344CB8AC3E}">
        <p14:creationId xmlns:p14="http://schemas.microsoft.com/office/powerpoint/2010/main" val="29520902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BA52FE7D-6861-4EBE-8A01-468375F75743}" type="slidenum">
              <a:rPr lang="en-US" altLang="en-US"/>
              <a:pPr/>
              <a:t>‹#›</a:t>
            </a:fld>
            <a:endParaRPr lang="en-US" altLang="en-US"/>
          </a:p>
        </p:txBody>
      </p:sp>
    </p:spTree>
    <p:extLst>
      <p:ext uri="{BB962C8B-B14F-4D97-AF65-F5344CB8AC3E}">
        <p14:creationId xmlns:p14="http://schemas.microsoft.com/office/powerpoint/2010/main" val="4553964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1F8D6A7E-81E4-4F72-A402-3021DAD6167B}" type="slidenum">
              <a:rPr lang="en-US" altLang="en-US"/>
              <a:pPr/>
              <a:t>‹#›</a:t>
            </a:fld>
            <a:endParaRPr lang="en-US" altLang="en-US"/>
          </a:p>
        </p:txBody>
      </p:sp>
    </p:spTree>
    <p:extLst>
      <p:ext uri="{BB962C8B-B14F-4D97-AF65-F5344CB8AC3E}">
        <p14:creationId xmlns:p14="http://schemas.microsoft.com/office/powerpoint/2010/main" val="785582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zh-CN"/>
          </a:p>
        </p:txBody>
      </p:sp>
      <p:sp>
        <p:nvSpPr>
          <p:cNvPr id="8" name="Rectangle 12"/>
          <p:cNvSpPr>
            <a:spLocks noGrp="1" noChangeArrowheads="1"/>
          </p:cNvSpPr>
          <p:nvPr>
            <p:ph type="ftr" sz="quarter" idx="11"/>
          </p:nvPr>
        </p:nvSpPr>
        <p:spPr>
          <a:ln/>
        </p:spPr>
        <p:txBody>
          <a:bodyPr/>
          <a:lstStyle>
            <a:lvl1pPr>
              <a:defRPr/>
            </a:lvl1pPr>
          </a:lstStyle>
          <a:p>
            <a:endParaRPr lang="en-US" altLang="zh-CN"/>
          </a:p>
        </p:txBody>
      </p:sp>
      <p:sp>
        <p:nvSpPr>
          <p:cNvPr id="9" name="Rectangle 13"/>
          <p:cNvSpPr>
            <a:spLocks noGrp="1" noChangeArrowheads="1"/>
          </p:cNvSpPr>
          <p:nvPr>
            <p:ph type="sldNum" sz="quarter" idx="12"/>
          </p:nvPr>
        </p:nvSpPr>
        <p:spPr>
          <a:ln/>
        </p:spPr>
        <p:txBody>
          <a:bodyPr/>
          <a:lstStyle>
            <a:lvl1pPr>
              <a:defRPr/>
            </a:lvl1pPr>
          </a:lstStyle>
          <a:p>
            <a:fld id="{C76AD782-5E26-48D5-ADAB-4BA7A66E7DC2}" type="slidenum">
              <a:rPr lang="en-US" altLang="zh-CN"/>
              <a:pPr/>
              <a:t>‹#›</a:t>
            </a:fld>
            <a:endParaRPr lang="en-US" altLang="zh-CN"/>
          </a:p>
        </p:txBody>
      </p:sp>
    </p:spTree>
    <p:extLst>
      <p:ext uri="{BB962C8B-B14F-4D97-AF65-F5344CB8AC3E}">
        <p14:creationId xmlns:p14="http://schemas.microsoft.com/office/powerpoint/2010/main" val="35443148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E7FAE9E1-12DE-4570-B17B-1C4E6BB86A74}" type="slidenum">
              <a:rPr lang="en-US" altLang="en-US"/>
              <a:pPr/>
              <a:t>‹#›</a:t>
            </a:fld>
            <a:endParaRPr lang="en-US" altLang="en-US"/>
          </a:p>
        </p:txBody>
      </p:sp>
    </p:spTree>
    <p:extLst>
      <p:ext uri="{BB962C8B-B14F-4D97-AF65-F5344CB8AC3E}">
        <p14:creationId xmlns:p14="http://schemas.microsoft.com/office/powerpoint/2010/main" val="707412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6E31D41F-05C7-4956-BACD-B902F1FB2C1D}" type="slidenum">
              <a:rPr lang="en-US" altLang="en-US"/>
              <a:pPr/>
              <a:t>‹#›</a:t>
            </a:fld>
            <a:endParaRPr lang="en-US" altLang="en-US"/>
          </a:p>
        </p:txBody>
      </p:sp>
    </p:spTree>
    <p:extLst>
      <p:ext uri="{BB962C8B-B14F-4D97-AF65-F5344CB8AC3E}">
        <p14:creationId xmlns:p14="http://schemas.microsoft.com/office/powerpoint/2010/main" val="305132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endParaRPr lang="en-US" altLang="en-US"/>
          </a:p>
        </p:txBody>
      </p:sp>
      <p:sp>
        <p:nvSpPr>
          <p:cNvPr id="8" name="Rectangle 13"/>
          <p:cNvSpPr>
            <a:spLocks noGrp="1" noChangeArrowheads="1"/>
          </p:cNvSpPr>
          <p:nvPr>
            <p:ph type="ftr" sz="quarter" idx="11"/>
          </p:nvPr>
        </p:nvSpPr>
        <p:spPr/>
        <p:txBody>
          <a:bodyPr/>
          <a:lstStyle>
            <a:lvl1pPr>
              <a:defRPr/>
            </a:lvl1pPr>
          </a:lstStyle>
          <a:p>
            <a:endParaRPr lang="en-US" altLang="en-US"/>
          </a:p>
        </p:txBody>
      </p:sp>
      <p:sp>
        <p:nvSpPr>
          <p:cNvPr id="9" name="Rectangle 14"/>
          <p:cNvSpPr>
            <a:spLocks noGrp="1" noChangeArrowheads="1"/>
          </p:cNvSpPr>
          <p:nvPr>
            <p:ph type="sldNum" sz="quarter" idx="12"/>
          </p:nvPr>
        </p:nvSpPr>
        <p:spPr/>
        <p:txBody>
          <a:bodyPr/>
          <a:lstStyle>
            <a:lvl1pPr>
              <a:defRPr/>
            </a:lvl1pPr>
          </a:lstStyle>
          <a:p>
            <a:fld id="{C71A610F-AEC2-4B7F-8550-4B1F1679FFED}" type="slidenum">
              <a:rPr lang="en-US" altLang="en-US"/>
              <a:pPr/>
              <a:t>‹#›</a:t>
            </a:fld>
            <a:endParaRPr lang="en-US" altLang="en-US"/>
          </a:p>
        </p:txBody>
      </p:sp>
    </p:spTree>
    <p:extLst>
      <p:ext uri="{BB962C8B-B14F-4D97-AF65-F5344CB8AC3E}">
        <p14:creationId xmlns:p14="http://schemas.microsoft.com/office/powerpoint/2010/main" val="25578980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endParaRPr lang="en-US" altLang="en-US"/>
          </a:p>
        </p:txBody>
      </p:sp>
      <p:sp>
        <p:nvSpPr>
          <p:cNvPr id="4" name="Rectangle 13"/>
          <p:cNvSpPr>
            <a:spLocks noGrp="1" noChangeArrowheads="1"/>
          </p:cNvSpPr>
          <p:nvPr>
            <p:ph type="ftr" sz="quarter" idx="11"/>
          </p:nvPr>
        </p:nvSpPr>
        <p:spPr/>
        <p:txBody>
          <a:bodyPr/>
          <a:lstStyle>
            <a:lvl1pPr>
              <a:defRPr/>
            </a:lvl1pPr>
          </a:lstStyle>
          <a:p>
            <a:endParaRPr lang="en-US" altLang="en-US"/>
          </a:p>
        </p:txBody>
      </p:sp>
      <p:sp>
        <p:nvSpPr>
          <p:cNvPr id="5" name="Rectangle 14"/>
          <p:cNvSpPr>
            <a:spLocks noGrp="1" noChangeArrowheads="1"/>
          </p:cNvSpPr>
          <p:nvPr>
            <p:ph type="sldNum" sz="quarter" idx="12"/>
          </p:nvPr>
        </p:nvSpPr>
        <p:spPr/>
        <p:txBody>
          <a:bodyPr/>
          <a:lstStyle>
            <a:lvl1pPr>
              <a:defRPr/>
            </a:lvl1pPr>
          </a:lstStyle>
          <a:p>
            <a:fld id="{9D9C44B9-44D0-49BD-9877-C0C5E37CE8FE}" type="slidenum">
              <a:rPr lang="en-US" altLang="en-US"/>
              <a:pPr/>
              <a:t>‹#›</a:t>
            </a:fld>
            <a:endParaRPr lang="en-US" altLang="en-US"/>
          </a:p>
        </p:txBody>
      </p:sp>
    </p:spTree>
    <p:extLst>
      <p:ext uri="{BB962C8B-B14F-4D97-AF65-F5344CB8AC3E}">
        <p14:creationId xmlns:p14="http://schemas.microsoft.com/office/powerpoint/2010/main" val="40073040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endParaRPr lang="en-US" altLang="en-US"/>
          </a:p>
        </p:txBody>
      </p:sp>
      <p:sp>
        <p:nvSpPr>
          <p:cNvPr id="3" name="Rectangle 13"/>
          <p:cNvSpPr>
            <a:spLocks noGrp="1" noChangeArrowheads="1"/>
          </p:cNvSpPr>
          <p:nvPr>
            <p:ph type="ftr" sz="quarter" idx="11"/>
          </p:nvPr>
        </p:nvSpPr>
        <p:spPr/>
        <p:txBody>
          <a:bodyPr/>
          <a:lstStyle>
            <a:lvl1pPr>
              <a:defRPr/>
            </a:lvl1pPr>
          </a:lstStyle>
          <a:p>
            <a:endParaRPr lang="en-US" altLang="en-US"/>
          </a:p>
        </p:txBody>
      </p:sp>
      <p:sp>
        <p:nvSpPr>
          <p:cNvPr id="4" name="Rectangle 14"/>
          <p:cNvSpPr>
            <a:spLocks noGrp="1" noChangeArrowheads="1"/>
          </p:cNvSpPr>
          <p:nvPr>
            <p:ph type="sldNum" sz="quarter" idx="12"/>
          </p:nvPr>
        </p:nvSpPr>
        <p:spPr/>
        <p:txBody>
          <a:bodyPr/>
          <a:lstStyle>
            <a:lvl1pPr>
              <a:defRPr/>
            </a:lvl1pPr>
          </a:lstStyle>
          <a:p>
            <a:fld id="{3817A4D4-8BE8-4671-B221-FB11E9812A64}" type="slidenum">
              <a:rPr lang="en-US" altLang="en-US"/>
              <a:pPr/>
              <a:t>‹#›</a:t>
            </a:fld>
            <a:endParaRPr lang="en-US" altLang="en-US"/>
          </a:p>
        </p:txBody>
      </p:sp>
    </p:spTree>
    <p:extLst>
      <p:ext uri="{BB962C8B-B14F-4D97-AF65-F5344CB8AC3E}">
        <p14:creationId xmlns:p14="http://schemas.microsoft.com/office/powerpoint/2010/main" val="29236384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C7342ACE-2125-4C05-8509-A703763A3A4C}" type="slidenum">
              <a:rPr lang="en-US" altLang="en-US"/>
              <a:pPr/>
              <a:t>‹#›</a:t>
            </a:fld>
            <a:endParaRPr lang="en-US" altLang="en-US"/>
          </a:p>
        </p:txBody>
      </p:sp>
    </p:spTree>
    <p:extLst>
      <p:ext uri="{BB962C8B-B14F-4D97-AF65-F5344CB8AC3E}">
        <p14:creationId xmlns:p14="http://schemas.microsoft.com/office/powerpoint/2010/main" val="25011741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A800AA62-4591-4583-8C7F-61566E847BF9}" type="slidenum">
              <a:rPr lang="en-US" altLang="en-US"/>
              <a:pPr/>
              <a:t>‹#›</a:t>
            </a:fld>
            <a:endParaRPr lang="en-US" altLang="en-US"/>
          </a:p>
        </p:txBody>
      </p:sp>
    </p:spTree>
    <p:extLst>
      <p:ext uri="{BB962C8B-B14F-4D97-AF65-F5344CB8AC3E}">
        <p14:creationId xmlns:p14="http://schemas.microsoft.com/office/powerpoint/2010/main" val="36909289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BB3A33FE-56E5-48B4-B005-707D7E6468A2}" type="slidenum">
              <a:rPr lang="en-US" altLang="en-US"/>
              <a:pPr/>
              <a:t>‹#›</a:t>
            </a:fld>
            <a:endParaRPr lang="en-US" altLang="en-US"/>
          </a:p>
        </p:txBody>
      </p:sp>
    </p:spTree>
    <p:extLst>
      <p:ext uri="{BB962C8B-B14F-4D97-AF65-F5344CB8AC3E}">
        <p14:creationId xmlns:p14="http://schemas.microsoft.com/office/powerpoint/2010/main" val="36647296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D4C5EB32-8034-4A02-B40B-F7CC2F1809A3}" type="slidenum">
              <a:rPr lang="en-US" altLang="en-US"/>
              <a:pPr/>
              <a:t>‹#›</a:t>
            </a:fld>
            <a:endParaRPr lang="en-US" altLang="en-US"/>
          </a:p>
        </p:txBody>
      </p:sp>
    </p:spTree>
    <p:extLst>
      <p:ext uri="{BB962C8B-B14F-4D97-AF65-F5344CB8AC3E}">
        <p14:creationId xmlns:p14="http://schemas.microsoft.com/office/powerpoint/2010/main" val="12021766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endParaRPr lang="en-US" altLang="en-US"/>
          </a:p>
        </p:txBody>
      </p:sp>
      <p:sp>
        <p:nvSpPr>
          <p:cNvPr id="8" name="Rectangle 13"/>
          <p:cNvSpPr>
            <a:spLocks noGrp="1" noChangeArrowheads="1"/>
          </p:cNvSpPr>
          <p:nvPr>
            <p:ph type="ftr" sz="quarter" idx="11"/>
          </p:nvPr>
        </p:nvSpPr>
        <p:spPr/>
        <p:txBody>
          <a:bodyPr/>
          <a:lstStyle>
            <a:lvl1pPr>
              <a:defRPr/>
            </a:lvl1pPr>
          </a:lstStyle>
          <a:p>
            <a:endParaRPr lang="en-US" altLang="en-US"/>
          </a:p>
        </p:txBody>
      </p:sp>
      <p:sp>
        <p:nvSpPr>
          <p:cNvPr id="9" name="Rectangle 14"/>
          <p:cNvSpPr>
            <a:spLocks noGrp="1" noChangeArrowheads="1"/>
          </p:cNvSpPr>
          <p:nvPr>
            <p:ph type="sldNum" sz="quarter" idx="12"/>
          </p:nvPr>
        </p:nvSpPr>
        <p:spPr/>
        <p:txBody>
          <a:bodyPr/>
          <a:lstStyle>
            <a:lvl1pPr>
              <a:defRPr/>
            </a:lvl1pPr>
          </a:lstStyle>
          <a:p>
            <a:fld id="{EEF895AD-DBF2-453A-8E45-89BACBAE3E7A}" type="slidenum">
              <a:rPr lang="en-US" altLang="en-US"/>
              <a:pPr/>
              <a:t>‹#›</a:t>
            </a:fld>
            <a:endParaRPr lang="en-US" altLang="en-US"/>
          </a:p>
        </p:txBody>
      </p:sp>
    </p:spTree>
    <p:extLst>
      <p:ext uri="{BB962C8B-B14F-4D97-AF65-F5344CB8AC3E}">
        <p14:creationId xmlns:p14="http://schemas.microsoft.com/office/powerpoint/2010/main" val="347527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zh-CN"/>
          </a:p>
        </p:txBody>
      </p:sp>
      <p:sp>
        <p:nvSpPr>
          <p:cNvPr id="4" name="Rectangle 12"/>
          <p:cNvSpPr>
            <a:spLocks noGrp="1" noChangeArrowheads="1"/>
          </p:cNvSpPr>
          <p:nvPr>
            <p:ph type="ftr" sz="quarter" idx="11"/>
          </p:nvPr>
        </p:nvSpPr>
        <p:spPr>
          <a:ln/>
        </p:spPr>
        <p:txBody>
          <a:bodyPr/>
          <a:lstStyle>
            <a:lvl1pPr>
              <a:defRPr/>
            </a:lvl1pPr>
          </a:lstStyle>
          <a:p>
            <a:endParaRPr lang="en-US" altLang="zh-CN"/>
          </a:p>
        </p:txBody>
      </p:sp>
      <p:sp>
        <p:nvSpPr>
          <p:cNvPr id="5" name="Rectangle 13"/>
          <p:cNvSpPr>
            <a:spLocks noGrp="1" noChangeArrowheads="1"/>
          </p:cNvSpPr>
          <p:nvPr>
            <p:ph type="sldNum" sz="quarter" idx="12"/>
          </p:nvPr>
        </p:nvSpPr>
        <p:spPr>
          <a:ln/>
        </p:spPr>
        <p:txBody>
          <a:bodyPr/>
          <a:lstStyle>
            <a:lvl1pPr>
              <a:defRPr/>
            </a:lvl1pPr>
          </a:lstStyle>
          <a:p>
            <a:fld id="{BDE7E64A-1B74-4A1D-A07C-644009C62206}" type="slidenum">
              <a:rPr lang="en-US" altLang="zh-CN"/>
              <a:pPr/>
              <a:t>‹#›</a:t>
            </a:fld>
            <a:endParaRPr lang="en-US" altLang="zh-CN"/>
          </a:p>
        </p:txBody>
      </p:sp>
    </p:spTree>
    <p:extLst>
      <p:ext uri="{BB962C8B-B14F-4D97-AF65-F5344CB8AC3E}">
        <p14:creationId xmlns:p14="http://schemas.microsoft.com/office/powerpoint/2010/main" val="40758983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293409E4-D5DF-4AAA-9E20-09827E6CE95B}" type="slidenum">
              <a:rPr lang="en-US" altLang="en-US"/>
              <a:pPr/>
              <a:t>‹#›</a:t>
            </a:fld>
            <a:endParaRPr lang="en-US" altLang="en-US"/>
          </a:p>
        </p:txBody>
      </p:sp>
    </p:spTree>
    <p:extLst>
      <p:ext uri="{BB962C8B-B14F-4D97-AF65-F5344CB8AC3E}">
        <p14:creationId xmlns:p14="http://schemas.microsoft.com/office/powerpoint/2010/main" val="29495078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18203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612452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030204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97011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287100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91190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218030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708474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81460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zh-CN"/>
          </a:p>
        </p:txBody>
      </p:sp>
      <p:sp>
        <p:nvSpPr>
          <p:cNvPr id="3" name="Rectangle 12"/>
          <p:cNvSpPr>
            <a:spLocks noGrp="1" noChangeArrowheads="1"/>
          </p:cNvSpPr>
          <p:nvPr>
            <p:ph type="ftr" sz="quarter" idx="11"/>
          </p:nvPr>
        </p:nvSpPr>
        <p:spPr>
          <a:ln/>
        </p:spPr>
        <p:txBody>
          <a:bodyPr/>
          <a:lstStyle>
            <a:lvl1pPr>
              <a:defRPr/>
            </a:lvl1pPr>
          </a:lstStyle>
          <a:p>
            <a:endParaRPr lang="en-US" altLang="zh-CN"/>
          </a:p>
        </p:txBody>
      </p:sp>
      <p:sp>
        <p:nvSpPr>
          <p:cNvPr id="4" name="Rectangle 13"/>
          <p:cNvSpPr>
            <a:spLocks noGrp="1" noChangeArrowheads="1"/>
          </p:cNvSpPr>
          <p:nvPr>
            <p:ph type="sldNum" sz="quarter" idx="12"/>
          </p:nvPr>
        </p:nvSpPr>
        <p:spPr>
          <a:ln/>
        </p:spPr>
        <p:txBody>
          <a:bodyPr/>
          <a:lstStyle>
            <a:lvl1pPr>
              <a:defRPr/>
            </a:lvl1pPr>
          </a:lstStyle>
          <a:p>
            <a:fld id="{CD572712-0ABE-49E8-B5AC-3212DF6B3CCB}" type="slidenum">
              <a:rPr lang="en-US" altLang="zh-CN"/>
              <a:pPr/>
              <a:t>‹#›</a:t>
            </a:fld>
            <a:endParaRPr lang="en-US" altLang="zh-CN"/>
          </a:p>
        </p:txBody>
      </p:sp>
    </p:spTree>
    <p:extLst>
      <p:ext uri="{BB962C8B-B14F-4D97-AF65-F5344CB8AC3E}">
        <p14:creationId xmlns:p14="http://schemas.microsoft.com/office/powerpoint/2010/main" val="23110646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724504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218569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533527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250159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63457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420418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121624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739955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307982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0236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D82704AA-6BDF-414B-9E66-1EAB0B199C67}" type="slidenum">
              <a:rPr lang="en-US" altLang="zh-CN"/>
              <a:pPr/>
              <a:t>‹#›</a:t>
            </a:fld>
            <a:endParaRPr lang="en-US" altLang="zh-CN"/>
          </a:p>
        </p:txBody>
      </p:sp>
    </p:spTree>
    <p:extLst>
      <p:ext uri="{BB962C8B-B14F-4D97-AF65-F5344CB8AC3E}">
        <p14:creationId xmlns:p14="http://schemas.microsoft.com/office/powerpoint/2010/main" val="12037673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59472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700732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213823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490903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523318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900081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181178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26431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60192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8074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482BB6B-CF58-4827-8734-7C4E68D92ADD}" type="slidenum">
              <a:rPr lang="en-US" altLang="zh-CN"/>
              <a:pPr/>
              <a:t>‹#›</a:t>
            </a:fld>
            <a:endParaRPr lang="en-US" altLang="zh-CN"/>
          </a:p>
        </p:txBody>
      </p:sp>
    </p:spTree>
    <p:extLst>
      <p:ext uri="{BB962C8B-B14F-4D97-AF65-F5344CB8AC3E}">
        <p14:creationId xmlns:p14="http://schemas.microsoft.com/office/powerpoint/2010/main" val="2018608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1E5D43D1-F52F-4923-8A81-BE75F3B76ECE}" type="slidenum">
              <a:rPr lang="en-US" altLang="zh-CN"/>
              <a:pPr/>
              <a:t>‹#›</a:t>
            </a:fld>
            <a:endParaRPr lang="en-US" altLang="zh-CN"/>
          </a:p>
        </p:txBody>
      </p:sp>
    </p:spTree>
    <p:extLst>
      <p:ext uri="{BB962C8B-B14F-4D97-AF65-F5344CB8AC3E}">
        <p14:creationId xmlns:p14="http://schemas.microsoft.com/office/powerpoint/2010/main" val="14628594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157688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9/14/18</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883912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9/14/18</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517309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9/14/18</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04680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01525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40286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30654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494143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8807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518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EDCB0DF8-D083-43AB-A416-730FB55E8FD2}" type="slidenum">
              <a:rPr lang="en-US" altLang="zh-CN"/>
              <a:pPr/>
              <a:t>‹#›</a:t>
            </a:fld>
            <a:endParaRPr lang="en-US" altLang="zh-CN"/>
          </a:p>
        </p:txBody>
      </p:sp>
    </p:spTree>
    <p:extLst>
      <p:ext uri="{BB962C8B-B14F-4D97-AF65-F5344CB8AC3E}">
        <p14:creationId xmlns:p14="http://schemas.microsoft.com/office/powerpoint/2010/main" val="3835859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244595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30311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10974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646737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479201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257888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36022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39586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47764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69585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C5B982E3-735C-4E0E-809B-2B97DE7AD7DF}" type="slidenum">
              <a:rPr lang="en-US" altLang="zh-CN"/>
              <a:pPr/>
              <a:t>‹#›</a:t>
            </a:fld>
            <a:endParaRPr lang="en-US" altLang="zh-CN"/>
          </a:p>
        </p:txBody>
      </p:sp>
    </p:spTree>
    <p:extLst>
      <p:ext uri="{BB962C8B-B14F-4D97-AF65-F5344CB8AC3E}">
        <p14:creationId xmlns:p14="http://schemas.microsoft.com/office/powerpoint/2010/main" val="82310479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561674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grpSp>
      <p:sp>
        <p:nvSpPr>
          <p:cNvPr id="163847"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63848"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34"/>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035"/>
          <p:cNvSpPr>
            <a:spLocks noGrp="1" noChangeArrowheads="1"/>
          </p:cNvSpPr>
          <p:nvPr>
            <p:ph type="sldNum" sz="quarter" idx="12"/>
          </p:nvPr>
        </p:nvSpPr>
        <p:spPr/>
        <p:txBody>
          <a:bodyPr/>
          <a:lstStyle>
            <a:lvl1pPr>
              <a:defRPr/>
            </a:lvl1pPr>
          </a:lstStyle>
          <a:p>
            <a:pPr>
              <a:defRPr/>
            </a:pPr>
            <a:fld id="{6370AAA9-F8AF-8944-9E26-918C7E45B0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08093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F38D8AF9-27D8-8144-AEE8-3914F1E1AAD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8823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D208A830-4156-FF4F-9790-D2B58491857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646755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68B31E6F-4A9A-A043-ACAB-7FD44EBF381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694604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035"/>
          <p:cNvSpPr>
            <a:spLocks noGrp="1" noChangeArrowheads="1"/>
          </p:cNvSpPr>
          <p:nvPr>
            <p:ph type="sldNum" sz="quarter" idx="12"/>
          </p:nvPr>
        </p:nvSpPr>
        <p:spPr>
          <a:ln/>
        </p:spPr>
        <p:txBody>
          <a:bodyPr/>
          <a:lstStyle>
            <a:lvl1pPr>
              <a:defRPr/>
            </a:lvl1pPr>
          </a:lstStyle>
          <a:p>
            <a:pPr>
              <a:defRPr/>
            </a:pPr>
            <a:fld id="{A65B48A9-A2BA-1F4A-9C68-B1910FE971F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221408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035"/>
          <p:cNvSpPr>
            <a:spLocks noGrp="1" noChangeArrowheads="1"/>
          </p:cNvSpPr>
          <p:nvPr>
            <p:ph type="sldNum" sz="quarter" idx="12"/>
          </p:nvPr>
        </p:nvSpPr>
        <p:spPr>
          <a:ln/>
        </p:spPr>
        <p:txBody>
          <a:bodyPr/>
          <a:lstStyle>
            <a:lvl1pPr>
              <a:defRPr/>
            </a:lvl1pPr>
          </a:lstStyle>
          <a:p>
            <a:pPr>
              <a:defRPr/>
            </a:pPr>
            <a:fld id="{DD52B94F-D06F-C54C-855E-E051300CA84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52250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035"/>
          <p:cNvSpPr>
            <a:spLocks noGrp="1" noChangeArrowheads="1"/>
          </p:cNvSpPr>
          <p:nvPr>
            <p:ph type="sldNum" sz="quarter" idx="12"/>
          </p:nvPr>
        </p:nvSpPr>
        <p:spPr>
          <a:ln/>
        </p:spPr>
        <p:txBody>
          <a:bodyPr/>
          <a:lstStyle>
            <a:lvl1pPr>
              <a:defRPr/>
            </a:lvl1pPr>
          </a:lstStyle>
          <a:p>
            <a:pPr>
              <a:defRPr/>
            </a:pPr>
            <a:fld id="{B7952B7B-3D0B-E948-A28E-3607C58F4F7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03135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3DCFB5A7-4F7A-FB4E-A293-49154FBB692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49066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1DFF95F6-832E-4A4F-A939-EDE7578416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4482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24200"/>
            <a:ext cx="5459413" cy="13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4"/>
          <p:cNvSpPr>
            <a:spLocks noGrp="1" noChangeArrowheads="1"/>
          </p:cNvSpPr>
          <p:nvPr>
            <p:ph type="ctrTitle"/>
          </p:nvPr>
        </p:nvSpPr>
        <p:spPr>
          <a:xfrm>
            <a:off x="1524000" y="1752600"/>
            <a:ext cx="7162800" cy="1371600"/>
          </a:xfrm>
        </p:spPr>
        <p:txBody>
          <a:bodyPr/>
          <a:lstStyle>
            <a:lvl1pPr>
              <a:defRPr>
                <a:solidFill>
                  <a:schemeClr val="tx2"/>
                </a:solidFill>
              </a:defRPr>
            </a:lvl1pPr>
          </a:lstStyle>
          <a:p>
            <a:pPr lvl="0"/>
            <a:r>
              <a:rPr lang="en-US" altLang="zh-CN" noProof="0"/>
              <a:t>Click to edit Master title style</a:t>
            </a:r>
          </a:p>
        </p:txBody>
      </p:sp>
      <p:sp>
        <p:nvSpPr>
          <p:cNvPr id="67589" name="Rectangle 5"/>
          <p:cNvSpPr>
            <a:spLocks noGrp="1" noChangeArrowheads="1"/>
          </p:cNvSpPr>
          <p:nvPr>
            <p:ph type="subTitle" idx="1"/>
          </p:nvPr>
        </p:nvSpPr>
        <p:spPr>
          <a:xfrm>
            <a:off x="1524000" y="3352800"/>
            <a:ext cx="7162800" cy="1752600"/>
          </a:xfrm>
        </p:spPr>
        <p:txBody>
          <a:bodyPr/>
          <a:lstStyle>
            <a:lvl1pPr marL="0" indent="0" algn="ctr">
              <a:buFontTx/>
              <a:buNone/>
              <a:defRPr>
                <a:solidFill>
                  <a:schemeClr val="tx2"/>
                </a:solidFill>
              </a:defRPr>
            </a:lvl1pPr>
          </a:lstStyle>
          <a:p>
            <a:pPr lvl="0"/>
            <a:r>
              <a:rPr lang="en-US" altLang="zh-CN" noProof="0"/>
              <a:t>Click to edit Master subtitle style</a:t>
            </a:r>
          </a:p>
        </p:txBody>
      </p:sp>
      <p:sp>
        <p:nvSpPr>
          <p:cNvPr id="6" name="Rectangle 6"/>
          <p:cNvSpPr>
            <a:spLocks noGrp="1" noChangeArrowheads="1"/>
          </p:cNvSpPr>
          <p:nvPr>
            <p:ph type="dt" sz="half" idx="10"/>
          </p:nvPr>
        </p:nvSpPr>
        <p:spPr>
          <a:xfrm>
            <a:off x="15240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endParaRPr lang="en-US" altLang="zh-CN"/>
          </a:p>
        </p:txBody>
      </p:sp>
      <p:sp>
        <p:nvSpPr>
          <p:cNvPr id="7" name="Rectangle 7"/>
          <p:cNvSpPr>
            <a:spLocks noGrp="1" noChangeArrowheads="1"/>
          </p:cNvSpPr>
          <p:nvPr>
            <p:ph type="ftr" sz="quarter" idx="11"/>
          </p:nvPr>
        </p:nvSpPr>
        <p:spPr>
          <a:xfrm>
            <a:off x="3657600" y="6248400"/>
            <a:ext cx="28956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endParaRPr lang="en-US" altLang="zh-CN"/>
          </a:p>
        </p:txBody>
      </p:sp>
      <p:sp>
        <p:nvSpPr>
          <p:cNvPr id="8" name="Rectangle 8"/>
          <p:cNvSpPr>
            <a:spLocks noGrp="1" noChangeArrowheads="1"/>
          </p:cNvSpPr>
          <p:nvPr>
            <p:ph type="sldNum" sz="quarter" idx="12"/>
          </p:nvPr>
        </p:nvSpPr>
        <p:spPr>
          <a:xfrm>
            <a:off x="67818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1" hangingPunct="1">
              <a:defRPr kumimoji="1">
                <a:solidFill>
                  <a:schemeClr val="tx2"/>
                </a:solidFill>
              </a:defRPr>
            </a:lvl1pPr>
          </a:lstStyle>
          <a:p>
            <a:fld id="{2E39D505-D851-4A25-BE85-DC03B6F654EC}" type="slidenum">
              <a:rPr lang="en-US" altLang="zh-CN"/>
              <a:pPr/>
              <a:t>‹#›</a:t>
            </a:fld>
            <a:endParaRPr lang="en-US" altLang="zh-CN"/>
          </a:p>
        </p:txBody>
      </p:sp>
    </p:spTree>
    <p:extLst>
      <p:ext uri="{BB962C8B-B14F-4D97-AF65-F5344CB8AC3E}">
        <p14:creationId xmlns:p14="http://schemas.microsoft.com/office/powerpoint/2010/main" val="23708130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07824924-695F-B04A-805A-AC17F2D6C1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699824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1"/>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1"/>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7940C770-DAF3-A143-9BCF-C22E4E3E5BB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39859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51B7842C-7B2C-0B4B-81FB-03359F17F7E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97405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FF"/>
              </a:solidFill>
              <a:latin typeface="Arial" charset="0"/>
              <a:ea typeface="ＭＳ Ｐゴシック" charset="0"/>
            </a:endParaRPr>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2766100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a:defRPr>
            </a:lvl1pPr>
          </a:lstStyle>
          <a:p>
            <a:pPr>
              <a:defRPr/>
            </a:pPr>
            <a:fld id="{53D37CC6-BD36-F04F-8B0C-E1D98B21BBA5}" type="slidenum">
              <a:rPr lang="en-US"/>
              <a:pPr>
                <a:defRPr/>
              </a:pPr>
              <a:t>‹#›</a:t>
            </a:fld>
            <a:endParaRPr lang="en-US"/>
          </a:p>
        </p:txBody>
      </p:sp>
    </p:spTree>
    <p:extLst>
      <p:ext uri="{BB962C8B-B14F-4D97-AF65-F5344CB8AC3E}">
        <p14:creationId xmlns:p14="http://schemas.microsoft.com/office/powerpoint/2010/main" val="42144915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6D193821-F571-3441-8B91-DE97F054B98D}" type="slidenum">
              <a:rPr lang="en-US"/>
              <a:pPr>
                <a:defRPr/>
              </a:pPr>
              <a:t>‹#›</a:t>
            </a:fld>
            <a:endParaRPr lang="en-US"/>
          </a:p>
        </p:txBody>
      </p:sp>
    </p:spTree>
    <p:extLst>
      <p:ext uri="{BB962C8B-B14F-4D97-AF65-F5344CB8AC3E}">
        <p14:creationId xmlns:p14="http://schemas.microsoft.com/office/powerpoint/2010/main" val="38565825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Tree>
    <p:extLst>
      <p:ext uri="{BB962C8B-B14F-4D97-AF65-F5344CB8AC3E}">
        <p14:creationId xmlns:p14="http://schemas.microsoft.com/office/powerpoint/2010/main" val="6035935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9846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Tree>
    <p:extLst>
      <p:ext uri="{BB962C8B-B14F-4D97-AF65-F5344CB8AC3E}">
        <p14:creationId xmlns:p14="http://schemas.microsoft.com/office/powerpoint/2010/main" val="35101247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9"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913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8CD28BE7-F202-4B8C-8724-005B92CEB8E6}" type="slidenum">
              <a:rPr lang="en-US" altLang="zh-CN"/>
              <a:pPr/>
              <a:t>‹#›</a:t>
            </a:fld>
            <a:endParaRPr lang="en-US" altLang="zh-CN"/>
          </a:p>
        </p:txBody>
      </p:sp>
    </p:spTree>
    <p:extLst>
      <p:ext uri="{BB962C8B-B14F-4D97-AF65-F5344CB8AC3E}">
        <p14:creationId xmlns:p14="http://schemas.microsoft.com/office/powerpoint/2010/main" val="19887409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1574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86994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0837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17712321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21349765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7373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6"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91"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9687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69493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64609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0857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6E8A8A5B-F3D7-4BB4-8E09-71A22DF4B40C}" type="slidenum">
              <a:rPr lang="en-US" altLang="zh-CN"/>
              <a:pPr/>
              <a:t>‹#›</a:t>
            </a:fld>
            <a:endParaRPr lang="en-US" altLang="zh-CN"/>
          </a:p>
        </p:txBody>
      </p:sp>
    </p:spTree>
    <p:extLst>
      <p:ext uri="{BB962C8B-B14F-4D97-AF65-F5344CB8AC3E}">
        <p14:creationId xmlns:p14="http://schemas.microsoft.com/office/powerpoint/2010/main" val="40771860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33799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33346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87648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190650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39954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07111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64619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5055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6553956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951015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0338B7EB-7911-404D-A437-B3447A99760D}" type="slidenum">
              <a:rPr lang="en-US" altLang="zh-CN"/>
              <a:pPr/>
              <a:t>‹#›</a:t>
            </a:fld>
            <a:endParaRPr lang="en-US" altLang="zh-CN"/>
          </a:p>
        </p:txBody>
      </p:sp>
    </p:spTree>
    <p:extLst>
      <p:ext uri="{BB962C8B-B14F-4D97-AF65-F5344CB8AC3E}">
        <p14:creationId xmlns:p14="http://schemas.microsoft.com/office/powerpoint/2010/main" val="41564432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209862008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5968879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3014844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1032826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04458688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0730957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261060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7080694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915805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49080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endParaRPr lang="en-US" altLang="zh-CN"/>
          </a:p>
        </p:txBody>
      </p:sp>
      <p:sp>
        <p:nvSpPr>
          <p:cNvPr id="8" name="Rectangle 7"/>
          <p:cNvSpPr>
            <a:spLocks noGrp="1" noChangeArrowheads="1"/>
          </p:cNvSpPr>
          <p:nvPr>
            <p:ph type="ftr" sz="quarter" idx="11"/>
          </p:nvPr>
        </p:nvSpPr>
        <p:spPr>
          <a:ln/>
        </p:spPr>
        <p:txBody>
          <a:bodyPr/>
          <a:lstStyle>
            <a:lvl1pPr>
              <a:defRPr/>
            </a:lvl1pPr>
          </a:lstStyle>
          <a:p>
            <a:endParaRPr lang="en-US" altLang="zh-CN"/>
          </a:p>
        </p:txBody>
      </p:sp>
      <p:sp>
        <p:nvSpPr>
          <p:cNvPr id="9" name="Rectangle 8"/>
          <p:cNvSpPr>
            <a:spLocks noGrp="1" noChangeArrowheads="1"/>
          </p:cNvSpPr>
          <p:nvPr>
            <p:ph type="sldNum" sz="quarter" idx="12"/>
          </p:nvPr>
        </p:nvSpPr>
        <p:spPr>
          <a:ln/>
        </p:spPr>
        <p:txBody>
          <a:bodyPr/>
          <a:lstStyle>
            <a:lvl1pPr>
              <a:defRPr/>
            </a:lvl1pPr>
          </a:lstStyle>
          <a:p>
            <a:fld id="{7B9EF1D9-C0AA-4E47-9660-F682B5115DBF}" type="slidenum">
              <a:rPr lang="en-US" altLang="zh-CN"/>
              <a:pPr/>
              <a:t>‹#›</a:t>
            </a:fld>
            <a:endParaRPr lang="en-US" altLang="zh-CN"/>
          </a:p>
        </p:txBody>
      </p:sp>
    </p:spTree>
    <p:extLst>
      <p:ext uri="{BB962C8B-B14F-4D97-AF65-F5344CB8AC3E}">
        <p14:creationId xmlns:p14="http://schemas.microsoft.com/office/powerpoint/2010/main" val="370129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62357602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18489312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9169476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23642036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15228517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18525443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41402117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8588161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795813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03467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endParaRPr lang="en-US" altLang="zh-CN"/>
          </a:p>
        </p:txBody>
      </p:sp>
      <p:sp>
        <p:nvSpPr>
          <p:cNvPr id="4" name="Rectangle 7"/>
          <p:cNvSpPr>
            <a:spLocks noGrp="1" noChangeArrowheads="1"/>
          </p:cNvSpPr>
          <p:nvPr>
            <p:ph type="ftr" sz="quarter" idx="11"/>
          </p:nvPr>
        </p:nvSpPr>
        <p:spPr>
          <a:ln/>
        </p:spPr>
        <p:txBody>
          <a:bodyPr/>
          <a:lstStyle>
            <a:lvl1pPr>
              <a:defRPr/>
            </a:lvl1pPr>
          </a:lstStyle>
          <a:p>
            <a:endParaRPr lang="en-US" altLang="zh-CN"/>
          </a:p>
        </p:txBody>
      </p:sp>
      <p:sp>
        <p:nvSpPr>
          <p:cNvPr id="5" name="Rectangle 8"/>
          <p:cNvSpPr>
            <a:spLocks noGrp="1" noChangeArrowheads="1"/>
          </p:cNvSpPr>
          <p:nvPr>
            <p:ph type="sldNum" sz="quarter" idx="12"/>
          </p:nvPr>
        </p:nvSpPr>
        <p:spPr>
          <a:ln/>
        </p:spPr>
        <p:txBody>
          <a:bodyPr/>
          <a:lstStyle>
            <a:lvl1pPr>
              <a:defRPr/>
            </a:lvl1pPr>
          </a:lstStyle>
          <a:p>
            <a:fld id="{74905976-F677-447D-B86A-74C8E4E213FD}" type="slidenum">
              <a:rPr lang="en-US" altLang="zh-CN"/>
              <a:pPr/>
              <a:t>‹#›</a:t>
            </a:fld>
            <a:endParaRPr lang="en-US" altLang="zh-CN"/>
          </a:p>
        </p:txBody>
      </p:sp>
    </p:spTree>
    <p:extLst>
      <p:ext uri="{BB962C8B-B14F-4D97-AF65-F5344CB8AC3E}">
        <p14:creationId xmlns:p14="http://schemas.microsoft.com/office/powerpoint/2010/main" val="406454876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3113128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353565902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91598739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19980131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042501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2320620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367475349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208323283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24595060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1087258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n-US" altLang="zh-CN"/>
          </a:p>
        </p:txBody>
      </p:sp>
      <p:sp>
        <p:nvSpPr>
          <p:cNvPr id="3" name="Rectangle 7"/>
          <p:cNvSpPr>
            <a:spLocks noGrp="1" noChangeArrowheads="1"/>
          </p:cNvSpPr>
          <p:nvPr>
            <p:ph type="ftr" sz="quarter" idx="11"/>
          </p:nvPr>
        </p:nvSpPr>
        <p:spPr>
          <a:ln/>
        </p:spPr>
        <p:txBody>
          <a:bodyPr/>
          <a:lstStyle>
            <a:lvl1pPr>
              <a:defRPr/>
            </a:lvl1pPr>
          </a:lstStyle>
          <a:p>
            <a:endParaRPr lang="en-US" altLang="zh-CN"/>
          </a:p>
        </p:txBody>
      </p:sp>
      <p:sp>
        <p:nvSpPr>
          <p:cNvPr id="4" name="Rectangle 8"/>
          <p:cNvSpPr>
            <a:spLocks noGrp="1" noChangeArrowheads="1"/>
          </p:cNvSpPr>
          <p:nvPr>
            <p:ph type="sldNum" sz="quarter" idx="12"/>
          </p:nvPr>
        </p:nvSpPr>
        <p:spPr>
          <a:ln/>
        </p:spPr>
        <p:txBody>
          <a:bodyPr/>
          <a:lstStyle>
            <a:lvl1pPr>
              <a:defRPr/>
            </a:lvl1pPr>
          </a:lstStyle>
          <a:p>
            <a:fld id="{DC39279D-999A-4C3A-88CB-48B8295ABD28}" type="slidenum">
              <a:rPr lang="en-US" altLang="zh-CN"/>
              <a:pPr/>
              <a:t>‹#›</a:t>
            </a:fld>
            <a:endParaRPr lang="en-US" altLang="zh-CN"/>
          </a:p>
        </p:txBody>
      </p:sp>
    </p:spTree>
    <p:extLst>
      <p:ext uri="{BB962C8B-B14F-4D97-AF65-F5344CB8AC3E}">
        <p14:creationId xmlns:p14="http://schemas.microsoft.com/office/powerpoint/2010/main" val="4362876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18231517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1154978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9084717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10857111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latin typeface="Arial" charset="0"/>
              <a:ea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7567732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2102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0127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367343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177986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165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942CDB6-5249-43D6-916D-197BEAD8822C}" type="slidenum">
              <a:rPr lang="en-US" altLang="zh-CN"/>
              <a:pPr/>
              <a:t>‹#›</a:t>
            </a:fld>
            <a:endParaRPr lang="en-US" altLang="zh-CN"/>
          </a:p>
        </p:txBody>
      </p:sp>
    </p:spTree>
    <p:extLst>
      <p:ext uri="{BB962C8B-B14F-4D97-AF65-F5344CB8AC3E}">
        <p14:creationId xmlns:p14="http://schemas.microsoft.com/office/powerpoint/2010/main" val="3187743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0ED2717-0608-4C7D-BAF6-095844B2E021}" type="slidenum">
              <a:rPr lang="en-US" altLang="zh-CN"/>
              <a:pPr/>
              <a:t>‹#›</a:t>
            </a:fld>
            <a:endParaRPr lang="en-US" altLang="zh-CN"/>
          </a:p>
        </p:txBody>
      </p:sp>
    </p:spTree>
    <p:extLst>
      <p:ext uri="{BB962C8B-B14F-4D97-AF65-F5344CB8AC3E}">
        <p14:creationId xmlns:p14="http://schemas.microsoft.com/office/powerpoint/2010/main" val="1951619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4539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5881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7163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0484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43599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2322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41237293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2587608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1260704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4145425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US" altLang="zh-CN"/>
          </a:p>
        </p:txBody>
      </p:sp>
      <p:sp>
        <p:nvSpPr>
          <p:cNvPr id="6" name="Rectangle 7"/>
          <p:cNvSpPr>
            <a:spLocks noGrp="1" noChangeArrowheads="1"/>
          </p:cNvSpPr>
          <p:nvPr>
            <p:ph type="ftr" sz="quarter" idx="11"/>
          </p:nvPr>
        </p:nvSpPr>
        <p:spPr>
          <a:ln/>
        </p:spPr>
        <p:txBody>
          <a:bodyPr/>
          <a:lstStyle>
            <a:lvl1pPr>
              <a:defRPr/>
            </a:lvl1pPr>
          </a:lstStyle>
          <a:p>
            <a:endParaRPr lang="en-US" altLang="zh-CN"/>
          </a:p>
        </p:txBody>
      </p:sp>
      <p:sp>
        <p:nvSpPr>
          <p:cNvPr id="7" name="Rectangle 8"/>
          <p:cNvSpPr>
            <a:spLocks noGrp="1" noChangeArrowheads="1"/>
          </p:cNvSpPr>
          <p:nvPr>
            <p:ph type="sldNum" sz="quarter" idx="12"/>
          </p:nvPr>
        </p:nvSpPr>
        <p:spPr>
          <a:ln/>
        </p:spPr>
        <p:txBody>
          <a:bodyPr/>
          <a:lstStyle>
            <a:lvl1pPr>
              <a:defRPr/>
            </a:lvl1pPr>
          </a:lstStyle>
          <a:p>
            <a:fld id="{1A5DFC11-B18D-49EF-A1F7-7D9803813C1A}" type="slidenum">
              <a:rPr lang="en-US" altLang="zh-CN"/>
              <a:pPr/>
              <a:t>‹#›</a:t>
            </a:fld>
            <a:endParaRPr lang="en-US" altLang="zh-CN"/>
          </a:p>
        </p:txBody>
      </p:sp>
    </p:spTree>
    <p:extLst>
      <p:ext uri="{BB962C8B-B14F-4D97-AF65-F5344CB8AC3E}">
        <p14:creationId xmlns:p14="http://schemas.microsoft.com/office/powerpoint/2010/main" val="9348747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372775993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985690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6546430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266119627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17576318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130227094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6670550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74217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1857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6318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AB6C5D0D-91AC-43CF-B3F4-58215DD3A42D}" type="slidenum">
              <a:rPr lang="en-US" altLang="zh-CN"/>
              <a:pPr/>
              <a:t>‹#›</a:t>
            </a:fld>
            <a:endParaRPr lang="en-US" altLang="zh-CN"/>
          </a:p>
        </p:txBody>
      </p:sp>
    </p:spTree>
    <p:extLst>
      <p:ext uri="{BB962C8B-B14F-4D97-AF65-F5344CB8AC3E}">
        <p14:creationId xmlns:p14="http://schemas.microsoft.com/office/powerpoint/2010/main" val="8976228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6248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80593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488890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682228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45856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65730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076641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78702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6942701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97568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US" altLang="zh-CN"/>
          </a:p>
        </p:txBody>
      </p:sp>
      <p:sp>
        <p:nvSpPr>
          <p:cNvPr id="5" name="Rectangle 7"/>
          <p:cNvSpPr>
            <a:spLocks noGrp="1" noChangeArrowheads="1"/>
          </p:cNvSpPr>
          <p:nvPr>
            <p:ph type="ftr" sz="quarter" idx="11"/>
          </p:nvPr>
        </p:nvSpPr>
        <p:spPr>
          <a:ln/>
        </p:spPr>
        <p:txBody>
          <a:bodyPr/>
          <a:lstStyle>
            <a:lvl1pPr>
              <a:defRPr/>
            </a:lvl1pPr>
          </a:lstStyle>
          <a:p>
            <a:endParaRPr lang="en-US" altLang="zh-CN"/>
          </a:p>
        </p:txBody>
      </p:sp>
      <p:sp>
        <p:nvSpPr>
          <p:cNvPr id="6" name="Rectangle 8"/>
          <p:cNvSpPr>
            <a:spLocks noGrp="1" noChangeArrowheads="1"/>
          </p:cNvSpPr>
          <p:nvPr>
            <p:ph type="sldNum" sz="quarter" idx="12"/>
          </p:nvPr>
        </p:nvSpPr>
        <p:spPr>
          <a:ln/>
        </p:spPr>
        <p:txBody>
          <a:bodyPr/>
          <a:lstStyle>
            <a:lvl1pPr>
              <a:defRPr/>
            </a:lvl1pPr>
          </a:lstStyle>
          <a:p>
            <a:fld id="{0671DF65-3171-4E38-A810-E3EB83DC01BB}" type="slidenum">
              <a:rPr lang="en-US" altLang="zh-CN"/>
              <a:pPr/>
              <a:t>‹#›</a:t>
            </a:fld>
            <a:endParaRPr lang="en-US" altLang="zh-CN"/>
          </a:p>
        </p:txBody>
      </p:sp>
    </p:spTree>
    <p:extLst>
      <p:ext uri="{BB962C8B-B14F-4D97-AF65-F5344CB8AC3E}">
        <p14:creationId xmlns:p14="http://schemas.microsoft.com/office/powerpoint/2010/main" val="20909649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34774877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5928626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9/14/18</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321314485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9/14/18</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42538188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9/14/18</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86273011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1553612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11350946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21924596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9820878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FFCC00"/>
                </a:solidFill>
                <a:latin typeface="Arial Black" pitchFamily="34" charset="0"/>
              </a:defRPr>
            </a:lvl1pPr>
          </a:lstStyle>
          <a:p>
            <a:endParaRPr lang="en-US" altLang="zh-CN"/>
          </a:p>
        </p:txBody>
      </p:sp>
      <p:sp>
        <p:nvSpPr>
          <p:cNvPr id="3" name="Footer Placeholder 2"/>
          <p:cNvSpPr>
            <a:spLocks noGrp="1"/>
          </p:cNvSpPr>
          <p:nvPr>
            <p:ph type="ftr" sz="quarter" idx="11"/>
          </p:nvPr>
        </p:nvSpPr>
        <p:spPr/>
        <p:txBody>
          <a:bodyPr/>
          <a:lstStyle>
            <a:lvl1pPr>
              <a:defRPr>
                <a:solidFill>
                  <a:srgbClr val="FFCC00"/>
                </a:solidFill>
                <a:latin typeface="Arial Black" pitchFamily="34" charset="0"/>
              </a:defRPr>
            </a:lvl1pPr>
          </a:lstStyle>
          <a:p>
            <a:endParaRPr lang="en-US" altLang="zh-CN"/>
          </a:p>
        </p:txBody>
      </p:sp>
      <p:sp>
        <p:nvSpPr>
          <p:cNvPr id="4" name="Slide Number Placeholder 3"/>
          <p:cNvSpPr>
            <a:spLocks noGrp="1"/>
          </p:cNvSpPr>
          <p:nvPr>
            <p:ph type="sldNum" sz="quarter" idx="12"/>
          </p:nvPr>
        </p:nvSpPr>
        <p:spPr/>
        <p:txBody>
          <a:bodyPr/>
          <a:lstStyle>
            <a:lvl1pPr>
              <a:defRPr>
                <a:solidFill>
                  <a:srgbClr val="FFCC00"/>
                </a:solidFill>
                <a:latin typeface="Arial Black" pitchFamily="34" charset="0"/>
              </a:defRPr>
            </a:lvl1pPr>
          </a:lstStyle>
          <a:p>
            <a:fld id="{53C96CCC-CACA-4F59-AC77-8959C1793D48}" type="slidenum">
              <a:rPr lang="en-US" altLang="zh-CN"/>
              <a:pPr/>
              <a:t>‹#›</a:t>
            </a:fld>
            <a:endParaRPr lang="en-US" altLang="zh-CN"/>
          </a:p>
        </p:txBody>
      </p:sp>
    </p:spTree>
    <p:extLst>
      <p:ext uri="{BB962C8B-B14F-4D97-AF65-F5344CB8AC3E}">
        <p14:creationId xmlns:p14="http://schemas.microsoft.com/office/powerpoint/2010/main" val="13714846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C1736C8-5BCA-4361-88F0-A9B1781E4B28}" type="slidenum">
              <a:rPr lang="en-US" altLang="zh-CN"/>
              <a:pPr/>
              <a:t>‹#›</a:t>
            </a:fld>
            <a:endParaRPr lang="en-US" altLang="zh-CN"/>
          </a:p>
        </p:txBody>
      </p:sp>
    </p:spTree>
    <p:extLst>
      <p:ext uri="{BB962C8B-B14F-4D97-AF65-F5344CB8AC3E}">
        <p14:creationId xmlns:p14="http://schemas.microsoft.com/office/powerpoint/2010/main" val="1740113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35C447FD-B214-45C9-AC13-A9B6DAE129D8}" type="slidenum">
              <a:rPr lang="en-US" altLang="en-US"/>
              <a:pPr/>
              <a:t>‹#›</a:t>
            </a:fld>
            <a:endParaRPr lang="en-US" altLang="en-US"/>
          </a:p>
        </p:txBody>
      </p:sp>
    </p:spTree>
    <p:extLst>
      <p:ext uri="{BB962C8B-B14F-4D97-AF65-F5344CB8AC3E}">
        <p14:creationId xmlns:p14="http://schemas.microsoft.com/office/powerpoint/2010/main" val="2301018808"/>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4451"/>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9F509352-FE87-3E4C-9E6A-82BF3D892262}" type="slidenum">
              <a:rPr lang="en-GB">
                <a:solidFill>
                  <a:srgbClr val="FFFFFF"/>
                </a:solidFill>
                <a:latin typeface="Arial" charset="0"/>
                <a:ea typeface="ＭＳ Ｐゴシック" charset="0"/>
              </a:rPr>
              <a:pPr>
                <a:defRPr/>
              </a:pPr>
              <a:t>‹#›</a:t>
            </a:fld>
            <a:endParaRPr lang="en-GB">
              <a:solidFill>
                <a:srgbClr val="FFFFFF"/>
              </a:solidFill>
              <a:latin typeface="Arial" charset="0"/>
              <a:ea typeface="ＭＳ Ｐゴシック" charset="0"/>
            </a:endParaRPr>
          </a:p>
        </p:txBody>
      </p:sp>
    </p:spTree>
    <p:extLst>
      <p:ext uri="{BB962C8B-B14F-4D97-AF65-F5344CB8AC3E}">
        <p14:creationId xmlns:p14="http://schemas.microsoft.com/office/powerpoint/2010/main" val="17545369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zh-CN">
              <a:solidFill>
                <a:srgbClr val="FFFFFF"/>
              </a:solidFill>
              <a:latin typeface="Arial" charset="0"/>
              <a:ea typeface="ＭＳ Ｐゴシック" charset="0"/>
            </a:endParaRPr>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zh-CN">
              <a:solidFill>
                <a:srgbClr val="FFFFFF"/>
              </a:solidFill>
              <a:latin typeface="Arial" charset="0"/>
              <a:ea typeface="ＭＳ Ｐゴシック" charset="0"/>
            </a:endParaRPr>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8C7DE7-E4B7-4F49-A621-E6F1A18D617F}" type="slidenum">
              <a:rPr lang="en-US" altLang="zh-CN">
                <a:solidFill>
                  <a:srgbClr val="FFFFFF"/>
                </a:solidFill>
                <a:latin typeface="Arial" charset="0"/>
                <a:ea typeface="ＭＳ Ｐゴシック" charset="0"/>
              </a:rPr>
              <a:pPr>
                <a:defRPr/>
              </a:pPr>
              <a:t>‹#›</a:t>
            </a:fld>
            <a:endParaRPr lang="en-US" altLang="zh-CN">
              <a:solidFill>
                <a:srgbClr val="FFFFFF"/>
              </a:solidFill>
              <a:latin typeface="Arial" charset="0"/>
              <a:ea typeface="ＭＳ Ｐゴシック" charset="0"/>
            </a:endParaRPr>
          </a:p>
        </p:txBody>
      </p:sp>
    </p:spTree>
    <p:extLst>
      <p:ext uri="{BB962C8B-B14F-4D97-AF65-F5344CB8AC3E}">
        <p14:creationId xmlns:p14="http://schemas.microsoft.com/office/powerpoint/2010/main" val="26161029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Arial" charset="0"/>
              <a:ea typeface="ＭＳ Ｐゴシック"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latin typeface="Arial" charset="0"/>
              <a:ea typeface="ＭＳ Ｐゴシック"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90EBF2-CAB3-B540-A4F4-2884CBFD461B}" type="slidenum">
              <a:rPr lang="en-US">
                <a:solidFill>
                  <a:srgbClr val="000000"/>
                </a:solidFill>
                <a:latin typeface="Arial"/>
                <a:ea typeface="ＭＳ Ｐゴシック" charset="0"/>
              </a:rPr>
              <a:pPr>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426659370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latin typeface="Arial" charset="0"/>
              <a:ea typeface="ＭＳ Ｐゴシック" charset="0"/>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latin typeface="Arial" charset="0"/>
              <a:ea typeface="ＭＳ Ｐゴシック" charset="0"/>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ltLang="zh-CN">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ltLang="zh-CN">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9A5DC38-B4FD-D84E-8949-4C2C1F0242A2}" type="slidenum">
              <a:rPr lang="en-US" altLang="zh-CN" smtClean="0">
                <a:solidFill>
                  <a:srgbClr val="FFFFFF"/>
                </a:solidFill>
                <a:ea typeface="ＭＳ Ｐゴシック" charset="0"/>
              </a:rPr>
              <a:pPr>
                <a:defRPr/>
              </a:pPr>
              <a:t>‹#›</a:t>
            </a:fld>
            <a:endParaRPr lang="en-US" altLang="zh-CN">
              <a:solidFill>
                <a:srgbClr val="FFFFFF"/>
              </a:solidFill>
              <a:ea typeface="ＭＳ Ｐゴシック" charset="0"/>
            </a:endParaRPr>
          </a:p>
        </p:txBody>
      </p:sp>
    </p:spTree>
    <p:extLst>
      <p:ext uri="{BB962C8B-B14F-4D97-AF65-F5344CB8AC3E}">
        <p14:creationId xmlns:p14="http://schemas.microsoft.com/office/powerpoint/2010/main" val="9593622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01431"/>
      </p:ext>
    </p:extLst>
  </p:cSld>
  <p:clrMapOvr>
    <a:masterClrMapping/>
  </p:clrMapOvr>
  <p:transition>
    <p:cu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8725505"/>
      </p:ext>
    </p:extLst>
  </p:cSld>
  <p:clrMapOvr>
    <a:masterClrMapping/>
  </p:clrMapOvr>
  <p:transition>
    <p:cu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79116"/>
      </p:ext>
    </p:extLst>
  </p:cSld>
  <p:clrMapOvr>
    <a:masterClrMapping/>
  </p:clrMapOvr>
  <p:transition>
    <p:cu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820672"/>
      </p:ext>
    </p:extLst>
  </p:cSld>
  <p:clrMapOvr>
    <a:masterClrMapping/>
  </p:clrMapOvr>
  <p:transition>
    <p:cu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AFAD7FE-4FD6-437D-85FE-8502F256BA1C}" type="slidenum">
              <a:rPr lang="en-US" altLang="zh-CN"/>
              <a:pPr/>
              <a:t>‹#›</a:t>
            </a:fld>
            <a:endParaRPr lang="en-US" altLang="zh-CN"/>
          </a:p>
        </p:txBody>
      </p:sp>
    </p:spTree>
    <p:extLst>
      <p:ext uri="{BB962C8B-B14F-4D97-AF65-F5344CB8AC3E}">
        <p14:creationId xmlns:p14="http://schemas.microsoft.com/office/powerpoint/2010/main" val="2848678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7136664"/>
      </p:ext>
    </p:extLst>
  </p:cSld>
  <p:clrMapOvr>
    <a:masterClrMapping/>
  </p:clrMapOvr>
  <p:transition>
    <p:cu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93066"/>
      </p:ext>
    </p:extLst>
  </p:cSld>
  <p:clrMapOvr>
    <a:masterClrMapping/>
  </p:clrMapOvr>
  <p:transition>
    <p:cu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2280424"/>
      </p:ext>
    </p:extLst>
  </p:cSld>
  <p:clrMapOvr>
    <a:masterClrMapping/>
  </p:clrMapOvr>
  <p:transition>
    <p:cu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6573900"/>
      </p:ext>
    </p:extLst>
  </p:cSld>
  <p:clrMapOvr>
    <a:masterClrMapping/>
  </p:clrMapOvr>
  <p:transition>
    <p:cu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868819"/>
      </p:ext>
    </p:extLst>
  </p:cSld>
  <p:clrMapOvr>
    <a:masterClrMapping/>
  </p:clrMapOvr>
  <p:transition>
    <p:cu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284649"/>
      </p:ext>
    </p:extLst>
  </p:cSld>
  <p:clrMapOvr>
    <a:masterClrMapping/>
  </p:clrMapOvr>
  <p:transition>
    <p:cu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52527304"/>
      </p:ext>
    </p:extLst>
  </p:cSld>
  <p:clrMapOvr>
    <a:masterClrMapping/>
  </p:clrMapOvr>
  <p:transition>
    <p:wheel spokes="0"/>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790302"/>
      </p:ext>
    </p:extLst>
  </p:cSld>
  <p:clrMapOvr>
    <a:masterClrMapping/>
  </p:clrMapOvr>
  <p:transition>
    <p:wheel spokes="0"/>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46904841"/>
      </p:ext>
    </p:extLst>
  </p:cSld>
  <p:clrMapOvr>
    <a:masterClrMapping/>
  </p:clrMapOvr>
  <p:transition>
    <p:wheel spokes="0"/>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518958"/>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26C76EC-311C-4878-BA76-C9FDC8656924}" type="slidenum">
              <a:rPr lang="en-US" altLang="zh-CN"/>
              <a:pPr/>
              <a:t>‹#›</a:t>
            </a:fld>
            <a:endParaRPr lang="en-US" altLang="zh-CN"/>
          </a:p>
        </p:txBody>
      </p:sp>
    </p:spTree>
    <p:extLst>
      <p:ext uri="{BB962C8B-B14F-4D97-AF65-F5344CB8AC3E}">
        <p14:creationId xmlns:p14="http://schemas.microsoft.com/office/powerpoint/2010/main" val="70886402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005103"/>
      </p:ext>
    </p:extLst>
  </p:cSld>
  <p:clrMapOvr>
    <a:masterClrMapping/>
  </p:clrMapOvr>
  <p:transition>
    <p:wheel spokes="0"/>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03979901"/>
      </p:ext>
    </p:extLst>
  </p:cSld>
  <p:clrMapOvr>
    <a:masterClrMapping/>
  </p:clrMapOvr>
  <p:transition>
    <p:wheel spokes="0"/>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09659"/>
      </p:ext>
    </p:extLst>
  </p:cSld>
  <p:clrMapOvr>
    <a:masterClrMapping/>
  </p:clrMapOvr>
  <p:transition>
    <p:wheel spokes="0"/>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0486341"/>
      </p:ext>
    </p:extLst>
  </p:cSld>
  <p:clrMapOvr>
    <a:masterClrMapping/>
  </p:clrMapOvr>
  <p:transition>
    <p:wheel spokes="0"/>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2109493"/>
      </p:ext>
    </p:extLst>
  </p:cSld>
  <p:clrMapOvr>
    <a:masterClrMapping/>
  </p:clrMapOvr>
  <p:transition>
    <p:wheel spokes="0"/>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615443"/>
      </p:ext>
    </p:extLst>
  </p:cSld>
  <p:clrMapOvr>
    <a:masterClrMapping/>
  </p:clrMapOvr>
  <p:transition>
    <p:wheel spokes="0"/>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391679"/>
      </p:ext>
    </p:extLst>
  </p:cSld>
  <p:clrMapOvr>
    <a:masterClrMapping/>
  </p:clrMapOvr>
  <p:transition>
    <p:wheel spokes="0"/>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145A27-4707-984E-810C-E438869E36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8667914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58B76E7-02AA-5D4F-9619-E1BAE86A999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240670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3D6355-1FD9-3240-96AC-9FCA9443B70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33818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C3A88B6-3244-4C41-AF71-6FB7438CCEBC}" type="slidenum">
              <a:rPr lang="en-US" altLang="zh-CN"/>
              <a:pPr/>
              <a:t>‹#›</a:t>
            </a:fld>
            <a:endParaRPr lang="en-US" altLang="zh-CN"/>
          </a:p>
        </p:txBody>
      </p:sp>
    </p:spTree>
    <p:extLst>
      <p:ext uri="{BB962C8B-B14F-4D97-AF65-F5344CB8AC3E}">
        <p14:creationId xmlns:p14="http://schemas.microsoft.com/office/powerpoint/2010/main" val="67401807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A05CE05-F094-314E-BF3B-6FF5FCCA542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658917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9309E4-43B4-9243-A438-D38F11FE9D3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862279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DEA5A9C-BA07-AE4B-B7F0-E751F990E5F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934707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EA7721-D496-4542-9505-2FDD17D7EE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053797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3B07FC-1047-6C44-955C-319D7175A8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7886616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ABCC37-679B-7F45-B110-C7BA244B42A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776468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6C8C416-3DD8-7048-870D-5E78E760FB8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7450520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7DD34D-3C5B-F347-AE05-22FE0FB0574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271035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D5584-7CD6-A04E-8FA9-77FC3038158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9918171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DD00B-6DE1-0C42-AEF5-8FB295E91D6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11245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0B9E851C-94F9-4E09-9293-F519AC3D4434}" type="slidenum">
              <a:rPr lang="en-US" altLang="zh-CN"/>
              <a:pPr/>
              <a:t>‹#›</a:t>
            </a:fld>
            <a:endParaRPr lang="en-US" altLang="zh-CN"/>
          </a:p>
        </p:txBody>
      </p:sp>
    </p:spTree>
    <p:extLst>
      <p:ext uri="{BB962C8B-B14F-4D97-AF65-F5344CB8AC3E}">
        <p14:creationId xmlns:p14="http://schemas.microsoft.com/office/powerpoint/2010/main" val="112517838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07F24-E882-A443-9B77-D307B2A6A4E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8891380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4570C-FFA2-9349-913C-DE32C60B2FA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911550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FBE31-4E3F-5F4B-8591-8BD1B8C8BBA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7484036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8BABEE-252A-2547-8BE0-BE0066AA08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0962528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BE8E59-99EB-6341-A0BF-EE0DFD8D0D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251854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0C60D9-FA41-CE41-91EB-3CF5644FBE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21869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FD7D8-5292-F441-B2BA-09B46BB8900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6527675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D2531-3D0F-344D-A7C6-81FDCF01F5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2335968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44606-30E5-5E4F-9033-C2E9FD3BB2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713457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B45BC-5B06-EB43-AB33-BCC7755044F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7068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A7CE7110-699A-498A-A71E-CFCA20C571A0}" type="slidenum">
              <a:rPr lang="en-US" altLang="zh-CN"/>
              <a:pPr/>
              <a:t>‹#›</a:t>
            </a:fld>
            <a:endParaRPr lang="en-US" altLang="zh-CN"/>
          </a:p>
        </p:txBody>
      </p:sp>
    </p:spTree>
    <p:extLst>
      <p:ext uri="{BB962C8B-B14F-4D97-AF65-F5344CB8AC3E}">
        <p14:creationId xmlns:p14="http://schemas.microsoft.com/office/powerpoint/2010/main" val="26750945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7F57B-27A9-C342-92A6-2FEBC59FC55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486599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592729"/>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9F509352-FE87-3E4C-9E6A-82BF3D892262}" type="slidenum">
              <a:rPr lang="en-GB">
                <a:solidFill>
                  <a:srgbClr val="FFFFFF"/>
                </a:solidFill>
                <a:latin typeface="Arial" charset="0"/>
                <a:ea typeface="ＭＳ Ｐゴシック" charset="0"/>
              </a:rPr>
              <a:pPr>
                <a:defRPr/>
              </a:pPr>
              <a:t>‹#›</a:t>
            </a:fld>
            <a:endParaRPr lang="en-GB">
              <a:solidFill>
                <a:srgbClr val="FFFFFF"/>
              </a:solidFill>
              <a:latin typeface="Arial" charset="0"/>
              <a:ea typeface="ＭＳ Ｐゴシック" charset="0"/>
            </a:endParaRPr>
          </a:p>
        </p:txBody>
      </p:sp>
    </p:spTree>
    <p:extLst>
      <p:ext uri="{BB962C8B-B14F-4D97-AF65-F5344CB8AC3E}">
        <p14:creationId xmlns:p14="http://schemas.microsoft.com/office/powerpoint/2010/main" val="5959941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zh-CN">
              <a:solidFill>
                <a:srgbClr val="FFFFFF"/>
              </a:solidFill>
              <a:latin typeface="Arial" charset="0"/>
              <a:ea typeface="ＭＳ Ｐゴシック" charset="0"/>
            </a:endParaRPr>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zh-CN">
              <a:solidFill>
                <a:srgbClr val="FFFFFF"/>
              </a:solidFill>
              <a:latin typeface="Arial" charset="0"/>
              <a:ea typeface="ＭＳ Ｐゴシック" charset="0"/>
            </a:endParaRPr>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8C7DE7-E4B7-4F49-A621-E6F1A18D617F}" type="slidenum">
              <a:rPr lang="en-US" altLang="zh-CN">
                <a:solidFill>
                  <a:srgbClr val="FFFFFF"/>
                </a:solidFill>
                <a:latin typeface="Arial" charset="0"/>
                <a:ea typeface="ＭＳ Ｐゴシック" charset="0"/>
              </a:rPr>
              <a:pPr>
                <a:defRPr/>
              </a:pPr>
              <a:t>‹#›</a:t>
            </a:fld>
            <a:endParaRPr lang="en-US" altLang="zh-CN">
              <a:solidFill>
                <a:srgbClr val="FFFFFF"/>
              </a:solidFill>
              <a:latin typeface="Arial" charset="0"/>
              <a:ea typeface="ＭＳ Ｐゴシック" charset="0"/>
            </a:endParaRPr>
          </a:p>
        </p:txBody>
      </p:sp>
    </p:spTree>
    <p:extLst>
      <p:ext uri="{BB962C8B-B14F-4D97-AF65-F5344CB8AC3E}">
        <p14:creationId xmlns:p14="http://schemas.microsoft.com/office/powerpoint/2010/main" val="338282796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Arial" charset="0"/>
              <a:ea typeface="ＭＳ Ｐゴシック"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latin typeface="Arial" charset="0"/>
              <a:ea typeface="ＭＳ Ｐゴシック"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90EBF2-CAB3-B540-A4F4-2884CBFD461B}" type="slidenum">
              <a:rPr lang="en-US">
                <a:solidFill>
                  <a:srgbClr val="000000"/>
                </a:solidFill>
                <a:latin typeface="Arial"/>
                <a:ea typeface="ＭＳ Ｐゴシック" charset="0"/>
              </a:rPr>
              <a:pPr>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155741464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783235"/>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xfrm>
            <a:off x="6553200" y="6248400"/>
            <a:ext cx="1903413" cy="455613"/>
          </a:xfrm>
          <a:prstGeom prst="rect">
            <a:avLst/>
          </a:prstGeom>
        </p:spPr>
        <p:txBody>
          <a:bodyPr/>
          <a:lstStyle>
            <a:lvl1pPr defTabSz="914400" eaLnBrk="0" hangingPunct="0">
              <a:defRPr/>
            </a:lvl1pPr>
          </a:lstStyle>
          <a:p>
            <a:pPr>
              <a:defRPr/>
            </a:pPr>
            <a:fld id="{9F509352-FE87-3E4C-9E6A-82BF3D892262}" type="slidenum">
              <a:rPr lang="en-GB">
                <a:solidFill>
                  <a:srgbClr val="FFFFFF"/>
                </a:solidFill>
                <a:latin typeface="Arial" charset="0"/>
                <a:ea typeface="ＭＳ Ｐゴシック" charset="0"/>
              </a:rPr>
              <a:pPr>
                <a:defRPr/>
              </a:pPr>
              <a:t>‹#›</a:t>
            </a:fld>
            <a:endParaRPr lang="en-GB">
              <a:solidFill>
                <a:srgbClr val="FFFFFF"/>
              </a:solidFill>
              <a:latin typeface="Arial" charset="0"/>
              <a:ea typeface="ＭＳ Ｐゴシック" charset="0"/>
            </a:endParaRPr>
          </a:p>
        </p:txBody>
      </p:sp>
    </p:spTree>
    <p:extLst>
      <p:ext uri="{BB962C8B-B14F-4D97-AF65-F5344CB8AC3E}">
        <p14:creationId xmlns:p14="http://schemas.microsoft.com/office/powerpoint/2010/main" val="36596906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
        <p:nvSpPr>
          <p:cNvPr id="4" name="Rectangle 9"/>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zh-CN">
              <a:solidFill>
                <a:srgbClr val="FFFFFF"/>
              </a:solidFill>
              <a:latin typeface="Arial" charset="0"/>
              <a:ea typeface="ＭＳ Ｐゴシック" charset="0"/>
            </a:endParaRPr>
          </a:p>
        </p:txBody>
      </p:sp>
      <p:sp>
        <p:nvSpPr>
          <p:cNvPr id="5" name="Rectangle 1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zh-CN">
              <a:solidFill>
                <a:srgbClr val="FFFFFF"/>
              </a:solidFill>
              <a:latin typeface="Arial" charset="0"/>
              <a:ea typeface="ＭＳ Ｐゴシック" charset="0"/>
            </a:endParaRPr>
          </a:p>
        </p:txBody>
      </p:sp>
      <p:sp>
        <p:nvSpPr>
          <p:cNvPr id="6" name="Rectangle 11"/>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8C7DE7-E4B7-4F49-A621-E6F1A18D617F}" type="slidenum">
              <a:rPr lang="en-US" altLang="zh-CN">
                <a:solidFill>
                  <a:srgbClr val="FFFFFF"/>
                </a:solidFill>
                <a:latin typeface="Arial" charset="0"/>
                <a:ea typeface="ＭＳ Ｐゴシック" charset="0"/>
              </a:rPr>
              <a:pPr>
                <a:defRPr/>
              </a:pPr>
              <a:t>‹#›</a:t>
            </a:fld>
            <a:endParaRPr lang="en-US" altLang="zh-CN">
              <a:solidFill>
                <a:srgbClr val="FFFFFF"/>
              </a:solidFill>
              <a:latin typeface="Arial" charset="0"/>
              <a:ea typeface="ＭＳ Ｐゴシック" charset="0"/>
            </a:endParaRPr>
          </a:p>
        </p:txBody>
      </p:sp>
    </p:spTree>
    <p:extLst>
      <p:ext uri="{BB962C8B-B14F-4D97-AF65-F5344CB8AC3E}">
        <p14:creationId xmlns:p14="http://schemas.microsoft.com/office/powerpoint/2010/main" val="216091607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Arial" charset="0"/>
              <a:ea typeface="ＭＳ Ｐゴシック"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latin typeface="Arial" charset="0"/>
              <a:ea typeface="ＭＳ Ｐゴシック"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C90EBF2-CAB3-B540-A4F4-2884CBFD461B}" type="slidenum">
              <a:rPr lang="en-US">
                <a:solidFill>
                  <a:srgbClr val="000000"/>
                </a:solidFill>
                <a:latin typeface="Arial"/>
                <a:ea typeface="ＭＳ Ｐゴシック" charset="0"/>
              </a:rPr>
              <a:pPr>
                <a:defRPr/>
              </a:pPr>
              <a:t>‹#›</a:t>
            </a:fld>
            <a:endParaRPr lang="en-US">
              <a:solidFill>
                <a:srgbClr val="000000"/>
              </a:solidFill>
              <a:latin typeface="Arial"/>
              <a:ea typeface="ＭＳ Ｐゴシック" charset="0"/>
            </a:endParaRPr>
          </a:p>
        </p:txBody>
      </p:sp>
    </p:spTree>
    <p:extLst>
      <p:ext uri="{BB962C8B-B14F-4D97-AF65-F5344CB8AC3E}">
        <p14:creationId xmlns:p14="http://schemas.microsoft.com/office/powerpoint/2010/main" val="1540751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431139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B23A2FBD-A51B-4089-BA77-B0E60CC5985D}" type="slidenum">
              <a:rPr lang="en-US" altLang="zh-CN"/>
              <a:pPr/>
              <a:t>‹#›</a:t>
            </a:fld>
            <a:endParaRPr lang="en-US" altLang="zh-CN"/>
          </a:p>
        </p:txBody>
      </p:sp>
    </p:spTree>
    <p:extLst>
      <p:ext uri="{BB962C8B-B14F-4D97-AF65-F5344CB8AC3E}">
        <p14:creationId xmlns:p14="http://schemas.microsoft.com/office/powerpoint/2010/main" val="455005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FBB4CCB6-9430-4869-B51A-F95A74E946DA}" type="slidenum">
              <a:rPr lang="en-US" altLang="zh-CN"/>
              <a:pPr/>
              <a:t>‹#›</a:t>
            </a:fld>
            <a:endParaRPr lang="en-US" altLang="zh-CN"/>
          </a:p>
        </p:txBody>
      </p:sp>
    </p:spTree>
    <p:extLst>
      <p:ext uri="{BB962C8B-B14F-4D97-AF65-F5344CB8AC3E}">
        <p14:creationId xmlns:p14="http://schemas.microsoft.com/office/powerpoint/2010/main" val="113875156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0996148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57414918"/>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62546871"/>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1081999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92915099"/>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67215689"/>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52827628"/>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44964581"/>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169086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746263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2E8BE26-CB58-4284-9BE7-20DC2B5FD63B}" type="slidenum">
              <a:rPr lang="en-US" altLang="zh-CN"/>
              <a:pPr/>
              <a:t>‹#›</a:t>
            </a:fld>
            <a:endParaRPr lang="en-US" altLang="zh-CN"/>
          </a:p>
        </p:txBody>
      </p:sp>
    </p:spTree>
    <p:extLst>
      <p:ext uri="{BB962C8B-B14F-4D97-AF65-F5344CB8AC3E}">
        <p14:creationId xmlns:p14="http://schemas.microsoft.com/office/powerpoint/2010/main" val="20043091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solidFill>
                  <a:srgbClr val="FFFFCC"/>
                </a:solidFill>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solidFill>
                  <a:srgbClr val="FFFFCC"/>
                </a:solidFill>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solidFill>
                  <a:srgbClr val="FFFFCC"/>
                </a:solidFill>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solidFill>
                  <a:srgbClr val="FFFFCC"/>
                </a:solidFill>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solidFill>
                <a:srgbClr val="FFFFCC"/>
              </a:solidFill>
            </a:endParaRPr>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solidFill>
                <a:srgbClr val="FFFFCC"/>
              </a:solidFill>
            </a:endParaRPr>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0B8D989-D273-47D4-A5F8-633BFBDEA01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17626720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95418801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3611312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93752784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32910124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8408037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93248437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47989401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9087135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08964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85957421-3516-4BF9-A0F6-D192262BBF0B}" type="slidenum">
              <a:rPr lang="en-US" altLang="zh-CN"/>
              <a:pPr/>
              <a:t>‹#›</a:t>
            </a:fld>
            <a:endParaRPr lang="en-US" altLang="zh-CN"/>
          </a:p>
        </p:txBody>
      </p:sp>
    </p:spTree>
    <p:extLst>
      <p:ext uri="{BB962C8B-B14F-4D97-AF65-F5344CB8AC3E}">
        <p14:creationId xmlns:p14="http://schemas.microsoft.com/office/powerpoint/2010/main" val="105201249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56105173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65076119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80081824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144783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1471509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775607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551787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113346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7145491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32606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1BA0FCA-E5DF-4637-9454-91F2756254ED}" type="slidenum">
              <a:rPr lang="en-US" altLang="zh-CN"/>
              <a:pPr/>
              <a:t>‹#›</a:t>
            </a:fld>
            <a:endParaRPr lang="en-US" altLang="zh-CN"/>
          </a:p>
        </p:txBody>
      </p:sp>
    </p:spTree>
    <p:extLst>
      <p:ext uri="{BB962C8B-B14F-4D97-AF65-F5344CB8AC3E}">
        <p14:creationId xmlns:p14="http://schemas.microsoft.com/office/powerpoint/2010/main" val="102125639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290806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3303502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0957949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486332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3873113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991039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21683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06642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394934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737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B0D4DA75-C9F5-4A97-8EAF-E445E5E3F575}" type="slidenum">
              <a:rPr lang="en-US" altLang="zh-CN"/>
              <a:pPr/>
              <a:t>‹#›</a:t>
            </a:fld>
            <a:endParaRPr lang="en-US" altLang="zh-CN"/>
          </a:p>
        </p:txBody>
      </p:sp>
    </p:spTree>
    <p:extLst>
      <p:ext uri="{BB962C8B-B14F-4D97-AF65-F5344CB8AC3E}">
        <p14:creationId xmlns:p14="http://schemas.microsoft.com/office/powerpoint/2010/main" val="116092545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33768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24306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254206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146721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442950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509616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933191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71433047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132532197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3593606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0B8D989-D273-47D4-A5F8-633BFBDEA010}" type="slidenum">
              <a:rPr lang="en-US" altLang="zh-CN"/>
              <a:pPr/>
              <a:t>‹#›</a:t>
            </a:fld>
            <a:endParaRPr lang="en-US" altLang="zh-CN"/>
          </a:p>
        </p:txBody>
      </p:sp>
    </p:spTree>
    <p:extLst>
      <p:ext uri="{BB962C8B-B14F-4D97-AF65-F5344CB8AC3E}">
        <p14:creationId xmlns:p14="http://schemas.microsoft.com/office/powerpoint/2010/main" val="216045495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62933429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25031589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383807284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2683288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38380733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70728547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240461206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94926166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42340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89288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pPr/>
              <a:t>‹#›</a:t>
            </a:fld>
            <a:endParaRPr lang="en-US" altLang="zh-CN"/>
          </a:p>
        </p:txBody>
      </p:sp>
    </p:spTree>
    <p:extLst>
      <p:ext uri="{BB962C8B-B14F-4D97-AF65-F5344CB8AC3E}">
        <p14:creationId xmlns:p14="http://schemas.microsoft.com/office/powerpoint/2010/main" val="165921693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05045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8175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9424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487381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471751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313131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951491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89998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376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54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pPr/>
              <a:t>‹#›</a:t>
            </a:fld>
            <a:endParaRPr lang="en-US" altLang="zh-CN"/>
          </a:p>
        </p:txBody>
      </p:sp>
    </p:spTree>
    <p:extLst>
      <p:ext uri="{BB962C8B-B14F-4D97-AF65-F5344CB8AC3E}">
        <p14:creationId xmlns:p14="http://schemas.microsoft.com/office/powerpoint/2010/main" val="120131484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142714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79441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202762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267122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43671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806906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305602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97729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55174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4765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pPr/>
              <a:t>‹#›</a:t>
            </a:fld>
            <a:endParaRPr lang="en-US" altLang="zh-CN"/>
          </a:p>
        </p:txBody>
      </p:sp>
    </p:spTree>
    <p:extLst>
      <p:ext uri="{BB962C8B-B14F-4D97-AF65-F5344CB8AC3E}">
        <p14:creationId xmlns:p14="http://schemas.microsoft.com/office/powerpoint/2010/main" val="420708473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0198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57316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62555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56912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3542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94577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850368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85431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417417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1011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pPr/>
              <a:t>‹#›</a:t>
            </a:fld>
            <a:endParaRPr lang="en-US" altLang="zh-CN"/>
          </a:p>
        </p:txBody>
      </p:sp>
    </p:spTree>
    <p:extLst>
      <p:ext uri="{BB962C8B-B14F-4D97-AF65-F5344CB8AC3E}">
        <p14:creationId xmlns:p14="http://schemas.microsoft.com/office/powerpoint/2010/main" val="23583370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963769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12054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7074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757237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60397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40770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510637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806879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25528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379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10ED0B56-B388-4BC4-A011-25A2000CEB89}" type="slidenum">
              <a:rPr lang="en-US" altLang="zh-CN"/>
              <a:pPr/>
              <a:t>‹#›</a:t>
            </a:fld>
            <a:endParaRPr lang="en-US" altLang="zh-CN"/>
          </a:p>
        </p:txBody>
      </p:sp>
    </p:spTree>
    <p:extLst>
      <p:ext uri="{BB962C8B-B14F-4D97-AF65-F5344CB8AC3E}">
        <p14:creationId xmlns:p14="http://schemas.microsoft.com/office/powerpoint/2010/main" val="22213595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pPr/>
              <a:t>‹#›</a:t>
            </a:fld>
            <a:endParaRPr lang="en-US" altLang="zh-CN"/>
          </a:p>
        </p:txBody>
      </p:sp>
    </p:spTree>
    <p:extLst>
      <p:ext uri="{BB962C8B-B14F-4D97-AF65-F5344CB8AC3E}">
        <p14:creationId xmlns:p14="http://schemas.microsoft.com/office/powerpoint/2010/main" val="160919032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839313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34096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27358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881678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806827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484959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1673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93965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8478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176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pPr/>
              <a:t>‹#›</a:t>
            </a:fld>
            <a:endParaRPr lang="en-US" altLang="zh-CN"/>
          </a:p>
        </p:txBody>
      </p:sp>
    </p:spTree>
    <p:extLst>
      <p:ext uri="{BB962C8B-B14F-4D97-AF65-F5344CB8AC3E}">
        <p14:creationId xmlns:p14="http://schemas.microsoft.com/office/powerpoint/2010/main" val="415951480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76804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2311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31018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11698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13146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677583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94473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75627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67556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6822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pPr/>
              <a:t>‹#›</a:t>
            </a:fld>
            <a:endParaRPr lang="en-US" altLang="zh-CN"/>
          </a:p>
        </p:txBody>
      </p:sp>
    </p:spTree>
    <p:extLst>
      <p:ext uri="{BB962C8B-B14F-4D97-AF65-F5344CB8AC3E}">
        <p14:creationId xmlns:p14="http://schemas.microsoft.com/office/powerpoint/2010/main" val="12095494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49125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51124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06986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21990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56068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47324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162291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58998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483523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229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pPr/>
              <a:t>‹#›</a:t>
            </a:fld>
            <a:endParaRPr lang="en-US" altLang="zh-CN"/>
          </a:p>
        </p:txBody>
      </p:sp>
    </p:spTree>
    <p:extLst>
      <p:ext uri="{BB962C8B-B14F-4D97-AF65-F5344CB8AC3E}">
        <p14:creationId xmlns:p14="http://schemas.microsoft.com/office/powerpoint/2010/main" val="358763169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156808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457809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630804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875687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499847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05205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06934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646943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4902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99260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pPr/>
              <a:t>‹#›</a:t>
            </a:fld>
            <a:endParaRPr lang="en-US" altLang="zh-CN"/>
          </a:p>
        </p:txBody>
      </p:sp>
    </p:spTree>
    <p:extLst>
      <p:ext uri="{BB962C8B-B14F-4D97-AF65-F5344CB8AC3E}">
        <p14:creationId xmlns:p14="http://schemas.microsoft.com/office/powerpoint/2010/main" val="25002772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926133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910160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936458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366439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62669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9903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16675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700237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8705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448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pPr/>
              <a:t>‹#›</a:t>
            </a:fld>
            <a:endParaRPr lang="en-US" altLang="zh-CN"/>
          </a:p>
        </p:txBody>
      </p:sp>
    </p:spTree>
    <p:extLst>
      <p:ext uri="{BB962C8B-B14F-4D97-AF65-F5344CB8AC3E}">
        <p14:creationId xmlns:p14="http://schemas.microsoft.com/office/powerpoint/2010/main" val="121496400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714979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93062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23677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18266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233495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776650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12034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822878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527476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9012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pPr/>
              <a:t>‹#›</a:t>
            </a:fld>
            <a:endParaRPr lang="en-US" altLang="zh-CN"/>
          </a:p>
        </p:txBody>
      </p:sp>
    </p:spTree>
    <p:extLst>
      <p:ext uri="{BB962C8B-B14F-4D97-AF65-F5344CB8AC3E}">
        <p14:creationId xmlns:p14="http://schemas.microsoft.com/office/powerpoint/2010/main" val="113531298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79089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34077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804227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11739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617338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575881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78729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17407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276710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5220682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pPr/>
              <a:t>‹#›</a:t>
            </a:fld>
            <a:endParaRPr lang="en-US" altLang="zh-CN"/>
          </a:p>
        </p:txBody>
      </p:sp>
    </p:spTree>
    <p:extLst>
      <p:ext uri="{BB962C8B-B14F-4D97-AF65-F5344CB8AC3E}">
        <p14:creationId xmlns:p14="http://schemas.microsoft.com/office/powerpoint/2010/main" val="319969743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0689126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04823582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67144136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41088061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41846374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54199197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26393311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32328568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22829692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6491051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86A2848E-E40C-4835-AE72-C6135DB8D884}" type="slidenum">
              <a:rPr lang="en-US" altLang="en-US"/>
              <a:pPr/>
              <a:t>‹#›</a:t>
            </a:fld>
            <a:endParaRPr lang="en-US" altLang="en-US"/>
          </a:p>
        </p:txBody>
      </p:sp>
    </p:spTree>
    <p:extLst>
      <p:ext uri="{BB962C8B-B14F-4D97-AF65-F5344CB8AC3E}">
        <p14:creationId xmlns:p14="http://schemas.microsoft.com/office/powerpoint/2010/main" val="333192977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01321255"/>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15849434"/>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1697561"/>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9432586"/>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18181499"/>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5682980"/>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97912845"/>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74987744"/>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74923996"/>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6846248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46736049-E6E3-4753-A228-1496B9523D5D}" type="slidenum">
              <a:rPr lang="en-US" altLang="en-US"/>
              <a:pPr/>
              <a:t>‹#›</a:t>
            </a:fld>
            <a:endParaRPr lang="en-US" altLang="en-US"/>
          </a:p>
        </p:txBody>
      </p:sp>
    </p:spTree>
    <p:extLst>
      <p:ext uri="{BB962C8B-B14F-4D97-AF65-F5344CB8AC3E}">
        <p14:creationId xmlns:p14="http://schemas.microsoft.com/office/powerpoint/2010/main" val="310192107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9112868"/>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56220967"/>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6786337"/>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6320129"/>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33325076"/>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02974608"/>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72567093"/>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30050583"/>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64972839"/>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5711764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4959CDAF-9CDC-4DD2-AA33-04E0B01D92FE}" type="slidenum">
              <a:rPr lang="en-US" altLang="zh-CN"/>
              <a:pPr/>
              <a:t>‹#›</a:t>
            </a:fld>
            <a:endParaRPr lang="en-US" altLang="zh-CN"/>
          </a:p>
        </p:txBody>
      </p:sp>
    </p:spTree>
    <p:extLst>
      <p:ext uri="{BB962C8B-B14F-4D97-AF65-F5344CB8AC3E}">
        <p14:creationId xmlns:p14="http://schemas.microsoft.com/office/powerpoint/2010/main" val="38523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8D1B31B5-55B0-488D-B198-8FE5C5F95B88}" type="slidenum">
              <a:rPr lang="en-US" altLang="en-US"/>
              <a:pPr/>
              <a:t>‹#›</a:t>
            </a:fld>
            <a:endParaRPr lang="en-US" altLang="en-US"/>
          </a:p>
        </p:txBody>
      </p:sp>
    </p:spTree>
    <p:extLst>
      <p:ext uri="{BB962C8B-B14F-4D97-AF65-F5344CB8AC3E}">
        <p14:creationId xmlns:p14="http://schemas.microsoft.com/office/powerpoint/2010/main" val="44498466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36555280"/>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996692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715028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521400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63041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48198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053316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25600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87473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85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F4FF7D5E-3DED-459A-89B1-D874AD08DC95}" type="slidenum">
              <a:rPr lang="en-US" altLang="en-US"/>
              <a:pPr/>
              <a:t>‹#›</a:t>
            </a:fld>
            <a:endParaRPr lang="en-US" altLang="en-US"/>
          </a:p>
        </p:txBody>
      </p:sp>
    </p:spTree>
    <p:extLst>
      <p:ext uri="{BB962C8B-B14F-4D97-AF65-F5344CB8AC3E}">
        <p14:creationId xmlns:p14="http://schemas.microsoft.com/office/powerpoint/2010/main" val="220428684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017918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006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130125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191690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289852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095508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472803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461485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705716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5897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8701C41E-8B6F-4223-B5BE-CAB2FC3C4708}" type="slidenum">
              <a:rPr lang="en-US" altLang="en-US"/>
              <a:pPr/>
              <a:t>‹#›</a:t>
            </a:fld>
            <a:endParaRPr lang="en-US" altLang="en-US"/>
          </a:p>
        </p:txBody>
      </p:sp>
    </p:spTree>
    <p:extLst>
      <p:ext uri="{BB962C8B-B14F-4D97-AF65-F5344CB8AC3E}">
        <p14:creationId xmlns:p14="http://schemas.microsoft.com/office/powerpoint/2010/main" val="328284232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636527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713579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615361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593247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54806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29831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359468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42656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733504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3415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AFEE42A9-1A63-4B25-8D44-1784A93F15A6}" type="slidenum">
              <a:rPr lang="en-US" altLang="en-US"/>
              <a:pPr/>
              <a:t>‹#›</a:t>
            </a:fld>
            <a:endParaRPr lang="en-US" altLang="en-US"/>
          </a:p>
        </p:txBody>
      </p:sp>
    </p:spTree>
    <p:extLst>
      <p:ext uri="{BB962C8B-B14F-4D97-AF65-F5344CB8AC3E}">
        <p14:creationId xmlns:p14="http://schemas.microsoft.com/office/powerpoint/2010/main" val="225787520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718872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76737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915378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58284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265345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397656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767997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061888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0625238"/>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7837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6343A219-B9BE-4F15-8AB3-348FC6EE2634}" type="slidenum">
              <a:rPr lang="en-US" altLang="en-US"/>
              <a:pPr/>
              <a:t>‹#›</a:t>
            </a:fld>
            <a:endParaRPr lang="en-US" altLang="en-US"/>
          </a:p>
        </p:txBody>
      </p:sp>
    </p:spTree>
    <p:extLst>
      <p:ext uri="{BB962C8B-B14F-4D97-AF65-F5344CB8AC3E}">
        <p14:creationId xmlns:p14="http://schemas.microsoft.com/office/powerpoint/2010/main" val="40946787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549635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823373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75711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399302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895985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329440287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378052603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322811654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158681258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3824302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0B940D4B-4694-4D4F-863A-BAEF54DB6078}" type="slidenum">
              <a:rPr lang="en-US" altLang="en-US"/>
              <a:pPr/>
              <a:t>‹#›</a:t>
            </a:fld>
            <a:endParaRPr lang="en-US" altLang="en-US"/>
          </a:p>
        </p:txBody>
      </p:sp>
    </p:spTree>
    <p:extLst>
      <p:ext uri="{BB962C8B-B14F-4D97-AF65-F5344CB8AC3E}">
        <p14:creationId xmlns:p14="http://schemas.microsoft.com/office/powerpoint/2010/main" val="1995785055"/>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97748876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356811936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78422869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156435926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2115146389"/>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758438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BA738B06-8DAA-488E-BD7A-470525B8E80C}" type="slidenum">
              <a:rPr lang="en-US" altLang="en-US"/>
              <a:pPr/>
              <a:t>‹#›</a:t>
            </a:fld>
            <a:endParaRPr lang="en-US" altLang="en-US"/>
          </a:p>
        </p:txBody>
      </p:sp>
    </p:spTree>
    <p:extLst>
      <p:ext uri="{BB962C8B-B14F-4D97-AF65-F5344CB8AC3E}">
        <p14:creationId xmlns:p14="http://schemas.microsoft.com/office/powerpoint/2010/main" val="2225074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0DF490D8-10FF-4140-BFA1-2B89A2002459}" type="slidenum">
              <a:rPr lang="en-US" altLang="en-US"/>
              <a:pPr/>
              <a:t>‹#›</a:t>
            </a:fld>
            <a:endParaRPr lang="en-US" altLang="en-US"/>
          </a:p>
        </p:txBody>
      </p:sp>
    </p:spTree>
    <p:extLst>
      <p:ext uri="{BB962C8B-B14F-4D97-AF65-F5344CB8AC3E}">
        <p14:creationId xmlns:p14="http://schemas.microsoft.com/office/powerpoint/2010/main" val="29939665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DAFAF92-5802-42E3-ACB4-0B019979C430}" type="slidenum">
              <a:rPr lang="en-US" altLang="en-US"/>
              <a:pPr/>
              <a:t>‹#›</a:t>
            </a:fld>
            <a:endParaRPr lang="en-US" altLang="en-US"/>
          </a:p>
        </p:txBody>
      </p:sp>
    </p:spTree>
    <p:extLst>
      <p:ext uri="{BB962C8B-B14F-4D97-AF65-F5344CB8AC3E}">
        <p14:creationId xmlns:p14="http://schemas.microsoft.com/office/powerpoint/2010/main" val="1218963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3B1F54F6-3EE5-454F-B80F-82E78203213A}" type="slidenum">
              <a:rPr lang="en-US" altLang="en-US"/>
              <a:pPr/>
              <a:t>‹#›</a:t>
            </a:fld>
            <a:endParaRPr lang="en-US" altLang="en-US"/>
          </a:p>
        </p:txBody>
      </p:sp>
    </p:spTree>
    <p:extLst>
      <p:ext uri="{BB962C8B-B14F-4D97-AF65-F5344CB8AC3E}">
        <p14:creationId xmlns:p14="http://schemas.microsoft.com/office/powerpoint/2010/main" val="117725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4B573BCE-DD08-40DC-948B-00D40DEBB541}" type="slidenum">
              <a:rPr lang="en-US" altLang="zh-CN"/>
              <a:pPr/>
              <a:t>‹#›</a:t>
            </a:fld>
            <a:endParaRPr lang="en-US" altLang="zh-CN"/>
          </a:p>
        </p:txBody>
      </p:sp>
    </p:spTree>
    <p:extLst>
      <p:ext uri="{BB962C8B-B14F-4D97-AF65-F5344CB8AC3E}">
        <p14:creationId xmlns:p14="http://schemas.microsoft.com/office/powerpoint/2010/main" val="4011611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7FA3FD3-64E4-4086-ABA5-F056FC7A06C2}" type="slidenum">
              <a:rPr lang="en-US" altLang="en-US"/>
              <a:pPr/>
              <a:t>‹#›</a:t>
            </a:fld>
            <a:endParaRPr lang="en-US" altLang="en-US"/>
          </a:p>
        </p:txBody>
      </p:sp>
    </p:spTree>
    <p:extLst>
      <p:ext uri="{BB962C8B-B14F-4D97-AF65-F5344CB8AC3E}">
        <p14:creationId xmlns:p14="http://schemas.microsoft.com/office/powerpoint/2010/main" val="2069874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84 w 5740"/>
                <a:gd name="T1" fmla="*/ 2 h 4316"/>
                <a:gd name="T2" fmla="*/ 0 w 5740"/>
                <a:gd name="T3" fmla="*/ 2 h 4316"/>
                <a:gd name="T4" fmla="*/ 0 w 5740"/>
                <a:gd name="T5" fmla="*/ 0 h 4316"/>
                <a:gd name="T6" fmla="*/ 5884 w 5740"/>
                <a:gd name="T7" fmla="*/ 0 h 4316"/>
                <a:gd name="T8" fmla="*/ 5884 w 5740"/>
                <a:gd name="T9" fmla="*/ 2 h 4316"/>
                <a:gd name="T10" fmla="*/ 5884 w 5740"/>
                <a:gd name="T11" fmla="*/ 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1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7 w 382"/>
                  <a:gd name="T19" fmla="*/ 96 h 96"/>
                  <a:gd name="T20" fmla="*/ 271 w 382"/>
                  <a:gd name="T21" fmla="*/ 90 h 96"/>
                  <a:gd name="T22" fmla="*/ 319 w 382"/>
                  <a:gd name="T23" fmla="*/ 84 h 96"/>
                  <a:gd name="T24" fmla="*/ 360 w 382"/>
                  <a:gd name="T25" fmla="*/ 66 h 96"/>
                  <a:gd name="T26" fmla="*/ 390 w 382"/>
                  <a:gd name="T27" fmla="*/ 42 h 96"/>
                  <a:gd name="T28" fmla="*/ 384 w 382"/>
                  <a:gd name="T29" fmla="*/ 42 h 96"/>
                  <a:gd name="T30" fmla="*/ 354 w 382"/>
                  <a:gd name="T31" fmla="*/ 66 h 96"/>
                  <a:gd name="T32" fmla="*/ 313 w 382"/>
                  <a:gd name="T33" fmla="*/ 78 h 96"/>
                  <a:gd name="T34" fmla="*/ 271 w 382"/>
                  <a:gd name="T35" fmla="*/ 90 h 96"/>
                  <a:gd name="T36" fmla="*/ 217 w 382"/>
                  <a:gd name="T37" fmla="*/ 96 h 96"/>
                  <a:gd name="T38" fmla="*/ 21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7 w 185"/>
                  <a:gd name="T5" fmla="*/ 36 h 210"/>
                  <a:gd name="T6" fmla="*/ 163 w 185"/>
                  <a:gd name="T7" fmla="*/ 72 h 210"/>
                  <a:gd name="T8" fmla="*/ 169 w 185"/>
                  <a:gd name="T9" fmla="*/ 90 h 210"/>
                  <a:gd name="T10" fmla="*/ 175 w 185"/>
                  <a:gd name="T11" fmla="*/ 114 h 210"/>
                  <a:gd name="T12" fmla="*/ 169 w 185"/>
                  <a:gd name="T13" fmla="*/ 138 h 210"/>
                  <a:gd name="T14" fmla="*/ 157 w 185"/>
                  <a:gd name="T15" fmla="*/ 162 h 210"/>
                  <a:gd name="T16" fmla="*/ 127 w 185"/>
                  <a:gd name="T17" fmla="*/ 180 h 210"/>
                  <a:gd name="T18" fmla="*/ 90 w 185"/>
                  <a:gd name="T19" fmla="*/ 198 h 210"/>
                  <a:gd name="T20" fmla="*/ 104 w 185"/>
                  <a:gd name="T21" fmla="*/ 210 h 210"/>
                  <a:gd name="T22" fmla="*/ 139 w 185"/>
                  <a:gd name="T23" fmla="*/ 192 h 210"/>
                  <a:gd name="T24" fmla="*/ 169 w 185"/>
                  <a:gd name="T25" fmla="*/ 168 h 210"/>
                  <a:gd name="T26" fmla="*/ 187 w 185"/>
                  <a:gd name="T27" fmla="*/ 144 h 210"/>
                  <a:gd name="T28" fmla="*/ 193 w 185"/>
                  <a:gd name="T29" fmla="*/ 114 h 210"/>
                  <a:gd name="T30" fmla="*/ 187 w 185"/>
                  <a:gd name="T31" fmla="*/ 90 h 210"/>
                  <a:gd name="T32" fmla="*/ 181 w 185"/>
                  <a:gd name="T33" fmla="*/ 66 h 210"/>
                  <a:gd name="T34" fmla="*/ 163 w 185"/>
                  <a:gd name="T35" fmla="*/ 48 h 210"/>
                  <a:gd name="T36" fmla="*/ 13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9" name="Rectangle 69"/>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0" name="Rectangle 70"/>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13FA8F88-DC99-492E-81B7-5583FEE5DDCB}" type="slidenum">
              <a:rPr lang="en-US" altLang="en-US"/>
              <a:pPr/>
              <a:t>‹#›</a:t>
            </a:fld>
            <a:endParaRPr lang="en-US" altLang="en-US"/>
          </a:p>
        </p:txBody>
      </p:sp>
    </p:spTree>
    <p:extLst>
      <p:ext uri="{BB962C8B-B14F-4D97-AF65-F5344CB8AC3E}">
        <p14:creationId xmlns:p14="http://schemas.microsoft.com/office/powerpoint/2010/main" val="3203563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6"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62015A93-C14E-4A90-AC75-05840EEF1995}" type="slidenum">
              <a:rPr lang="en-US" altLang="en-US"/>
              <a:pPr/>
              <a:t>‹#›</a:t>
            </a:fld>
            <a:endParaRPr lang="en-US" altLang="en-US"/>
          </a:p>
        </p:txBody>
      </p:sp>
    </p:spTree>
    <p:extLst>
      <p:ext uri="{BB962C8B-B14F-4D97-AF65-F5344CB8AC3E}">
        <p14:creationId xmlns:p14="http://schemas.microsoft.com/office/powerpoint/2010/main" val="8863059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6"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8BC0EC5-A965-4F70-9DA0-E34BD146FD6E}" type="slidenum">
              <a:rPr lang="en-US" altLang="en-US"/>
              <a:pPr/>
              <a:t>‹#›</a:t>
            </a:fld>
            <a:endParaRPr lang="en-US" altLang="en-US"/>
          </a:p>
        </p:txBody>
      </p:sp>
    </p:spTree>
    <p:extLst>
      <p:ext uri="{BB962C8B-B14F-4D97-AF65-F5344CB8AC3E}">
        <p14:creationId xmlns:p14="http://schemas.microsoft.com/office/powerpoint/2010/main" val="3417347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D651B1F-BA25-4D3A-B92F-C71484B005EC}" type="slidenum">
              <a:rPr lang="en-US" altLang="en-US"/>
              <a:pPr/>
              <a:t>‹#›</a:t>
            </a:fld>
            <a:endParaRPr lang="en-US" altLang="en-US"/>
          </a:p>
        </p:txBody>
      </p:sp>
    </p:spTree>
    <p:extLst>
      <p:ext uri="{BB962C8B-B14F-4D97-AF65-F5344CB8AC3E}">
        <p14:creationId xmlns:p14="http://schemas.microsoft.com/office/powerpoint/2010/main" val="27335469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8"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9"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2EEFCC3-4BF7-4B41-A273-74D5A8CED819}" type="slidenum">
              <a:rPr lang="en-US" altLang="en-US"/>
              <a:pPr/>
              <a:t>‹#›</a:t>
            </a:fld>
            <a:endParaRPr lang="en-US" altLang="en-US"/>
          </a:p>
        </p:txBody>
      </p:sp>
    </p:spTree>
    <p:extLst>
      <p:ext uri="{BB962C8B-B14F-4D97-AF65-F5344CB8AC3E}">
        <p14:creationId xmlns:p14="http://schemas.microsoft.com/office/powerpoint/2010/main" val="1482443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4"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5"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ED1A8D0C-B520-44C5-ABE3-A3B3F09ABE78}" type="slidenum">
              <a:rPr lang="en-US" altLang="en-US"/>
              <a:pPr/>
              <a:t>‹#›</a:t>
            </a:fld>
            <a:endParaRPr lang="en-US" altLang="en-US"/>
          </a:p>
        </p:txBody>
      </p:sp>
    </p:spTree>
    <p:extLst>
      <p:ext uri="{BB962C8B-B14F-4D97-AF65-F5344CB8AC3E}">
        <p14:creationId xmlns:p14="http://schemas.microsoft.com/office/powerpoint/2010/main" val="10391455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3"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4"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085448E0-6BF4-423F-9BD6-3352DDD82C65}" type="slidenum">
              <a:rPr lang="en-US" altLang="en-US"/>
              <a:pPr/>
              <a:t>‹#›</a:t>
            </a:fld>
            <a:endParaRPr lang="en-US" altLang="en-US"/>
          </a:p>
        </p:txBody>
      </p:sp>
    </p:spTree>
    <p:extLst>
      <p:ext uri="{BB962C8B-B14F-4D97-AF65-F5344CB8AC3E}">
        <p14:creationId xmlns:p14="http://schemas.microsoft.com/office/powerpoint/2010/main" val="4214286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3800667-065E-47A6-83A7-1BDD3C948D48}" type="slidenum">
              <a:rPr lang="en-US" altLang="en-US"/>
              <a:pPr/>
              <a:t>‹#›</a:t>
            </a:fld>
            <a:endParaRPr lang="en-US" altLang="en-US"/>
          </a:p>
        </p:txBody>
      </p:sp>
    </p:spTree>
    <p:extLst>
      <p:ext uri="{BB962C8B-B14F-4D97-AF65-F5344CB8AC3E}">
        <p14:creationId xmlns:p14="http://schemas.microsoft.com/office/powerpoint/2010/main" val="3565531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76B832D3-335F-4E3F-888B-AF65AA832675}" type="slidenum">
              <a:rPr lang="en-US" altLang="en-US"/>
              <a:pPr/>
              <a:t>‹#›</a:t>
            </a:fld>
            <a:endParaRPr lang="en-US" altLang="en-US"/>
          </a:p>
        </p:txBody>
      </p:sp>
    </p:spTree>
    <p:extLst>
      <p:ext uri="{BB962C8B-B14F-4D97-AF65-F5344CB8AC3E}">
        <p14:creationId xmlns:p14="http://schemas.microsoft.com/office/powerpoint/2010/main" val="260002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00E4EBD-ADC6-4818-A145-601AF435ADEA}" type="slidenum">
              <a:rPr lang="en-US" altLang="zh-CN"/>
              <a:pPr/>
              <a:t>‹#›</a:t>
            </a:fld>
            <a:endParaRPr lang="en-US" altLang="zh-CN"/>
          </a:p>
        </p:txBody>
      </p:sp>
    </p:spTree>
    <p:extLst>
      <p:ext uri="{BB962C8B-B14F-4D97-AF65-F5344CB8AC3E}">
        <p14:creationId xmlns:p14="http://schemas.microsoft.com/office/powerpoint/2010/main" val="1687014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6"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52CD029-7D2B-4CAD-A9D3-02E2BE746326}" type="slidenum">
              <a:rPr lang="en-US" altLang="en-US"/>
              <a:pPr/>
              <a:t>‹#›</a:t>
            </a:fld>
            <a:endParaRPr lang="en-US" altLang="en-US"/>
          </a:p>
        </p:txBody>
      </p:sp>
    </p:spTree>
    <p:extLst>
      <p:ext uri="{BB962C8B-B14F-4D97-AF65-F5344CB8AC3E}">
        <p14:creationId xmlns:p14="http://schemas.microsoft.com/office/powerpoint/2010/main" val="4029174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5"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6"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95825F78-754B-464C-849F-DBF0E44DD323}" type="slidenum">
              <a:rPr lang="en-US" altLang="en-US"/>
              <a:pPr/>
              <a:t>‹#›</a:t>
            </a:fld>
            <a:endParaRPr lang="en-US" altLang="en-US"/>
          </a:p>
        </p:txBody>
      </p:sp>
    </p:spTree>
    <p:extLst>
      <p:ext uri="{BB962C8B-B14F-4D97-AF65-F5344CB8AC3E}">
        <p14:creationId xmlns:p14="http://schemas.microsoft.com/office/powerpoint/2010/main" val="20728992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2C4EA8E-A658-45CC-814B-2B21645C3E57}" type="slidenum">
              <a:rPr lang="en-US" altLang="en-US"/>
              <a:pPr/>
              <a:t>‹#›</a:t>
            </a:fld>
            <a:endParaRPr lang="en-US" altLang="en-US"/>
          </a:p>
        </p:txBody>
      </p:sp>
    </p:spTree>
    <p:extLst>
      <p:ext uri="{BB962C8B-B14F-4D97-AF65-F5344CB8AC3E}">
        <p14:creationId xmlns:p14="http://schemas.microsoft.com/office/powerpoint/2010/main" val="883171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8"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9"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5BD3D3A6-D643-4CCD-8F1F-3C9BEA4CC26F}" type="slidenum">
              <a:rPr lang="en-US" altLang="en-US"/>
              <a:pPr/>
              <a:t>‹#›</a:t>
            </a:fld>
            <a:endParaRPr lang="en-US" altLang="en-US"/>
          </a:p>
        </p:txBody>
      </p:sp>
    </p:spTree>
    <p:extLst>
      <p:ext uri="{BB962C8B-B14F-4D97-AF65-F5344CB8AC3E}">
        <p14:creationId xmlns:p14="http://schemas.microsoft.com/office/powerpoint/2010/main" val="2653649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6" name="Rectangle 68"/>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lgn="l">
              <a:defRPr/>
            </a:lvl1pPr>
          </a:lstStyle>
          <a:p>
            <a:endParaRPr lang="en-US" altLang="en-US"/>
          </a:p>
        </p:txBody>
      </p:sp>
      <p:sp>
        <p:nvSpPr>
          <p:cNvPr id="7" name="Rectangle 69"/>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4AC46B8-AE20-4951-9CF4-4F11DE2B65D9}" type="slidenum">
              <a:rPr lang="en-US" altLang="en-US"/>
              <a:pPr/>
              <a:t>‹#›</a:t>
            </a:fld>
            <a:endParaRPr lang="en-US" altLang="en-US"/>
          </a:p>
        </p:txBody>
      </p:sp>
    </p:spTree>
    <p:extLst>
      <p:ext uri="{BB962C8B-B14F-4D97-AF65-F5344CB8AC3E}">
        <p14:creationId xmlns:p14="http://schemas.microsoft.com/office/powerpoint/2010/main" val="2345020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4BDF7650-31EF-430A-8347-F44B1555157C}" type="slidenum">
              <a:rPr lang="en-US" altLang="en-US"/>
              <a:pPr/>
              <a:t>‹#›</a:t>
            </a:fld>
            <a:endParaRPr lang="en-US" altLang="en-US"/>
          </a:p>
        </p:txBody>
      </p:sp>
    </p:spTree>
    <p:extLst>
      <p:ext uri="{BB962C8B-B14F-4D97-AF65-F5344CB8AC3E}">
        <p14:creationId xmlns:p14="http://schemas.microsoft.com/office/powerpoint/2010/main" val="6759599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286C67F8-91B8-4C48-B2CC-E2AEF9B7DBE7}" type="slidenum">
              <a:rPr lang="en-US" altLang="en-US"/>
              <a:pPr/>
              <a:t>‹#›</a:t>
            </a:fld>
            <a:endParaRPr lang="en-US" altLang="en-US"/>
          </a:p>
        </p:txBody>
      </p:sp>
    </p:spTree>
    <p:extLst>
      <p:ext uri="{BB962C8B-B14F-4D97-AF65-F5344CB8AC3E}">
        <p14:creationId xmlns:p14="http://schemas.microsoft.com/office/powerpoint/2010/main" val="23276151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C64CC9B3-F9FF-474B-BCF4-94E535865740}" type="slidenum">
              <a:rPr lang="en-US" altLang="en-US"/>
              <a:pPr/>
              <a:t>‹#›</a:t>
            </a:fld>
            <a:endParaRPr lang="en-US" altLang="en-US"/>
          </a:p>
        </p:txBody>
      </p:sp>
    </p:spTree>
    <p:extLst>
      <p:ext uri="{BB962C8B-B14F-4D97-AF65-F5344CB8AC3E}">
        <p14:creationId xmlns:p14="http://schemas.microsoft.com/office/powerpoint/2010/main" val="9541802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6"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7" name="Slide Number Placeholder 5"/>
          <p:cNvSpPr>
            <a:spLocks noGrp="1"/>
          </p:cNvSpPr>
          <p:nvPr>
            <p:ph type="sldNum" sz="quarter" idx="12"/>
          </p:nvPr>
        </p:nvSpPr>
        <p:spPr/>
        <p:txBody>
          <a:bodyPr/>
          <a:lstStyle>
            <a:lvl1pPr eaLnBrk="0" hangingPunct="0">
              <a:defRPr>
                <a:latin typeface="Arial" pitchFamily="34" charset="0"/>
              </a:defRPr>
            </a:lvl1pPr>
          </a:lstStyle>
          <a:p>
            <a:fld id="{2AAADA22-1412-44EA-9FBA-7B385223AC2E}" type="slidenum">
              <a:rPr lang="en-US" altLang="en-US"/>
              <a:pPr/>
              <a:t>‹#›</a:t>
            </a:fld>
            <a:endParaRPr lang="en-US" altLang="en-US"/>
          </a:p>
        </p:txBody>
      </p:sp>
    </p:spTree>
    <p:extLst>
      <p:ext uri="{BB962C8B-B14F-4D97-AF65-F5344CB8AC3E}">
        <p14:creationId xmlns:p14="http://schemas.microsoft.com/office/powerpoint/2010/main" val="13010306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8"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9" name="Slide Number Placeholder 5"/>
          <p:cNvSpPr>
            <a:spLocks noGrp="1"/>
          </p:cNvSpPr>
          <p:nvPr>
            <p:ph type="sldNum" sz="quarter" idx="12"/>
          </p:nvPr>
        </p:nvSpPr>
        <p:spPr/>
        <p:txBody>
          <a:bodyPr/>
          <a:lstStyle>
            <a:lvl1pPr eaLnBrk="0" hangingPunct="0">
              <a:defRPr>
                <a:latin typeface="Arial" pitchFamily="34" charset="0"/>
              </a:defRPr>
            </a:lvl1pPr>
          </a:lstStyle>
          <a:p>
            <a:fld id="{4AFD5817-0750-4C8D-8223-62FEF45B1872}" type="slidenum">
              <a:rPr lang="en-US" altLang="en-US"/>
              <a:pPr/>
              <a:t>‹#›</a:t>
            </a:fld>
            <a:endParaRPr lang="en-US" altLang="en-US"/>
          </a:p>
        </p:txBody>
      </p:sp>
    </p:spTree>
    <p:extLst>
      <p:ext uri="{BB962C8B-B14F-4D97-AF65-F5344CB8AC3E}">
        <p14:creationId xmlns:p14="http://schemas.microsoft.com/office/powerpoint/2010/main" val="248464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F6940C5-B439-472B-A9D8-3CB1563ADEEE}" type="slidenum">
              <a:rPr lang="en-US" altLang="zh-CN"/>
              <a:pPr/>
              <a:t>‹#›</a:t>
            </a:fld>
            <a:endParaRPr lang="en-US" altLang="zh-CN"/>
          </a:p>
        </p:txBody>
      </p:sp>
    </p:spTree>
    <p:extLst>
      <p:ext uri="{BB962C8B-B14F-4D97-AF65-F5344CB8AC3E}">
        <p14:creationId xmlns:p14="http://schemas.microsoft.com/office/powerpoint/2010/main" val="129724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4"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5" name="Slide Number Placeholder 5"/>
          <p:cNvSpPr>
            <a:spLocks noGrp="1"/>
          </p:cNvSpPr>
          <p:nvPr>
            <p:ph type="sldNum" sz="quarter" idx="12"/>
          </p:nvPr>
        </p:nvSpPr>
        <p:spPr/>
        <p:txBody>
          <a:bodyPr/>
          <a:lstStyle>
            <a:lvl1pPr eaLnBrk="0" hangingPunct="0">
              <a:defRPr>
                <a:latin typeface="Arial" pitchFamily="34" charset="0"/>
              </a:defRPr>
            </a:lvl1pPr>
          </a:lstStyle>
          <a:p>
            <a:fld id="{0ED8DFBA-69D5-41C8-AD92-4B05F94CA5EB}" type="slidenum">
              <a:rPr lang="en-US" altLang="en-US"/>
              <a:pPr/>
              <a:t>‹#›</a:t>
            </a:fld>
            <a:endParaRPr lang="en-US" altLang="en-US"/>
          </a:p>
        </p:txBody>
      </p:sp>
    </p:spTree>
    <p:extLst>
      <p:ext uri="{BB962C8B-B14F-4D97-AF65-F5344CB8AC3E}">
        <p14:creationId xmlns:p14="http://schemas.microsoft.com/office/powerpoint/2010/main" val="26667980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3"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4" name="Slide Number Placeholder 5"/>
          <p:cNvSpPr>
            <a:spLocks noGrp="1"/>
          </p:cNvSpPr>
          <p:nvPr>
            <p:ph type="sldNum" sz="quarter" idx="12"/>
          </p:nvPr>
        </p:nvSpPr>
        <p:spPr/>
        <p:txBody>
          <a:bodyPr/>
          <a:lstStyle>
            <a:lvl1pPr eaLnBrk="0" hangingPunct="0">
              <a:defRPr>
                <a:latin typeface="Arial" pitchFamily="34" charset="0"/>
              </a:defRPr>
            </a:lvl1pPr>
          </a:lstStyle>
          <a:p>
            <a:fld id="{868C1CE6-C203-4E8A-8285-D813649D9F1E}" type="slidenum">
              <a:rPr lang="en-US" altLang="en-US"/>
              <a:pPr/>
              <a:t>‹#›</a:t>
            </a:fld>
            <a:endParaRPr lang="en-US" altLang="en-US"/>
          </a:p>
        </p:txBody>
      </p:sp>
    </p:spTree>
    <p:extLst>
      <p:ext uri="{BB962C8B-B14F-4D97-AF65-F5344CB8AC3E}">
        <p14:creationId xmlns:p14="http://schemas.microsoft.com/office/powerpoint/2010/main" val="2303454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6"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7" name="Slide Number Placeholder 5"/>
          <p:cNvSpPr>
            <a:spLocks noGrp="1"/>
          </p:cNvSpPr>
          <p:nvPr>
            <p:ph type="sldNum" sz="quarter" idx="12"/>
          </p:nvPr>
        </p:nvSpPr>
        <p:spPr/>
        <p:txBody>
          <a:bodyPr/>
          <a:lstStyle>
            <a:lvl1pPr eaLnBrk="0" hangingPunct="0">
              <a:defRPr>
                <a:latin typeface="Arial" pitchFamily="34" charset="0"/>
              </a:defRPr>
            </a:lvl1pPr>
          </a:lstStyle>
          <a:p>
            <a:fld id="{3D82B973-AD7A-450D-9B6B-6717CFCD28EB}" type="slidenum">
              <a:rPr lang="en-US" altLang="en-US"/>
              <a:pPr/>
              <a:t>‹#›</a:t>
            </a:fld>
            <a:endParaRPr lang="en-US" altLang="en-US"/>
          </a:p>
        </p:txBody>
      </p:sp>
    </p:spTree>
    <p:extLst>
      <p:ext uri="{BB962C8B-B14F-4D97-AF65-F5344CB8AC3E}">
        <p14:creationId xmlns:p14="http://schemas.microsoft.com/office/powerpoint/2010/main" val="22606171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6"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7" name="Slide Number Placeholder 5"/>
          <p:cNvSpPr>
            <a:spLocks noGrp="1"/>
          </p:cNvSpPr>
          <p:nvPr>
            <p:ph type="sldNum" sz="quarter" idx="12"/>
          </p:nvPr>
        </p:nvSpPr>
        <p:spPr/>
        <p:txBody>
          <a:bodyPr/>
          <a:lstStyle>
            <a:lvl1pPr eaLnBrk="0" hangingPunct="0">
              <a:defRPr>
                <a:latin typeface="Arial" pitchFamily="34" charset="0"/>
              </a:defRPr>
            </a:lvl1pPr>
          </a:lstStyle>
          <a:p>
            <a:fld id="{75041410-1C58-495A-9F29-106280BBB2DD}" type="slidenum">
              <a:rPr lang="en-US" altLang="en-US"/>
              <a:pPr/>
              <a:t>‹#›</a:t>
            </a:fld>
            <a:endParaRPr lang="en-US" altLang="en-US"/>
          </a:p>
        </p:txBody>
      </p:sp>
    </p:spTree>
    <p:extLst>
      <p:ext uri="{BB962C8B-B14F-4D97-AF65-F5344CB8AC3E}">
        <p14:creationId xmlns:p14="http://schemas.microsoft.com/office/powerpoint/2010/main" val="1715316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B0BE26F1-315B-4205-A643-FE80512B7285}" type="slidenum">
              <a:rPr lang="en-US" altLang="en-US"/>
              <a:pPr/>
              <a:t>‹#›</a:t>
            </a:fld>
            <a:endParaRPr lang="en-US" altLang="en-US"/>
          </a:p>
        </p:txBody>
      </p:sp>
    </p:spTree>
    <p:extLst>
      <p:ext uri="{BB962C8B-B14F-4D97-AF65-F5344CB8AC3E}">
        <p14:creationId xmlns:p14="http://schemas.microsoft.com/office/powerpoint/2010/main" val="29043074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pitchFamily="34" charse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atin typeface="Arial" pitchFamily="34" charse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atin typeface="Arial" pitchFamily="34" charset="0"/>
              </a:defRPr>
            </a:lvl1pPr>
          </a:lstStyle>
          <a:p>
            <a:fld id="{A8E19DF3-7436-402C-9A2F-47A1229B7174}" type="slidenum">
              <a:rPr lang="en-US" altLang="en-US"/>
              <a:pPr/>
              <a:t>‹#›</a:t>
            </a:fld>
            <a:endParaRPr lang="en-US" altLang="en-US"/>
          </a:p>
        </p:txBody>
      </p:sp>
    </p:spTree>
    <p:extLst>
      <p:ext uri="{BB962C8B-B14F-4D97-AF65-F5344CB8AC3E}">
        <p14:creationId xmlns:p14="http://schemas.microsoft.com/office/powerpoint/2010/main" val="39759373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sp>
        <p:nvSpPr>
          <p:cNvPr id="30728" name="Rectangle 8"/>
          <p:cNvSpPr>
            <a:spLocks noGrp="1" noChangeArrowheads="1"/>
          </p:cNvSpPr>
          <p:nvPr>
            <p:ph type="subTitle" idx="1"/>
          </p:nvPr>
        </p:nvSpPr>
        <p:spPr>
          <a:xfrm>
            <a:off x="4673600" y="2927350"/>
            <a:ext cx="40132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3073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ltLang="zh-CN"/>
          </a:p>
        </p:txBody>
      </p:sp>
      <p:sp>
        <p:nvSpPr>
          <p:cNvPr id="11" name="Rectangle 10"/>
          <p:cNvSpPr>
            <a:spLocks noGrp="1" noChangeArrowheads="1"/>
          </p:cNvSpPr>
          <p:nvPr>
            <p:ph type="ftr" sz="quarter" idx="11"/>
          </p:nvPr>
        </p:nvSpPr>
        <p:spPr/>
        <p:txBody>
          <a:bodyPr/>
          <a:lstStyle>
            <a:lvl1pPr algn="r">
              <a:defRPr/>
            </a:lvl1pPr>
          </a:lstStyle>
          <a:p>
            <a:endParaRPr lang="en-US" altLang="zh-CN"/>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47DC6DD7-C768-4A5E-8905-5A48E71509A8}" type="slidenum">
              <a:rPr lang="en-US" altLang="zh-CN"/>
              <a:pPr/>
              <a:t>‹#›</a:t>
            </a:fld>
            <a:endParaRPr lang="en-US" altLang="zh-CN"/>
          </a:p>
        </p:txBody>
      </p:sp>
    </p:spTree>
    <p:extLst>
      <p:ext uri="{BB962C8B-B14F-4D97-AF65-F5344CB8AC3E}">
        <p14:creationId xmlns:p14="http://schemas.microsoft.com/office/powerpoint/2010/main" val="837166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27F59D30-1904-4FA0-9067-3CED9928992F}" type="slidenum">
              <a:rPr lang="en-US" altLang="zh-CN"/>
              <a:pPr/>
              <a:t>‹#›</a:t>
            </a:fld>
            <a:endParaRPr lang="en-US" altLang="zh-CN"/>
          </a:p>
        </p:txBody>
      </p:sp>
    </p:spTree>
    <p:extLst>
      <p:ext uri="{BB962C8B-B14F-4D97-AF65-F5344CB8AC3E}">
        <p14:creationId xmlns:p14="http://schemas.microsoft.com/office/powerpoint/2010/main" val="14827275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zh-CN"/>
          </a:p>
        </p:txBody>
      </p:sp>
      <p:sp>
        <p:nvSpPr>
          <p:cNvPr id="5" name="Rectangle 12"/>
          <p:cNvSpPr>
            <a:spLocks noGrp="1" noChangeArrowheads="1"/>
          </p:cNvSpPr>
          <p:nvPr>
            <p:ph type="ftr" sz="quarter" idx="11"/>
          </p:nvPr>
        </p:nvSpPr>
        <p:spPr>
          <a:ln/>
        </p:spPr>
        <p:txBody>
          <a:bodyPr/>
          <a:lstStyle>
            <a:lvl1pPr>
              <a:defRPr/>
            </a:lvl1pPr>
          </a:lstStyle>
          <a:p>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5A1628ED-4777-4B3F-85FD-107B882F24CD}" type="slidenum">
              <a:rPr lang="en-US" altLang="zh-CN"/>
              <a:pPr/>
              <a:t>‹#›</a:t>
            </a:fld>
            <a:endParaRPr lang="en-US" altLang="zh-CN"/>
          </a:p>
        </p:txBody>
      </p:sp>
    </p:spTree>
    <p:extLst>
      <p:ext uri="{BB962C8B-B14F-4D97-AF65-F5344CB8AC3E}">
        <p14:creationId xmlns:p14="http://schemas.microsoft.com/office/powerpoint/2010/main" val="191835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zh-CN"/>
          </a:p>
        </p:txBody>
      </p:sp>
      <p:sp>
        <p:nvSpPr>
          <p:cNvPr id="6" name="Rectangle 12"/>
          <p:cNvSpPr>
            <a:spLocks noGrp="1" noChangeArrowheads="1"/>
          </p:cNvSpPr>
          <p:nvPr>
            <p:ph type="ftr" sz="quarter" idx="11"/>
          </p:nvPr>
        </p:nvSpPr>
        <p:spPr>
          <a:ln/>
        </p:spPr>
        <p:txBody>
          <a:bodyPr/>
          <a:lstStyle>
            <a:lvl1pPr>
              <a:defRPr/>
            </a:lvl1pPr>
          </a:lstStyle>
          <a:p>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AFA100B4-DD14-45C9-9317-B0DA8051BF88}" type="slidenum">
              <a:rPr lang="en-US" altLang="zh-CN"/>
              <a:pPr/>
              <a:t>‹#›</a:t>
            </a:fld>
            <a:endParaRPr lang="en-US" altLang="zh-CN"/>
          </a:p>
        </p:txBody>
      </p:sp>
    </p:spTree>
    <p:extLst>
      <p:ext uri="{BB962C8B-B14F-4D97-AF65-F5344CB8AC3E}">
        <p14:creationId xmlns:p14="http://schemas.microsoft.com/office/powerpoint/2010/main" val="4072589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7.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19.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20.xml"/><Relationship Id="rId1"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4.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83.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7.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8.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9.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0.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1.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340.xml"/><Relationship Id="rId1" Type="http://schemas.openxmlformats.org/officeDocument/2006/relationships/slideLayout" Target="../slideLayouts/slideLayout339.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43.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5" Type="http://schemas.openxmlformats.org/officeDocument/2006/relationships/theme" Target="../theme/theme33.xml"/><Relationship Id="rId4" Type="http://schemas.openxmlformats.org/officeDocument/2006/relationships/slideLayout" Target="../slideLayouts/slideLayout34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4.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vmlDrawing" Target="../drawings/vmlDrawing1.v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5.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oleObject" Target="../embeddings/oleObject1.bin"/></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theme" Target="../theme/theme36.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image" Target="../media/image5.jpe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7.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image" Target="../media/image7.jpeg"/></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93.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5" Type="http://schemas.openxmlformats.org/officeDocument/2006/relationships/theme" Target="../theme/theme38.xml"/><Relationship Id="rId4" Type="http://schemas.openxmlformats.org/officeDocument/2006/relationships/slideLayout" Target="../slideLayouts/slideLayout394.xml"/></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397.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5" Type="http://schemas.openxmlformats.org/officeDocument/2006/relationships/theme" Target="../theme/theme39.xml"/><Relationship Id="rId4" Type="http://schemas.openxmlformats.org/officeDocument/2006/relationships/slideLayout" Target="../slideLayouts/slideLayout3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slideLayout" Target="../slideLayouts/slideLayout422.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3.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4.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5.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6.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7.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8.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9.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50.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51.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2.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3.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4.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5.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slideLayout" Target="../slideLayouts/slideLayout591.xml"/><Relationship Id="rId18" Type="http://schemas.openxmlformats.org/officeDocument/2006/relationships/slideLayout" Target="../slideLayouts/slideLayout596.xml"/><Relationship Id="rId3" Type="http://schemas.openxmlformats.org/officeDocument/2006/relationships/slideLayout" Target="../slideLayouts/slideLayout581.xml"/><Relationship Id="rId21" Type="http://schemas.openxmlformats.org/officeDocument/2006/relationships/slideLayout" Target="../slideLayouts/slideLayout599.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17" Type="http://schemas.openxmlformats.org/officeDocument/2006/relationships/slideLayout" Target="../slideLayouts/slideLayout595.xml"/><Relationship Id="rId2" Type="http://schemas.openxmlformats.org/officeDocument/2006/relationships/slideLayout" Target="../slideLayouts/slideLayout580.xml"/><Relationship Id="rId16" Type="http://schemas.openxmlformats.org/officeDocument/2006/relationships/slideLayout" Target="../slideLayouts/slideLayout594.xml"/><Relationship Id="rId20" Type="http://schemas.openxmlformats.org/officeDocument/2006/relationships/slideLayout" Target="../slideLayouts/slideLayout598.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5" Type="http://schemas.openxmlformats.org/officeDocument/2006/relationships/slideLayout" Target="../slideLayouts/slideLayout593.xml"/><Relationship Id="rId23" Type="http://schemas.openxmlformats.org/officeDocument/2006/relationships/theme" Target="../theme/theme56.xml"/><Relationship Id="rId10" Type="http://schemas.openxmlformats.org/officeDocument/2006/relationships/slideLayout" Target="../slideLayouts/slideLayout588.xml"/><Relationship Id="rId19" Type="http://schemas.openxmlformats.org/officeDocument/2006/relationships/slideLayout" Target="../slideLayouts/slideLayout597.xml"/><Relationship Id="rId4" Type="http://schemas.openxmlformats.org/officeDocument/2006/relationships/slideLayout" Target="../slideLayouts/slideLayout582.xml"/><Relationship Id="rId9" Type="http://schemas.openxmlformats.org/officeDocument/2006/relationships/slideLayout" Target="../slideLayouts/slideLayout587.xml"/><Relationship Id="rId14" Type="http://schemas.openxmlformats.org/officeDocument/2006/relationships/slideLayout" Target="../slideLayouts/slideLayout592.xml"/><Relationship Id="rId22" Type="http://schemas.openxmlformats.org/officeDocument/2006/relationships/slideLayout" Target="../slideLayouts/slideLayout60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8.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7.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9.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8.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0.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59.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1.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60.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2.xml"/><Relationship Id="rId3" Type="http://schemas.openxmlformats.org/officeDocument/2006/relationships/slideLayout" Target="../slideLayouts/slideLayout647.xml"/><Relationship Id="rId7" Type="http://schemas.openxmlformats.org/officeDocument/2006/relationships/slideLayout" Target="../slideLayouts/slideLayout651.xml"/><Relationship Id="rId12" Type="http://schemas.openxmlformats.org/officeDocument/2006/relationships/theme" Target="../theme/theme61.xml"/><Relationship Id="rId2" Type="http://schemas.openxmlformats.org/officeDocument/2006/relationships/slideLayout" Target="../slideLayouts/slideLayout646.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0" Type="http://schemas.openxmlformats.org/officeDocument/2006/relationships/slideLayout" Target="../slideLayouts/slideLayout654.xml"/><Relationship Id="rId4" Type="http://schemas.openxmlformats.org/officeDocument/2006/relationships/slideLayout" Target="../slideLayouts/slideLayout648.xml"/><Relationship Id="rId9" Type="http://schemas.openxmlformats.org/officeDocument/2006/relationships/slideLayout" Target="../slideLayouts/slideLayout6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7DCCD3D-746F-47ED-8D3E-E975615EC5F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latin typeface="Arial" charset="0"/>
                <a:ea typeface="ＭＳ Ｐゴシック" charset="-128"/>
                <a:cs typeface="ＭＳ Ｐゴシック" charset="-128"/>
              </a:endParaRPr>
            </a:p>
          </p:txBody>
        </p:sp>
      </p:grpSp>
      <p:sp>
        <p:nvSpPr>
          <p:cNvPr id="19865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defRPr>
            </a:lvl1pPr>
          </a:lstStyle>
          <a:p>
            <a:fld id="{27907CF2-55C0-4842-8965-BBE7D55BAD01}" type="slidenum">
              <a:rPr lang="en-US" altLang="zh-CN"/>
              <a:pPr/>
              <a:t>‹#›</a:t>
            </a:fld>
            <a:endParaRPr lang="en-US" altLang="zh-CN"/>
          </a:p>
        </p:txBody>
      </p:sp>
      <p:sp>
        <p:nvSpPr>
          <p:cNvPr id="19866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682" r:id="rId1"/>
    <p:sldLayoutId id="2147486577" r:id="rId2"/>
    <p:sldLayoutId id="2147486578" r:id="rId3"/>
    <p:sldLayoutId id="2147486579" r:id="rId4"/>
    <p:sldLayoutId id="2147486580" r:id="rId5"/>
    <p:sldLayoutId id="2147486581" r:id="rId6"/>
    <p:sldLayoutId id="2147486582" r:id="rId7"/>
    <p:sldLayoutId id="2147486583" r:id="rId8"/>
    <p:sldLayoutId id="2147486584" r:id="rId9"/>
    <p:sldLayoutId id="2147486585" r:id="rId10"/>
    <p:sldLayoutId id="2147486586" r:id="rId11"/>
    <p:sldLayoutId id="2147486587" r:id="rId12"/>
    <p:sldLayoutId id="214748658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1299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grpSp>
      <p:sp>
        <p:nvSpPr>
          <p:cNvPr id="21299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ea typeface="SimSun" pitchFamily="2" charset="-122"/>
              </a:defRPr>
            </a:lvl1pPr>
          </a:lstStyle>
          <a:p>
            <a:fld id="{24725125-6F54-4158-A9FF-AB6082F765AA}"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683" r:id="rId1"/>
    <p:sldLayoutId id="2147486684" r:id="rId2"/>
    <p:sldLayoutId id="2147486685" r:id="rId3"/>
    <p:sldLayoutId id="2147486686" r:id="rId4"/>
    <p:sldLayoutId id="2147486687" r:id="rId5"/>
    <p:sldLayoutId id="2147486688" r:id="rId6"/>
    <p:sldLayoutId id="2147486689" r:id="rId7"/>
    <p:sldLayoutId id="2147486690" r:id="rId8"/>
    <p:sldLayoutId id="2147486691" r:id="rId9"/>
    <p:sldLayoutId id="2147486692" r:id="rId10"/>
    <p:sldLayoutId id="2147486693" r:id="rId11"/>
    <p:sldLayoutId id="2147486694" r:id="rId12"/>
    <p:sldLayoutId id="214748669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SG">
                <a:solidFill>
                  <a:srgbClr val="FFFFCC"/>
                </a:solidFill>
                <a:ea typeface="MS PGothic" pitchFamily="34" charset="-128"/>
              </a:endParaRPr>
            </a:p>
          </p:txBody>
        </p:sp>
      </p:grpSp>
      <p:sp>
        <p:nvSpPr>
          <p:cNvPr id="227331"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ea typeface="SimSun" pitchFamily="2" charset="-122"/>
              </a:defRPr>
            </a:lvl1pPr>
          </a:lstStyle>
          <a:p>
            <a:fld id="{86FA9692-BFB9-4AE7-93DE-892E2B14E32C}"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 id="2147486707" r:id="rId12"/>
    <p:sldLayoutId id="214748670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1666" name="Group 2"/>
          <p:cNvGrpSpPr>
            <a:grpSpLocks/>
          </p:cNvGrpSpPr>
          <p:nvPr/>
        </p:nvGrpSpPr>
        <p:grpSpPr bwMode="auto">
          <a:xfrm>
            <a:off x="457200" y="992188"/>
            <a:ext cx="8153400" cy="1600200"/>
            <a:chOff x="288" y="625"/>
            <a:chExt cx="5136" cy="1008"/>
          </a:xfrm>
        </p:grpSpPr>
        <p:sp>
          <p:nvSpPr>
            <p:cNvPr id="24167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24167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24167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GB"/>
            </a:p>
          </p:txBody>
        </p:sp>
        <p:sp>
          <p:nvSpPr>
            <p:cNvPr id="24167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FFFFCC"/>
                </a:solidFill>
                <a:latin typeface="Times New Roman" pitchFamily="18" charset="0"/>
              </a:endParaRPr>
            </a:p>
          </p:txBody>
        </p:sp>
      </p:grpSp>
      <p:sp>
        <p:nvSpPr>
          <p:cNvPr id="2416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2416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defRPr>
            </a:lvl1pPr>
          </a:lstStyle>
          <a:p>
            <a:endParaRPr lang="en-US" altLang="zh-CN"/>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defRPr>
            </a:lvl1pPr>
          </a:lstStyle>
          <a:p>
            <a:endParaRPr lang="en-US" altLang="zh-CN"/>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defRPr>
            </a:lvl1pPr>
          </a:lstStyle>
          <a:p>
            <a:fld id="{B53C182C-C47B-4DC4-8E3A-B2BC40E2E9D7}"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6709" r:id="rId1"/>
    <p:sldLayoutId id="2147486710" r:id="rId2"/>
    <p:sldLayoutId id="2147486711" r:id="rId3"/>
    <p:sldLayoutId id="2147486712" r:id="rId4"/>
    <p:sldLayoutId id="2147486713" r:id="rId5"/>
    <p:sldLayoutId id="2147486714" r:id="rId6"/>
    <p:sldLayoutId id="2147486715" r:id="rId7"/>
    <p:sldLayoutId id="2147486716" r:id="rId8"/>
    <p:sldLayoutId id="2147486717" r:id="rId9"/>
    <p:sldLayoutId id="2147486718" r:id="rId10"/>
    <p:sldLayoutId id="2147486719" r:id="rId11"/>
    <p:sldLayoutId id="2147486720"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72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2672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endParaRPr lang="en-US" alt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endParaRPr lang="en-US" alt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fld id="{8A63191C-323D-41F5-9B22-ED15FC33B44C}" type="slidenum">
              <a:rPr lang="en-US" altLang="en-US"/>
              <a:pPr/>
              <a:t>‹#›</a:t>
            </a:fld>
            <a:endParaRPr lang="en-US" altLang="en-US"/>
          </a:p>
        </p:txBody>
      </p:sp>
      <p:sp>
        <p:nvSpPr>
          <p:cNvPr id="2672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 id="2147486741" r:id="rId10"/>
    <p:sldLayoutId id="2147486742" r:id="rId11"/>
    <p:sldLayoutId id="2147486743" r:id="rId12"/>
    <p:sldLayoutId id="2147486744" r:id="rId13"/>
  </p:sldLayoutIdLst>
  <p:txStyles>
    <p:titleStyle>
      <a:lvl1pPr algn="ctr" rtl="0" eaLnBrk="0" fontAlgn="base" hangingPunct="0">
        <a:spcBef>
          <a:spcPct val="0"/>
        </a:spcBef>
        <a:spcAft>
          <a:spcPct val="0"/>
        </a:spcAft>
        <a:defRPr sz="4400">
          <a:solidFill>
            <a:srgbClr val="FFFFFF"/>
          </a:solidFill>
          <a:latin typeface="Arial"/>
          <a:ea typeface="ＭＳ Ｐゴシック" pitchFamily="34"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34"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34"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34"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90749762"/>
      </p:ext>
    </p:extLst>
  </p:cSld>
  <p:clrMap bg1="lt1" tx1="dk1" bg2="lt2" tx2="dk2" accent1="accent1" accent2="accent2" accent3="accent3" accent4="accent4" accent5="accent5" accent6="accent6" hlink="hlink" folHlink="folHlink"/>
  <p:sldLayoutIdLst>
    <p:sldLayoutId id="2147486761" r:id="rId1"/>
    <p:sldLayoutId id="2147486762" r:id="rId2"/>
    <p:sldLayoutId id="2147486763" r:id="rId3"/>
    <p:sldLayoutId id="2147486764" r:id="rId4"/>
    <p:sldLayoutId id="2147486765" r:id="rId5"/>
    <p:sldLayoutId id="2147486766" r:id="rId6"/>
    <p:sldLayoutId id="2147486767" r:id="rId7"/>
    <p:sldLayoutId id="2147486768" r:id="rId8"/>
    <p:sldLayoutId id="2147486769" r:id="rId9"/>
    <p:sldLayoutId id="2147486770" r:id="rId10"/>
    <p:sldLayoutId id="2147486771" r:id="rId11"/>
    <p:sldLayoutId id="2147486772" r:id="rId12"/>
    <p:sldLayoutId id="21474867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ea typeface="ＭＳ Ｐゴシック" charset="0"/>
              </a:rPr>
              <a:pPr>
                <a:defRPr/>
              </a:pPr>
              <a:t>‹#›</a:t>
            </a:fld>
            <a:endParaRPr lang="en-US">
              <a:solidFill>
                <a:srgbClr val="FFFFCC"/>
              </a:solidFill>
              <a:ea typeface="ＭＳ Ｐゴシック" charset="0"/>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7573228"/>
      </p:ext>
    </p:extLst>
  </p:cSld>
  <p:clrMap bg1="dk2" tx1="lt1" bg2="dk1" tx2="lt2" accent1="accent1" accent2="accent2" accent3="accent3" accent4="accent4" accent5="accent5" accent6="accent6" hlink="hlink" folHlink="folHlink"/>
  <p:sldLayoutIdLst>
    <p:sldLayoutId id="2147486775" r:id="rId1"/>
    <p:sldLayoutId id="2147486776" r:id="rId2"/>
    <p:sldLayoutId id="2147486777" r:id="rId3"/>
    <p:sldLayoutId id="2147486778" r:id="rId4"/>
    <p:sldLayoutId id="2147486779" r:id="rId5"/>
    <p:sldLayoutId id="2147486780" r:id="rId6"/>
    <p:sldLayoutId id="2147486781" r:id="rId7"/>
    <p:sldLayoutId id="2147486782" r:id="rId8"/>
    <p:sldLayoutId id="2147486783" r:id="rId9"/>
    <p:sldLayoutId id="2147486784" r:id="rId10"/>
    <p:sldLayoutId id="2147486785" r:id="rId11"/>
    <p:sldLayoutId id="2147486786" r:id="rId12"/>
    <p:sldLayoutId id="214748678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9/14/18</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1207351461"/>
      </p:ext>
    </p:extLst>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ea typeface="ＭＳ Ｐゴシック" charset="0"/>
              </a:rPr>
              <a:pPr>
                <a:defRPr/>
              </a:pPr>
              <a:t>‹#›</a:t>
            </a:fld>
            <a:endParaRPr lang="en-US">
              <a:solidFill>
                <a:srgbClr val="FFFFCC"/>
              </a:solidFill>
              <a:ea typeface="ＭＳ Ｐゴシック" charset="0"/>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307667"/>
      </p:ext>
    </p:extLst>
  </p:cSld>
  <p:clrMap bg1="dk2" tx1="lt1" bg2="dk1" tx2="lt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 id="2147486812" r:id="rId12"/>
    <p:sldLayoutId id="2147486813"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latin typeface="Arial" charset="0"/>
                <a:ea typeface="ＭＳ Ｐゴシック" charset="0"/>
              </a:endParaRPr>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2" tIns="46031" rIns="92062" bIns="46031"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2" tIns="46031" rIns="92062"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825"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FFFFCC"/>
              </a:solidFill>
              <a:latin typeface="Arial" charset="0"/>
            </a:endParaRPr>
          </a:p>
        </p:txBody>
      </p:sp>
      <p:sp>
        <p:nvSpPr>
          <p:cNvPr id="162826"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FFFFCC"/>
              </a:solidFill>
              <a:latin typeface="Arial" charset="0"/>
            </a:endParaRPr>
          </a:p>
        </p:txBody>
      </p:sp>
      <p:sp>
        <p:nvSpPr>
          <p:cNvPr id="162827"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r" eaLnBrk="1" hangingPunct="1">
              <a:defRPr sz="1400"/>
            </a:lvl1pPr>
          </a:lstStyle>
          <a:p>
            <a:pPr>
              <a:defRPr/>
            </a:pPr>
            <a:fld id="{EA9EA8A5-0F62-5E4B-ABB8-B27B47F5669B}" type="slidenum">
              <a:rPr lang="en-US">
                <a:solidFill>
                  <a:srgbClr val="FFFFCC"/>
                </a:solidFill>
                <a:latin typeface="Arial" charset="0"/>
                <a:ea typeface="ＭＳ Ｐゴシック" charset="0"/>
              </a:rPr>
              <a:pPr>
                <a:defRPr/>
              </a:pPr>
              <a:t>‹#›</a:t>
            </a:fld>
            <a:endParaRPr lang="en-US">
              <a:solidFill>
                <a:srgbClr val="FFFFCC"/>
              </a:solidFill>
              <a:latin typeface="Arial" charset="0"/>
              <a:ea typeface="ＭＳ Ｐゴシック" charset="0"/>
            </a:endParaRPr>
          </a:p>
        </p:txBody>
      </p:sp>
    </p:spTree>
    <p:extLst>
      <p:ext uri="{BB962C8B-B14F-4D97-AF65-F5344CB8AC3E}">
        <p14:creationId xmlns:p14="http://schemas.microsoft.com/office/powerpoint/2010/main" val="3380263469"/>
      </p:ext>
    </p:extLst>
  </p:cSld>
  <p:clrMap bg1="dk2" tx1="lt1" bg2="dk1" tx2="lt2" accent1="accent1" accent2="accent2" accent3="accent3" accent4="accent4" accent5="accent5" accent6="accent6" hlink="hlink" folHlink="folHlink"/>
  <p:sldLayoutIdLst>
    <p:sldLayoutId id="2147486829" r:id="rId1"/>
    <p:sldLayoutId id="2147486830" r:id="rId2"/>
    <p:sldLayoutId id="2147486831" r:id="rId3"/>
    <p:sldLayoutId id="2147486832" r:id="rId4"/>
    <p:sldLayoutId id="2147486833" r:id="rId5"/>
    <p:sldLayoutId id="2147486834" r:id="rId6"/>
    <p:sldLayoutId id="2147486835" r:id="rId7"/>
    <p:sldLayoutId id="2147486836" r:id="rId8"/>
    <p:sldLayoutId id="2147486837" r:id="rId9"/>
    <p:sldLayoutId id="2147486838" r:id="rId10"/>
    <p:sldLayoutId id="2147486839" r:id="rId11"/>
    <p:sldLayoutId id="2147486840"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32" algn="r" rtl="0" fontAlgn="base">
        <a:spcBef>
          <a:spcPct val="0"/>
        </a:spcBef>
        <a:spcAft>
          <a:spcPct val="0"/>
        </a:spcAft>
        <a:defRPr sz="4400" i="1">
          <a:solidFill>
            <a:schemeClr val="tx2"/>
          </a:solidFill>
          <a:latin typeface="Times New Roman" pitchFamily="-112" charset="0"/>
        </a:defRPr>
      </a:lvl6pPr>
      <a:lvl7pPr marL="914265" algn="r" rtl="0" fontAlgn="base">
        <a:spcBef>
          <a:spcPct val="0"/>
        </a:spcBef>
        <a:spcAft>
          <a:spcPct val="0"/>
        </a:spcAft>
        <a:defRPr sz="4400" i="1">
          <a:solidFill>
            <a:schemeClr val="tx2"/>
          </a:solidFill>
          <a:latin typeface="Times New Roman" pitchFamily="-112" charset="0"/>
        </a:defRPr>
      </a:lvl7pPr>
      <a:lvl8pPr marL="1371396" algn="r" rtl="0" fontAlgn="base">
        <a:spcBef>
          <a:spcPct val="0"/>
        </a:spcBef>
        <a:spcAft>
          <a:spcPct val="0"/>
        </a:spcAft>
        <a:defRPr sz="4400" i="1">
          <a:solidFill>
            <a:schemeClr val="tx2"/>
          </a:solidFill>
          <a:latin typeface="Times New Roman" pitchFamily="-112" charset="0"/>
        </a:defRPr>
      </a:lvl8pPr>
      <a:lvl9pPr marL="1828530" algn="r" rtl="0" fontAlgn="base">
        <a:spcBef>
          <a:spcPct val="0"/>
        </a:spcBef>
        <a:spcAft>
          <a:spcPct val="0"/>
        </a:spcAft>
        <a:defRPr sz="4400" i="1">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lr>
          <a:schemeClr val="tx2"/>
        </a:buClr>
        <a:buChar char="•"/>
        <a:defRPr sz="3200">
          <a:solidFill>
            <a:schemeClr val="tx1"/>
          </a:solidFill>
          <a:latin typeface="Arial"/>
          <a:ea typeface="ＭＳ Ｐゴシック" charset="-128"/>
          <a:cs typeface="Arial"/>
        </a:defRPr>
      </a:lvl1pPr>
      <a:lvl2pPr marL="742839" indent="-285708"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5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3"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4"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zh-CN" altLang="en-US">
              <a:ea typeface="SimSun" pitchFamily="2" charset="-122"/>
            </a:endParaRPr>
          </a:p>
        </p:txBody>
      </p:sp>
      <p:sp>
        <p:nvSpPr>
          <p:cNvPr id="7066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066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066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ea typeface="SimSun" pitchFamily="2" charset="-122"/>
              </a:defRPr>
            </a:lvl1pPr>
          </a:lstStyle>
          <a:p>
            <a:endParaRPr lang="en-US" altLang="zh-CN"/>
          </a:p>
        </p:txBody>
      </p:sp>
      <p:sp>
        <p:nvSpPr>
          <p:cNvPr id="7066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ea typeface="SimSun" pitchFamily="2" charset="-122"/>
              </a:defRPr>
            </a:lvl1pPr>
          </a:lstStyle>
          <a:p>
            <a:endParaRPr lang="en-US" altLang="zh-CN"/>
          </a:p>
        </p:txBody>
      </p:sp>
      <p:sp>
        <p:nvSpPr>
          <p:cNvPr id="7066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ea typeface="SimSun" pitchFamily="2" charset="-122"/>
              </a:defRPr>
            </a:lvl1pPr>
          </a:lstStyle>
          <a:p>
            <a:fld id="{5ADBB5AE-3EC4-49FF-B5D9-68831E4E69A1}"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6615"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0754385"/>
      </p:ext>
    </p:extLst>
  </p:cSld>
  <p:clrMap bg1="dk2" tx1="lt1" bg2="dk1" tx2="lt2" accent1="accent1" accent2="accent2" accent3="accent3" accent4="accent4" accent5="accent5" accent6="accent6" hlink="hlink" folHlink="folHlink"/>
  <p:sldLayoutIdLst>
    <p:sldLayoutId id="2147486842"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latin typeface="Arial" charset="0"/>
            </a:endParaRPr>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259A4103-FAD2-FC42-832F-1E1B5F058BB5}" type="slidenum">
              <a:rPr lang="en-US">
                <a:latin typeface="Arial" charset="0"/>
                <a:ea typeface="ＭＳ Ｐゴシック" charset="0"/>
              </a:rPr>
              <a:pPr>
                <a:defRPr/>
              </a:pPr>
              <a:t>‹#›</a:t>
            </a:fld>
            <a:endParaRPr lang="en-US">
              <a:latin typeface="Arial" charset="0"/>
              <a:ea typeface="ＭＳ Ｐゴシック" charset="0"/>
            </a:endParaRPr>
          </a:p>
        </p:txBody>
      </p:sp>
    </p:spTree>
    <p:extLst>
      <p:ext uri="{BB962C8B-B14F-4D97-AF65-F5344CB8AC3E}">
        <p14:creationId xmlns:p14="http://schemas.microsoft.com/office/powerpoint/2010/main" val="549811575"/>
      </p:ext>
    </p:extLst>
  </p:cSld>
  <p:clrMap bg1="lt1" tx1="dk1" bg2="lt2" tx2="dk2" accent1="accent1" accent2="accent2" accent3="accent3" accent4="accent4" accent5="accent5" accent6="accent6" hlink="hlink" folHlink="folHlink"/>
  <p:sldLayoutIdLst>
    <p:sldLayoutId id="2147486844" r:id="rId1"/>
    <p:sldLayoutId id="214748684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74" tIns="44444" rIns="90474" bIns="444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74" tIns="44444" rIns="90474" bIns="44444"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060348647"/>
      </p:ext>
    </p:extLst>
  </p:cSld>
  <p:clrMap bg1="dk2" tx1="lt1" bg2="dk1" tx2="lt2" accent1="accent1" accent2="accent2" accent3="accent3" accent4="accent4" accent5="accent5" accent6="accent6" hlink="hlink" folHlink="folHlink"/>
  <p:sldLayoutIdLst>
    <p:sldLayoutId id="2147486849" r:id="rId1"/>
    <p:sldLayoutId id="2147486850" r:id="rId2"/>
    <p:sldLayoutId id="2147486851" r:id="rId3"/>
    <p:sldLayoutId id="2147486852" r:id="rId4"/>
    <p:sldLayoutId id="2147486853" r:id="rId5"/>
    <p:sldLayoutId id="2147486854" r:id="rId6"/>
    <p:sldLayoutId id="2147486855" r:id="rId7"/>
    <p:sldLayoutId id="2147486856" r:id="rId8"/>
    <p:sldLayoutId id="2147486857" r:id="rId9"/>
    <p:sldLayoutId id="2147486858" r:id="rId10"/>
    <p:sldLayoutId id="214748685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132" algn="l" rtl="0" eaLnBrk="0" fontAlgn="base" hangingPunct="0">
        <a:spcBef>
          <a:spcPct val="0"/>
        </a:spcBef>
        <a:spcAft>
          <a:spcPct val="0"/>
        </a:spcAft>
        <a:defRPr sz="4400">
          <a:solidFill>
            <a:schemeClr val="tx2"/>
          </a:solidFill>
          <a:latin typeface="Times" pitchFamily="-105" charset="0"/>
        </a:defRPr>
      </a:lvl6pPr>
      <a:lvl7pPr marL="914265" algn="l" rtl="0" eaLnBrk="0" fontAlgn="base" hangingPunct="0">
        <a:spcBef>
          <a:spcPct val="0"/>
        </a:spcBef>
        <a:spcAft>
          <a:spcPct val="0"/>
        </a:spcAft>
        <a:defRPr sz="4400">
          <a:solidFill>
            <a:schemeClr val="tx2"/>
          </a:solidFill>
          <a:latin typeface="Times" pitchFamily="-105" charset="0"/>
        </a:defRPr>
      </a:lvl7pPr>
      <a:lvl8pPr marL="1371396" algn="l" rtl="0" eaLnBrk="0" fontAlgn="base" hangingPunct="0">
        <a:spcBef>
          <a:spcPct val="0"/>
        </a:spcBef>
        <a:spcAft>
          <a:spcPct val="0"/>
        </a:spcAft>
        <a:defRPr sz="4400">
          <a:solidFill>
            <a:schemeClr val="tx2"/>
          </a:solidFill>
          <a:latin typeface="Times" pitchFamily="-105" charset="0"/>
        </a:defRPr>
      </a:lvl8pPr>
      <a:lvl9pPr marL="1828530" algn="l" rtl="0" eaLnBrk="0" fontAlgn="base" hangingPunct="0">
        <a:spcBef>
          <a:spcPct val="0"/>
        </a:spcBef>
        <a:spcAft>
          <a:spcPct val="0"/>
        </a:spcAft>
        <a:defRPr sz="4400">
          <a:solidFill>
            <a:schemeClr val="tx2"/>
          </a:solidFill>
          <a:latin typeface="Times" pitchFamily="-105" charset="0"/>
        </a:defRPr>
      </a:lvl9pPr>
    </p:titleStyle>
    <p:bodyStyle>
      <a:lvl1pPr marL="342849" indent="-342849"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839" indent="-285708"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2829" indent="-228567"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599961"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094"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225"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359"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8490"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5622"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11312583"/>
      </p:ext>
    </p:extLst>
  </p:cSld>
  <p:clrMap bg1="lt1" tx1="dk1" bg2="lt2" tx2="dk2" accent1="accent1" accent2="accent2" accent3="accent3" accent4="accent4" accent5="accent5" accent6="accent6" hlink="hlink" folHlink="folHlink"/>
  <p:sldLayoutIdLst>
    <p:sldLayoutId id="2147486861" r:id="rId1"/>
    <p:sldLayoutId id="2147486862" r:id="rId2"/>
    <p:sldLayoutId id="2147486863" r:id="rId3"/>
    <p:sldLayoutId id="2147486864" r:id="rId4"/>
    <p:sldLayoutId id="2147486865" r:id="rId5"/>
    <p:sldLayoutId id="2147486866" r:id="rId6"/>
    <p:sldLayoutId id="2147486867" r:id="rId7"/>
    <p:sldLayoutId id="2147486868" r:id="rId8"/>
    <p:sldLayoutId id="2147486869" r:id="rId9"/>
    <p:sldLayoutId id="2147486870" r:id="rId10"/>
    <p:sldLayoutId id="2147486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ea typeface="ＭＳ Ｐゴシック" charset="0"/>
              </a:rPr>
              <a:pPr>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464218"/>
      </p:ext>
    </p:extLst>
  </p:cSld>
  <p:clrMap bg1="dk2" tx1="lt1" bg2="dk1" tx2="lt2" accent1="accent1" accent2="accent2" accent3="accent3" accent4="accent4" accent5="accent5" accent6="accent6" hlink="hlink" folHlink="folHlink"/>
  <p:sldLayoutIdLst>
    <p:sldLayoutId id="2147486873" r:id="rId1"/>
    <p:sldLayoutId id="2147486874" r:id="rId2"/>
    <p:sldLayoutId id="2147486875" r:id="rId3"/>
    <p:sldLayoutId id="2147486876" r:id="rId4"/>
    <p:sldLayoutId id="2147486877" r:id="rId5"/>
    <p:sldLayoutId id="2147486878" r:id="rId6"/>
    <p:sldLayoutId id="2147486879" r:id="rId7"/>
    <p:sldLayoutId id="2147486880" r:id="rId8"/>
    <p:sldLayoutId id="2147486881" r:id="rId9"/>
    <p:sldLayoutId id="2147486882" r:id="rId10"/>
    <p:sldLayoutId id="2147486883" r:id="rId11"/>
    <p:sldLayoutId id="21474868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latin typeface="Arial" charset="0"/>
                <a:ea typeface="ＭＳ Ｐゴシック" charset="0"/>
              </a:rPr>
              <a:pPr defTabSz="321455">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2959604339"/>
      </p:ext>
    </p:extLst>
  </p:cSld>
  <p:clrMap bg1="lt1" tx1="dk1" bg2="lt2" tx2="dk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latin typeface="Arial" charset="0"/>
                <a:ea typeface="ＭＳ Ｐゴシック" charset="0"/>
              </a:rPr>
              <a:pPr defTabSz="457042" eaLnBrk="1" hangingPunct="1">
                <a:defRPr/>
              </a:pPr>
              <a:t>‹#›</a:t>
            </a:fld>
            <a:endParaRPr lang="en-US">
              <a:latin typeface="Arial" charset="0"/>
              <a:ea typeface="ＭＳ Ｐゴシック" charset="0"/>
            </a:endParaRPr>
          </a:p>
        </p:txBody>
      </p:sp>
    </p:spTree>
    <p:extLst>
      <p:ext uri="{BB962C8B-B14F-4D97-AF65-F5344CB8AC3E}">
        <p14:creationId xmlns:p14="http://schemas.microsoft.com/office/powerpoint/2010/main" val="136126281"/>
      </p:ext>
    </p:extLst>
  </p:cSld>
  <p:clrMap bg1="lt1" tx1="dk1" bg2="lt2" tx2="dk2" accent1="accent1" accent2="accent2" accent3="accent3" accent4="accent4" accent5="accent5" accent6="accent6" hlink="hlink" folHlink="folHlink"/>
  <p:sldLayoutIdLst>
    <p:sldLayoutId id="2147486898" r:id="rId1"/>
    <p:sldLayoutId id="2147486899" r:id="rId2"/>
    <p:sldLayoutId id="2147486900"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472611"/>
      </p:ext>
    </p:extLst>
  </p:cSld>
  <p:clrMap bg1="lt1" tx1="dk1" bg2="lt2" tx2="dk2" accent1="accent1" accent2="accent2" accent3="accent3" accent4="accent4" accent5="accent5" accent6="accent6" hlink="hlink" folHlink="folHlink"/>
  <p:sldLayoutIdLst>
    <p:sldLayoutId id="2147486902" r:id="rId1"/>
    <p:sldLayoutId id="2147486903" r:id="rId2"/>
    <p:sldLayoutId id="2147486904" r:id="rId3"/>
    <p:sldLayoutId id="2147486905" r:id="rId4"/>
    <p:sldLayoutId id="2147486906" r:id="rId5"/>
    <p:sldLayoutId id="2147486907" r:id="rId6"/>
    <p:sldLayoutId id="2147486908" r:id="rId7"/>
    <p:sldLayoutId id="2147486909" r:id="rId8"/>
    <p:sldLayoutId id="2147486910" r:id="rId9"/>
    <p:sldLayoutId id="2147486911" r:id="rId10"/>
    <p:sldLayoutId id="21474869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a typeface="ＭＳ Ｐゴシック" charset="0"/>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a typeface="ＭＳ Ｐゴシック" charset="0"/>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715111262"/>
      </p:ext>
    </p:extLst>
  </p:cSld>
  <p:clrMap bg1="lt1" tx1="dk1" bg2="lt2" tx2="dk2" accent1="accent1" accent2="accent2" accent3="accent3" accent4="accent4" accent5="accent5" accent6="accent6" hlink="hlink" folHlink="folHlink"/>
  <p:sldLayoutIdLst>
    <p:sldLayoutId id="2147486914" r:id="rId1"/>
    <p:sldLayoutId id="2147486915" r:id="rId2"/>
    <p:sldLayoutId id="2147486916" r:id="rId3"/>
    <p:sldLayoutId id="2147486917" r:id="rId4"/>
    <p:sldLayoutId id="2147486918" r:id="rId5"/>
    <p:sldLayoutId id="2147486919" r:id="rId6"/>
    <p:sldLayoutId id="2147486920" r:id="rId7"/>
    <p:sldLayoutId id="2147486921" r:id="rId8"/>
    <p:sldLayoutId id="2147486922" r:id="rId9"/>
    <p:sldLayoutId id="2147486923" r:id="rId10"/>
    <p:sldLayoutId id="21474869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latin typeface="Arial" charset="0"/>
                <a:ea typeface="ＭＳ Ｐゴシック" charset="0"/>
              </a:rPr>
              <a:pPr defTabSz="321455">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1645869200"/>
      </p:ext>
    </p:extLst>
  </p:cSld>
  <p:clrMap bg1="lt1" tx1="dk1" bg2="lt2" tx2="dk2" accent1="accent1" accent2="accent2" accent3="accent3" accent4="accent4" accent5="accent5" accent6="accent6" hlink="hlink" folHlink="folHlink"/>
  <p:sldLayoutIdLst>
    <p:sldLayoutId id="2147487002" r:id="rId1"/>
    <p:sldLayoutId id="2147487003" r:id="rId2"/>
    <p:sldLayoutId id="2147487004" r:id="rId3"/>
    <p:sldLayoutId id="2147487005" r:id="rId4"/>
    <p:sldLayoutId id="2147487006" r:id="rId5"/>
    <p:sldLayoutId id="2147487007" r:id="rId6"/>
    <p:sldLayoutId id="2147487008" r:id="rId7"/>
    <p:sldLayoutId id="2147487009" r:id="rId8"/>
    <p:sldLayoutId id="2147487010" r:id="rId9"/>
    <p:sldLayoutId id="2147487011" r:id="rId10"/>
    <p:sldLayoutId id="2147487012"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Rectangle 4"/>
          <p:cNvSpPr>
            <a:spLocks noGrp="1" noChangeArrowheads="1"/>
          </p:cNvSpPr>
          <p:nvPr>
            <p:ph type="title"/>
          </p:nvPr>
        </p:nvSpPr>
        <p:spPr bwMode="auto">
          <a:xfrm>
            <a:off x="685800" y="533400"/>
            <a:ext cx="77724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66565" name="Rectangle 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6566" name="Rectangle 6"/>
          <p:cNvSpPr>
            <a:spLocks noGrp="1" noChangeArrowheads="1"/>
          </p:cNvSpPr>
          <p:nvPr>
            <p:ph type="dt" sz="half" idx="2"/>
          </p:nvPr>
        </p:nvSpPr>
        <p:spPr bwMode="auto">
          <a:xfrm>
            <a:off x="685800" y="6137275"/>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66567" name="Rectangle 7"/>
          <p:cNvSpPr>
            <a:spLocks noGrp="1" noChangeArrowheads="1"/>
          </p:cNvSpPr>
          <p:nvPr>
            <p:ph type="ftr" sz="quarter" idx="3"/>
          </p:nvPr>
        </p:nvSpPr>
        <p:spPr bwMode="auto">
          <a:xfrm>
            <a:off x="3124200" y="6137275"/>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66568" name="Rectangle 8"/>
          <p:cNvSpPr>
            <a:spLocks noGrp="1" noChangeArrowheads="1"/>
          </p:cNvSpPr>
          <p:nvPr>
            <p:ph type="sldNum" sz="quarter" idx="4"/>
          </p:nvPr>
        </p:nvSpPr>
        <p:spPr bwMode="auto">
          <a:xfrm>
            <a:off x="6553200" y="6137275"/>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0E262B45-7E61-4F32-BAE6-B6B10113A5F0}"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6616" r:id="rId1"/>
    <p:sldLayoutId id="2147486510" r:id="rId2"/>
    <p:sldLayoutId id="2147486511" r:id="rId3"/>
    <p:sldLayoutId id="2147486512" r:id="rId4"/>
    <p:sldLayoutId id="2147486513" r:id="rId5"/>
    <p:sldLayoutId id="2147486514" r:id="rId6"/>
    <p:sldLayoutId id="2147486515" r:id="rId7"/>
    <p:sldLayoutId id="2147486516" r:id="rId8"/>
    <p:sldLayoutId id="2147486517" r:id="rId9"/>
    <p:sldLayoutId id="2147486518" r:id="rId10"/>
    <p:sldLayoutId id="2147486519" r:id="rId1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6pPr>
      <a:lvl7pPr marL="9144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7pPr>
      <a:lvl8pPr marL="13716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8pPr>
      <a:lvl9pPr marL="1828800" algn="ctr" rtl="0" fontAlgn="base">
        <a:spcBef>
          <a:spcPct val="0"/>
        </a:spcBef>
        <a:spcAft>
          <a:spcPct val="0"/>
        </a:spcAft>
        <a:defRPr kumimoji="1" sz="4400" b="1">
          <a:solidFill>
            <a:schemeClr val="tx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91578809"/>
      </p:ext>
    </p:extLst>
  </p:cSld>
  <p:clrMap bg1="lt1" tx1="dk1" bg2="lt2" tx2="dk2" accent1="accent1" accent2="accent2" accent3="accent3" accent4="accent4" accent5="accent5" accent6="accent6" hlink="hlink" folHlink="folHlink"/>
  <p:sldLayoutIdLst>
    <p:sldLayoutId id="2147487038" r:id="rId1"/>
    <p:sldLayoutId id="2147487039" r:id="rId2"/>
    <p:sldLayoutId id="2147487040" r:id="rId3"/>
    <p:sldLayoutId id="2147487041" r:id="rId4"/>
    <p:sldLayoutId id="2147487042" r:id="rId5"/>
    <p:sldLayoutId id="2147487043" r:id="rId6"/>
    <p:sldLayoutId id="2147487044" r:id="rId7"/>
    <p:sldLayoutId id="2147487045" r:id="rId8"/>
    <p:sldLayoutId id="2147487046" r:id="rId9"/>
    <p:sldLayoutId id="2147487047" r:id="rId10"/>
    <p:sldLayoutId id="21474870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1042739"/>
      </p:ext>
    </p:extLst>
  </p:cSld>
  <p:clrMap bg1="lt1" tx1="dk1" bg2="lt2" tx2="dk2" accent1="accent1" accent2="accent2" accent3="accent3" accent4="accent4" accent5="accent5" accent6="accent6" hlink="hlink" folHlink="folHlink"/>
  <p:sldLayoutIdLst>
    <p:sldLayoutId id="2147487077" r:id="rId1"/>
    <p:sldLayoutId id="2147487078" r:id="rId2"/>
    <p:sldLayoutId id="2147487079" r:id="rId3"/>
    <p:sldLayoutId id="2147487080" r:id="rId4"/>
    <p:sldLayoutId id="2147487081" r:id="rId5"/>
    <p:sldLayoutId id="2147487082" r:id="rId6"/>
    <p:sldLayoutId id="2147487083" r:id="rId7"/>
    <p:sldLayoutId id="2147487084" r:id="rId8"/>
    <p:sldLayoutId id="2147487085" r:id="rId9"/>
    <p:sldLayoutId id="2147487086" r:id="rId10"/>
    <p:sldLayoutId id="2147487087"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latin typeface="Aria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latin typeface="Aria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4B76A7DE-9099-4187-9561-4A16DBA47D40}" type="slidenum">
              <a:rPr lang="en-US" altLang="en-US">
                <a:latin typeface="Arial"/>
              </a:rPr>
              <a:pPr/>
              <a:t>‹#›</a:t>
            </a:fld>
            <a:endParaRPr lang="en-US" altLang="en-US">
              <a:latin typeface="Arial"/>
            </a:endParaRPr>
          </a:p>
        </p:txBody>
      </p:sp>
    </p:spTree>
    <p:extLst>
      <p:ext uri="{BB962C8B-B14F-4D97-AF65-F5344CB8AC3E}">
        <p14:creationId xmlns:p14="http://schemas.microsoft.com/office/powerpoint/2010/main" val="2275611763"/>
      </p:ext>
    </p:extLst>
  </p:cSld>
  <p:clrMap bg1="lt1" tx1="dk1" bg2="lt2" tx2="dk2" accent1="accent1" accent2="accent2" accent3="accent3" accent4="accent4" accent5="accent5" accent6="accent6" hlink="hlink" folHlink="folHlink"/>
  <p:sldLayoutIdLst>
    <p:sldLayoutId id="2147487115" r:id="rId1"/>
    <p:sldLayoutId id="2147487116"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ea typeface="ＭＳ Ｐゴシック" charset="0"/>
              </a:rPr>
              <a:t>9.65.03f.</a:t>
            </a:r>
          </a:p>
        </p:txBody>
      </p:sp>
    </p:spTree>
    <p:extLst>
      <p:ext uri="{BB962C8B-B14F-4D97-AF65-F5344CB8AC3E}">
        <p14:creationId xmlns:p14="http://schemas.microsoft.com/office/powerpoint/2010/main" val="2348136258"/>
      </p:ext>
    </p:extLst>
  </p:cSld>
  <p:clrMap bg1="dk2" tx1="lt1" bg2="dk1" tx2="lt2" accent1="accent1" accent2="accent2" accent3="accent3" accent4="accent4" accent5="accent5" accent6="accent6" hlink="hlink" folHlink="folHlink"/>
  <p:sldLayoutIdLst>
    <p:sldLayoutId id="2147487118" r:id="rId1"/>
    <p:sldLayoutId id="2147487119" r:id="rId2"/>
    <p:sldLayoutId id="2147487120" r:id="rId3"/>
    <p:sldLayoutId id="2147487121" r:id="rId4"/>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ＭＳ Ｐゴシック" charset="0"/>
              </a:rPr>
              <a:t>8.0.05B.</a:t>
            </a:r>
          </a:p>
        </p:txBody>
      </p:sp>
      <p:sp>
        <p:nvSpPr>
          <p:cNvPr id="4" name="Text Box 2"/>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SimSun" charset="0"/>
                <a:cs typeface="SimSun" charset="0"/>
              </a:rPr>
              <a:t>© </a:t>
            </a:r>
            <a:r>
              <a:rPr lang="en-US" altLang="zh-CN" sz="1000" b="1">
                <a:solidFill>
                  <a:srgbClr val="FFFFFF"/>
                </a:solidFill>
                <a:ea typeface="SimSun" charset="0"/>
                <a:cs typeface="SimSun" charset="0"/>
              </a:rPr>
              <a:t>2004</a:t>
            </a:r>
            <a:r>
              <a:rPr lang="en-US" altLang="zh-CN" sz="900" b="1">
                <a:solidFill>
                  <a:srgbClr val="FFFFFF"/>
                </a:solidFill>
                <a:ea typeface="SimSun" charset="0"/>
                <a:cs typeface="SimSun" charset="0"/>
              </a:rPr>
              <a:t> TBBMI</a:t>
            </a:r>
          </a:p>
        </p:txBody>
      </p:sp>
      <p:sp>
        <p:nvSpPr>
          <p:cNvPr id="5"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8.0.05B.</a:t>
            </a:r>
          </a:p>
        </p:txBody>
      </p:sp>
    </p:spTree>
    <p:extLst>
      <p:ext uri="{BB962C8B-B14F-4D97-AF65-F5344CB8AC3E}">
        <p14:creationId xmlns:p14="http://schemas.microsoft.com/office/powerpoint/2010/main" val="1929605602"/>
      </p:ext>
    </p:extLst>
  </p:cSld>
  <p:clrMap bg1="dk2" tx1="lt1" bg2="dk1" tx2="lt2" accent1="accent1" accent2="accent2" accent3="accent3" accent4="accent4" accent5="accent5" accent6="accent6" hlink="hlink" folHlink="folHlink"/>
  <p:sldLayoutIdLst>
    <p:sldLayoutId id="2147487123" r:id="rId1"/>
    <p:sldLayoutId id="2147487124" r:id="rId2"/>
    <p:sldLayoutId id="2147487125" r:id="rId3"/>
    <p:sldLayoutId id="2147487126" r:id="rId4"/>
    <p:sldLayoutId id="2147487127" r:id="rId5"/>
    <p:sldLayoutId id="2147487128" r:id="rId6"/>
    <p:sldLayoutId id="2147487129" r:id="rId7"/>
    <p:sldLayoutId id="2147487130" r:id="rId8"/>
    <p:sldLayoutId id="2147487131" r:id="rId9"/>
    <p:sldLayoutId id="2147487132" r:id="rId10"/>
    <p:sldLayoutId id="2147487133"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906243"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rPr>
              <a:t>8.0.05B.</a:t>
            </a:r>
          </a:p>
        </p:txBody>
      </p:sp>
      <p:graphicFrame>
        <p:nvGraphicFramePr>
          <p:cNvPr id="102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77920" r:id="rId14" imgW="0" imgH="0" progId="PowerPoint.Show.8">
                  <p:embed/>
                </p:oleObj>
              </mc:Choice>
              <mc:Fallback>
                <p:oleObj r:id="rId14" imgW="0" imgH="0" progId="PowerPoint.Show.8">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06245" name="Text Box 5"/>
          <p:cNvSpPr txBox="1">
            <a:spLocks noChangeArrowheads="1"/>
          </p:cNvSpPr>
          <p:nvPr userDrawn="1"/>
        </p:nvSpPr>
        <p:spPr bwMode="auto">
          <a:xfrm>
            <a:off x="282575" y="6542088"/>
            <a:ext cx="995363" cy="244475"/>
          </a:xfrm>
          <a:prstGeom prst="rect">
            <a:avLst/>
          </a:prstGeom>
          <a:noFill/>
          <a:ln w="12700">
            <a:noFill/>
            <a:miter lim="800000"/>
            <a:headEnd/>
            <a:tailEnd/>
          </a:ln>
          <a:effectLst/>
        </p:spPr>
        <p:txBody>
          <a:bodyPr wrap="none" anchor="ctr">
            <a:spAutoFit/>
          </a:bodyPr>
          <a:lstStyle/>
          <a:p>
            <a:pPr algn="ctr">
              <a:spcBef>
                <a:spcPct val="50000"/>
              </a:spcBef>
              <a:defRPr/>
            </a:pPr>
            <a:r>
              <a:rPr lang="en-US" altLang="zh-CN" sz="1000" b="1">
                <a:solidFill>
                  <a:srgbClr val="FFFFFF"/>
                </a:solidFill>
                <a:latin typeface="Arial" charset="0"/>
                <a:ea typeface="宋体" charset="-122"/>
              </a:rPr>
              <a:t>©2006 TBBMI</a:t>
            </a:r>
          </a:p>
        </p:txBody>
      </p:sp>
    </p:spTree>
    <p:extLst>
      <p:ext uri="{BB962C8B-B14F-4D97-AF65-F5344CB8AC3E}">
        <p14:creationId xmlns:p14="http://schemas.microsoft.com/office/powerpoint/2010/main" val="2875574668"/>
      </p:ext>
    </p:extLst>
  </p:cSld>
  <p:clrMap bg1="dk2" tx1="lt1" bg2="dk1" tx2="lt2" accent1="accent1" accent2="accent2" accent3="accent3" accent4="accent4" accent5="accent5" accent6="accent6" hlink="hlink" folHlink="folHlink"/>
  <p:sldLayoutIdLst>
    <p:sldLayoutId id="2147487135" r:id="rId1"/>
    <p:sldLayoutId id="2147487136" r:id="rId2"/>
    <p:sldLayoutId id="2147487137" r:id="rId3"/>
    <p:sldLayoutId id="2147487138" r:id="rId4"/>
    <p:sldLayoutId id="2147487139" r:id="rId5"/>
    <p:sldLayoutId id="2147487140" r:id="rId6"/>
    <p:sldLayoutId id="2147487141" r:id="rId7"/>
    <p:sldLayoutId id="2147487142" r:id="rId8"/>
    <p:sldLayoutId id="2147487143" r:id="rId9"/>
    <p:sldLayoutId id="2147487144" r:id="rId10"/>
    <p:sldLayoutId id="2147487145"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宋体" charset="-122"/>
          <a:cs typeface="宋体" charset="-122"/>
        </a:defRPr>
      </a:lvl2pPr>
      <a:lvl3pPr algn="ctr" rtl="0" eaLnBrk="0" fontAlgn="base" hangingPunct="0">
        <a:spcBef>
          <a:spcPct val="0"/>
        </a:spcBef>
        <a:spcAft>
          <a:spcPct val="0"/>
        </a:spcAft>
        <a:defRPr sz="4400">
          <a:solidFill>
            <a:schemeClr val="tx2"/>
          </a:solidFill>
          <a:latin typeface="Times New Roman" charset="0"/>
          <a:ea typeface="宋体" charset="-122"/>
          <a:cs typeface="宋体" charset="-122"/>
        </a:defRPr>
      </a:lvl3pPr>
      <a:lvl4pPr algn="ctr" rtl="0" eaLnBrk="0" fontAlgn="base" hangingPunct="0">
        <a:spcBef>
          <a:spcPct val="0"/>
        </a:spcBef>
        <a:spcAft>
          <a:spcPct val="0"/>
        </a:spcAft>
        <a:defRPr sz="4400">
          <a:solidFill>
            <a:schemeClr val="tx2"/>
          </a:solidFill>
          <a:latin typeface="Times New Roman" charset="0"/>
          <a:ea typeface="宋体" charset="-122"/>
          <a:cs typeface="宋体" charset="-122"/>
        </a:defRPr>
      </a:lvl4pPr>
      <a:lvl5pPr algn="ctr" rtl="0" eaLnBrk="0" fontAlgn="base" hangingPunct="0">
        <a:spcBef>
          <a:spcPct val="0"/>
        </a:spcBef>
        <a:spcAft>
          <a:spcPct val="0"/>
        </a:spcAft>
        <a:defRPr sz="4400">
          <a:solidFill>
            <a:schemeClr val="tx2"/>
          </a:solidFill>
          <a:latin typeface="Times New Roman" charset="0"/>
          <a:ea typeface="宋体" charset="-122"/>
          <a:cs typeface="宋体" charset="-122"/>
        </a:defRPr>
      </a:lvl5pPr>
      <a:lvl6pPr marL="457200" algn="ctr" rtl="0" fontAlgn="base">
        <a:spcBef>
          <a:spcPct val="0"/>
        </a:spcBef>
        <a:spcAft>
          <a:spcPct val="0"/>
        </a:spcAft>
        <a:defRPr sz="4400">
          <a:solidFill>
            <a:schemeClr val="tx2"/>
          </a:solidFill>
          <a:latin typeface="Times New Roman" charset="0"/>
          <a:ea typeface="宋体" charset="-122"/>
          <a:cs typeface="宋体" charset="-122"/>
        </a:defRPr>
      </a:lvl6pPr>
      <a:lvl7pPr marL="914400" algn="ctr" rtl="0" fontAlgn="base">
        <a:spcBef>
          <a:spcPct val="0"/>
        </a:spcBef>
        <a:spcAft>
          <a:spcPct val="0"/>
        </a:spcAft>
        <a:defRPr sz="4400">
          <a:solidFill>
            <a:schemeClr val="tx2"/>
          </a:solidFill>
          <a:latin typeface="Times New Roman" charset="0"/>
          <a:ea typeface="宋体" charset="-122"/>
          <a:cs typeface="宋体" charset="-122"/>
        </a:defRPr>
      </a:lvl7pPr>
      <a:lvl8pPr marL="1371600" algn="ctr" rtl="0" fontAlgn="base">
        <a:spcBef>
          <a:spcPct val="0"/>
        </a:spcBef>
        <a:spcAft>
          <a:spcPct val="0"/>
        </a:spcAft>
        <a:defRPr sz="4400">
          <a:solidFill>
            <a:schemeClr val="tx2"/>
          </a:solidFill>
          <a:latin typeface="Times New Roman" charset="0"/>
          <a:ea typeface="宋体" charset="-122"/>
          <a:cs typeface="宋体" charset="-122"/>
        </a:defRPr>
      </a:lvl8pPr>
      <a:lvl9pPr marL="1828800" algn="ctr" rtl="0" fontAlgn="base">
        <a:spcBef>
          <a:spcPct val="0"/>
        </a:spcBef>
        <a:spcAft>
          <a:spcPct val="0"/>
        </a:spcAft>
        <a:defRPr sz="4400">
          <a:solidFill>
            <a:schemeClr val="tx2"/>
          </a:solidFill>
          <a:latin typeface="Times New Roman" charset="0"/>
          <a:ea typeface="宋体" charset="-122"/>
          <a:cs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SimSun" charset="0"/>
              </a:defRPr>
            </a:lvl1pPr>
          </a:lstStyle>
          <a:p>
            <a:fld id="{1C2A93C3-DDBF-744B-8CE8-07E8A42EAF73}" type="slidenum">
              <a:rPr lang="en-US" altLang="zh-CN" smtClean="0">
                <a:solidFill>
                  <a:srgbClr val="000000"/>
                </a:solidFill>
                <a:latin typeface="Arial" charset="0"/>
                <a:ea typeface="ＭＳ Ｐゴシック" charset="0"/>
              </a:rPr>
              <a:pPr/>
              <a:t>‹#›</a:t>
            </a:fld>
            <a:endParaRPr lang="en-US" altLang="zh-CN">
              <a:solidFill>
                <a:srgbClr val="000000"/>
              </a:solidFill>
              <a:latin typeface="Arial" charset="0"/>
              <a:ea typeface="ＭＳ Ｐゴシック" charset="0"/>
            </a:endParaRPr>
          </a:p>
        </p:txBody>
      </p:sp>
    </p:spTree>
    <p:extLst>
      <p:ext uri="{BB962C8B-B14F-4D97-AF65-F5344CB8AC3E}">
        <p14:creationId xmlns:p14="http://schemas.microsoft.com/office/powerpoint/2010/main" val="883663447"/>
      </p:ext>
    </p:extLst>
  </p:cSld>
  <p:clrMap bg1="lt1" tx1="dk1" bg2="lt2" tx2="dk2" accent1="accent1" accent2="accent2" accent3="accent3" accent4="accent4" accent5="accent5" accent6="accent6" hlink="hlink" folHlink="folHlink"/>
  <p:sldLayoutIdLst>
    <p:sldLayoutId id="2147487147" r:id="rId1"/>
    <p:sldLayoutId id="2147487148" r:id="rId2"/>
    <p:sldLayoutId id="2147487149" r:id="rId3"/>
    <p:sldLayoutId id="2147487150" r:id="rId4"/>
    <p:sldLayoutId id="2147487151" r:id="rId5"/>
    <p:sldLayoutId id="2147487152" r:id="rId6"/>
    <p:sldLayoutId id="2147487153" r:id="rId7"/>
    <p:sldLayoutId id="2147487154" r:id="rId8"/>
    <p:sldLayoutId id="2147487155" r:id="rId9"/>
    <p:sldLayoutId id="2147487156" r:id="rId10"/>
    <p:sldLayoutId id="2147487157" r:id="rId11"/>
    <p:sldLayoutId id="214748715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pitchFamily="-112" charset="-122"/>
                <a:cs typeface="宋体" pitchFamily="-112" charset="-122"/>
              </a:defRPr>
            </a:lvl1pPr>
          </a:lstStyle>
          <a:p>
            <a:pPr eaLnBrk="1" hangingPunct="1">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pitchFamily="-112" charset="-122"/>
                <a:cs typeface="宋体" pitchFamily="-112" charset="-122"/>
              </a:defRPr>
            </a:lvl1pPr>
          </a:lstStyle>
          <a:p>
            <a:pPr eaLnBrk="1" hangingPunct="1">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45EDDF13-5C01-4F46-9C6A-F16D9C2681A3}" type="slidenum">
              <a:rPr lang="en-US" altLang="zh-CN">
                <a:solidFill>
                  <a:srgbClr val="000000"/>
                </a:solidFill>
                <a:ea typeface="SimSun" charset="0"/>
              </a:rPr>
              <a:pPr eaLnBrk="1" hangingPunct="1">
                <a:defRPr/>
              </a:pPr>
              <a:t>‹#›</a:t>
            </a:fld>
            <a:endParaRPr lang="en-US" altLang="zh-CN">
              <a:solidFill>
                <a:srgbClr val="000000"/>
              </a:solidFill>
              <a:ea typeface="SimSun" charset="0"/>
            </a:endParaRPr>
          </a:p>
        </p:txBody>
      </p:sp>
    </p:spTree>
    <p:extLst>
      <p:ext uri="{BB962C8B-B14F-4D97-AF65-F5344CB8AC3E}">
        <p14:creationId xmlns:p14="http://schemas.microsoft.com/office/powerpoint/2010/main" val="76096153"/>
      </p:ext>
    </p:extLst>
  </p:cSld>
  <p:clrMap bg1="lt1" tx1="dk1" bg2="lt2" tx2="dk2" accent1="accent1" accent2="accent2" accent3="accent3" accent4="accent4" accent5="accent5" accent6="accent6" hlink="hlink" folHlink="folHlink"/>
  <p:sldLayoutIdLst>
    <p:sldLayoutId id="2147487160" r:id="rId1"/>
    <p:sldLayoutId id="2147487161" r:id="rId2"/>
    <p:sldLayoutId id="2147487162" r:id="rId3"/>
    <p:sldLayoutId id="2147487163" r:id="rId4"/>
    <p:sldLayoutId id="2147487164" r:id="rId5"/>
    <p:sldLayoutId id="2147487165" r:id="rId6"/>
    <p:sldLayoutId id="2147487166" r:id="rId7"/>
    <p:sldLayoutId id="2147487167" r:id="rId8"/>
    <p:sldLayoutId id="2147487168" r:id="rId9"/>
    <p:sldLayoutId id="2147487169" r:id="rId10"/>
    <p:sldLayoutId id="2147487170" r:id="rId11"/>
    <p:sldLayoutId id="2147487171" r:id="rId1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ea typeface="ＭＳ Ｐゴシック" charset="0"/>
              </a:rPr>
              <a:t>9.65.03f.</a:t>
            </a:r>
          </a:p>
        </p:txBody>
      </p:sp>
    </p:spTree>
    <p:extLst>
      <p:ext uri="{BB962C8B-B14F-4D97-AF65-F5344CB8AC3E}">
        <p14:creationId xmlns:p14="http://schemas.microsoft.com/office/powerpoint/2010/main" val="76137165"/>
      </p:ext>
    </p:extLst>
  </p:cSld>
  <p:clrMap bg1="dk2" tx1="lt1" bg2="dk1" tx2="lt2" accent1="accent1" accent2="accent2" accent3="accent3" accent4="accent4" accent5="accent5" accent6="accent6" hlink="hlink" folHlink="folHlink"/>
  <p:sldLayoutIdLst>
    <p:sldLayoutId id="2147487173" r:id="rId1"/>
    <p:sldLayoutId id="2147487174" r:id="rId2"/>
    <p:sldLayoutId id="2147487175" r:id="rId3"/>
    <p:sldLayoutId id="2147487176" r:id="rId4"/>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grpSp>
        <p:nvGrpSpPr>
          <p:cNvPr id="72707" name="Group 26"/>
          <p:cNvGrpSpPr>
            <a:grpSpLocks/>
          </p:cNvGrpSpPr>
          <p:nvPr/>
        </p:nvGrpSpPr>
        <p:grpSpPr bwMode="auto">
          <a:xfrm>
            <a:off x="390525" y="323850"/>
            <a:ext cx="8378825" cy="6186488"/>
            <a:chOff x="246" y="204"/>
            <a:chExt cx="5271" cy="3889"/>
          </a:xfrm>
        </p:grpSpPr>
        <p:sp>
          <p:nvSpPr>
            <p:cNvPr id="7271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7" name="Freeform 6"/>
            <p:cNvSpPr>
              <a:spLocks/>
            </p:cNvSpPr>
            <p:nvPr/>
          </p:nvSpPr>
          <p:spPr bwMode="auto">
            <a:xfrm>
              <a:off x="4384" y="399"/>
              <a:ext cx="1045" cy="1764"/>
            </a:xfrm>
            <a:custGeom>
              <a:avLst/>
              <a:gdLst>
                <a:gd name="T0" fmla="*/ 1007 w 1042"/>
                <a:gd name="T1" fmla="*/ 76 h 1764"/>
                <a:gd name="T2" fmla="*/ 937 w 1042"/>
                <a:gd name="T3" fmla="*/ 152 h 1764"/>
                <a:gd name="T4" fmla="*/ 846 w 1042"/>
                <a:gd name="T5" fmla="*/ 131 h 1764"/>
                <a:gd name="T6" fmla="*/ 765 w 1042"/>
                <a:gd name="T7" fmla="*/ 152 h 1764"/>
                <a:gd name="T8" fmla="*/ 705 w 1042"/>
                <a:gd name="T9" fmla="*/ 229 h 1764"/>
                <a:gd name="T10" fmla="*/ 624 w 1042"/>
                <a:gd name="T11" fmla="*/ 250 h 1764"/>
                <a:gd name="T12" fmla="*/ 544 w 1042"/>
                <a:gd name="T13" fmla="*/ 283 h 1764"/>
                <a:gd name="T14" fmla="*/ 453 w 1042"/>
                <a:gd name="T15" fmla="*/ 348 h 1764"/>
                <a:gd name="T16" fmla="*/ 393 w 1042"/>
                <a:gd name="T17" fmla="*/ 435 h 1764"/>
                <a:gd name="T18" fmla="*/ 353 w 1042"/>
                <a:gd name="T19" fmla="*/ 511 h 1764"/>
                <a:gd name="T20" fmla="*/ 312 w 1042"/>
                <a:gd name="T21" fmla="*/ 599 h 1764"/>
                <a:gd name="T22" fmla="*/ 23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32 w 1042"/>
                <a:gd name="T35" fmla="*/ 816 h 1764"/>
                <a:gd name="T36" fmla="*/ 312 w 1042"/>
                <a:gd name="T37" fmla="*/ 860 h 1764"/>
                <a:gd name="T38" fmla="*/ 393 w 1042"/>
                <a:gd name="T39" fmla="*/ 914 h 1764"/>
                <a:gd name="T40" fmla="*/ 473 w 1042"/>
                <a:gd name="T41" fmla="*/ 914 h 1764"/>
                <a:gd name="T42" fmla="*/ 544 w 1042"/>
                <a:gd name="T43" fmla="*/ 882 h 1764"/>
                <a:gd name="T44" fmla="*/ 604 w 1042"/>
                <a:gd name="T45" fmla="*/ 816 h 1764"/>
                <a:gd name="T46" fmla="*/ 675 w 1042"/>
                <a:gd name="T47" fmla="*/ 784 h 1764"/>
                <a:gd name="T48" fmla="*/ 725 w 1042"/>
                <a:gd name="T49" fmla="*/ 871 h 1764"/>
                <a:gd name="T50" fmla="*/ 755 w 1042"/>
                <a:gd name="T51" fmla="*/ 958 h 1764"/>
                <a:gd name="T52" fmla="*/ 816 w 1042"/>
                <a:gd name="T53" fmla="*/ 1088 h 1764"/>
                <a:gd name="T54" fmla="*/ 866 w 1042"/>
                <a:gd name="T55" fmla="*/ 1186 h 1764"/>
                <a:gd name="T56" fmla="*/ 906 w 1042"/>
                <a:gd name="T57" fmla="*/ 1273 h 1764"/>
                <a:gd name="T58" fmla="*/ 937 w 1042"/>
                <a:gd name="T59" fmla="*/ 1360 h 1764"/>
                <a:gd name="T60" fmla="*/ 947 w 1042"/>
                <a:gd name="T61" fmla="*/ 1447 h 1764"/>
                <a:gd name="T62" fmla="*/ 987 w 1042"/>
                <a:gd name="T63" fmla="*/ 1534 h 1764"/>
                <a:gd name="T64" fmla="*/ 1007 w 1042"/>
                <a:gd name="T65" fmla="*/ 1622 h 1764"/>
                <a:gd name="T66" fmla="*/ 1047 w 1042"/>
                <a:gd name="T67" fmla="*/ 1709 h 1764"/>
                <a:gd name="T68" fmla="*/ 107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8" name="Freeform 7"/>
            <p:cNvSpPr>
              <a:spLocks/>
            </p:cNvSpPr>
            <p:nvPr/>
          </p:nvSpPr>
          <p:spPr bwMode="auto">
            <a:xfrm>
              <a:off x="502" y="1226"/>
              <a:ext cx="4885"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28 w 4882"/>
                <a:gd name="T11" fmla="*/ 739 h 1403"/>
                <a:gd name="T12" fmla="*/ 1018 w 4882"/>
                <a:gd name="T13" fmla="*/ 815 h 1403"/>
                <a:gd name="T14" fmla="*/ 1220 w 4882"/>
                <a:gd name="T15" fmla="*/ 869 h 1403"/>
                <a:gd name="T16" fmla="*/ 1341 w 4882"/>
                <a:gd name="T17" fmla="*/ 772 h 1403"/>
                <a:gd name="T18" fmla="*/ 1422 w 4882"/>
                <a:gd name="T19" fmla="*/ 565 h 1403"/>
                <a:gd name="T20" fmla="*/ 1301 w 4882"/>
                <a:gd name="T21" fmla="*/ 359 h 1403"/>
                <a:gd name="T22" fmla="*/ 1422 w 4882"/>
                <a:gd name="T23" fmla="*/ 163 h 1403"/>
                <a:gd name="T24" fmla="*/ 1613 w 4882"/>
                <a:gd name="T25" fmla="*/ 206 h 1403"/>
                <a:gd name="T26" fmla="*/ 1795 w 4882"/>
                <a:gd name="T27" fmla="*/ 250 h 1403"/>
                <a:gd name="T28" fmla="*/ 1977 w 4882"/>
                <a:gd name="T29" fmla="*/ 250 h 1403"/>
                <a:gd name="T30" fmla="*/ 2098 w 4882"/>
                <a:gd name="T31" fmla="*/ 217 h 1403"/>
                <a:gd name="T32" fmla="*/ 2229 w 4882"/>
                <a:gd name="T33" fmla="*/ 120 h 1403"/>
                <a:gd name="T34" fmla="*/ 2430 w 4882"/>
                <a:gd name="T35" fmla="*/ 261 h 1403"/>
                <a:gd name="T36" fmla="*/ 2632 w 4882"/>
                <a:gd name="T37" fmla="*/ 348 h 1403"/>
                <a:gd name="T38" fmla="*/ 2803 w 4882"/>
                <a:gd name="T39" fmla="*/ 478 h 1403"/>
                <a:gd name="T40" fmla="*/ 3005 w 4882"/>
                <a:gd name="T41" fmla="*/ 576 h 1403"/>
                <a:gd name="T42" fmla="*/ 3197 w 4882"/>
                <a:gd name="T43" fmla="*/ 652 h 1403"/>
                <a:gd name="T44" fmla="*/ 3398 w 4882"/>
                <a:gd name="T45" fmla="*/ 772 h 1403"/>
                <a:gd name="T46" fmla="*/ 3600 w 4882"/>
                <a:gd name="T47" fmla="*/ 706 h 1403"/>
                <a:gd name="T48" fmla="*/ 3802 w 4882"/>
                <a:gd name="T49" fmla="*/ 772 h 1403"/>
                <a:gd name="T50" fmla="*/ 4003 w 4882"/>
                <a:gd name="T51" fmla="*/ 706 h 1403"/>
                <a:gd name="T52" fmla="*/ 4225 w 4882"/>
                <a:gd name="T53" fmla="*/ 696 h 1403"/>
                <a:gd name="T54" fmla="*/ 4427 w 4882"/>
                <a:gd name="T55" fmla="*/ 783 h 1403"/>
                <a:gd name="T56" fmla="*/ 4629 w 4882"/>
                <a:gd name="T57" fmla="*/ 783 h 1403"/>
                <a:gd name="T58" fmla="*/ 4830 w 4882"/>
                <a:gd name="T59" fmla="*/ 761 h 1403"/>
                <a:gd name="T60" fmla="*/ 4790 w 4882"/>
                <a:gd name="T61" fmla="*/ 848 h 1403"/>
                <a:gd name="T62" fmla="*/ 4528 w 4882"/>
                <a:gd name="T63" fmla="*/ 924 h 1403"/>
                <a:gd name="T64" fmla="*/ 4326 w 4882"/>
                <a:gd name="T65" fmla="*/ 978 h 1403"/>
                <a:gd name="T66" fmla="*/ 4306 w 4882"/>
                <a:gd name="T67" fmla="*/ 1130 h 1403"/>
                <a:gd name="T68" fmla="*/ 4195 w 4882"/>
                <a:gd name="T69" fmla="*/ 1293 h 1403"/>
                <a:gd name="T70" fmla="*/ 3953 w 4882"/>
                <a:gd name="T71" fmla="*/ 1337 h 1403"/>
                <a:gd name="T72" fmla="*/ 3640 w 4882"/>
                <a:gd name="T73" fmla="*/ 1185 h 1403"/>
                <a:gd name="T74" fmla="*/ 3429 w 4882"/>
                <a:gd name="T75" fmla="*/ 1011 h 1403"/>
                <a:gd name="T76" fmla="*/ 3197 w 4882"/>
                <a:gd name="T77" fmla="*/ 978 h 1403"/>
                <a:gd name="T78" fmla="*/ 2975 w 4882"/>
                <a:gd name="T79" fmla="*/ 859 h 1403"/>
                <a:gd name="T80" fmla="*/ 2723 w 4882"/>
                <a:gd name="T81" fmla="*/ 848 h 1403"/>
                <a:gd name="T82" fmla="*/ 2491 w 4882"/>
                <a:gd name="T83" fmla="*/ 924 h 1403"/>
                <a:gd name="T84" fmla="*/ 2249 w 4882"/>
                <a:gd name="T85" fmla="*/ 859 h 1403"/>
                <a:gd name="T86" fmla="*/ 2037 w 4882"/>
                <a:gd name="T87" fmla="*/ 772 h 1403"/>
                <a:gd name="T88" fmla="*/ 1936 w 4882"/>
                <a:gd name="T89" fmla="*/ 946 h 1403"/>
                <a:gd name="T90" fmla="*/ 1926 w 4882"/>
                <a:gd name="T91" fmla="*/ 1163 h 1403"/>
                <a:gd name="T92" fmla="*/ 1815 w 4882"/>
                <a:gd name="T93" fmla="*/ 1359 h 1403"/>
                <a:gd name="T94" fmla="*/ 1603 w 4882"/>
                <a:gd name="T95" fmla="*/ 1402 h 1403"/>
                <a:gd name="T96" fmla="*/ 1392 w 4882"/>
                <a:gd name="T97" fmla="*/ 1326 h 1403"/>
                <a:gd name="T98" fmla="*/ 1190 w 4882"/>
                <a:gd name="T99" fmla="*/ 1239 h 1403"/>
                <a:gd name="T100" fmla="*/ 98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19" name="Freeform 8"/>
            <p:cNvSpPr>
              <a:spLocks/>
            </p:cNvSpPr>
            <p:nvPr/>
          </p:nvSpPr>
          <p:spPr bwMode="auto">
            <a:xfrm>
              <a:off x="418" y="549"/>
              <a:ext cx="4993" cy="3250"/>
            </a:xfrm>
            <a:custGeom>
              <a:avLst/>
              <a:gdLst>
                <a:gd name="T0" fmla="*/ 968 w 4993"/>
                <a:gd name="T1" fmla="*/ 2666 h 3253"/>
                <a:gd name="T2" fmla="*/ 766 w 4993"/>
                <a:gd name="T3" fmla="*/ 3015 h 3253"/>
                <a:gd name="T4" fmla="*/ 474 w 4993"/>
                <a:gd name="T5" fmla="*/ 3091 h 3253"/>
                <a:gd name="T6" fmla="*/ 161 w 4993"/>
                <a:gd name="T7" fmla="*/ 3037 h 3253"/>
                <a:gd name="T8" fmla="*/ 182 w 4993"/>
                <a:gd name="T9" fmla="*/ 2863 h 3253"/>
                <a:gd name="T10" fmla="*/ 504 w 4993"/>
                <a:gd name="T11" fmla="*/ 2798 h 3253"/>
                <a:gd name="T12" fmla="*/ 807 w 4993"/>
                <a:gd name="T13" fmla="*/ 2688 h 3253"/>
                <a:gd name="T14" fmla="*/ 958 w 4993"/>
                <a:gd name="T15" fmla="*/ 2427 h 3253"/>
                <a:gd name="T16" fmla="*/ 645 w 4993"/>
                <a:gd name="T17" fmla="*/ 2166 h 3253"/>
                <a:gd name="T18" fmla="*/ 303 w 4993"/>
                <a:gd name="T19" fmla="*/ 1981 h 3253"/>
                <a:gd name="T20" fmla="*/ 444 w 4993"/>
                <a:gd name="T21" fmla="*/ 1992 h 3253"/>
                <a:gd name="T22" fmla="*/ 837 w 4993"/>
                <a:gd name="T23" fmla="*/ 2057 h 3253"/>
                <a:gd name="T24" fmla="*/ 1190 w 4993"/>
                <a:gd name="T25" fmla="*/ 2166 h 3253"/>
                <a:gd name="T26" fmla="*/ 1291 w 4993"/>
                <a:gd name="T27" fmla="*/ 2210 h 3253"/>
                <a:gd name="T28" fmla="*/ 1553 w 4993"/>
                <a:gd name="T29" fmla="*/ 1970 h 3253"/>
                <a:gd name="T30" fmla="*/ 1896 w 4993"/>
                <a:gd name="T31" fmla="*/ 1775 h 3253"/>
                <a:gd name="T32" fmla="*/ 2047 w 4993"/>
                <a:gd name="T33" fmla="*/ 1458 h 3253"/>
                <a:gd name="T34" fmla="*/ 2148 w 4993"/>
                <a:gd name="T35" fmla="*/ 1513 h 3253"/>
                <a:gd name="T36" fmla="*/ 2350 w 4993"/>
                <a:gd name="T37" fmla="*/ 1360 h 3253"/>
                <a:gd name="T38" fmla="*/ 2158 w 4993"/>
                <a:gd name="T39" fmla="*/ 1078 h 3253"/>
                <a:gd name="T40" fmla="*/ 2077 w 4993"/>
                <a:gd name="T41" fmla="*/ 64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64 h 3253"/>
                <a:gd name="T52" fmla="*/ 2309 w 4993"/>
                <a:gd name="T53" fmla="*/ 904 h 3253"/>
                <a:gd name="T54" fmla="*/ 2562 w 4993"/>
                <a:gd name="T55" fmla="*/ 697 h 3253"/>
                <a:gd name="T56" fmla="*/ 2400 w 4993"/>
                <a:gd name="T57" fmla="*/ 326 h 3253"/>
                <a:gd name="T58" fmla="*/ 2794 w 4993"/>
                <a:gd name="T59" fmla="*/ 163 h 3253"/>
                <a:gd name="T60" fmla="*/ 3207 w 4993"/>
                <a:gd name="T61" fmla="*/ 196 h 3253"/>
                <a:gd name="T62" fmla="*/ 3247 w 4993"/>
                <a:gd name="T63" fmla="*/ 545 h 3253"/>
                <a:gd name="T64" fmla="*/ 3086 w 4993"/>
                <a:gd name="T65" fmla="*/ 773 h 3253"/>
                <a:gd name="T66" fmla="*/ 2783 w 4993"/>
                <a:gd name="T67" fmla="*/ 871 h 3253"/>
                <a:gd name="T68" fmla="*/ 3096 w 4993"/>
                <a:gd name="T69" fmla="*/ 1045 h 3253"/>
                <a:gd name="T70" fmla="*/ 3499 w 4993"/>
                <a:gd name="T71" fmla="*/ 1023 h 3253"/>
                <a:gd name="T72" fmla="*/ 3741 w 4993"/>
                <a:gd name="T73" fmla="*/ 1273 h 3253"/>
                <a:gd name="T74" fmla="*/ 3661 w 4993"/>
                <a:gd name="T75" fmla="*/ 1644 h 3253"/>
                <a:gd name="T76" fmla="*/ 3873 w 4993"/>
                <a:gd name="T77" fmla="*/ 1883 h 3253"/>
                <a:gd name="T78" fmla="*/ 4175 w 4993"/>
                <a:gd name="T79" fmla="*/ 1764 h 3253"/>
                <a:gd name="T80" fmla="*/ 4468 w 4993"/>
                <a:gd name="T81" fmla="*/ 1618 h 3253"/>
                <a:gd name="T82" fmla="*/ 4720 w 4993"/>
                <a:gd name="T83" fmla="*/ 1382 h 3253"/>
                <a:gd name="T84" fmla="*/ 4992 w 4993"/>
                <a:gd name="T85" fmla="*/ 1480 h 3253"/>
                <a:gd name="T86" fmla="*/ 4730 w 4993"/>
                <a:gd name="T87" fmla="*/ 1742 h 3253"/>
                <a:gd name="T88" fmla="*/ 4518 w 4993"/>
                <a:gd name="T89" fmla="*/ 2112 h 3253"/>
                <a:gd name="T90" fmla="*/ 4266 w 4993"/>
                <a:gd name="T91" fmla="*/ 2471 h 3253"/>
                <a:gd name="T92" fmla="*/ 3812 w 4993"/>
                <a:gd name="T93" fmla="*/ 2449 h 3253"/>
                <a:gd name="T94" fmla="*/ 3560 w 4993"/>
                <a:gd name="T95" fmla="*/ 2297 h 3253"/>
                <a:gd name="T96" fmla="*/ 3550 w 4993"/>
                <a:gd name="T97" fmla="*/ 1829 h 3253"/>
                <a:gd name="T98" fmla="*/ 3348 w 4993"/>
                <a:gd name="T99" fmla="*/ 1556 h 3253"/>
                <a:gd name="T100" fmla="*/ 3005 w 4993"/>
                <a:gd name="T101" fmla="*/ 1753 h 3253"/>
                <a:gd name="T102" fmla="*/ 2824 w 4993"/>
                <a:gd name="T103" fmla="*/ 1556 h 3253"/>
                <a:gd name="T104" fmla="*/ 2582 w 4993"/>
                <a:gd name="T105" fmla="*/ 1284 h 3253"/>
                <a:gd name="T106" fmla="*/ 2279 w 4993"/>
                <a:gd name="T107" fmla="*/ 1567 h 3253"/>
                <a:gd name="T108" fmla="*/ 2158 w 4993"/>
                <a:gd name="T109" fmla="*/ 1981 h 3253"/>
                <a:gd name="T110" fmla="*/ 1896 w 4993"/>
                <a:gd name="T111" fmla="*/ 2308 h 3253"/>
                <a:gd name="T112" fmla="*/ 1755 w 4993"/>
                <a:gd name="T113" fmla="*/ 2623 h 3253"/>
                <a:gd name="T114" fmla="*/ 1392 w 4993"/>
                <a:gd name="T115" fmla="*/ 241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1" name="Freeform 10"/>
            <p:cNvSpPr>
              <a:spLocks/>
            </p:cNvSpPr>
            <p:nvPr/>
          </p:nvSpPr>
          <p:spPr bwMode="auto">
            <a:xfrm>
              <a:off x="502" y="378"/>
              <a:ext cx="1136" cy="2543"/>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32 h 2540"/>
                <a:gd name="T10" fmla="*/ 1054 w 1136"/>
                <a:gd name="T11" fmla="*/ 648 h 2540"/>
                <a:gd name="T12" fmla="*/ 1028 w 1136"/>
                <a:gd name="T13" fmla="*/ 764 h 2540"/>
                <a:gd name="T14" fmla="*/ 947 w 1136"/>
                <a:gd name="T15" fmla="*/ 873 h 2540"/>
                <a:gd name="T16" fmla="*/ 913 w 1136"/>
                <a:gd name="T17" fmla="*/ 989 h 2540"/>
                <a:gd name="T18" fmla="*/ 860 w 1136"/>
                <a:gd name="T19" fmla="*/ 1113 h 2540"/>
                <a:gd name="T20" fmla="*/ 813 w 1136"/>
                <a:gd name="T21" fmla="*/ 1229 h 2540"/>
                <a:gd name="T22" fmla="*/ 719 w 1136"/>
                <a:gd name="T23" fmla="*/ 1333 h 2540"/>
                <a:gd name="T24" fmla="*/ 611 w 1136"/>
                <a:gd name="T25" fmla="*/ 1340 h 2540"/>
                <a:gd name="T26" fmla="*/ 504 w 1136"/>
                <a:gd name="T27" fmla="*/ 1340 h 2540"/>
                <a:gd name="T28" fmla="*/ 396 w 1136"/>
                <a:gd name="T29" fmla="*/ 1384 h 2540"/>
                <a:gd name="T30" fmla="*/ 316 w 1136"/>
                <a:gd name="T31" fmla="*/ 1258 h 2540"/>
                <a:gd name="T32" fmla="*/ 208 w 1136"/>
                <a:gd name="T33" fmla="*/ 1185 h 2540"/>
                <a:gd name="T34" fmla="*/ 101 w 1136"/>
                <a:gd name="T35" fmla="*/ 1185 h 2540"/>
                <a:gd name="T36" fmla="*/ 40 w 1136"/>
                <a:gd name="T37" fmla="*/ 1192 h 2540"/>
                <a:gd name="T38" fmla="*/ 141 w 1136"/>
                <a:gd name="T39" fmla="*/ 1250 h 2540"/>
                <a:gd name="T40" fmla="*/ 235 w 1136"/>
                <a:gd name="T41" fmla="*/ 1348 h 2540"/>
                <a:gd name="T42" fmla="*/ 349 w 1136"/>
                <a:gd name="T43" fmla="*/ 1406 h 2540"/>
                <a:gd name="T44" fmla="*/ 356 w 1136"/>
                <a:gd name="T45" fmla="*/ 1551 h 2540"/>
                <a:gd name="T46" fmla="*/ 349 w 1136"/>
                <a:gd name="T47" fmla="*/ 1710 h 2540"/>
                <a:gd name="T48" fmla="*/ 296 w 1136"/>
                <a:gd name="T49" fmla="*/ 1841 h 2540"/>
                <a:gd name="T50" fmla="*/ 235 w 1136"/>
                <a:gd name="T51" fmla="*/ 1971 h 2540"/>
                <a:gd name="T52" fmla="*/ 168 w 1136"/>
                <a:gd name="T53" fmla="*/ 2102 h 2540"/>
                <a:gd name="T54" fmla="*/ 134 w 1136"/>
                <a:gd name="T55" fmla="*/ 2243 h 2540"/>
                <a:gd name="T56" fmla="*/ 67 w 1136"/>
                <a:gd name="T57" fmla="*/ 2359 h 2540"/>
                <a:gd name="T58" fmla="*/ 27 w 1136"/>
                <a:gd name="T59" fmla="*/ 2482 h 2540"/>
                <a:gd name="T60" fmla="*/ 20 w 1136"/>
                <a:gd name="T61" fmla="*/ 2540 h 2540"/>
                <a:gd name="T62" fmla="*/ 81 w 1136"/>
                <a:gd name="T63" fmla="*/ 2417 h 2540"/>
                <a:gd name="T64" fmla="*/ 148 w 1136"/>
                <a:gd name="T65" fmla="*/ 2301 h 2540"/>
                <a:gd name="T66" fmla="*/ 201 w 1136"/>
                <a:gd name="T67" fmla="*/ 2177 h 2540"/>
                <a:gd name="T68" fmla="*/ 242 w 1136"/>
                <a:gd name="T69" fmla="*/ 2022 h 2540"/>
                <a:gd name="T70" fmla="*/ 316 w 1136"/>
                <a:gd name="T71" fmla="*/ 1906 h 2540"/>
                <a:gd name="T72" fmla="*/ 403 w 1136"/>
                <a:gd name="T73" fmla="*/ 1783 h 2540"/>
                <a:gd name="T74" fmla="*/ 430 w 1136"/>
                <a:gd name="T75" fmla="*/ 1659 h 2540"/>
                <a:gd name="T76" fmla="*/ 423 w 1136"/>
                <a:gd name="T77" fmla="*/ 1543 h 2540"/>
                <a:gd name="T78" fmla="*/ 497 w 1136"/>
                <a:gd name="T79" fmla="*/ 1464 h 2540"/>
                <a:gd name="T80" fmla="*/ 651 w 1136"/>
                <a:gd name="T81" fmla="*/ 1427 h 2540"/>
                <a:gd name="T82" fmla="*/ 792 w 1136"/>
                <a:gd name="T83" fmla="*/ 1384 h 2540"/>
                <a:gd name="T84" fmla="*/ 866 w 1136"/>
                <a:gd name="T85" fmla="*/ 1265 h 2540"/>
                <a:gd name="T86" fmla="*/ 907 w 1136"/>
                <a:gd name="T87" fmla="*/ 1084 h 2540"/>
                <a:gd name="T88" fmla="*/ 1014 w 1136"/>
                <a:gd name="T89" fmla="*/ 989 h 2540"/>
                <a:gd name="T90" fmla="*/ 1048 w 1136"/>
                <a:gd name="T91" fmla="*/ 866 h 2540"/>
                <a:gd name="T92" fmla="*/ 1088 w 1136"/>
                <a:gd name="T93" fmla="*/ 743 h 2540"/>
                <a:gd name="T94" fmla="*/ 1115 w 1136"/>
                <a:gd name="T95" fmla="*/ 627 h 2540"/>
                <a:gd name="T96" fmla="*/ 1108 w 1136"/>
                <a:gd name="T97" fmla="*/ 50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3" name="Freeform 12"/>
            <p:cNvSpPr>
              <a:spLocks/>
            </p:cNvSpPr>
            <p:nvPr/>
          </p:nvSpPr>
          <p:spPr bwMode="auto">
            <a:xfrm>
              <a:off x="3466" y="559"/>
              <a:ext cx="1830" cy="880"/>
            </a:xfrm>
            <a:custGeom>
              <a:avLst/>
              <a:gdLst>
                <a:gd name="T0" fmla="*/ 27 w 1827"/>
                <a:gd name="T1" fmla="*/ 864 h 880"/>
                <a:gd name="T2" fmla="*/ 101 w 1827"/>
                <a:gd name="T3" fmla="*/ 850 h 880"/>
                <a:gd name="T4" fmla="*/ 154 w 1827"/>
                <a:gd name="T5" fmla="*/ 814 h 880"/>
                <a:gd name="T6" fmla="*/ 262 w 1827"/>
                <a:gd name="T7" fmla="*/ 785 h 880"/>
                <a:gd name="T8" fmla="*/ 332 w 1827"/>
                <a:gd name="T9" fmla="*/ 726 h 880"/>
                <a:gd name="T10" fmla="*/ 386 w 1827"/>
                <a:gd name="T11" fmla="*/ 697 h 880"/>
                <a:gd name="T12" fmla="*/ 440 w 1827"/>
                <a:gd name="T13" fmla="*/ 661 h 880"/>
                <a:gd name="T14" fmla="*/ 507 w 1827"/>
                <a:gd name="T15" fmla="*/ 625 h 880"/>
                <a:gd name="T16" fmla="*/ 587 w 1827"/>
                <a:gd name="T17" fmla="*/ 610 h 880"/>
                <a:gd name="T18" fmla="*/ 661 w 1827"/>
                <a:gd name="T19" fmla="*/ 588 h 880"/>
                <a:gd name="T20" fmla="*/ 715 w 1827"/>
                <a:gd name="T21" fmla="*/ 559 h 880"/>
                <a:gd name="T22" fmla="*/ 775 w 1827"/>
                <a:gd name="T23" fmla="*/ 501 h 880"/>
                <a:gd name="T24" fmla="*/ 849 w 1827"/>
                <a:gd name="T25" fmla="*/ 465 h 880"/>
                <a:gd name="T26" fmla="*/ 896 w 1827"/>
                <a:gd name="T27" fmla="*/ 407 h 880"/>
                <a:gd name="T28" fmla="*/ 932 w 1827"/>
                <a:gd name="T29" fmla="*/ 341 h 880"/>
                <a:gd name="T30" fmla="*/ 987 w 1827"/>
                <a:gd name="T31" fmla="*/ 283 h 880"/>
                <a:gd name="T32" fmla="*/ 1047 w 1827"/>
                <a:gd name="T33" fmla="*/ 240 h 880"/>
                <a:gd name="T34" fmla="*/ 1114 w 1827"/>
                <a:gd name="T35" fmla="*/ 203 h 880"/>
                <a:gd name="T36" fmla="*/ 1195 w 1827"/>
                <a:gd name="T37" fmla="*/ 174 h 880"/>
                <a:gd name="T38" fmla="*/ 1262 w 1827"/>
                <a:gd name="T39" fmla="*/ 174 h 880"/>
                <a:gd name="T40" fmla="*/ 1356 w 1827"/>
                <a:gd name="T41" fmla="*/ 145 h 880"/>
                <a:gd name="T42" fmla="*/ 1410 w 1827"/>
                <a:gd name="T43" fmla="*/ 123 h 880"/>
                <a:gd name="T44" fmla="*/ 1463 w 1827"/>
                <a:gd name="T45" fmla="*/ 109 h 880"/>
                <a:gd name="T46" fmla="*/ 1517 w 1827"/>
                <a:gd name="T47" fmla="*/ 94 h 880"/>
                <a:gd name="T48" fmla="*/ 1614 w 1827"/>
                <a:gd name="T49" fmla="*/ 94 h 880"/>
                <a:gd name="T50" fmla="*/ 1668 w 1827"/>
                <a:gd name="T51" fmla="*/ 73 h 880"/>
                <a:gd name="T52" fmla="*/ 1728 w 1827"/>
                <a:gd name="T53" fmla="*/ 44 h 880"/>
                <a:gd name="T54" fmla="*/ 1796 w 1827"/>
                <a:gd name="T55" fmla="*/ 22 h 880"/>
                <a:gd name="T56" fmla="*/ 1856 w 1827"/>
                <a:gd name="T57" fmla="*/ 0 h 880"/>
                <a:gd name="T58" fmla="*/ 1796 w 1827"/>
                <a:gd name="T59" fmla="*/ 22 h 880"/>
                <a:gd name="T60" fmla="*/ 1735 w 1827"/>
                <a:gd name="T61" fmla="*/ 80 h 880"/>
                <a:gd name="T62" fmla="*/ 1655 w 1827"/>
                <a:gd name="T63" fmla="*/ 102 h 880"/>
                <a:gd name="T64" fmla="*/ 1594 w 1827"/>
                <a:gd name="T65" fmla="*/ 116 h 880"/>
                <a:gd name="T66" fmla="*/ 1504 w 1827"/>
                <a:gd name="T67" fmla="*/ 138 h 880"/>
                <a:gd name="T68" fmla="*/ 1450 w 1827"/>
                <a:gd name="T69" fmla="*/ 145 h 880"/>
                <a:gd name="T70" fmla="*/ 1390 w 1827"/>
                <a:gd name="T71" fmla="*/ 160 h 880"/>
                <a:gd name="T72" fmla="*/ 1322 w 1827"/>
                <a:gd name="T73" fmla="*/ 174 h 880"/>
                <a:gd name="T74" fmla="*/ 1262 w 1827"/>
                <a:gd name="T75" fmla="*/ 203 h 880"/>
                <a:gd name="T76" fmla="*/ 1195 w 1827"/>
                <a:gd name="T77" fmla="*/ 218 h 880"/>
                <a:gd name="T78" fmla="*/ 1141 w 1827"/>
                <a:gd name="T79" fmla="*/ 240 h 880"/>
                <a:gd name="T80" fmla="*/ 1087 w 1827"/>
                <a:gd name="T81" fmla="*/ 262 h 880"/>
                <a:gd name="T82" fmla="*/ 1034 w 1827"/>
                <a:gd name="T83" fmla="*/ 298 h 880"/>
                <a:gd name="T84" fmla="*/ 980 w 1827"/>
                <a:gd name="T85" fmla="*/ 327 h 880"/>
                <a:gd name="T86" fmla="*/ 932 w 1827"/>
                <a:gd name="T87" fmla="*/ 370 h 880"/>
                <a:gd name="T88" fmla="*/ 896 w 1827"/>
                <a:gd name="T89" fmla="*/ 443 h 880"/>
                <a:gd name="T90" fmla="*/ 856 w 1827"/>
                <a:gd name="T91" fmla="*/ 509 h 880"/>
                <a:gd name="T92" fmla="*/ 802 w 1827"/>
                <a:gd name="T93" fmla="*/ 545 h 880"/>
                <a:gd name="T94" fmla="*/ 742 w 1827"/>
                <a:gd name="T95" fmla="*/ 567 h 880"/>
                <a:gd name="T96" fmla="*/ 675 w 1827"/>
                <a:gd name="T97" fmla="*/ 588 h 880"/>
                <a:gd name="T98" fmla="*/ 601 w 1827"/>
                <a:gd name="T99" fmla="*/ 610 h 880"/>
                <a:gd name="T100" fmla="*/ 547 w 1827"/>
                <a:gd name="T101" fmla="*/ 647 h 880"/>
                <a:gd name="T102" fmla="*/ 487 w 1827"/>
                <a:gd name="T103" fmla="*/ 654 h 880"/>
                <a:gd name="T104" fmla="*/ 413 w 1827"/>
                <a:gd name="T105" fmla="*/ 676 h 880"/>
                <a:gd name="T106" fmla="*/ 36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4" name="Freeform 13"/>
            <p:cNvSpPr>
              <a:spLocks/>
            </p:cNvSpPr>
            <p:nvPr/>
          </p:nvSpPr>
          <p:spPr bwMode="auto">
            <a:xfrm>
              <a:off x="531" y="356"/>
              <a:ext cx="4815" cy="3462"/>
            </a:xfrm>
            <a:custGeom>
              <a:avLst/>
              <a:gdLst>
                <a:gd name="T0" fmla="*/ 444 w 4812"/>
                <a:gd name="T1" fmla="*/ 348 h 3462"/>
                <a:gd name="T2" fmla="*/ 827 w 4812"/>
                <a:gd name="T3" fmla="*/ 664 h 3462"/>
                <a:gd name="T4" fmla="*/ 1200 w 4812"/>
                <a:gd name="T5" fmla="*/ 925 h 3462"/>
                <a:gd name="T6" fmla="*/ 1624 w 4812"/>
                <a:gd name="T7" fmla="*/ 1252 h 3462"/>
                <a:gd name="T8" fmla="*/ 2068 w 4812"/>
                <a:gd name="T9" fmla="*/ 1611 h 3462"/>
                <a:gd name="T10" fmla="*/ 2441 w 4812"/>
                <a:gd name="T11" fmla="*/ 1926 h 3462"/>
                <a:gd name="T12" fmla="*/ 2693 w 4812"/>
                <a:gd name="T13" fmla="*/ 2362 h 3462"/>
                <a:gd name="T14" fmla="*/ 2259 w 4812"/>
                <a:gd name="T15" fmla="*/ 2318 h 3462"/>
                <a:gd name="T16" fmla="*/ 1825 w 4812"/>
                <a:gd name="T17" fmla="*/ 2307 h 3462"/>
                <a:gd name="T18" fmla="*/ 1321 w 4812"/>
                <a:gd name="T19" fmla="*/ 2373 h 3462"/>
                <a:gd name="T20" fmla="*/ 928 w 4812"/>
                <a:gd name="T21" fmla="*/ 2318 h 3462"/>
                <a:gd name="T22" fmla="*/ 474 w 4812"/>
                <a:gd name="T23" fmla="*/ 2122 h 3462"/>
                <a:gd name="T24" fmla="*/ 30 w 4812"/>
                <a:gd name="T25" fmla="*/ 1752 h 3462"/>
                <a:gd name="T26" fmla="*/ 403 w 4812"/>
                <a:gd name="T27" fmla="*/ 2090 h 3462"/>
                <a:gd name="T28" fmla="*/ 83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99 w 4812"/>
                <a:gd name="T39" fmla="*/ 2405 h 3462"/>
                <a:gd name="T40" fmla="*/ 1563 w 4812"/>
                <a:gd name="T41" fmla="*/ 2569 h 3462"/>
                <a:gd name="T42" fmla="*/ 1634 w 4812"/>
                <a:gd name="T43" fmla="*/ 3004 h 3462"/>
                <a:gd name="T44" fmla="*/ 107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51 w 4812"/>
                <a:gd name="T55" fmla="*/ 3189 h 3462"/>
                <a:gd name="T56" fmla="*/ 1664 w 4812"/>
                <a:gd name="T57" fmla="*/ 2982 h 3462"/>
                <a:gd name="T58" fmla="*/ 2098 w 4812"/>
                <a:gd name="T59" fmla="*/ 2917 h 3462"/>
                <a:gd name="T60" fmla="*/ 2541 w 4812"/>
                <a:gd name="T61" fmla="*/ 3058 h 3462"/>
                <a:gd name="T62" fmla="*/ 2995 w 4812"/>
                <a:gd name="T63" fmla="*/ 3200 h 3462"/>
                <a:gd name="T64" fmla="*/ 3510 w 4812"/>
                <a:gd name="T65" fmla="*/ 3309 h 3462"/>
                <a:gd name="T66" fmla="*/ 3964 w 4812"/>
                <a:gd name="T67" fmla="*/ 3385 h 3462"/>
                <a:gd name="T68" fmla="*/ 4438 w 4812"/>
                <a:gd name="T69" fmla="*/ 3450 h 3462"/>
                <a:gd name="T70" fmla="*/ 4327 w 4812"/>
                <a:gd name="T71" fmla="*/ 3439 h 3462"/>
                <a:gd name="T72" fmla="*/ 3802 w 4812"/>
                <a:gd name="T73" fmla="*/ 3330 h 3462"/>
                <a:gd name="T74" fmla="*/ 3217 w 4812"/>
                <a:gd name="T75" fmla="*/ 3200 h 3462"/>
                <a:gd name="T76" fmla="*/ 2753 w 4812"/>
                <a:gd name="T77" fmla="*/ 3124 h 3462"/>
                <a:gd name="T78" fmla="*/ 2209 w 4812"/>
                <a:gd name="T79" fmla="*/ 2884 h 3462"/>
                <a:gd name="T80" fmla="*/ 1694 w 4812"/>
                <a:gd name="T81" fmla="*/ 2677 h 3462"/>
                <a:gd name="T82" fmla="*/ 1230 w 4812"/>
                <a:gd name="T83" fmla="*/ 2471 h 3462"/>
                <a:gd name="T84" fmla="*/ 1503 w 4812"/>
                <a:gd name="T85" fmla="*/ 2394 h 3462"/>
                <a:gd name="T86" fmla="*/ 2088 w 4812"/>
                <a:gd name="T87" fmla="*/ 2318 h 3462"/>
                <a:gd name="T88" fmla="*/ 2602 w 4812"/>
                <a:gd name="T89" fmla="*/ 2362 h 3462"/>
                <a:gd name="T90" fmla="*/ 3076 w 4812"/>
                <a:gd name="T91" fmla="*/ 2569 h 3462"/>
                <a:gd name="T92" fmla="*/ 3520 w 4812"/>
                <a:gd name="T93" fmla="*/ 2743 h 3462"/>
                <a:gd name="T94" fmla="*/ 4105 w 4812"/>
                <a:gd name="T95" fmla="*/ 3004 h 3462"/>
                <a:gd name="T96" fmla="*/ 4599 w 4812"/>
                <a:gd name="T97" fmla="*/ 3243 h 3462"/>
                <a:gd name="T98" fmla="*/ 4680 w 4812"/>
                <a:gd name="T99" fmla="*/ 3265 h 3462"/>
                <a:gd name="T100" fmla="*/ 4226 w 4812"/>
                <a:gd name="T101" fmla="*/ 3015 h 3462"/>
                <a:gd name="T102" fmla="*/ 3762 w 4812"/>
                <a:gd name="T103" fmla="*/ 2764 h 3462"/>
                <a:gd name="T104" fmla="*/ 3298 w 4812"/>
                <a:gd name="T105" fmla="*/ 2634 h 3462"/>
                <a:gd name="T106" fmla="*/ 2753 w 4812"/>
                <a:gd name="T107" fmla="*/ 2362 h 3462"/>
                <a:gd name="T108" fmla="*/ 2481 w 4812"/>
                <a:gd name="T109" fmla="*/ 1959 h 3462"/>
                <a:gd name="T110" fmla="*/ 2178 w 4812"/>
                <a:gd name="T111" fmla="*/ 1600 h 3462"/>
                <a:gd name="T112" fmla="*/ 1775 w 4812"/>
                <a:gd name="T113" fmla="*/ 1317 h 3462"/>
                <a:gd name="T114" fmla="*/ 1372 w 4812"/>
                <a:gd name="T115" fmla="*/ 969 h 3462"/>
                <a:gd name="T116" fmla="*/ 94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2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1" name="Freeform 20"/>
            <p:cNvSpPr>
              <a:spLocks/>
            </p:cNvSpPr>
            <p:nvPr/>
          </p:nvSpPr>
          <p:spPr bwMode="auto">
            <a:xfrm>
              <a:off x="2773" y="3976"/>
              <a:ext cx="1725" cy="81"/>
            </a:xfrm>
            <a:custGeom>
              <a:avLst/>
              <a:gdLst>
                <a:gd name="T0" fmla="*/ 0 w 1722"/>
                <a:gd name="T1" fmla="*/ 0 h 81"/>
                <a:gd name="T2" fmla="*/ 1751 w 1722"/>
                <a:gd name="T3" fmla="*/ 0 h 81"/>
                <a:gd name="T4" fmla="*/ 1751 w 1722"/>
                <a:gd name="T5" fmla="*/ 0 h 81"/>
                <a:gd name="T6" fmla="*/ 1670 w 1722"/>
                <a:gd name="T7" fmla="*/ 22 h 81"/>
                <a:gd name="T8" fmla="*/ 1643 w 1722"/>
                <a:gd name="T9" fmla="*/ 7 h 81"/>
                <a:gd name="T10" fmla="*/ 1617 w 1722"/>
                <a:gd name="T11" fmla="*/ 0 h 81"/>
                <a:gd name="T12" fmla="*/ 1590 w 1722"/>
                <a:gd name="T13" fmla="*/ 15 h 81"/>
                <a:gd name="T14" fmla="*/ 1563 w 1722"/>
                <a:gd name="T15" fmla="*/ 44 h 81"/>
                <a:gd name="T16" fmla="*/ 1536 w 1722"/>
                <a:gd name="T17" fmla="*/ 58 h 81"/>
                <a:gd name="T18" fmla="*/ 1509 w 1722"/>
                <a:gd name="T19" fmla="*/ 73 h 81"/>
                <a:gd name="T20" fmla="*/ 1439 w 1722"/>
                <a:gd name="T21" fmla="*/ 80 h 81"/>
                <a:gd name="T22" fmla="*/ 1371 w 1722"/>
                <a:gd name="T23" fmla="*/ 80 h 81"/>
                <a:gd name="T24" fmla="*/ 1331 w 1722"/>
                <a:gd name="T25" fmla="*/ 73 h 81"/>
                <a:gd name="T26" fmla="*/ 1304 w 1722"/>
                <a:gd name="T27" fmla="*/ 65 h 81"/>
                <a:gd name="T28" fmla="*/ 1270 w 1722"/>
                <a:gd name="T29" fmla="*/ 73 h 81"/>
                <a:gd name="T30" fmla="*/ 1244 w 1722"/>
                <a:gd name="T31" fmla="*/ 73 h 81"/>
                <a:gd name="T32" fmla="*/ 1190 w 1722"/>
                <a:gd name="T33" fmla="*/ 73 h 81"/>
                <a:gd name="T34" fmla="*/ 1143 w 1722"/>
                <a:gd name="T35" fmla="*/ 65 h 81"/>
                <a:gd name="T36" fmla="*/ 1116 w 1722"/>
                <a:gd name="T37" fmla="*/ 65 h 81"/>
                <a:gd name="T38" fmla="*/ 1075 w 1722"/>
                <a:gd name="T39" fmla="*/ 58 h 81"/>
                <a:gd name="T40" fmla="*/ 1049 w 1722"/>
                <a:gd name="T41" fmla="*/ 58 h 81"/>
                <a:gd name="T42" fmla="*/ 1022 w 1722"/>
                <a:gd name="T43" fmla="*/ 36 h 81"/>
                <a:gd name="T44" fmla="*/ 988 w 1722"/>
                <a:gd name="T45" fmla="*/ 15 h 81"/>
                <a:gd name="T46" fmla="*/ 954 w 1722"/>
                <a:gd name="T47" fmla="*/ 15 h 81"/>
                <a:gd name="T48" fmla="*/ 928 w 1722"/>
                <a:gd name="T49" fmla="*/ 15 h 81"/>
                <a:gd name="T50" fmla="*/ 901 w 1722"/>
                <a:gd name="T51" fmla="*/ 15 h 81"/>
                <a:gd name="T52" fmla="*/ 857 w 1722"/>
                <a:gd name="T53" fmla="*/ 29 h 81"/>
                <a:gd name="T54" fmla="*/ 797 w 1722"/>
                <a:gd name="T55" fmla="*/ 44 h 81"/>
                <a:gd name="T56" fmla="*/ 763 w 1722"/>
                <a:gd name="T57" fmla="*/ 51 h 81"/>
                <a:gd name="T58" fmla="*/ 736 w 1722"/>
                <a:gd name="T59" fmla="*/ 51 h 81"/>
                <a:gd name="T60" fmla="*/ 696 w 1722"/>
                <a:gd name="T61" fmla="*/ 44 h 81"/>
                <a:gd name="T62" fmla="*/ 669 w 1722"/>
                <a:gd name="T63" fmla="*/ 29 h 81"/>
                <a:gd name="T64" fmla="*/ 642 w 1722"/>
                <a:gd name="T65" fmla="*/ 22 h 81"/>
                <a:gd name="T66" fmla="*/ 608 w 1722"/>
                <a:gd name="T67" fmla="*/ 22 h 81"/>
                <a:gd name="T68" fmla="*/ 575 w 1722"/>
                <a:gd name="T69" fmla="*/ 22 h 81"/>
                <a:gd name="T70" fmla="*/ 541 w 1722"/>
                <a:gd name="T71" fmla="*/ 29 h 81"/>
                <a:gd name="T72" fmla="*/ 487 w 1722"/>
                <a:gd name="T73" fmla="*/ 29 h 81"/>
                <a:gd name="T74" fmla="*/ 447 w 1722"/>
                <a:gd name="T75" fmla="*/ 36 h 81"/>
                <a:gd name="T76" fmla="*/ 413 w 1722"/>
                <a:gd name="T77" fmla="*/ 44 h 81"/>
                <a:gd name="T78" fmla="*/ 386 w 1722"/>
                <a:gd name="T79" fmla="*/ 44 h 81"/>
                <a:gd name="T80" fmla="*/ 35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9 h 1699"/>
                <a:gd name="T18" fmla="*/ 53 w 93"/>
                <a:gd name="T19" fmla="*/ 547 h 1699"/>
                <a:gd name="T20" fmla="*/ 39 w 93"/>
                <a:gd name="T21" fmla="*/ 620 h 1699"/>
                <a:gd name="T22" fmla="*/ 39 w 93"/>
                <a:gd name="T23" fmla="*/ 678 h 1699"/>
                <a:gd name="T24" fmla="*/ 39 w 93"/>
                <a:gd name="T25" fmla="*/ 736 h 1699"/>
                <a:gd name="T26" fmla="*/ 39 w 93"/>
                <a:gd name="T27" fmla="*/ 794 h 1699"/>
                <a:gd name="T28" fmla="*/ 13 w 93"/>
                <a:gd name="T29" fmla="*/ 866 h 1699"/>
                <a:gd name="T30" fmla="*/ 0 w 93"/>
                <a:gd name="T31" fmla="*/ 924 h 1699"/>
                <a:gd name="T32" fmla="*/ 0 w 93"/>
                <a:gd name="T33" fmla="*/ 982 h 1699"/>
                <a:gd name="T34" fmla="*/ 26 w 93"/>
                <a:gd name="T35" fmla="*/ 1040 h 1699"/>
                <a:gd name="T36" fmla="*/ 26 w 93"/>
                <a:gd name="T37" fmla="*/ 1113 h 1699"/>
                <a:gd name="T38" fmla="*/ 13 w 93"/>
                <a:gd name="T39" fmla="*/ 1186 h 1699"/>
                <a:gd name="T40" fmla="*/ 13 w 93"/>
                <a:gd name="T41" fmla="*/ 1244 h 1699"/>
                <a:gd name="T42" fmla="*/ 13 w 93"/>
                <a:gd name="T43" fmla="*/ 1312 h 1699"/>
                <a:gd name="T44" fmla="*/ 13 w 93"/>
                <a:gd name="T45" fmla="*/ 1370 h 1699"/>
                <a:gd name="T46" fmla="*/ 0 w 93"/>
                <a:gd name="T47" fmla="*/ 1428 h 1699"/>
                <a:gd name="T48" fmla="*/ 0 w 93"/>
                <a:gd name="T49" fmla="*/ 1486 h 1699"/>
                <a:gd name="T50" fmla="*/ 13 w 93"/>
                <a:gd name="T51" fmla="*/ 1544 h 1699"/>
                <a:gd name="T52" fmla="*/ 53 w 93"/>
                <a:gd name="T53" fmla="*/ 1602 h 1699"/>
                <a:gd name="T54" fmla="*/ 53 w 93"/>
                <a:gd name="T55" fmla="*/ 1660 h 1699"/>
                <a:gd name="T56" fmla="*/ 26 w 93"/>
                <a:gd name="T57" fmla="*/ 1718 h 1699"/>
                <a:gd name="T58" fmla="*/ 53 w 93"/>
                <a:gd name="T59" fmla="*/ 1660 h 1699"/>
                <a:gd name="T60" fmla="*/ 39 w 93"/>
                <a:gd name="T61" fmla="*/ 1587 h 1699"/>
                <a:gd name="T62" fmla="*/ 26 w 93"/>
                <a:gd name="T63" fmla="*/ 1529 h 1699"/>
                <a:gd name="T64" fmla="*/ 26 w 93"/>
                <a:gd name="T65" fmla="*/ 1457 h 1699"/>
                <a:gd name="T66" fmla="*/ 26 w 93"/>
                <a:gd name="T67" fmla="*/ 1399 h 1699"/>
                <a:gd name="T68" fmla="*/ 26 w 93"/>
                <a:gd name="T69" fmla="*/ 1341 h 1699"/>
                <a:gd name="T70" fmla="*/ 26 w 93"/>
                <a:gd name="T71" fmla="*/ 1273 h 1699"/>
                <a:gd name="T72" fmla="*/ 26 w 93"/>
                <a:gd name="T73" fmla="*/ 1215 h 1699"/>
                <a:gd name="T74" fmla="*/ 53 w 93"/>
                <a:gd name="T75" fmla="*/ 1157 h 1699"/>
                <a:gd name="T76" fmla="*/ 66 w 93"/>
                <a:gd name="T77" fmla="*/ 1098 h 1699"/>
                <a:gd name="T78" fmla="*/ 39 w 93"/>
                <a:gd name="T79" fmla="*/ 1040 h 1699"/>
                <a:gd name="T80" fmla="*/ 13 w 93"/>
                <a:gd name="T81" fmla="*/ 982 h 1699"/>
                <a:gd name="T82" fmla="*/ 13 w 93"/>
                <a:gd name="T83" fmla="*/ 924 h 1699"/>
                <a:gd name="T84" fmla="*/ 26 w 93"/>
                <a:gd name="T85" fmla="*/ 866 h 1699"/>
                <a:gd name="T86" fmla="*/ 39 w 93"/>
                <a:gd name="T87" fmla="*/ 808 h 1699"/>
                <a:gd name="T88" fmla="*/ 39 w 93"/>
                <a:gd name="T89" fmla="*/ 750 h 1699"/>
                <a:gd name="T90" fmla="*/ 53 w 93"/>
                <a:gd name="T91" fmla="*/ 692 h 1699"/>
                <a:gd name="T92" fmla="*/ 66 w 93"/>
                <a:gd name="T93" fmla="*/ 634 h 1699"/>
                <a:gd name="T94" fmla="*/ 66 w 93"/>
                <a:gd name="T95" fmla="*/ 576 h 1699"/>
                <a:gd name="T96" fmla="*/ 53 w 93"/>
                <a:gd name="T97" fmla="*/ 518 h 1699"/>
                <a:gd name="T98" fmla="*/ 39 w 93"/>
                <a:gd name="T99" fmla="*/ 46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5" name="Freeform 24"/>
            <p:cNvSpPr>
              <a:spLocks/>
            </p:cNvSpPr>
            <p:nvPr/>
          </p:nvSpPr>
          <p:spPr bwMode="auto">
            <a:xfrm>
              <a:off x="1161" y="204"/>
              <a:ext cx="2530" cy="117"/>
            </a:xfrm>
            <a:custGeom>
              <a:avLst/>
              <a:gdLst>
                <a:gd name="T0" fmla="*/ 81 w 2527"/>
                <a:gd name="T1" fmla="*/ 73 h 117"/>
                <a:gd name="T2" fmla="*/ 188 w 2527"/>
                <a:gd name="T3" fmla="*/ 44 h 117"/>
                <a:gd name="T4" fmla="*/ 296 w 2527"/>
                <a:gd name="T5" fmla="*/ 58 h 117"/>
                <a:gd name="T6" fmla="*/ 417 w 2527"/>
                <a:gd name="T7" fmla="*/ 87 h 117"/>
                <a:gd name="T8" fmla="*/ 534 w 2527"/>
                <a:gd name="T9" fmla="*/ 87 h 117"/>
                <a:gd name="T10" fmla="*/ 655 w 2527"/>
                <a:gd name="T11" fmla="*/ 73 h 117"/>
                <a:gd name="T12" fmla="*/ 843 w 2527"/>
                <a:gd name="T13" fmla="*/ 58 h 117"/>
                <a:gd name="T14" fmla="*/ 951 w 2527"/>
                <a:gd name="T15" fmla="*/ 44 h 117"/>
                <a:gd name="T16" fmla="*/ 1071 w 2527"/>
                <a:gd name="T17" fmla="*/ 58 h 117"/>
                <a:gd name="T18" fmla="*/ 1219 w 2527"/>
                <a:gd name="T19" fmla="*/ 58 h 117"/>
                <a:gd name="T20" fmla="*/ 1364 w 2527"/>
                <a:gd name="T21" fmla="*/ 44 h 117"/>
                <a:gd name="T22" fmla="*/ 1471 w 2527"/>
                <a:gd name="T23" fmla="*/ 44 h 117"/>
                <a:gd name="T24" fmla="*/ 1579 w 2527"/>
                <a:gd name="T25" fmla="*/ 0 h 117"/>
                <a:gd name="T26" fmla="*/ 2502 w 2527"/>
                <a:gd name="T27" fmla="*/ 0 h 117"/>
                <a:gd name="T28" fmla="*/ 2502 w 2527"/>
                <a:gd name="T29" fmla="*/ 58 h 117"/>
                <a:gd name="T30" fmla="*/ 2381 w 2527"/>
                <a:gd name="T31" fmla="*/ 58 h 117"/>
                <a:gd name="T32" fmla="*/ 2274 w 2527"/>
                <a:gd name="T33" fmla="*/ 58 h 117"/>
                <a:gd name="T34" fmla="*/ 2153 w 2527"/>
                <a:gd name="T35" fmla="*/ 73 h 117"/>
                <a:gd name="T36" fmla="*/ 2035 w 2527"/>
                <a:gd name="T37" fmla="*/ 87 h 117"/>
                <a:gd name="T38" fmla="*/ 1888 w 2527"/>
                <a:gd name="T39" fmla="*/ 73 h 117"/>
                <a:gd name="T40" fmla="*/ 1780 w 2527"/>
                <a:gd name="T41" fmla="*/ 58 h 117"/>
                <a:gd name="T42" fmla="*/ 1659 w 2527"/>
                <a:gd name="T43" fmla="*/ 58 h 117"/>
                <a:gd name="T44" fmla="*/ 1552 w 2527"/>
                <a:gd name="T45" fmla="*/ 73 h 117"/>
                <a:gd name="T46" fmla="*/ 1444 w 2527"/>
                <a:gd name="T47" fmla="*/ 73 h 117"/>
                <a:gd name="T48" fmla="*/ 1337 w 2527"/>
                <a:gd name="T49" fmla="*/ 58 h 117"/>
                <a:gd name="T50" fmla="*/ 1098 w 2527"/>
                <a:gd name="T51" fmla="*/ 73 h 117"/>
                <a:gd name="T52" fmla="*/ 977 w 2527"/>
                <a:gd name="T53" fmla="*/ 73 h 117"/>
                <a:gd name="T54" fmla="*/ 856 w 2527"/>
                <a:gd name="T55" fmla="*/ 87 h 117"/>
                <a:gd name="T56" fmla="*/ 736 w 2527"/>
                <a:gd name="T57" fmla="*/ 73 h 117"/>
                <a:gd name="T58" fmla="*/ 601 w 2527"/>
                <a:gd name="T59" fmla="*/ 73 h 117"/>
                <a:gd name="T60" fmla="*/ 48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sp>
          <p:nvSpPr>
            <p:cNvPr id="7273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endParaRPr>
            </a:p>
          </p:txBody>
        </p:sp>
      </p:grpSp>
      <p:grpSp>
        <p:nvGrpSpPr>
          <p:cNvPr id="72708" name="Group 30"/>
          <p:cNvGrpSpPr>
            <a:grpSpLocks/>
          </p:cNvGrpSpPr>
          <p:nvPr/>
        </p:nvGrpSpPr>
        <p:grpSpPr bwMode="auto">
          <a:xfrm>
            <a:off x="0" y="0"/>
            <a:ext cx="1981200" cy="1958975"/>
            <a:chOff x="0" y="0"/>
            <a:chExt cx="1246" cy="1232"/>
          </a:xfrm>
        </p:grpSpPr>
        <p:sp>
          <p:nvSpPr>
            <p:cNvPr id="7271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sp>
          <p:nvSpPr>
            <p:cNvPr id="7271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457200" eaLnBrk="1" hangingPunct="1"/>
              <a:endParaRPr lang="en-US" sz="1800">
                <a:solidFill>
                  <a:srgbClr val="FFFFFF"/>
                </a:solidFill>
                <a:latin typeface="Times" charset="0"/>
                <a:ea typeface="ＭＳ Ｐゴシック" charset="0"/>
              </a:endParaRPr>
            </a:p>
          </p:txBody>
        </p:sp>
      </p:grpSp>
      <p:sp>
        <p:nvSpPr>
          <p:cNvPr id="1062" name="Text Box 38"/>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a:solidFill>
                  <a:schemeClr val="tx1"/>
                </a:solidFill>
                <a:latin typeface="Times" charset="0"/>
                <a:ea typeface="ＭＳ Ｐゴシック" charset="0"/>
                <a:cs typeface="ＭＳ Ｐゴシック" charset="0"/>
              </a:defRPr>
            </a:lvl1pPr>
            <a:lvl2pPr marL="37931725" indent="-37474525">
              <a:defRPr>
                <a:solidFill>
                  <a:schemeClr val="tx1"/>
                </a:solidFill>
                <a:latin typeface="Times" charset="0"/>
                <a:ea typeface="ＭＳ Ｐゴシック" charset="0"/>
              </a:defRPr>
            </a:lvl2pPr>
            <a:lvl3pPr>
              <a:defRPr>
                <a:solidFill>
                  <a:schemeClr val="tx1"/>
                </a:solidFill>
                <a:latin typeface="Times" charset="0"/>
                <a:ea typeface="ＭＳ Ｐゴシック" charset="0"/>
              </a:defRPr>
            </a:lvl3pPr>
            <a:lvl4pPr>
              <a:defRPr>
                <a:solidFill>
                  <a:schemeClr val="tx1"/>
                </a:solidFill>
                <a:latin typeface="Times" charset="0"/>
                <a:ea typeface="ＭＳ Ｐゴシック" charset="0"/>
              </a:defRPr>
            </a:lvl4pPr>
            <a:lvl5pPr>
              <a:defRPr>
                <a:solidFill>
                  <a:schemeClr val="tx1"/>
                </a:solidFill>
                <a:latin typeface="Times" charset="0"/>
                <a:ea typeface="ＭＳ Ｐゴシック" charset="0"/>
              </a:defRPr>
            </a:lvl5pPr>
            <a:lvl6pPr marL="457200" fontAlgn="base">
              <a:spcBef>
                <a:spcPct val="0"/>
              </a:spcBef>
              <a:spcAft>
                <a:spcPct val="0"/>
              </a:spcAft>
              <a:defRPr>
                <a:solidFill>
                  <a:schemeClr val="tx1"/>
                </a:solidFill>
                <a:latin typeface="Times" charset="0"/>
                <a:ea typeface="ＭＳ Ｐゴシック" charset="0"/>
              </a:defRPr>
            </a:lvl6pPr>
            <a:lvl7pPr marL="914400" fontAlgn="base">
              <a:spcBef>
                <a:spcPct val="0"/>
              </a:spcBef>
              <a:spcAft>
                <a:spcPct val="0"/>
              </a:spcAft>
              <a:defRPr>
                <a:solidFill>
                  <a:schemeClr val="tx1"/>
                </a:solidFill>
                <a:latin typeface="Times" charset="0"/>
                <a:ea typeface="ＭＳ Ｐゴシック" charset="0"/>
              </a:defRPr>
            </a:lvl7pPr>
            <a:lvl8pPr marL="1371600" fontAlgn="base">
              <a:spcBef>
                <a:spcPct val="0"/>
              </a:spcBef>
              <a:spcAft>
                <a:spcPct val="0"/>
              </a:spcAft>
              <a:defRPr>
                <a:solidFill>
                  <a:schemeClr val="tx1"/>
                </a:solidFill>
                <a:latin typeface="Times" charset="0"/>
                <a:ea typeface="ＭＳ Ｐゴシック" charset="0"/>
              </a:defRPr>
            </a:lvl8pPr>
            <a:lvl9pPr marL="1828800" fontAlgn="base">
              <a:spcBef>
                <a:spcPct val="0"/>
              </a:spcBef>
              <a:spcAft>
                <a:spcPct val="0"/>
              </a:spcAft>
              <a:defRPr>
                <a:solidFill>
                  <a:schemeClr val="tx1"/>
                </a:solidFill>
                <a:latin typeface="Times" charset="0"/>
                <a:ea typeface="ＭＳ Ｐゴシック" charset="0"/>
              </a:defRPr>
            </a:lvl9pPr>
          </a:lstStyle>
          <a:p>
            <a:pPr algn="ctr" defTabSz="457200" eaLnBrk="1" hangingPunct="1">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526338" y="6510338"/>
            <a:ext cx="801687" cy="244475"/>
          </a:xfrm>
          <a:prstGeom prst="rect">
            <a:avLst/>
          </a:prstGeom>
          <a:noFill/>
          <a:ln w="12700">
            <a:noFill/>
            <a:miter lim="800000"/>
            <a:headEnd/>
            <a:tailEnd/>
          </a:ln>
          <a:effectLst/>
        </p:spPr>
        <p:txBody>
          <a:bodyPr wrap="none" anchor="ctr">
            <a:spAutoFit/>
          </a:bodyPr>
          <a:lstStyle/>
          <a:p>
            <a:pPr algn="ctr" defTabSz="457200" eaLnBrk="1" hangingPunct="1">
              <a:defRPr/>
            </a:pPr>
            <a:r>
              <a:rPr lang="en-US" sz="1000">
                <a:solidFill>
                  <a:srgbClr val="FFFFFF"/>
                </a:solidFill>
                <a:effectLst>
                  <a:outerShdw blurRad="38100" dist="38100" dir="2700000" algn="tl">
                    <a:srgbClr val="000000"/>
                  </a:outerShdw>
                </a:effectLst>
                <a:latin typeface="Comic Sans MS" charset="0"/>
                <a:ea typeface="ＭＳ Ｐゴシック" charset="0"/>
              </a:rPr>
              <a:t>9.65.03f.</a:t>
            </a:r>
          </a:p>
        </p:txBody>
      </p:sp>
    </p:spTree>
    <p:extLst>
      <p:ext uri="{BB962C8B-B14F-4D97-AF65-F5344CB8AC3E}">
        <p14:creationId xmlns:p14="http://schemas.microsoft.com/office/powerpoint/2010/main" val="3395637575"/>
      </p:ext>
    </p:extLst>
  </p:cSld>
  <p:clrMap bg1="dk2" tx1="lt1" bg2="dk1" tx2="lt2" accent1="accent1" accent2="accent2" accent3="accent3" accent4="accent4" accent5="accent5" accent6="accent6" hlink="hlink" folHlink="folHlink"/>
  <p:sldLayoutIdLst>
    <p:sldLayoutId id="2147487178" r:id="rId1"/>
    <p:sldLayoutId id="2147487179" r:id="rId2"/>
    <p:sldLayoutId id="2147487180" r:id="rId3"/>
    <p:sldLayoutId id="2147487181" r:id="rId4"/>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defRPr>
            </a:lvl1pPr>
          </a:lstStyle>
          <a:p>
            <a:endParaRPr lang="en-US" altLang="zh-CN"/>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defRPr>
            </a:lvl1pPr>
          </a:lstStyle>
          <a:p>
            <a:endParaRPr lang="en-US" altLang="zh-CN"/>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ea typeface="SimSun" pitchFamily="2" charset="-122"/>
              </a:defRPr>
            </a:lvl1pPr>
          </a:lstStyle>
          <a:p>
            <a:fld id="{A8AD4C11-EC00-4C47-8D38-CD4F6881E71F}"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613903590"/>
      </p:ext>
    </p:extLst>
  </p:cSld>
  <p:clrMap bg1="dk2" tx1="lt1" bg2="dk1" tx2="lt2" accent1="accent1" accent2="accent2" accent3="accent3" accent4="accent4" accent5="accent5" accent6="accent6" hlink="hlink" folHlink="folHlink"/>
  <p:sldLayoutIdLst>
    <p:sldLayoutId id="2147487183" r:id="rId1"/>
    <p:sldLayoutId id="2147487184" r:id="rId2"/>
    <p:sldLayoutId id="2147487185" r:id="rId3"/>
    <p:sldLayoutId id="2147487186" r:id="rId4"/>
    <p:sldLayoutId id="2147487187" r:id="rId5"/>
    <p:sldLayoutId id="2147487188" r:id="rId6"/>
    <p:sldLayoutId id="2147487189" r:id="rId7"/>
    <p:sldLayoutId id="2147487190" r:id="rId8"/>
    <p:sldLayoutId id="2147487191" r:id="rId9"/>
    <p:sldLayoutId id="2147487192" r:id="rId10"/>
    <p:sldLayoutId id="214748719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solidFill>
                  <a:srgbClr val="FFFFCC"/>
                </a:solidFill>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solidFill>
                  <a:srgbClr val="FFFFCC"/>
                </a:solidFill>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solidFill>
                  <a:srgbClr val="FFFFCC"/>
                </a:solidFill>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solidFill>
                  <a:srgbClr val="FFFFCC"/>
                </a:solidFill>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solidFill>
                  <a:srgbClr val="FFFFCC"/>
                </a:solidFill>
              </a:endParaRPr>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endParaRPr lang="en-US" altLang="zh-CN">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endParaRPr lang="en-US" altLang="zh-CN">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fld id="{6F2483EF-FE2C-4E4A-8B2D-073E48A96E40}" type="slidenum">
              <a:rPr lang="en-US" altLang="zh-CN">
                <a:solidFill>
                  <a:srgbClr val="FFFFCC"/>
                </a:solidFill>
              </a:rPr>
              <a:pPr/>
              <a:t>‹#›</a:t>
            </a:fld>
            <a:endParaRPr lang="en-US" altLang="zh-CN">
              <a:solidFill>
                <a:srgbClr val="FFFFCC"/>
              </a:solidFill>
            </a:endParaRPr>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493936634"/>
      </p:ext>
    </p:extLst>
  </p:cSld>
  <p:clrMap bg1="dk2" tx1="lt1" bg2="dk1" tx2="lt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 id="2147487206" r:id="rId12"/>
    <p:sldLayoutId id="2147487207"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ea typeface="ＭＳ Ｐゴシック" charset="0"/>
              </a:rPr>
              <a:pPr>
                <a:defRPr/>
              </a:pPr>
              <a:t>‹#›</a:t>
            </a:fld>
            <a:endParaRPr lang="en-US">
              <a:solidFill>
                <a:srgbClr val="FFFFCC"/>
              </a:solidFill>
              <a:ea typeface="ＭＳ Ｐゴシック" charset="0"/>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309662"/>
      </p:ext>
    </p:extLst>
  </p:cSld>
  <p:clrMap bg1="dk2" tx1="lt1" bg2="dk1" tx2="lt2" accent1="accent1" accent2="accent2" accent3="accent3" accent4="accent4" accent5="accent5" accent6="accent6" hlink="hlink" folHlink="folHlink"/>
  <p:sldLayoutIdLst>
    <p:sldLayoutId id="2147487209" r:id="rId1"/>
    <p:sldLayoutId id="2147487210" r:id="rId2"/>
    <p:sldLayoutId id="2147487211" r:id="rId3"/>
    <p:sldLayoutId id="2147487212" r:id="rId4"/>
    <p:sldLayoutId id="2147487213" r:id="rId5"/>
    <p:sldLayoutId id="2147487214" r:id="rId6"/>
    <p:sldLayoutId id="2147487215" r:id="rId7"/>
    <p:sldLayoutId id="2147487216" r:id="rId8"/>
    <p:sldLayoutId id="2147487217" r:id="rId9"/>
    <p:sldLayoutId id="2147487218" r:id="rId10"/>
    <p:sldLayoutId id="2147487219" r:id="rId11"/>
    <p:sldLayoutId id="2147487220" r:id="rId12"/>
    <p:sldLayoutId id="2147487221"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04921709"/>
      </p:ext>
    </p:extLst>
  </p:cSld>
  <p:clrMap bg1="lt1" tx1="dk1" bg2="lt2" tx2="dk2" accent1="accent1" accent2="accent2" accent3="accent3" accent4="accent4" accent5="accent5" accent6="accent6" hlink="hlink" folHlink="folHlink"/>
  <p:sldLayoutIdLst>
    <p:sldLayoutId id="2147487223" r:id="rId1"/>
    <p:sldLayoutId id="2147487224" r:id="rId2"/>
    <p:sldLayoutId id="2147487225" r:id="rId3"/>
    <p:sldLayoutId id="2147487226" r:id="rId4"/>
    <p:sldLayoutId id="2147487227" r:id="rId5"/>
    <p:sldLayoutId id="2147487228" r:id="rId6"/>
    <p:sldLayoutId id="2147487229" r:id="rId7"/>
    <p:sldLayoutId id="2147487230" r:id="rId8"/>
    <p:sldLayoutId id="2147487231" r:id="rId9"/>
    <p:sldLayoutId id="2147487232" r:id="rId10"/>
    <p:sldLayoutId id="21474872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2452259281"/>
      </p:ext>
    </p:extLst>
  </p:cSld>
  <p:clrMap bg1="lt1" tx1="dk1" bg2="lt2" tx2="dk2" accent1="accent1" accent2="accent2" accent3="accent3" accent4="accent4" accent5="accent5" accent6="accent6" hlink="hlink" folHlink="folHlink"/>
  <p:sldLayoutIdLst>
    <p:sldLayoutId id="2147487235" r:id="rId1"/>
    <p:sldLayoutId id="2147487236" r:id="rId2"/>
    <p:sldLayoutId id="2147487237" r:id="rId3"/>
    <p:sldLayoutId id="2147487238" r:id="rId4"/>
    <p:sldLayoutId id="2147487239" r:id="rId5"/>
    <p:sldLayoutId id="2147487240" r:id="rId6"/>
    <p:sldLayoutId id="2147487241" r:id="rId7"/>
    <p:sldLayoutId id="2147487242" r:id="rId8"/>
    <p:sldLayoutId id="2147487243" r:id="rId9"/>
    <p:sldLayoutId id="2147487244" r:id="rId10"/>
    <p:sldLayoutId id="214748724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76830134"/>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26157243"/>
      </p:ext>
    </p:extLst>
  </p:cSld>
  <p:clrMap bg1="lt1" tx1="dk1" bg2="lt2" tx2="dk2" accent1="accent1" accent2="accent2" accent3="accent3" accent4="accent4" accent5="accent5" accent6="accent6" hlink="hlink" folHlink="folHlink"/>
  <p:sldLayoutIdLst>
    <p:sldLayoutId id="2147487271" r:id="rId1"/>
    <p:sldLayoutId id="2147487272" r:id="rId2"/>
    <p:sldLayoutId id="2147487273" r:id="rId3"/>
    <p:sldLayoutId id="2147487274" r:id="rId4"/>
    <p:sldLayoutId id="2147487275" r:id="rId5"/>
    <p:sldLayoutId id="2147487276" r:id="rId6"/>
    <p:sldLayoutId id="2147487277" r:id="rId7"/>
    <p:sldLayoutId id="2147487278" r:id="rId8"/>
    <p:sldLayoutId id="2147487279" r:id="rId9"/>
    <p:sldLayoutId id="2147487280" r:id="rId10"/>
    <p:sldLayoutId id="21474872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25886417"/>
      </p:ext>
    </p:extLst>
  </p:cSld>
  <p:clrMap bg1="lt1" tx1="dk1" bg2="lt2" tx2="dk2" accent1="accent1" accent2="accent2" accent3="accent3" accent4="accent4" accent5="accent5" accent6="accent6" hlink="hlink" folHlink="folHlink"/>
  <p:sldLayoutIdLst>
    <p:sldLayoutId id="2147487283" r:id="rId1"/>
    <p:sldLayoutId id="2147487284" r:id="rId2"/>
    <p:sldLayoutId id="2147487285" r:id="rId3"/>
    <p:sldLayoutId id="2147487286" r:id="rId4"/>
    <p:sldLayoutId id="2147487287" r:id="rId5"/>
    <p:sldLayoutId id="2147487288" r:id="rId6"/>
    <p:sldLayoutId id="2147487289" r:id="rId7"/>
    <p:sldLayoutId id="2147487290" r:id="rId8"/>
    <p:sldLayoutId id="2147487291" r:id="rId9"/>
    <p:sldLayoutId id="2147487292" r:id="rId10"/>
    <p:sldLayoutId id="21474872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9862148"/>
      </p:ext>
    </p:extLst>
  </p:cSld>
  <p:clrMap bg1="lt1" tx1="dk1" bg2="lt2" tx2="dk2" accent1="accent1" accent2="accent2" accent3="accent3" accent4="accent4" accent5="accent5" accent6="accent6" hlink="hlink" folHlink="folHlink"/>
  <p:sldLayoutIdLst>
    <p:sldLayoutId id="2147487295" r:id="rId1"/>
    <p:sldLayoutId id="2147487296" r:id="rId2"/>
    <p:sldLayoutId id="2147487297" r:id="rId3"/>
    <p:sldLayoutId id="2147487298" r:id="rId4"/>
    <p:sldLayoutId id="2147487299" r:id="rId5"/>
    <p:sldLayoutId id="2147487300" r:id="rId6"/>
    <p:sldLayoutId id="2147487301" r:id="rId7"/>
    <p:sldLayoutId id="2147487302" r:id="rId8"/>
    <p:sldLayoutId id="2147487303" r:id="rId9"/>
    <p:sldLayoutId id="2147487304" r:id="rId10"/>
    <p:sldLayoutId id="21474873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10197607"/>
      </p:ext>
    </p:extLst>
  </p:cSld>
  <p:clrMap bg1="lt1" tx1="dk1" bg2="lt2" tx2="dk2" accent1="accent1" accent2="accent2" accent3="accent3" accent4="accent4" accent5="accent5" accent6="accent6" hlink="hlink" folHlink="folHlink"/>
  <p:sldLayoutIdLst>
    <p:sldLayoutId id="2147487307" r:id="rId1"/>
    <p:sldLayoutId id="2147487308" r:id="rId2"/>
    <p:sldLayoutId id="2147487309" r:id="rId3"/>
    <p:sldLayoutId id="2147487310" r:id="rId4"/>
    <p:sldLayoutId id="2147487311" r:id="rId5"/>
    <p:sldLayoutId id="2147487312" r:id="rId6"/>
    <p:sldLayoutId id="2147487313" r:id="rId7"/>
    <p:sldLayoutId id="2147487314" r:id="rId8"/>
    <p:sldLayoutId id="2147487315" r:id="rId9"/>
    <p:sldLayoutId id="2147487316" r:id="rId10"/>
    <p:sldLayoutId id="21474873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GB"/>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fld id="{6F2483EF-FE2C-4E4A-8B2D-073E48A96E40}"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617" r:id="rId1"/>
    <p:sldLayoutId id="2147486531" r:id="rId2"/>
    <p:sldLayoutId id="2147486532" r:id="rId3"/>
    <p:sldLayoutId id="2147486533" r:id="rId4"/>
    <p:sldLayoutId id="2147486534" r:id="rId5"/>
    <p:sldLayoutId id="2147486535" r:id="rId6"/>
    <p:sldLayoutId id="2147486536" r:id="rId7"/>
    <p:sldLayoutId id="2147486537" r:id="rId8"/>
    <p:sldLayoutId id="2147486538" r:id="rId9"/>
    <p:sldLayoutId id="2147486539" r:id="rId10"/>
    <p:sldLayoutId id="2147486540" r:id="rId11"/>
    <p:sldLayoutId id="2147486541" r:id="rId12"/>
    <p:sldLayoutId id="2147486542"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97564909"/>
      </p:ext>
    </p:extLst>
  </p:cSld>
  <p:clrMap bg1="lt1" tx1="dk1" bg2="lt2" tx2="dk2" accent1="accent1" accent2="accent2" accent3="accent3" accent4="accent4" accent5="accent5" accent6="accent6" hlink="hlink" folHlink="folHlink"/>
  <p:sldLayoutIdLst>
    <p:sldLayoutId id="2147487319" r:id="rId1"/>
    <p:sldLayoutId id="2147487320" r:id="rId2"/>
    <p:sldLayoutId id="2147487321" r:id="rId3"/>
    <p:sldLayoutId id="2147487322" r:id="rId4"/>
    <p:sldLayoutId id="2147487323" r:id="rId5"/>
    <p:sldLayoutId id="2147487324" r:id="rId6"/>
    <p:sldLayoutId id="2147487325" r:id="rId7"/>
    <p:sldLayoutId id="2147487326" r:id="rId8"/>
    <p:sldLayoutId id="2147487327" r:id="rId9"/>
    <p:sldLayoutId id="2147487328" r:id="rId10"/>
    <p:sldLayoutId id="21474873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7597372"/>
      </p:ext>
    </p:extLst>
  </p:cSld>
  <p:clrMap bg1="lt1" tx1="dk1" bg2="lt2" tx2="dk2" accent1="accent1" accent2="accent2" accent3="accent3" accent4="accent4" accent5="accent5" accent6="accent6" hlink="hlink" folHlink="folHlink"/>
  <p:sldLayoutIdLst>
    <p:sldLayoutId id="2147487331" r:id="rId1"/>
    <p:sldLayoutId id="2147487332" r:id="rId2"/>
    <p:sldLayoutId id="2147487333" r:id="rId3"/>
    <p:sldLayoutId id="2147487334" r:id="rId4"/>
    <p:sldLayoutId id="2147487335" r:id="rId5"/>
    <p:sldLayoutId id="2147487336" r:id="rId6"/>
    <p:sldLayoutId id="2147487337" r:id="rId7"/>
    <p:sldLayoutId id="2147487338" r:id="rId8"/>
    <p:sldLayoutId id="2147487339" r:id="rId9"/>
    <p:sldLayoutId id="2147487340" r:id="rId10"/>
    <p:sldLayoutId id="21474873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11914530"/>
      </p:ext>
    </p:extLst>
  </p:cSld>
  <p:clrMap bg1="lt1" tx1="dk1" bg2="lt2" tx2="dk2" accent1="accent1" accent2="accent2" accent3="accent3" accent4="accent4" accent5="accent5" accent6="accent6" hlink="hlink" folHlink="folHlink"/>
  <p:sldLayoutIdLst>
    <p:sldLayoutId id="2147487343" r:id="rId1"/>
    <p:sldLayoutId id="2147487344" r:id="rId2"/>
    <p:sldLayoutId id="2147487345" r:id="rId3"/>
    <p:sldLayoutId id="2147487346" r:id="rId4"/>
    <p:sldLayoutId id="2147487347" r:id="rId5"/>
    <p:sldLayoutId id="2147487348" r:id="rId6"/>
    <p:sldLayoutId id="2147487349" r:id="rId7"/>
    <p:sldLayoutId id="2147487350" r:id="rId8"/>
    <p:sldLayoutId id="2147487351" r:id="rId9"/>
    <p:sldLayoutId id="2147487352" r:id="rId10"/>
    <p:sldLayoutId id="21474873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85895912"/>
      </p:ext>
    </p:extLst>
  </p:cSld>
  <p:clrMap bg1="lt1" tx1="dk1" bg2="lt2" tx2="dk2" accent1="accent1" accent2="accent2" accent3="accent3" accent4="accent4" accent5="accent5" accent6="accent6" hlink="hlink" folHlink="folHlink"/>
  <p:sldLayoutIdLst>
    <p:sldLayoutId id="2147487355" r:id="rId1"/>
    <p:sldLayoutId id="2147487356" r:id="rId2"/>
    <p:sldLayoutId id="2147487357" r:id="rId3"/>
    <p:sldLayoutId id="2147487358" r:id="rId4"/>
    <p:sldLayoutId id="2147487359" r:id="rId5"/>
    <p:sldLayoutId id="2147487360" r:id="rId6"/>
    <p:sldLayoutId id="2147487361" r:id="rId7"/>
    <p:sldLayoutId id="2147487362" r:id="rId8"/>
    <p:sldLayoutId id="2147487363" r:id="rId9"/>
    <p:sldLayoutId id="2147487364" r:id="rId10"/>
    <p:sldLayoutId id="21474873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72360724"/>
      </p:ext>
    </p:extLst>
  </p:cSld>
  <p:clrMap bg1="lt1" tx1="dk1" bg2="lt2" tx2="dk2" accent1="accent1" accent2="accent2" accent3="accent3" accent4="accent4" accent5="accent5" accent6="accent6" hlink="hlink" folHlink="folHlink"/>
  <p:sldLayoutIdLst>
    <p:sldLayoutId id="2147487367" r:id="rId1"/>
    <p:sldLayoutId id="2147487368" r:id="rId2"/>
    <p:sldLayoutId id="2147487369" r:id="rId3"/>
    <p:sldLayoutId id="2147487370" r:id="rId4"/>
    <p:sldLayoutId id="2147487371" r:id="rId5"/>
    <p:sldLayoutId id="2147487372" r:id="rId6"/>
    <p:sldLayoutId id="2147487373" r:id="rId7"/>
    <p:sldLayoutId id="2147487374" r:id="rId8"/>
    <p:sldLayoutId id="2147487375" r:id="rId9"/>
    <p:sldLayoutId id="2147487376" r:id="rId10"/>
    <p:sldLayoutId id="21474873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9/14/18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3230064894"/>
      </p:ext>
    </p:extLst>
  </p:cSld>
  <p:clrMap bg1="lt1" tx1="dk1" bg2="lt2" tx2="dk2" accent1="accent1" accent2="accent2" accent3="accent3" accent4="accent4" accent5="accent5" accent6="accent6" hlink="hlink" folHlink="folHlink"/>
  <p:sldLayoutIdLst>
    <p:sldLayoutId id="2147487379" r:id="rId1"/>
    <p:sldLayoutId id="2147487380" r:id="rId2"/>
    <p:sldLayoutId id="2147487381" r:id="rId3"/>
    <p:sldLayoutId id="2147487382" r:id="rId4"/>
    <p:sldLayoutId id="2147487383" r:id="rId5"/>
    <p:sldLayoutId id="2147487384" r:id="rId6"/>
    <p:sldLayoutId id="2147487385" r:id="rId7"/>
    <p:sldLayoutId id="2147487386" r:id="rId8"/>
    <p:sldLayoutId id="2147487387" r:id="rId9"/>
    <p:sldLayoutId id="2147487388" r:id="rId10"/>
    <p:sldLayoutId id="214748738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123960884"/>
      </p:ext>
    </p:extLst>
  </p:cSld>
  <p:clrMap bg1="lt1" tx1="dk1" bg2="lt2" tx2="dk2" accent1="accent1" accent2="accent2" accent3="accent3" accent4="accent4" accent5="accent5" accent6="accent6" hlink="hlink" folHlink="folHlink"/>
  <p:sldLayoutIdLst>
    <p:sldLayoutId id="2147487391" r:id="rId1"/>
    <p:sldLayoutId id="2147487392" r:id="rId2"/>
    <p:sldLayoutId id="2147487393" r:id="rId3"/>
    <p:sldLayoutId id="2147487394" r:id="rId4"/>
    <p:sldLayoutId id="2147487395" r:id="rId5"/>
    <p:sldLayoutId id="2147487396" r:id="rId6"/>
    <p:sldLayoutId id="2147487397" r:id="rId7"/>
    <p:sldLayoutId id="2147487398" r:id="rId8"/>
    <p:sldLayoutId id="2147487399" r:id="rId9"/>
    <p:sldLayoutId id="2147487400" r:id="rId10"/>
    <p:sldLayoutId id="2147487401" r:id="rId11"/>
    <p:sldLayoutId id="2147487402" r:id="rId12"/>
    <p:sldLayoutId id="2147487403" r:id="rId13"/>
    <p:sldLayoutId id="2147487404" r:id="rId14"/>
    <p:sldLayoutId id="2147487405" r:id="rId15"/>
    <p:sldLayoutId id="2147487406" r:id="rId16"/>
    <p:sldLayoutId id="2147487407" r:id="rId17"/>
    <p:sldLayoutId id="2147487408" r:id="rId18"/>
    <p:sldLayoutId id="2147487409" r:id="rId19"/>
    <p:sldLayoutId id="2147487410" r:id="rId20"/>
    <p:sldLayoutId id="2147487411" r:id="rId21"/>
    <p:sldLayoutId id="2147487412"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2467464"/>
      </p:ext>
    </p:extLst>
  </p:cSld>
  <p:clrMap bg1="lt1" tx1="dk1" bg2="lt2" tx2="dk2" accent1="accent1" accent2="accent2" accent3="accent3" accent4="accent4" accent5="accent5" accent6="accent6" hlink="hlink" folHlink="folHlink"/>
  <p:sldLayoutIdLst>
    <p:sldLayoutId id="2147487414" r:id="rId1"/>
    <p:sldLayoutId id="2147487415" r:id="rId2"/>
    <p:sldLayoutId id="2147487416" r:id="rId3"/>
    <p:sldLayoutId id="2147487417" r:id="rId4"/>
    <p:sldLayoutId id="2147487418" r:id="rId5"/>
    <p:sldLayoutId id="2147487419" r:id="rId6"/>
    <p:sldLayoutId id="2147487420" r:id="rId7"/>
    <p:sldLayoutId id="2147487421" r:id="rId8"/>
    <p:sldLayoutId id="2147487422" r:id="rId9"/>
    <p:sldLayoutId id="2147487423" r:id="rId10"/>
    <p:sldLayoutId id="21474874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15395418"/>
      </p:ext>
    </p:extLst>
  </p:cSld>
  <p:clrMap bg1="lt1" tx1="dk1" bg2="lt2" tx2="dk2" accent1="accent1" accent2="accent2" accent3="accent3" accent4="accent4" accent5="accent5" accent6="accent6" hlink="hlink" folHlink="folHlink"/>
  <p:sldLayoutIdLst>
    <p:sldLayoutId id="2147487426" r:id="rId1"/>
    <p:sldLayoutId id="2147487427" r:id="rId2"/>
    <p:sldLayoutId id="2147487428" r:id="rId3"/>
    <p:sldLayoutId id="2147487429" r:id="rId4"/>
    <p:sldLayoutId id="2147487430" r:id="rId5"/>
    <p:sldLayoutId id="2147487431" r:id="rId6"/>
    <p:sldLayoutId id="2147487432" r:id="rId7"/>
    <p:sldLayoutId id="2147487433" r:id="rId8"/>
    <p:sldLayoutId id="2147487434" r:id="rId9"/>
    <p:sldLayoutId id="2147487435" r:id="rId10"/>
    <p:sldLayoutId id="21474874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59461081"/>
      </p:ext>
    </p:extLst>
  </p:cSld>
  <p:clrMap bg1="lt1" tx1="dk1" bg2="lt2" tx2="dk2" accent1="accent1" accent2="accent2" accent3="accent3" accent4="accent4" accent5="accent5" accent6="accent6" hlink="hlink" folHlink="folHlink"/>
  <p:sldLayoutIdLst>
    <p:sldLayoutId id="2147487438" r:id="rId1"/>
    <p:sldLayoutId id="2147487439" r:id="rId2"/>
    <p:sldLayoutId id="2147487440" r:id="rId3"/>
    <p:sldLayoutId id="2147487441" r:id="rId4"/>
    <p:sldLayoutId id="2147487442" r:id="rId5"/>
    <p:sldLayoutId id="2147487443" r:id="rId6"/>
    <p:sldLayoutId id="2147487444" r:id="rId7"/>
    <p:sldLayoutId id="2147487445" r:id="rId8"/>
    <p:sldLayoutId id="2147487446" r:id="rId9"/>
    <p:sldLayoutId id="2147487447" r:id="rId10"/>
    <p:sldLayoutId id="21474874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latin typeface="Arial" charset="0"/>
                <a:ea typeface="ＭＳ Ｐゴシック" charset="-128"/>
                <a:cs typeface="ＭＳ Ｐゴシック" charset="-128"/>
              </a:endParaRPr>
            </a:p>
          </p:txBody>
        </p:sp>
      </p:grpSp>
      <p:sp>
        <p:nvSpPr>
          <p:cNvPr id="89091"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endParaRPr lang="en-US" alt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endParaRPr lang="en-US" alt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fld id="{5D75CB6C-FF89-46F6-BC5D-E94B9C194912}" type="slidenum">
              <a:rPr lang="en-US" altLang="en-US"/>
              <a:pPr/>
              <a:t>‹#›</a:t>
            </a:fld>
            <a:endParaRPr lang="en-US" altLang="en-US"/>
          </a:p>
        </p:txBody>
      </p:sp>
      <p:sp>
        <p:nvSpPr>
          <p:cNvPr id="89095"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618" r:id="rId1"/>
    <p:sldLayoutId id="2147486543" r:id="rId2"/>
    <p:sldLayoutId id="2147486544" r:id="rId3"/>
    <p:sldLayoutId id="2147486545" r:id="rId4"/>
    <p:sldLayoutId id="2147486546" r:id="rId5"/>
    <p:sldLayoutId id="2147486547" r:id="rId6"/>
    <p:sldLayoutId id="2147486548" r:id="rId7"/>
    <p:sldLayoutId id="2147486549" r:id="rId8"/>
    <p:sldLayoutId id="2147486550" r:id="rId9"/>
    <p:sldLayoutId id="2147486551" r:id="rId10"/>
    <p:sldLayoutId id="2147486552" r:id="rId11"/>
    <p:sldLayoutId id="2147486553" r:id="rId12"/>
    <p:sldLayoutId id="214748655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52563811"/>
      </p:ext>
    </p:extLst>
  </p:cSld>
  <p:clrMap bg1="lt1" tx1="dk1" bg2="lt2" tx2="dk2" accent1="accent1" accent2="accent2" accent3="accent3" accent4="accent4" accent5="accent5" accent6="accent6" hlink="hlink" folHlink="folHlink"/>
  <p:sldLayoutIdLst>
    <p:sldLayoutId id="2147487450" r:id="rId1"/>
    <p:sldLayoutId id="2147487451" r:id="rId2"/>
    <p:sldLayoutId id="2147487452" r:id="rId3"/>
    <p:sldLayoutId id="2147487453" r:id="rId4"/>
    <p:sldLayoutId id="2147487454" r:id="rId5"/>
    <p:sldLayoutId id="2147487455" r:id="rId6"/>
    <p:sldLayoutId id="2147487456" r:id="rId7"/>
    <p:sldLayoutId id="2147487457" r:id="rId8"/>
    <p:sldLayoutId id="2147487458" r:id="rId9"/>
    <p:sldLayoutId id="2147487459" r:id="rId10"/>
    <p:sldLayoutId id="21474874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latin typeface="Arial" charset="0"/>
                <a:ea typeface="ＭＳ Ｐゴシック" charset="0"/>
              </a:rPr>
              <a:pPr defTabSz="321327">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96372964"/>
      </p:ext>
    </p:extLst>
  </p:cSld>
  <p:clrMap bg1="lt1" tx1="dk1" bg2="lt2" tx2="dk2" accent1="accent1" accent2="accent2" accent3="accent3" accent4="accent4" accent5="accent5" accent6="accent6" hlink="hlink" folHlink="folHlink"/>
  <p:sldLayoutIdLst>
    <p:sldLayoutId id="2147487462" r:id="rId1"/>
    <p:sldLayoutId id="2147487463" r:id="rId2"/>
    <p:sldLayoutId id="2147487464" r:id="rId3"/>
    <p:sldLayoutId id="2147487465" r:id="rId4"/>
    <p:sldLayoutId id="2147487466" r:id="rId5"/>
    <p:sldLayoutId id="2147487467" r:id="rId6"/>
    <p:sldLayoutId id="2147487468" r:id="rId7"/>
    <p:sldLayoutId id="2147487469" r:id="rId8"/>
    <p:sldLayoutId id="2147487470" r:id="rId9"/>
    <p:sldLayoutId id="2147487471" r:id="rId10"/>
    <p:sldLayoutId id="2147487472"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3175" y="4267200"/>
            <a:ext cx="9140825" cy="2590800"/>
            <a:chOff x="2" y="2688"/>
            <a:chExt cx="5758" cy="1632"/>
          </a:xfrm>
        </p:grpSpPr>
        <p:sp>
          <p:nvSpPr>
            <p:cNvPr id="146440" name="Freeform 3"/>
            <p:cNvSpPr>
              <a:spLocks/>
            </p:cNvSpPr>
            <p:nvPr/>
          </p:nvSpPr>
          <p:spPr bwMode="hidden">
            <a:xfrm>
              <a:off x="2" y="2688"/>
              <a:ext cx="5758" cy="1632"/>
            </a:xfrm>
            <a:custGeom>
              <a:avLst/>
              <a:gdLst>
                <a:gd name="T0" fmla="*/ 5884 w 5740"/>
                <a:gd name="T1" fmla="*/ 2 h 4316"/>
                <a:gd name="T2" fmla="*/ 0 w 5740"/>
                <a:gd name="T3" fmla="*/ 2 h 4316"/>
                <a:gd name="T4" fmla="*/ 0 w 5740"/>
                <a:gd name="T5" fmla="*/ 0 h 4316"/>
                <a:gd name="T6" fmla="*/ 5884 w 5740"/>
                <a:gd name="T7" fmla="*/ 0 h 4316"/>
                <a:gd name="T8" fmla="*/ 5884 w 5740"/>
                <a:gd name="T9" fmla="*/ 2 h 4316"/>
                <a:gd name="T10" fmla="*/ 5884 w 5740"/>
                <a:gd name="T11" fmla="*/ 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nvGrpSpPr>
            <p:cNvPr id="146441" name="Group 4"/>
            <p:cNvGrpSpPr>
              <a:grpSpLocks/>
            </p:cNvGrpSpPr>
            <p:nvPr/>
          </p:nvGrpSpPr>
          <p:grpSpPr bwMode="auto">
            <a:xfrm>
              <a:off x="1776" y="3024"/>
              <a:ext cx="3929" cy="1290"/>
              <a:chOff x="1776" y="3024"/>
              <a:chExt cx="3929" cy="1290"/>
            </a:xfrm>
          </p:grpSpPr>
          <p:grpSp>
            <p:nvGrpSpPr>
              <p:cNvPr id="146442"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645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5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646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6475" name="Freeform 46"/>
              <p:cNvSpPr>
                <a:spLocks/>
              </p:cNvSpPr>
              <p:nvPr/>
            </p:nvSpPr>
            <p:spPr bwMode="hidden">
              <a:xfrm>
                <a:off x="5280" y="3186"/>
                <a:ext cx="383" cy="96"/>
              </a:xfrm>
              <a:custGeom>
                <a:avLst/>
                <a:gdLst>
                  <a:gd name="T0" fmla="*/ 21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7 w 382"/>
                  <a:gd name="T19" fmla="*/ 96 h 96"/>
                  <a:gd name="T20" fmla="*/ 271 w 382"/>
                  <a:gd name="T21" fmla="*/ 90 h 96"/>
                  <a:gd name="T22" fmla="*/ 319 w 382"/>
                  <a:gd name="T23" fmla="*/ 84 h 96"/>
                  <a:gd name="T24" fmla="*/ 360 w 382"/>
                  <a:gd name="T25" fmla="*/ 66 h 96"/>
                  <a:gd name="T26" fmla="*/ 390 w 382"/>
                  <a:gd name="T27" fmla="*/ 42 h 96"/>
                  <a:gd name="T28" fmla="*/ 384 w 382"/>
                  <a:gd name="T29" fmla="*/ 42 h 96"/>
                  <a:gd name="T30" fmla="*/ 354 w 382"/>
                  <a:gd name="T31" fmla="*/ 66 h 96"/>
                  <a:gd name="T32" fmla="*/ 313 w 382"/>
                  <a:gd name="T33" fmla="*/ 78 h 96"/>
                  <a:gd name="T34" fmla="*/ 271 w 382"/>
                  <a:gd name="T35" fmla="*/ 90 h 96"/>
                  <a:gd name="T36" fmla="*/ 217 w 382"/>
                  <a:gd name="T37" fmla="*/ 96 h 96"/>
                  <a:gd name="T38" fmla="*/ 21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7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7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7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7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80" name="Freeform 51"/>
              <p:cNvSpPr>
                <a:spLocks/>
              </p:cNvSpPr>
              <p:nvPr/>
            </p:nvSpPr>
            <p:spPr bwMode="hidden">
              <a:xfrm>
                <a:off x="5489" y="3042"/>
                <a:ext cx="186" cy="210"/>
              </a:xfrm>
              <a:custGeom>
                <a:avLst/>
                <a:gdLst>
                  <a:gd name="T0" fmla="*/ 0 w 185"/>
                  <a:gd name="T1" fmla="*/ 6 h 210"/>
                  <a:gd name="T2" fmla="*/ 66 w 185"/>
                  <a:gd name="T3" fmla="*/ 12 h 210"/>
                  <a:gd name="T4" fmla="*/ 127 w 185"/>
                  <a:gd name="T5" fmla="*/ 36 h 210"/>
                  <a:gd name="T6" fmla="*/ 163 w 185"/>
                  <a:gd name="T7" fmla="*/ 72 h 210"/>
                  <a:gd name="T8" fmla="*/ 169 w 185"/>
                  <a:gd name="T9" fmla="*/ 90 h 210"/>
                  <a:gd name="T10" fmla="*/ 175 w 185"/>
                  <a:gd name="T11" fmla="*/ 114 h 210"/>
                  <a:gd name="T12" fmla="*/ 169 w 185"/>
                  <a:gd name="T13" fmla="*/ 138 h 210"/>
                  <a:gd name="T14" fmla="*/ 157 w 185"/>
                  <a:gd name="T15" fmla="*/ 162 h 210"/>
                  <a:gd name="T16" fmla="*/ 127 w 185"/>
                  <a:gd name="T17" fmla="*/ 180 h 210"/>
                  <a:gd name="T18" fmla="*/ 90 w 185"/>
                  <a:gd name="T19" fmla="*/ 198 h 210"/>
                  <a:gd name="T20" fmla="*/ 104 w 185"/>
                  <a:gd name="T21" fmla="*/ 210 h 210"/>
                  <a:gd name="T22" fmla="*/ 139 w 185"/>
                  <a:gd name="T23" fmla="*/ 192 h 210"/>
                  <a:gd name="T24" fmla="*/ 169 w 185"/>
                  <a:gd name="T25" fmla="*/ 168 h 210"/>
                  <a:gd name="T26" fmla="*/ 187 w 185"/>
                  <a:gd name="T27" fmla="*/ 144 h 210"/>
                  <a:gd name="T28" fmla="*/ 193 w 185"/>
                  <a:gd name="T29" fmla="*/ 114 h 210"/>
                  <a:gd name="T30" fmla="*/ 187 w 185"/>
                  <a:gd name="T31" fmla="*/ 90 h 210"/>
                  <a:gd name="T32" fmla="*/ 181 w 185"/>
                  <a:gd name="T33" fmla="*/ 66 h 210"/>
                  <a:gd name="T34" fmla="*/ 163 w 185"/>
                  <a:gd name="T35" fmla="*/ 48 h 210"/>
                  <a:gd name="T36" fmla="*/ 13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648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nvGrpSpPr>
              <p:cNvPr id="146483"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grpSp>
            <p:nvGrpSpPr>
              <p:cNvPr id="146484"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FFFFFF"/>
                    </a:solidFill>
                    <a:latin typeface="Times"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B5022D3E-C306-4ACE-9E8E-C4C730388B02}" type="slidenum">
              <a:rPr lang="en-US" altLang="en-US"/>
              <a:pPr/>
              <a:t>‹#›</a:t>
            </a:fld>
            <a:endParaRPr lang="en-US" alt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45" r:id="rId1"/>
    <p:sldLayoutId id="2147486646" r:id="rId2"/>
    <p:sldLayoutId id="2147486647" r:id="rId3"/>
    <p:sldLayoutId id="2147486648" r:id="rId4"/>
    <p:sldLayoutId id="2147486649" r:id="rId5"/>
    <p:sldLayoutId id="2147486650" r:id="rId6"/>
    <p:sldLayoutId id="2147486651" r:id="rId7"/>
    <p:sldLayoutId id="2147486652" r:id="rId8"/>
    <p:sldLayoutId id="2147486653" r:id="rId9"/>
    <p:sldLayoutId id="2147486654" r:id="rId10"/>
    <p:sldLayoutId id="2147486655" r:id="rId11"/>
    <p:sldLayoutId id="2147486656" r:id="rId12"/>
    <p:sldLayoutId id="2147486657" r:id="rId13"/>
    <p:sldLayoutId id="214748665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1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imes New Roman" pitchFamily="18" charset="0"/>
              </a:defRPr>
            </a:lvl1pPr>
          </a:lstStyle>
          <a:p>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Times New Roman" pitchFamily="18"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itchFamily="18" charset="0"/>
              </a:defRPr>
            </a:lvl1pPr>
          </a:lstStyle>
          <a:p>
            <a:fld id="{93C39A2E-5446-4636-8239-750F6D3EE1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59" r:id="rId1"/>
    <p:sldLayoutId id="2147486660" r:id="rId2"/>
    <p:sldLayoutId id="2147486661" r:id="rId3"/>
    <p:sldLayoutId id="2147486662" r:id="rId4"/>
    <p:sldLayoutId id="2147486663" r:id="rId5"/>
    <p:sldLayoutId id="2147486664" r:id="rId6"/>
    <p:sldLayoutId id="2147486665" r:id="rId7"/>
    <p:sldLayoutId id="2147486666" r:id="rId8"/>
    <p:sldLayoutId id="2147486667" r:id="rId9"/>
    <p:sldLayoutId id="2147486668" r:id="rId10"/>
    <p:sldLayoutId id="214748666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2"/>
          <p:cNvGrpSpPr>
            <a:grpSpLocks/>
          </p:cNvGrpSpPr>
          <p:nvPr/>
        </p:nvGrpSpPr>
        <p:grpSpPr bwMode="auto">
          <a:xfrm>
            <a:off x="0" y="0"/>
            <a:ext cx="7620000" cy="6858000"/>
            <a:chOff x="0" y="0"/>
            <a:chExt cx="4800" cy="4320"/>
          </a:xfrm>
        </p:grpSpPr>
        <p:grpSp>
          <p:nvGrpSpPr>
            <p:cNvPr id="186376" name="Group 3"/>
            <p:cNvGrpSpPr>
              <a:grpSpLocks/>
            </p:cNvGrpSpPr>
            <p:nvPr userDrawn="1"/>
          </p:nvGrpSpPr>
          <p:grpSpPr bwMode="auto">
            <a:xfrm>
              <a:off x="0" y="0"/>
              <a:ext cx="2016" cy="4320"/>
              <a:chOff x="0" y="0"/>
              <a:chExt cx="2016" cy="4320"/>
            </a:xfrm>
          </p:grpSpPr>
          <p:sp>
            <p:nvSpPr>
              <p:cNvPr id="186380"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86381"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Lst>
            </p:spPr>
            <p:txBody>
              <a:bodyPr wrap="none"/>
              <a:lstStyle/>
              <a:p>
                <a:endParaRPr lang="en-GB"/>
              </a:p>
            </p:txBody>
          </p:sp>
        </p:grpSp>
        <p:grpSp>
          <p:nvGrpSpPr>
            <p:cNvPr id="186377" name="Group 6"/>
            <p:cNvGrpSpPr>
              <a:grpSpLocks/>
            </p:cNvGrpSpPr>
            <p:nvPr/>
          </p:nvGrpSpPr>
          <p:grpSpPr bwMode="auto">
            <a:xfrm>
              <a:off x="144" y="1248"/>
              <a:ext cx="4656" cy="201"/>
              <a:chOff x="144" y="1248"/>
              <a:chExt cx="4656" cy="201"/>
            </a:xfrm>
          </p:grpSpPr>
          <p:sp>
            <p:nvSpPr>
              <p:cNvPr id="186378"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86379"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sp>
        <p:nvSpPr>
          <p:cNvPr id="186371"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86372"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70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altLang="zh-CN"/>
          </a:p>
        </p:txBody>
      </p:sp>
      <p:sp>
        <p:nvSpPr>
          <p:cNvPr id="2970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altLang="zh-CN"/>
          </a:p>
        </p:txBody>
      </p:sp>
      <p:sp>
        <p:nvSpPr>
          <p:cNvPr id="2970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fld id="{F00A847E-665A-4E21-8447-3F7AB083E1C1}"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6681" r:id="rId1"/>
    <p:sldLayoutId id="2147486567" r:id="rId2"/>
    <p:sldLayoutId id="2147486568" r:id="rId3"/>
    <p:sldLayoutId id="2147486569" r:id="rId4"/>
    <p:sldLayoutId id="2147486570" r:id="rId5"/>
    <p:sldLayoutId id="2147486571" r:id="rId6"/>
    <p:sldLayoutId id="2147486572" r:id="rId7"/>
    <p:sldLayoutId id="2147486573" r:id="rId8"/>
    <p:sldLayoutId id="2147486574" r:id="rId9"/>
    <p:sldLayoutId id="2147486575" r:id="rId10"/>
    <p:sldLayoutId id="2147486576"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29.xml"/><Relationship Id="rId1" Type="http://schemas.openxmlformats.org/officeDocument/2006/relationships/themeOverride" Target="../theme/themeOverride9.xml"/><Relationship Id="rId4" Type="http://schemas.openxmlformats.org/officeDocument/2006/relationships/image" Target="../media/image87.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29.xml"/><Relationship Id="rId1" Type="http://schemas.openxmlformats.org/officeDocument/2006/relationships/themeOverride" Target="../theme/themeOverride10.xml"/><Relationship Id="rId4" Type="http://schemas.openxmlformats.org/officeDocument/2006/relationships/image" Target="../media/image94.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29.xml"/><Relationship Id="rId1" Type="http://schemas.openxmlformats.org/officeDocument/2006/relationships/themeOverride" Target="../theme/themeOverride11.xml"/><Relationship Id="rId4" Type="http://schemas.openxmlformats.org/officeDocument/2006/relationships/image" Target="../media/image95.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29.xml"/><Relationship Id="rId1" Type="http://schemas.openxmlformats.org/officeDocument/2006/relationships/themeOverride" Target="../theme/themeOverride12.xml"/><Relationship Id="rId4" Type="http://schemas.openxmlformats.org/officeDocument/2006/relationships/image" Target="../media/image96.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29.xml"/><Relationship Id="rId1" Type="http://schemas.openxmlformats.org/officeDocument/2006/relationships/themeOverride" Target="../theme/themeOverride13.xml"/><Relationship Id="rId4" Type="http://schemas.openxmlformats.org/officeDocument/2006/relationships/image" Target="../media/image97.jpeg"/></Relationships>
</file>

<file path=ppt/slides/_rels/slide10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475.xml"/><Relationship Id="rId1" Type="http://schemas.openxmlformats.org/officeDocument/2006/relationships/themeOverride" Target="../theme/themeOverride14.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81.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8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8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8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8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8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1.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8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8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28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8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28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7.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8.xml"/><Relationship Id="rId1" Type="http://schemas.openxmlformats.org/officeDocument/2006/relationships/slideLayout" Target="../slideLayouts/slideLayout28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83.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8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85.xml"/><Relationship Id="rId1" Type="http://schemas.openxmlformats.org/officeDocument/2006/relationships/themeOverride" Target="../theme/themeOverride15.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51.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152.xml"/><Relationship Id="rId1" Type="http://schemas.openxmlformats.org/officeDocument/2006/relationships/themeOverride" Target="../theme/themeOverride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8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0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01.xml"/></Relationships>
</file>

<file path=ppt/slides/_rels/slide12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0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13.xml"/></Relationships>
</file>

<file path=ppt/slides/_rels/slide1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18.jpeg"/><Relationship Id="rId1" Type="http://schemas.openxmlformats.org/officeDocument/2006/relationships/slideLayout" Target="../slideLayouts/slideLayout436.xml"/><Relationship Id="rId4" Type="http://schemas.openxmlformats.org/officeDocument/2006/relationships/image" Target="../media/image46.jpeg"/></Relationships>
</file>

<file path=ppt/slides/_rels/slide1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0.xml"/><Relationship Id="rId1" Type="http://schemas.openxmlformats.org/officeDocument/2006/relationships/slideLayout" Target="../slideLayouts/slideLayout30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1.xml"/><Relationship Id="rId1" Type="http://schemas.openxmlformats.org/officeDocument/2006/relationships/slideLayout" Target="../slideLayouts/slideLayout30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2.xml"/><Relationship Id="rId1" Type="http://schemas.openxmlformats.org/officeDocument/2006/relationships/slideLayout" Target="../slideLayouts/slideLayout30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3.xml"/><Relationship Id="rId1" Type="http://schemas.openxmlformats.org/officeDocument/2006/relationships/slideLayout" Target="../slideLayouts/slideLayout30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4.xml"/><Relationship Id="rId1" Type="http://schemas.openxmlformats.org/officeDocument/2006/relationships/slideLayout" Target="../slideLayouts/slideLayout30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5.xml"/><Relationship Id="rId1" Type="http://schemas.openxmlformats.org/officeDocument/2006/relationships/slideLayout" Target="../slideLayouts/slideLayout30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6.xml"/><Relationship Id="rId1" Type="http://schemas.openxmlformats.org/officeDocument/2006/relationships/slideLayout" Target="../slideLayouts/slideLayout30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7.xml"/><Relationship Id="rId1" Type="http://schemas.openxmlformats.org/officeDocument/2006/relationships/slideLayout" Target="../slideLayouts/slideLayout30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30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1.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4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30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30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3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30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30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4.xml"/><Relationship Id="rId1" Type="http://schemas.openxmlformats.org/officeDocument/2006/relationships/slideLayout" Target="../slideLayouts/slideLayout30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5.xml"/><Relationship Id="rId1" Type="http://schemas.openxmlformats.org/officeDocument/2006/relationships/slideLayout" Target="../slideLayouts/slideLayout30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6.xml"/><Relationship Id="rId1" Type="http://schemas.openxmlformats.org/officeDocument/2006/relationships/slideLayout" Target="../slideLayouts/slideLayout301.xml"/></Relationships>
</file>

<file path=ppt/slides/_rels/slide14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7.xml"/><Relationship Id="rId1" Type="http://schemas.openxmlformats.org/officeDocument/2006/relationships/slideLayout" Target="../slideLayouts/slideLayout301.xml"/></Relationships>
</file>

<file path=ppt/slides/_rels/slide14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8.xml"/><Relationship Id="rId1" Type="http://schemas.openxmlformats.org/officeDocument/2006/relationships/slideLayout" Target="../slideLayouts/slideLayout30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1.xml"/><Relationship Id="rId1" Type="http://schemas.openxmlformats.org/officeDocument/2006/relationships/vmlDrawing" Target="../drawings/vmlDrawing3.vml"/><Relationship Id="rId5" Type="http://schemas.openxmlformats.org/officeDocument/2006/relationships/image" Target="../media/image21.emf"/><Relationship Id="rId4" Type="http://schemas.openxmlformats.org/officeDocument/2006/relationships/oleObject" Target="../embeddings/oleObject3.bin"/></Relationships>
</file>

<file path=ppt/slides/_rels/slide1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9.xml"/><Relationship Id="rId1" Type="http://schemas.openxmlformats.org/officeDocument/2006/relationships/slideLayout" Target="../slideLayouts/slideLayout301.xml"/></Relationships>
</file>

<file path=ppt/slides/_rels/slide1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68.xml"/></Relationships>
</file>

<file path=ppt/slides/_rels/slide15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4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3.xml"/><Relationship Id="rId1" Type="http://schemas.openxmlformats.org/officeDocument/2006/relationships/slideLayout" Target="../slideLayouts/slideLayout34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44.xml"/></Relationships>
</file>

<file path=ppt/slides/_rels/slide15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4.xml"/><Relationship Id="rId1" Type="http://schemas.openxmlformats.org/officeDocument/2006/relationships/slideLayout" Target="../slideLayouts/slideLayout34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1.xml"/><Relationship Id="rId1" Type="http://schemas.openxmlformats.org/officeDocument/2006/relationships/vmlDrawing" Target="../drawings/vmlDrawing4.vml"/><Relationship Id="rId5" Type="http://schemas.openxmlformats.org/officeDocument/2006/relationships/image" Target="../media/image22.emf"/><Relationship Id="rId4" Type="http://schemas.openxmlformats.org/officeDocument/2006/relationships/oleObject" Target="../embeddings/oleObject4.bin"/></Relationships>
</file>

<file path=ppt/slides/_rels/slide1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5.xml"/><Relationship Id="rId1" Type="http://schemas.openxmlformats.org/officeDocument/2006/relationships/slideLayout" Target="../slideLayouts/slideLayout341.xml"/></Relationships>
</file>

<file path=ppt/slides/_rels/slide16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6.xml"/><Relationship Id="rId1" Type="http://schemas.openxmlformats.org/officeDocument/2006/relationships/slideLayout" Target="../slideLayouts/slideLayout341.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51.xml"/><Relationship Id="rId1" Type="http://schemas.openxmlformats.org/officeDocument/2006/relationships/themeOverride" Target="../theme/themeOverride17.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51.xml"/><Relationship Id="rId1" Type="http://schemas.openxmlformats.org/officeDocument/2006/relationships/themeOverride" Target="../theme/themeOverride18.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51.xml"/><Relationship Id="rId1" Type="http://schemas.openxmlformats.org/officeDocument/2006/relationships/themeOverride" Target="../theme/themeOverride19.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51.xml"/><Relationship Id="rId1" Type="http://schemas.openxmlformats.org/officeDocument/2006/relationships/themeOverride" Target="../theme/themeOverride20.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51.xml"/><Relationship Id="rId1" Type="http://schemas.openxmlformats.org/officeDocument/2006/relationships/themeOverride" Target="../theme/themeOverride21.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351.xml"/><Relationship Id="rId1" Type="http://schemas.openxmlformats.org/officeDocument/2006/relationships/themeOverride" Target="../theme/themeOverride22.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51.xml"/><Relationship Id="rId1" Type="http://schemas.openxmlformats.org/officeDocument/2006/relationships/themeOverride" Target="../theme/themeOverride23.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51.xml"/><Relationship Id="rId1" Type="http://schemas.openxmlformats.org/officeDocument/2006/relationships/themeOverride" Target="../theme/themeOverride2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xml"/><Relationship Id="rId1" Type="http://schemas.openxmlformats.org/officeDocument/2006/relationships/vmlDrawing" Target="../drawings/vmlDrawing5.vml"/><Relationship Id="rId5" Type="http://schemas.openxmlformats.org/officeDocument/2006/relationships/image" Target="../media/image23.emf"/><Relationship Id="rId4" Type="http://schemas.openxmlformats.org/officeDocument/2006/relationships/oleObject" Target="../embeddings/oleObject5.bin"/></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51.xml"/><Relationship Id="rId1" Type="http://schemas.openxmlformats.org/officeDocument/2006/relationships/themeOverride" Target="../theme/themeOverride25.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51.xml"/><Relationship Id="rId1" Type="http://schemas.openxmlformats.org/officeDocument/2006/relationships/themeOverride" Target="../theme/themeOverride2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5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5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5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5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5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5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362.xml"/><Relationship Id="rId1" Type="http://schemas.openxmlformats.org/officeDocument/2006/relationships/tags" Target="../tags/tag1.xml"/><Relationship Id="rId4" Type="http://schemas.openxmlformats.org/officeDocument/2006/relationships/image" Target="../media/image142.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6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6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37.xml"/><Relationship Id="rId1" Type="http://schemas.openxmlformats.org/officeDocument/2006/relationships/slideLayout" Target="../slideLayouts/slideLayout373.xml"/></Relationships>
</file>

<file path=ppt/slides/_rels/slide18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38.xml"/><Relationship Id="rId1" Type="http://schemas.openxmlformats.org/officeDocument/2006/relationships/slideLayout" Target="../slideLayouts/slideLayout380.xml"/><Relationship Id="rId5" Type="http://schemas.openxmlformats.org/officeDocument/2006/relationships/image" Target="../media/image145.png"/><Relationship Id="rId4" Type="http://schemas.openxmlformats.org/officeDocument/2006/relationships/image" Target="../media/image144.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80.xml"/><Relationship Id="rId1" Type="http://schemas.openxmlformats.org/officeDocument/2006/relationships/vmlDrawing" Target="../drawings/vmlDrawing6.vml"/><Relationship Id="rId6" Type="http://schemas.openxmlformats.org/officeDocument/2006/relationships/image" Target="../media/image146.emf"/><Relationship Id="rId5" Type="http://schemas.openxmlformats.org/officeDocument/2006/relationships/oleObject" Target="../embeddings/oleObject6.bin"/><Relationship Id="rId4" Type="http://schemas.openxmlformats.org/officeDocument/2006/relationships/image" Target="../media/image147.jpeg"/></Relationships>
</file>

<file path=ppt/slides/_rels/slide18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40.xml"/><Relationship Id="rId1" Type="http://schemas.openxmlformats.org/officeDocument/2006/relationships/slideLayout" Target="../slideLayouts/slideLayout380.xml"/><Relationship Id="rId5" Type="http://schemas.openxmlformats.org/officeDocument/2006/relationships/image" Target="../media/image145.png"/><Relationship Id="rId4" Type="http://schemas.openxmlformats.org/officeDocument/2006/relationships/image" Target="../media/image144.jpe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91.xml"/></Relationships>
</file>

<file path=ppt/slides/_rels/slide1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2.xml"/><Relationship Id="rId1" Type="http://schemas.openxmlformats.org/officeDocument/2006/relationships/slideLayout" Target="../slideLayouts/slideLayout39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97.xml"/></Relationships>
</file>

<file path=ppt/slides/_rels/slide18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3.xml"/><Relationship Id="rId1" Type="http://schemas.openxmlformats.org/officeDocument/2006/relationships/slideLayout" Target="../slideLayouts/slideLayout601.xml"/></Relationships>
</file>

<file path=ppt/slides/_rels/slide19.xml.rels><?xml version="1.0" encoding="UTF-8" standalone="yes"?>
<Relationships xmlns="http://schemas.openxmlformats.org/package/2006/relationships"><Relationship Id="rId8" Type="http://schemas.openxmlformats.org/officeDocument/2006/relationships/hyperlink" Target="javascript:Bible('Matthew+13:54-17:27');" TargetMode="External"/><Relationship Id="rId3" Type="http://schemas.openxmlformats.org/officeDocument/2006/relationships/hyperlink" Target="javascript:Bible('Matthew+4:12-25');" TargetMode="External"/><Relationship Id="rId7" Type="http://schemas.openxmlformats.org/officeDocument/2006/relationships/hyperlink" Target="javascript:Bible('Matthew+13:1-53');"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hyperlink" Target="javascript:Bible('Matthew+11:2-12:50');" TargetMode="External"/><Relationship Id="rId5" Type="http://schemas.openxmlformats.org/officeDocument/2006/relationships/hyperlink" Target="javascript:Bible('Matthew+10:1-11:1');" TargetMode="External"/><Relationship Id="rId10" Type="http://schemas.openxmlformats.org/officeDocument/2006/relationships/hyperlink" Target="javascript:Bible('Matthew+24:1-26:2');" TargetMode="External"/><Relationship Id="rId4" Type="http://schemas.openxmlformats.org/officeDocument/2006/relationships/hyperlink" Target="javascript:Bible('Matthew+8:1-9:38');" TargetMode="External"/><Relationship Id="rId9" Type="http://schemas.openxmlformats.org/officeDocument/2006/relationships/hyperlink" Target="javascript:Bible('Matthew+19:3-23:39');"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49.jpeg"/><Relationship Id="rId1" Type="http://schemas.openxmlformats.org/officeDocument/2006/relationships/slideLayout" Target="../slideLayouts/slideLayout623.xml"/><Relationship Id="rId4" Type="http://schemas.openxmlformats.org/officeDocument/2006/relationships/image" Target="../media/image150.jpeg"/></Relationships>
</file>

<file path=ppt/slides/_rels/slide1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4.xml"/><Relationship Id="rId1" Type="http://schemas.openxmlformats.org/officeDocument/2006/relationships/slideLayout" Target="../slideLayouts/slideLayout3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5.xml"/><Relationship Id="rId1" Type="http://schemas.openxmlformats.org/officeDocument/2006/relationships/slideLayout" Target="../slideLayouts/slideLayout3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6.xml"/><Relationship Id="rId1" Type="http://schemas.openxmlformats.org/officeDocument/2006/relationships/slideLayout" Target="../slideLayouts/slideLayout31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7.xml"/><Relationship Id="rId1" Type="http://schemas.openxmlformats.org/officeDocument/2006/relationships/slideLayout" Target="../slideLayouts/slideLayout3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8.xml"/><Relationship Id="rId1" Type="http://schemas.openxmlformats.org/officeDocument/2006/relationships/slideLayout" Target="../slideLayouts/slideLayout3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9.xml"/><Relationship Id="rId1" Type="http://schemas.openxmlformats.org/officeDocument/2006/relationships/slideLayout" Target="../slideLayouts/slideLayout3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0.xml"/><Relationship Id="rId1" Type="http://schemas.openxmlformats.org/officeDocument/2006/relationships/slideLayout" Target="../slideLayouts/slideLayout3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1.xml"/><Relationship Id="rId1" Type="http://schemas.openxmlformats.org/officeDocument/2006/relationships/slideLayout" Target="../slideLayouts/slideLayout312.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2.xml"/><Relationship Id="rId1" Type="http://schemas.openxmlformats.org/officeDocument/2006/relationships/slideLayout" Target="../slideLayouts/slideLayout3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3.xml"/><Relationship Id="rId1" Type="http://schemas.openxmlformats.org/officeDocument/2006/relationships/slideLayout" Target="../slideLayouts/slideLayout3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4.xml"/><Relationship Id="rId1" Type="http://schemas.openxmlformats.org/officeDocument/2006/relationships/slideLayout" Target="../slideLayouts/slideLayout31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5.xml"/><Relationship Id="rId1" Type="http://schemas.openxmlformats.org/officeDocument/2006/relationships/slideLayout" Target="../slideLayouts/slideLayout312.xml"/></Relationships>
</file>

<file path=ppt/slides/_rels/slide20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6.xml"/><Relationship Id="rId1" Type="http://schemas.openxmlformats.org/officeDocument/2006/relationships/slideLayout" Target="../slideLayouts/slideLayout3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57.xml"/><Relationship Id="rId1" Type="http://schemas.openxmlformats.org/officeDocument/2006/relationships/slideLayout" Target="../slideLayouts/slideLayout3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8.xml"/><Relationship Id="rId1" Type="http://schemas.openxmlformats.org/officeDocument/2006/relationships/slideLayout" Target="../slideLayouts/slideLayout312.xml"/></Relationships>
</file>

<file path=ppt/slides/_rels/slide20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08.xml"/></Relationships>
</file>

<file path=ppt/slides/_rels/slide20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5.jpeg"/><Relationship Id="rId1" Type="http://schemas.openxmlformats.org/officeDocument/2006/relationships/slideLayout" Target="../slideLayouts/slideLayout623.xml"/><Relationship Id="rId4" Type="http://schemas.openxmlformats.org/officeDocument/2006/relationships/image" Target="../media/image150.jpeg"/></Relationships>
</file>

<file path=ppt/slides/_rels/slide20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9.xml"/><Relationship Id="rId1" Type="http://schemas.openxmlformats.org/officeDocument/2006/relationships/slideLayout" Target="../slideLayouts/slideLayout3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1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0.xml"/><Relationship Id="rId1" Type="http://schemas.openxmlformats.org/officeDocument/2006/relationships/slideLayout" Target="../slideLayouts/slideLayout312.xml"/></Relationships>
</file>

<file path=ppt/slides/_rels/slide21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1.xml"/><Relationship Id="rId1" Type="http://schemas.openxmlformats.org/officeDocument/2006/relationships/slideLayout" Target="../slideLayouts/slideLayout3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2.xml"/><Relationship Id="rId1" Type="http://schemas.openxmlformats.org/officeDocument/2006/relationships/slideLayout" Target="../slideLayouts/slideLayout3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3.xml"/><Relationship Id="rId1" Type="http://schemas.openxmlformats.org/officeDocument/2006/relationships/slideLayout" Target="../slideLayouts/slideLayout31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4.xml"/><Relationship Id="rId1" Type="http://schemas.openxmlformats.org/officeDocument/2006/relationships/slideLayout" Target="../slideLayouts/slideLayout312.xml"/></Relationships>
</file>

<file path=ppt/slides/_rels/slide21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5.xml"/><Relationship Id="rId1" Type="http://schemas.openxmlformats.org/officeDocument/2006/relationships/slideLayout" Target="../slideLayouts/slideLayout312.xml"/></Relationships>
</file>

<file path=ppt/slides/_rels/slide21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6.xml"/><Relationship Id="rId1" Type="http://schemas.openxmlformats.org/officeDocument/2006/relationships/slideLayout" Target="../slideLayouts/slideLayout3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7.xml"/><Relationship Id="rId1" Type="http://schemas.openxmlformats.org/officeDocument/2006/relationships/slideLayout" Target="../slideLayouts/slideLayout3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68.xml"/><Relationship Id="rId1" Type="http://schemas.openxmlformats.org/officeDocument/2006/relationships/slideLayout" Target="../slideLayouts/slideLayout312.xml"/></Relationships>
</file>

<file path=ppt/slides/_rels/slide21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69.xml"/><Relationship Id="rId1" Type="http://schemas.openxmlformats.org/officeDocument/2006/relationships/slideLayout" Target="../slideLayouts/slideLayout3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9.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22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0.xml"/><Relationship Id="rId1" Type="http://schemas.openxmlformats.org/officeDocument/2006/relationships/slideLayout" Target="../slideLayouts/slideLayout31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1.xml"/><Relationship Id="rId1" Type="http://schemas.openxmlformats.org/officeDocument/2006/relationships/slideLayout" Target="../slideLayouts/slideLayout3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2.xml"/><Relationship Id="rId1" Type="http://schemas.openxmlformats.org/officeDocument/2006/relationships/slideLayout" Target="../slideLayouts/slideLayout3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3.xml"/><Relationship Id="rId1" Type="http://schemas.openxmlformats.org/officeDocument/2006/relationships/slideLayout" Target="../slideLayouts/slideLayout3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4.xml"/><Relationship Id="rId1" Type="http://schemas.openxmlformats.org/officeDocument/2006/relationships/slideLayout" Target="../slideLayouts/slideLayout3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5.xml"/><Relationship Id="rId1" Type="http://schemas.openxmlformats.org/officeDocument/2006/relationships/slideLayout" Target="../slideLayouts/slideLayout31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76.xml"/><Relationship Id="rId1" Type="http://schemas.openxmlformats.org/officeDocument/2006/relationships/slideLayout" Target="../slideLayouts/slideLayout31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7.xml"/><Relationship Id="rId1" Type="http://schemas.openxmlformats.org/officeDocument/2006/relationships/slideLayout" Target="../slideLayouts/slideLayout312.xml"/></Relationships>
</file>

<file path=ppt/slides/_rels/slide22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8.xml"/><Relationship Id="rId1" Type="http://schemas.openxmlformats.org/officeDocument/2006/relationships/slideLayout" Target="../slideLayouts/slideLayout312.xml"/></Relationships>
</file>

<file path=ppt/slides/_rels/slide22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9.xml"/><Relationship Id="rId1" Type="http://schemas.openxmlformats.org/officeDocument/2006/relationships/slideLayout" Target="../slideLayouts/slideLayout3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2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86.jpeg"/><Relationship Id="rId1" Type="http://schemas.openxmlformats.org/officeDocument/2006/relationships/slideLayout" Target="../slideLayouts/slideLayout436.xml"/><Relationship Id="rId4" Type="http://schemas.openxmlformats.org/officeDocument/2006/relationships/image" Target="../media/image46.jpeg"/></Relationships>
</file>

<file path=ppt/slides/_rels/slide23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0.xml"/><Relationship Id="rId1" Type="http://schemas.openxmlformats.org/officeDocument/2006/relationships/slideLayout" Target="../slideLayouts/slideLayout323.xml"/></Relationships>
</file>

<file path=ppt/slides/_rels/slide23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1.xml"/><Relationship Id="rId1" Type="http://schemas.openxmlformats.org/officeDocument/2006/relationships/slideLayout" Target="../slideLayouts/slideLayout323.xml"/></Relationships>
</file>

<file path=ppt/slides/_rels/slide23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82.xml"/><Relationship Id="rId1" Type="http://schemas.openxmlformats.org/officeDocument/2006/relationships/slideLayout" Target="../slideLayouts/slideLayout323.xml"/></Relationships>
</file>

<file path=ppt/slides/_rels/slide23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83.xml"/><Relationship Id="rId1" Type="http://schemas.openxmlformats.org/officeDocument/2006/relationships/slideLayout" Target="../slideLayouts/slideLayout323.xml"/></Relationships>
</file>

<file path=ppt/slides/_rels/slide23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84.xml"/><Relationship Id="rId1" Type="http://schemas.openxmlformats.org/officeDocument/2006/relationships/slideLayout" Target="../slideLayouts/slideLayout3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4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85.xml"/><Relationship Id="rId1" Type="http://schemas.openxmlformats.org/officeDocument/2006/relationships/slideLayout" Target="../slideLayouts/slideLayout323.xml"/></Relationships>
</file>

<file path=ppt/slides/_rels/slide24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86.xml"/><Relationship Id="rId1" Type="http://schemas.openxmlformats.org/officeDocument/2006/relationships/slideLayout" Target="../slideLayouts/slideLayout323.xml"/></Relationships>
</file>

<file path=ppt/slides/_rels/slide24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87.xml"/><Relationship Id="rId1" Type="http://schemas.openxmlformats.org/officeDocument/2006/relationships/slideLayout" Target="../slideLayouts/slideLayout323.xml"/></Relationships>
</file>

<file path=ppt/slides/_rels/slide24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88.xml"/><Relationship Id="rId1" Type="http://schemas.openxmlformats.org/officeDocument/2006/relationships/slideLayout" Target="../slideLayouts/slideLayout323.xml"/></Relationships>
</file>

<file path=ppt/slides/_rels/slide24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89.xml"/><Relationship Id="rId1" Type="http://schemas.openxmlformats.org/officeDocument/2006/relationships/slideLayout" Target="../slideLayouts/slideLayout323.xml"/></Relationships>
</file>

<file path=ppt/slides/_rels/slide24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90.xml"/><Relationship Id="rId1" Type="http://schemas.openxmlformats.org/officeDocument/2006/relationships/slideLayout" Target="../slideLayouts/slideLayout323.xml"/></Relationships>
</file>

<file path=ppt/slides/_rels/slide24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91.xml"/><Relationship Id="rId1" Type="http://schemas.openxmlformats.org/officeDocument/2006/relationships/slideLayout" Target="../slideLayouts/slideLayout323.xml"/></Relationships>
</file>

<file path=ppt/slides/_rels/slide24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2.xml"/><Relationship Id="rId1" Type="http://schemas.openxmlformats.org/officeDocument/2006/relationships/slideLayout" Target="../slideLayouts/slideLayout323.xml"/></Relationships>
</file>

<file path=ppt/slides/_rels/slide24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93.xml"/><Relationship Id="rId1" Type="http://schemas.openxmlformats.org/officeDocument/2006/relationships/slideLayout" Target="../slideLayouts/slideLayout323.xml"/></Relationships>
</file>

<file path=ppt/slides/_rels/slide24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94.xml"/><Relationship Id="rId1" Type="http://schemas.openxmlformats.org/officeDocument/2006/relationships/slideLayout" Target="../slideLayouts/slideLayout323.xml"/></Relationships>
</file>

<file path=ppt/slides/_rels/slide25.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hyperlink" Target="http://www.beacy.wa.edu.au/iorr/religions/buddasym.jpg" TargetMode="External"/><Relationship Id="rId3" Type="http://schemas.openxmlformats.org/officeDocument/2006/relationships/image" Target="../media/image25.png"/><Relationship Id="rId7" Type="http://schemas.openxmlformats.org/officeDocument/2006/relationships/image" Target="../media/image29.gif"/><Relationship Id="rId12"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118.xml"/><Relationship Id="rId6" Type="http://schemas.openxmlformats.org/officeDocument/2006/relationships/image" Target="../media/image28.emf"/><Relationship Id="rId11" Type="http://schemas.openxmlformats.org/officeDocument/2006/relationships/image" Target="../media/image32.jpeg"/><Relationship Id="rId5" Type="http://schemas.openxmlformats.org/officeDocument/2006/relationships/image" Target="../media/image27.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26.png"/><Relationship Id="rId9" Type="http://schemas.openxmlformats.org/officeDocument/2006/relationships/image" Target="../media/image31.emf"/><Relationship Id="rId14" Type="http://schemas.openxmlformats.org/officeDocument/2006/relationships/image" Target="../media/image34.jpeg"/></Relationships>
</file>

<file path=ppt/slides/_rels/slide25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95.xml"/><Relationship Id="rId1" Type="http://schemas.openxmlformats.org/officeDocument/2006/relationships/slideLayout" Target="../slideLayouts/slideLayout323.xml"/></Relationships>
</file>

<file path=ppt/slides/_rels/slide2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68.xml"/></Relationships>
</file>

<file path=ppt/slides/_rels/slide25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02.jpeg"/><Relationship Id="rId1" Type="http://schemas.openxmlformats.org/officeDocument/2006/relationships/slideLayout" Target="../slideLayouts/slideLayout634.xml"/><Relationship Id="rId4" Type="http://schemas.openxmlformats.org/officeDocument/2006/relationships/image" Target="../media/image46.jpeg"/></Relationships>
</file>

<file path=ppt/slides/_rels/slide25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96.xml"/><Relationship Id="rId1" Type="http://schemas.openxmlformats.org/officeDocument/2006/relationships/slideLayout" Target="../slideLayouts/slideLayout312.xml"/></Relationships>
</file>

<file path=ppt/slides/_rels/slide25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7.xml"/><Relationship Id="rId1" Type="http://schemas.openxmlformats.org/officeDocument/2006/relationships/slideLayout" Target="../slideLayouts/slideLayout312.xml"/></Relationships>
</file>

<file path=ppt/slides/_rels/slide25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8.xml"/><Relationship Id="rId1" Type="http://schemas.openxmlformats.org/officeDocument/2006/relationships/slideLayout" Target="../slideLayouts/slideLayout312.xml"/></Relationships>
</file>

<file path=ppt/slides/_rels/slide25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9.xml"/><Relationship Id="rId1" Type="http://schemas.openxmlformats.org/officeDocument/2006/relationships/slideLayout" Target="../slideLayouts/slideLayout312.xml"/></Relationships>
</file>

<file path=ppt/slides/_rels/slide25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00.xml"/><Relationship Id="rId1" Type="http://schemas.openxmlformats.org/officeDocument/2006/relationships/slideLayout" Target="../slideLayouts/slideLayout312.xml"/></Relationships>
</file>

<file path=ppt/slides/_rels/slide25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01.xml"/><Relationship Id="rId1" Type="http://schemas.openxmlformats.org/officeDocument/2006/relationships/slideLayout" Target="../slideLayouts/slideLayout3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7.xml"/><Relationship Id="rId1" Type="http://schemas.openxmlformats.org/officeDocument/2006/relationships/themeOverride" Target="../theme/themeOverride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02.xml"/><Relationship Id="rId1" Type="http://schemas.openxmlformats.org/officeDocument/2006/relationships/slideLayout" Target="../slideLayouts/slideLayout312.xml"/></Relationships>
</file>

<file path=ppt/slides/_rels/slide26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03.xml"/><Relationship Id="rId1" Type="http://schemas.openxmlformats.org/officeDocument/2006/relationships/slideLayout" Target="../slideLayouts/slideLayout312.xml"/></Relationships>
</file>

<file path=ppt/slides/_rels/slide26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04.xml"/><Relationship Id="rId1" Type="http://schemas.openxmlformats.org/officeDocument/2006/relationships/slideLayout" Target="../slideLayouts/slideLayout312.xml"/></Relationships>
</file>

<file path=ppt/slides/_rels/slide26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05.xml"/><Relationship Id="rId1" Type="http://schemas.openxmlformats.org/officeDocument/2006/relationships/slideLayout" Target="../slideLayouts/slideLayout312.xml"/></Relationships>
</file>

<file path=ppt/slides/_rels/slide26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06.xml"/><Relationship Id="rId1" Type="http://schemas.openxmlformats.org/officeDocument/2006/relationships/slideLayout" Target="../slideLayouts/slideLayout312.xml"/></Relationships>
</file>

<file path=ppt/slides/_rels/slide26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07.xml"/><Relationship Id="rId1" Type="http://schemas.openxmlformats.org/officeDocument/2006/relationships/slideLayout" Target="../slideLayouts/slideLayout312.xml"/></Relationships>
</file>

<file path=ppt/slides/_rels/slide26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2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14.jpeg"/><Relationship Id="rId1" Type="http://schemas.openxmlformats.org/officeDocument/2006/relationships/slideLayout" Target="../slideLayouts/slideLayout447.xml"/><Relationship Id="rId4" Type="http://schemas.openxmlformats.org/officeDocument/2006/relationships/image" Target="../media/image46.jpeg"/></Relationships>
</file>

<file path=ppt/slides/_rels/slide26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08.xml"/><Relationship Id="rId1" Type="http://schemas.openxmlformats.org/officeDocument/2006/relationships/slideLayout" Target="../slideLayouts/slideLayout2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7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09.xml"/><Relationship Id="rId1" Type="http://schemas.openxmlformats.org/officeDocument/2006/relationships/slideLayout" Target="../slideLayouts/slideLayout253.xml"/></Relationships>
</file>

<file path=ppt/slides/_rels/slide27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10.xml"/><Relationship Id="rId1" Type="http://schemas.openxmlformats.org/officeDocument/2006/relationships/slideLayout" Target="../slideLayouts/slideLayout253.xml"/></Relationships>
</file>

<file path=ppt/slides/_rels/slide27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11.xml"/><Relationship Id="rId1" Type="http://schemas.openxmlformats.org/officeDocument/2006/relationships/slideLayout" Target="../slideLayouts/slideLayout253.xml"/></Relationships>
</file>

<file path=ppt/slides/_rels/slide27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12.xml"/><Relationship Id="rId1" Type="http://schemas.openxmlformats.org/officeDocument/2006/relationships/slideLayout" Target="../slideLayouts/slideLayout253.xml"/></Relationships>
</file>

<file path=ppt/slides/_rels/slide27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13.xml"/><Relationship Id="rId1" Type="http://schemas.openxmlformats.org/officeDocument/2006/relationships/slideLayout" Target="../slideLayouts/slideLayout253.xml"/></Relationships>
</file>

<file path=ppt/slides/_rels/slide27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14.xml"/><Relationship Id="rId1" Type="http://schemas.openxmlformats.org/officeDocument/2006/relationships/slideLayout" Target="../slideLayouts/slideLayout253.xml"/></Relationships>
</file>

<file path=ppt/slides/_rels/slide27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15.xml"/><Relationship Id="rId1" Type="http://schemas.openxmlformats.org/officeDocument/2006/relationships/slideLayout" Target="../slideLayouts/slideLayout253.xml"/></Relationships>
</file>

<file path=ppt/slides/_rels/slide27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6.xml"/><Relationship Id="rId1" Type="http://schemas.openxmlformats.org/officeDocument/2006/relationships/slideLayout" Target="../slideLayouts/slideLayout253.xml"/></Relationships>
</file>

<file path=ppt/slides/_rels/slide27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17.xml"/><Relationship Id="rId1" Type="http://schemas.openxmlformats.org/officeDocument/2006/relationships/slideLayout" Target="../slideLayouts/slideLayout253.xml"/></Relationships>
</file>

<file path=ppt/slides/_rels/slide27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18.xml"/><Relationship Id="rId1" Type="http://schemas.openxmlformats.org/officeDocument/2006/relationships/slideLayout" Target="../slideLayouts/slideLayout2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2.xml"/></Relationships>
</file>

<file path=ppt/slides/_rels/slide28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9.xml"/><Relationship Id="rId1" Type="http://schemas.openxmlformats.org/officeDocument/2006/relationships/slideLayout" Target="../slideLayouts/slideLayout253.xml"/></Relationships>
</file>

<file path=ppt/slides/_rels/slide28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20.xml"/><Relationship Id="rId1" Type="http://schemas.openxmlformats.org/officeDocument/2006/relationships/slideLayout" Target="../slideLayouts/slideLayout253.xml"/></Relationships>
</file>

<file path=ppt/slides/_rels/slide28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21.xml"/><Relationship Id="rId1" Type="http://schemas.openxmlformats.org/officeDocument/2006/relationships/slideLayout" Target="../slideLayouts/slideLayout253.xml"/></Relationships>
</file>

<file path=ppt/slides/_rels/slide28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22.xml"/><Relationship Id="rId1" Type="http://schemas.openxmlformats.org/officeDocument/2006/relationships/slideLayout" Target="../slideLayouts/slideLayout253.xml"/></Relationships>
</file>

<file path=ppt/slides/_rels/slide28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23.xml"/><Relationship Id="rId1" Type="http://schemas.openxmlformats.org/officeDocument/2006/relationships/slideLayout" Target="../slideLayouts/slideLayout253.xml"/></Relationships>
</file>

<file path=ppt/slides/_rels/slide28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24.xml"/><Relationship Id="rId1" Type="http://schemas.openxmlformats.org/officeDocument/2006/relationships/slideLayout" Target="../slideLayouts/slideLayout253.xml"/></Relationships>
</file>

<file path=ppt/slides/_rels/slide28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25.xml"/><Relationship Id="rId1" Type="http://schemas.openxmlformats.org/officeDocument/2006/relationships/slideLayout" Target="../slideLayouts/slideLayout253.xml"/></Relationships>
</file>

<file path=ppt/slides/_rels/slide28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26.xml"/><Relationship Id="rId1" Type="http://schemas.openxmlformats.org/officeDocument/2006/relationships/slideLayout" Target="../slideLayouts/slideLayout253.xml"/></Relationships>
</file>

<file path=ppt/slides/_rels/slide28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27.xml"/><Relationship Id="rId1" Type="http://schemas.openxmlformats.org/officeDocument/2006/relationships/slideLayout" Target="../slideLayouts/slideLayout253.xml"/></Relationships>
</file>

<file path=ppt/slides/_rels/slide2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68.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9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339.xml"/><Relationship Id="rId1" Type="http://schemas.openxmlformats.org/officeDocument/2006/relationships/themeOverride" Target="../theme/themeOverride27.xml"/><Relationship Id="rId4" Type="http://schemas.openxmlformats.org/officeDocument/2006/relationships/image" Target="../media/image234.png"/></Relationships>
</file>

<file path=ppt/slides/_rels/slide29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340.xml"/></Relationships>
</file>

<file path=ppt/slides/_rels/slide294.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328.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51.xml"/></Relationships>
</file>

<file path=ppt/slides/_rels/slide2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37.jpeg"/><Relationship Id="rId1" Type="http://schemas.openxmlformats.org/officeDocument/2006/relationships/slideLayout" Target="../slideLayouts/slideLayout612.xml"/><Relationship Id="rId4" Type="http://schemas.openxmlformats.org/officeDocument/2006/relationships/image" Target="../media/image46.jpeg"/></Relationships>
</file>

<file path=ppt/slides/_rels/slide29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30.xml"/><Relationship Id="rId1" Type="http://schemas.openxmlformats.org/officeDocument/2006/relationships/slideLayout" Target="../slideLayouts/slideLayout651.xml"/></Relationships>
</file>

<file path=ppt/slides/_rels/slide29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31.xml"/><Relationship Id="rId1" Type="http://schemas.openxmlformats.org/officeDocument/2006/relationships/slideLayout" Target="../slideLayouts/slideLayout6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3.xml"/></Relationships>
</file>

<file path=ppt/slides/_rels/slide30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32.xml"/><Relationship Id="rId1" Type="http://schemas.openxmlformats.org/officeDocument/2006/relationships/slideLayout" Target="../slideLayouts/slideLayout651.xml"/></Relationships>
</file>

<file path=ppt/slides/_rels/slide30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33.xml"/><Relationship Id="rId1" Type="http://schemas.openxmlformats.org/officeDocument/2006/relationships/slideLayout" Target="../slideLayouts/slideLayout651.xml"/></Relationships>
</file>

<file path=ppt/slides/_rels/slide30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34.xml"/><Relationship Id="rId1" Type="http://schemas.openxmlformats.org/officeDocument/2006/relationships/slideLayout" Target="../slideLayouts/slideLayout651.xml"/></Relationships>
</file>

<file path=ppt/slides/_rels/slide303.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35.xml"/><Relationship Id="rId1" Type="http://schemas.openxmlformats.org/officeDocument/2006/relationships/slideLayout" Target="../slideLayouts/slideLayout651.xml"/></Relationships>
</file>

<file path=ppt/slides/_rels/slide304.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36.xml"/><Relationship Id="rId1" Type="http://schemas.openxmlformats.org/officeDocument/2006/relationships/slideLayout" Target="../slideLayouts/slideLayout651.xml"/></Relationships>
</file>

<file path=ppt/slides/_rels/slide305.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37.xml"/><Relationship Id="rId1" Type="http://schemas.openxmlformats.org/officeDocument/2006/relationships/slideLayout" Target="../slideLayouts/slideLayout651.xml"/></Relationships>
</file>

<file path=ppt/slides/_rels/slide306.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38.xml"/><Relationship Id="rId1" Type="http://schemas.openxmlformats.org/officeDocument/2006/relationships/slideLayout" Target="../slideLayouts/slideLayout651.xml"/></Relationships>
</file>

<file path=ppt/slides/_rels/slide307.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39.xml"/><Relationship Id="rId1" Type="http://schemas.openxmlformats.org/officeDocument/2006/relationships/slideLayout" Target="../slideLayouts/slideLayout651.xml"/></Relationships>
</file>

<file path=ppt/slides/_rels/slide30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40.xml"/><Relationship Id="rId1" Type="http://schemas.openxmlformats.org/officeDocument/2006/relationships/slideLayout" Target="../slideLayouts/slideLayout651.xml"/></Relationships>
</file>

<file path=ppt/slides/_rels/slide3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5.xml"/></Relationships>
</file>

<file path=ppt/slides/_rels/slide31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41.xml"/><Relationship Id="rId1" Type="http://schemas.openxmlformats.org/officeDocument/2006/relationships/slideLayout" Target="../slideLayouts/slideLayout51.xml"/></Relationships>
</file>

<file path=ppt/slides/_rels/slide311.xml.rels><?xml version="1.0" encoding="UTF-8" standalone="yes"?>
<Relationships xmlns="http://schemas.openxmlformats.org/package/2006/relationships"><Relationship Id="rId2" Type="http://schemas.openxmlformats.org/officeDocument/2006/relationships/slideLayout" Target="../slideLayouts/slideLayout563.xml"/><Relationship Id="rId1" Type="http://schemas.openxmlformats.org/officeDocument/2006/relationships/themeOverride" Target="../theme/themeOverride28.xml"/></Relationships>
</file>

<file path=ppt/slides/_rels/slide312.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51.xml"/></Relationships>
</file>

<file path=ppt/slides/_rels/slide31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42.xml"/><Relationship Id="rId1" Type="http://schemas.openxmlformats.org/officeDocument/2006/relationships/slideLayout" Target="../slideLayouts/slideLayout409.xml"/><Relationship Id="rId4" Type="http://schemas.openxmlformats.org/officeDocument/2006/relationships/image" Target="../media/image251.pn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4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51.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64.xml"/><Relationship Id="rId5" Type="http://schemas.openxmlformats.org/officeDocument/2006/relationships/image" Target="../media/image46.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76.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76.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76.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76.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276.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76.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76.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76.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76.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7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9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76.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276.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76.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76.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76.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76.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76.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76.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276.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27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eg"/><Relationship Id="rId1" Type="http://schemas.openxmlformats.org/officeDocument/2006/relationships/slideLayout" Target="../slideLayouts/slideLayout19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276.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276.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276.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68.xml"/></Relationships>
</file>

<file path=ppt/slides/_rels/slide7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264.xml"/><Relationship Id="rId5" Type="http://schemas.openxmlformats.org/officeDocument/2006/relationships/image" Target="../media/image46.jpeg"/><Relationship Id="rId4" Type="http://schemas.openxmlformats.org/officeDocument/2006/relationships/image" Target="../media/image45.jpeg"/></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76.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76.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276.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27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197.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76.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276.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76.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276.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276.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68.xml"/></Relationships>
</file>

<file path=ppt/slides/_rels/slide8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579.xml"/><Relationship Id="rId4" Type="http://schemas.openxmlformats.org/officeDocument/2006/relationships/hyperlink" Target="http://www.LumoProject.co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40.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81.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8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6.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1.jpeg"/><Relationship Id="rId1" Type="http://schemas.openxmlformats.org/officeDocument/2006/relationships/slideLayout" Target="../slideLayouts/slideLayout281.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jpeg"/><Relationship Id="rId1" Type="http://schemas.openxmlformats.org/officeDocument/2006/relationships/slideLayout" Target="../slideLayouts/slideLayout281.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81.xml"/></Relationships>
</file>

<file path=ppt/slides/_rels/slide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87.jpeg"/><Relationship Id="rId1" Type="http://schemas.openxmlformats.org/officeDocument/2006/relationships/slideLayout" Target="../slideLayouts/slideLayout612.xml"/><Relationship Id="rId4" Type="http://schemas.openxmlformats.org/officeDocument/2006/relationships/image" Target="../media/image4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29.xml"/><Relationship Id="rId1" Type="http://schemas.openxmlformats.org/officeDocument/2006/relationships/themeOverride" Target="../theme/themeOverride3.xml"/><Relationship Id="rId4" Type="http://schemas.openxmlformats.org/officeDocument/2006/relationships/image" Target="../media/image88.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29.xml"/><Relationship Id="rId1" Type="http://schemas.openxmlformats.org/officeDocument/2006/relationships/themeOverride" Target="../theme/themeOverride4.xml"/><Relationship Id="rId4" Type="http://schemas.openxmlformats.org/officeDocument/2006/relationships/image" Target="../media/image89.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29.xml"/><Relationship Id="rId1" Type="http://schemas.openxmlformats.org/officeDocument/2006/relationships/themeOverride" Target="../theme/themeOverride5.xml"/><Relationship Id="rId4" Type="http://schemas.openxmlformats.org/officeDocument/2006/relationships/image" Target="../media/image90.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29.xml"/><Relationship Id="rId1" Type="http://schemas.openxmlformats.org/officeDocument/2006/relationships/themeOverride" Target="../theme/themeOverride6.xml"/><Relationship Id="rId4" Type="http://schemas.openxmlformats.org/officeDocument/2006/relationships/image" Target="../media/image91.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29.xml"/><Relationship Id="rId1" Type="http://schemas.openxmlformats.org/officeDocument/2006/relationships/themeOverride" Target="../theme/themeOverride7.xml"/><Relationship Id="rId4" Type="http://schemas.openxmlformats.org/officeDocument/2006/relationships/image" Target="../media/image92.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29.xml"/><Relationship Id="rId1" Type="http://schemas.openxmlformats.org/officeDocument/2006/relationships/themeOverride" Target="../theme/themeOverride8.xml"/><Relationship Id="rId4"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0" y="6337908"/>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27" tIns="45714" rIns="91427" bIns="45714" anchor="ctr"/>
          <a:lstStyle/>
          <a:p>
            <a:pPr algn="ctr" eaLnBrk="0" fontAlgn="base" hangingPunct="0">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
        <p:nvSpPr>
          <p:cNvPr id="326658" name="Rectangle 4"/>
          <p:cNvSpPr>
            <a:spLocks noGrp="1" noChangeArrowheads="1"/>
          </p:cNvSpPr>
          <p:nvPr>
            <p:ph type="title"/>
          </p:nvPr>
        </p:nvSpPr>
        <p:spPr/>
        <p:txBody>
          <a:bodyPr/>
          <a:lstStyle/>
          <a:p>
            <a:pPr eaLnBrk="1" hangingPunct="1"/>
            <a:r>
              <a:rPr lang="en-US" altLang="en-US">
                <a:solidFill>
                  <a:srgbClr val="000000"/>
                </a:solidFill>
                <a:latin typeface="Times New Roman" pitchFamily="18" charset="0"/>
                <a:ea typeface="ＭＳ Ｐゴシック" pitchFamily="34" charset="-128"/>
              </a:rPr>
              <a:t>Luke Title Slide</a:t>
            </a:r>
            <a:endParaRPr lang="en-US" altLang="en-US">
              <a:latin typeface="Times New Roman" pitchFamily="18" charset="0"/>
              <a:ea typeface="ＭＳ Ｐゴシック" pitchFamily="34" charset="-128"/>
            </a:endParaRPr>
          </a:p>
        </p:txBody>
      </p:sp>
      <p:pic>
        <p:nvPicPr>
          <p:cNvPr id="3266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15888"/>
            <a:ext cx="50800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66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2450" y="3519488"/>
            <a:ext cx="38100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666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50800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3" name="WordArt 3"/>
          <p:cNvSpPr>
            <a:spLocks noChangeArrowheads="1" noChangeShapeType="1" noTextEdit="1"/>
          </p:cNvSpPr>
          <p:nvPr/>
        </p:nvSpPr>
        <p:spPr bwMode="auto">
          <a:xfrm>
            <a:off x="251520" y="3645024"/>
            <a:ext cx="3810000" cy="2743200"/>
          </a:xfrm>
          <a:prstGeom prst="rect">
            <a:avLst/>
          </a:prstGeom>
        </p:spPr>
        <p:txBody>
          <a:bodyPr wrap="none" fromWordArt="1">
            <a:prstTxWarp prst="textDoubleWave1">
              <a:avLst>
                <a:gd name="adj1" fmla="val 6500"/>
                <a:gd name="adj2" fmla="val 0"/>
              </a:avLst>
            </a:prstTxWarp>
          </a:bodyPr>
          <a:lstStyle/>
          <a:p>
            <a:pPr algn="ctr"/>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路 加 福 音 </a:t>
            </a:r>
            <a:endPar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4"/>
          <p:cNvSpPr>
            <a:spLocks noGrp="1" noChangeArrowheads="1"/>
          </p:cNvSpPr>
          <p:nvPr>
            <p:ph type="title" idx="4294967295"/>
          </p:nvPr>
        </p:nvSpPr>
        <p:spPr>
          <a:xfrm>
            <a:off x="152400" y="4191000"/>
            <a:ext cx="2438400" cy="457200"/>
          </a:xfrm>
        </p:spPr>
        <p:txBody>
          <a:bodyPr/>
          <a:lstStyle/>
          <a:p>
            <a:pPr eaLnBrk="1" hangingPunct="1"/>
            <a:r>
              <a:rPr lang="zh-CN" altLang="en-US" sz="2800" b="1">
                <a:solidFill>
                  <a:schemeClr val="bg2"/>
                </a:solidFill>
                <a:latin typeface="华文细黑" charset="-122"/>
                <a:ea typeface="华文细黑" charset="-122"/>
              </a:rPr>
              <a:t>路 加 福 音</a:t>
            </a:r>
            <a:endParaRPr lang="en-US" altLang="zh-CN" sz="2800" b="1">
              <a:solidFill>
                <a:schemeClr val="bg2"/>
              </a:solidFill>
              <a:latin typeface="华文细黑" charset="-122"/>
              <a:ea typeface="华文细黑"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5508" y="-8810"/>
            <a:ext cx="9141440" cy="686681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163295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6512" y="0"/>
            <a:ext cx="9180512" cy="688898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812267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8829" y="31583"/>
            <a:ext cx="9139973" cy="68264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746583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6512" y="0"/>
            <a:ext cx="9240865"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717844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0"/>
            <a:ext cx="9144000" cy="684011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7150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414437377"/>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81067699"/>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32578630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Insure that Baby!</a:t>
            </a: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0830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715710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3"/>
          <p:cNvSpPr>
            <a:spLocks noChangeArrowheads="1"/>
          </p:cNvSpPr>
          <p:nvPr/>
        </p:nvSpPr>
        <p:spPr bwMode="auto">
          <a:xfrm>
            <a:off x="-107950" y="-26988"/>
            <a:ext cx="9432925" cy="6884988"/>
          </a:xfrm>
          <a:prstGeom prst="rect">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sp>
        <p:nvSpPr>
          <p:cNvPr id="328706" name="Title 1"/>
          <p:cNvSpPr>
            <a:spLocks noGrp="1"/>
          </p:cNvSpPr>
          <p:nvPr>
            <p:ph type="title"/>
          </p:nvPr>
        </p:nvSpPr>
        <p:spPr>
          <a:xfrm>
            <a:off x="4643438" y="260350"/>
            <a:ext cx="4176712" cy="2171700"/>
          </a:xfrm>
        </p:spPr>
        <p:txBody>
          <a:bodyPr/>
          <a:lstStyle/>
          <a:p>
            <a:r>
              <a:rPr lang="zh-CN" altLang="en-US">
                <a:latin typeface="Microsoft YaHei" pitchFamily="34" charset="-122"/>
                <a:ea typeface="Microsoft YaHei" pitchFamily="34" charset="-122"/>
              </a:rPr>
              <a:t>希腊人理想化该“完美男人”</a:t>
            </a:r>
            <a:endParaRPr lang="en-US" altLang="en-US">
              <a:latin typeface="Microsoft YaHei" pitchFamily="34" charset="-122"/>
              <a:ea typeface="Microsoft YaHei" pitchFamily="34" charset="-122"/>
            </a:endParaRPr>
          </a:p>
        </p:txBody>
      </p:sp>
      <p:pic>
        <p:nvPicPr>
          <p:cNvPr id="328707" name="Picture 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950" y="-20638"/>
            <a:ext cx="419417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870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997200"/>
            <a:ext cx="58420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44902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The Target of Theft</a:t>
            </a: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78180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228887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68940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91409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23808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4000" b="1" kern="1200" dirty="0" err="1">
                <a:solidFill>
                  <a:srgbClr val="FFFFFF"/>
                </a:solidFill>
                <a:effectLst>
                  <a:glow rad="177800">
                    <a:srgbClr val="000000"/>
                  </a:glow>
                </a:effectLst>
                <a:latin typeface="Arial"/>
                <a:ea typeface="ＭＳ Ｐゴシック" charset="0"/>
                <a:cs typeface="Arial"/>
              </a:rPr>
              <a:t>Brickhouse</a:t>
            </a:r>
            <a:r>
              <a:rPr lang="en-US" sz="4000" b="1" kern="1200" dirty="0">
                <a:solidFill>
                  <a:srgbClr val="FFFFFF"/>
                </a:solidFill>
                <a:effectLst>
                  <a:glow rad="177800">
                    <a:srgbClr val="000000"/>
                  </a:glow>
                </a:effectLst>
                <a:latin typeface="Arial"/>
                <a:ea typeface="ＭＳ Ｐゴシック" charset="0"/>
                <a:cs typeface="Arial"/>
              </a:rPr>
              <a:t> Security GPS Device</a:t>
            </a: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5506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73616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85332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0" y="685800"/>
            <a:ext cx="7772400" cy="1143000"/>
          </a:xfrm>
        </p:spPr>
        <p:txBody>
          <a:bodyPr/>
          <a:lstStyle/>
          <a:p>
            <a:pPr eaLnBrk="1" hangingPunct="1"/>
            <a:r>
              <a:rPr lang="en-US" altLang="zh-CN">
                <a:ea typeface="SimSun" pitchFamily="2" charset="-122"/>
              </a:rPr>
              <a:t>Bored Shepherds</a:t>
            </a:r>
          </a:p>
        </p:txBody>
      </p:sp>
      <p:sp>
        <p:nvSpPr>
          <p:cNvPr id="62467" name="Rectangle 3"/>
          <p:cNvSpPr>
            <a:spLocks noChangeArrowheads="1"/>
          </p:cNvSpPr>
          <p:nvPr/>
        </p:nvSpPr>
        <p:spPr bwMode="auto">
          <a:xfrm>
            <a:off x="0" y="0"/>
            <a:ext cx="9296400" cy="7086600"/>
          </a:xfrm>
          <a:prstGeom prst="rect">
            <a:avLst/>
          </a:prstGeom>
          <a:solidFill>
            <a:srgbClr val="00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zh-CN" altLang="en-US">
              <a:latin typeface="Times New Roman" pitchFamily="18" charset="0"/>
              <a:ea typeface="SimSun" pitchFamily="2" charset="-122"/>
            </a:endParaRPr>
          </a:p>
        </p:txBody>
      </p:sp>
      <p:pic>
        <p:nvPicPr>
          <p:cNvPr id="388100" name="Picture 4" descr="nv15#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76400" y="533400"/>
            <a:ext cx="4267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9" name="Text Box 5"/>
          <p:cNvSpPr txBox="1">
            <a:spLocks noChangeArrowheads="1"/>
          </p:cNvSpPr>
          <p:nvPr/>
        </p:nvSpPr>
        <p:spPr bwMode="auto">
          <a:xfrm>
            <a:off x="1008063" y="6019800"/>
            <a:ext cx="6245225" cy="457200"/>
          </a:xfrm>
          <a:prstGeom prst="rect">
            <a:avLst/>
          </a:prstGeom>
          <a:solidFill>
            <a:srgbClr val="CC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a:latin typeface="Times New Roman" pitchFamily="18" charset="0"/>
                <a:ea typeface="SimSun" pitchFamily="2" charset="-122"/>
              </a:rPr>
              <a:t>“</a:t>
            </a:r>
            <a:r>
              <a:rPr lang="zh-CN" altLang="en-US">
                <a:ea typeface="SimSun" pitchFamily="2" charset="-122"/>
              </a:rPr>
              <a:t>没有什么令人激动的事曾经在这工作上发生</a:t>
            </a:r>
            <a:r>
              <a:rPr lang="en-US" altLang="zh-CN">
                <a:latin typeface="Times New Roman" pitchFamily="18" charset="0"/>
                <a:ea typeface="SimSun" pitchFamily="2" charset="-122"/>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extLst>
            <a:ext uri="{FAA26D3D-D897-4be2-8F04-BA451C77F1D7}">
              <ma14:placeholderFlag xmlns:ma14="http://schemas.microsoft.com/office/mac/drawingml/2011/main" xmlns="" val="1"/>
            </a:ext>
          </a:extLst>
        </p:spPr>
        <p:txBody>
          <a:bodyPr/>
          <a:lstStyle/>
          <a:p>
            <a:pPr eaLnBrk="1" hangingPunct="1"/>
            <a:r>
              <a:rPr lang="en-US" altLang="en-US"/>
              <a:t>Men aren</a:t>
            </a:r>
            <a:r>
              <a:rPr lang="ja-JP" altLang="en-US"/>
              <a:t>’</a:t>
            </a:r>
            <a:r>
              <a:rPr lang="en-US" altLang="ja-JP"/>
              <a:t>t perfect either</a:t>
            </a:r>
            <a:endParaRPr lang="en-US" altLang="en-US"/>
          </a:p>
        </p:txBody>
      </p:sp>
      <p:sp>
        <p:nvSpPr>
          <p:cNvPr id="17411" name="Rectangle 3"/>
          <p:cNvSpPr>
            <a:spLocks noGrp="1" noChangeArrowheads="1"/>
          </p:cNvSpPr>
          <p:nvPr>
            <p:ph type="body" idx="1"/>
          </p:nvPr>
        </p:nvSpPr>
        <p:spPr>
          <a:extLst>
            <a:ext uri="{FAA26D3D-D897-4be2-8F04-BA451C77F1D7}">
              <ma14:placeholderFlag xmlns:ma14="http://schemas.microsoft.com/office/mac/drawingml/2011/main" xmlns="" val="1"/>
            </a:ext>
          </a:extLst>
        </p:spPr>
        <p:txBody>
          <a:bodyPr/>
          <a:lstStyle/>
          <a:p>
            <a:pPr eaLnBrk="1" hangingPunct="1"/>
            <a:endParaRPr lang="en-US" altLang="en-US"/>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327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9732" name="Rectangle 1"/>
          <p:cNvSpPr>
            <a:spLocks noChangeArrowheads="1"/>
          </p:cNvSpPr>
          <p:nvPr/>
        </p:nvSpPr>
        <p:spPr bwMode="auto">
          <a:xfrm>
            <a:off x="0" y="0"/>
            <a:ext cx="5364163" cy="2420938"/>
          </a:xfrm>
          <a:prstGeom prst="rect">
            <a:avLst/>
          </a:prstGeom>
          <a:solidFill>
            <a:srgbClr val="F2F2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000000"/>
              </a:solidFill>
              <a:latin typeface="Times" charset="0"/>
            </a:endParaRPr>
          </a:p>
        </p:txBody>
      </p:sp>
      <p:sp>
        <p:nvSpPr>
          <p:cNvPr id="329733" name="Rectangle 8"/>
          <p:cNvSpPr>
            <a:spLocks noChangeArrowheads="1"/>
          </p:cNvSpPr>
          <p:nvPr/>
        </p:nvSpPr>
        <p:spPr bwMode="auto">
          <a:xfrm>
            <a:off x="-22225" y="1628775"/>
            <a:ext cx="3441700" cy="2420938"/>
          </a:xfrm>
          <a:prstGeom prst="rect">
            <a:avLst/>
          </a:prstGeom>
          <a:solidFill>
            <a:srgbClr val="F2F2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000000"/>
              </a:solidFill>
              <a:latin typeface="Times" charset="0"/>
            </a:endParaRPr>
          </a:p>
        </p:txBody>
      </p:sp>
      <p:sp>
        <p:nvSpPr>
          <p:cNvPr id="329734" name="Rectangle 9"/>
          <p:cNvSpPr>
            <a:spLocks noChangeArrowheads="1"/>
          </p:cNvSpPr>
          <p:nvPr/>
        </p:nvSpPr>
        <p:spPr bwMode="auto">
          <a:xfrm>
            <a:off x="0" y="2636838"/>
            <a:ext cx="2411413" cy="2420937"/>
          </a:xfrm>
          <a:prstGeom prst="rect">
            <a:avLst/>
          </a:prstGeom>
          <a:solidFill>
            <a:srgbClr val="F2F2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a:solidFill>
                <a:srgbClr val="000000"/>
              </a:solidFill>
              <a:latin typeface="Times" charset="0"/>
            </a:endParaRPr>
          </a:p>
        </p:txBody>
      </p:sp>
      <p:sp>
        <p:nvSpPr>
          <p:cNvPr id="17413" name="Text Box 5"/>
          <p:cNvSpPr txBox="1">
            <a:spLocks noChangeArrowheads="1"/>
          </p:cNvSpPr>
          <p:nvPr/>
        </p:nvSpPr>
        <p:spPr bwMode="auto">
          <a:xfrm>
            <a:off x="323850" y="692150"/>
            <a:ext cx="3581400" cy="2862263"/>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6000" b="1" dirty="0">
                <a:solidFill>
                  <a:srgbClr val="00273B"/>
                </a:solidFill>
                <a:latin typeface="Times" charset="0"/>
                <a:ea typeface="SimSun" charset="0"/>
                <a:cs typeface="SimSun" charset="0"/>
              </a:rPr>
              <a:t>等待着那完美的男人</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a:extLst/>
        </p:spPr>
        <p:txBody>
          <a:bodyPr/>
          <a:lstStyle/>
          <a:p>
            <a:pPr eaLnBrk="1" hangingPunct="1">
              <a:defRPr/>
            </a:pPr>
            <a:r>
              <a:rPr lang="en-US" b="1" i="1" kern="1200" dirty="0">
                <a:solidFill>
                  <a:srgbClr val="FFFFFF"/>
                </a:solidFill>
                <a:effectLst>
                  <a:glow rad="190500">
                    <a:srgbClr val="000000"/>
                  </a:glow>
                </a:effectLst>
                <a:ea typeface="+mj-ea"/>
                <a:cs typeface="+mj-cs"/>
              </a:rPr>
              <a:t>“</a:t>
            </a:r>
            <a:r>
              <a:rPr lang="zh-CN" altLang="en-US" b="1" i="1" kern="1200" dirty="0">
                <a:solidFill>
                  <a:srgbClr val="FFFFFF"/>
                </a:solidFill>
                <a:effectLst>
                  <a:glow rad="190500">
                    <a:srgbClr val="000000"/>
                  </a:glow>
                </a:effectLst>
                <a:ea typeface="+mj-ea"/>
                <a:cs typeface="+mj-cs"/>
              </a:rPr>
              <a:t>因 今 天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在 大 卫 的 城 里 ，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为 你 们 生 了 救 主 ， </a:t>
            </a:r>
            <a:br>
              <a:rPr lang="en-US" altLang="zh-CN" b="1" i="1" kern="1200" dirty="0">
                <a:solidFill>
                  <a:srgbClr val="FFFFFF"/>
                </a:solidFill>
                <a:effectLst>
                  <a:glow rad="190500">
                    <a:srgbClr val="000000"/>
                  </a:glow>
                </a:effectLst>
                <a:ea typeface="+mj-ea"/>
                <a:cs typeface="+mj-cs"/>
              </a:rPr>
            </a:br>
            <a:r>
              <a:rPr lang="zh-CN" altLang="en-US" b="1" i="1" kern="1200" dirty="0">
                <a:solidFill>
                  <a:srgbClr val="FFFFFF"/>
                </a:solidFill>
                <a:effectLst>
                  <a:glow rad="190500">
                    <a:srgbClr val="000000"/>
                  </a:glow>
                </a:effectLst>
                <a:ea typeface="+mj-ea"/>
                <a:cs typeface="+mj-cs"/>
              </a:rPr>
              <a:t>就 是 主 基 督 </a:t>
            </a:r>
            <a:r>
              <a:rPr lang="en-US" b="1" i="1" kern="1200" dirty="0">
                <a:solidFill>
                  <a:srgbClr val="FFFFFF"/>
                </a:solidFill>
                <a:effectLst>
                  <a:glow rad="190500">
                    <a:srgbClr val="000000"/>
                  </a:glow>
                </a:effectLst>
                <a:ea typeface="+mj-ea"/>
                <a:cs typeface="+mj-cs"/>
              </a:rPr>
              <a:t>” (</a:t>
            </a:r>
            <a:r>
              <a:rPr lang="zh-CN" altLang="en-US" b="1" i="1" kern="1200" dirty="0">
                <a:solidFill>
                  <a:srgbClr val="FFFFFF"/>
                </a:solidFill>
                <a:effectLst>
                  <a:glow rad="190500">
                    <a:srgbClr val="000000"/>
                  </a:glow>
                </a:effectLst>
                <a:ea typeface="+mj-ea"/>
                <a:cs typeface="+mj-cs"/>
              </a:rPr>
              <a:t>路加</a:t>
            </a:r>
            <a:r>
              <a:rPr lang="en-US" b="1" i="1" kern="1200" dirty="0">
                <a:solidFill>
                  <a:srgbClr val="FFFFFF"/>
                </a:solidFill>
                <a:effectLst>
                  <a:glow rad="190500">
                    <a:srgbClr val="000000"/>
                  </a:glow>
                </a:effectLst>
                <a:ea typeface="+mj-ea"/>
                <a:cs typeface="+mj-cs"/>
              </a:rPr>
              <a:t> 2:11 </a:t>
            </a:r>
            <a:r>
              <a:rPr lang="en-US" altLang="zh-CN" b="1" i="1" kern="1200" dirty="0">
                <a:solidFill>
                  <a:srgbClr val="FFFFFF"/>
                </a:solidFill>
                <a:effectLst>
                  <a:glow rad="190500">
                    <a:srgbClr val="000000"/>
                  </a:glow>
                </a:effectLst>
                <a:ea typeface="+mj-ea"/>
                <a:cs typeface="+mj-cs"/>
              </a:rPr>
              <a:t>CUVS</a:t>
            </a:r>
            <a:r>
              <a:rPr lang="en-US" b="1" i="1" kern="1200" dirty="0">
                <a:solidFill>
                  <a:srgbClr val="FFFFFF"/>
                </a:solidFill>
                <a:effectLst>
                  <a:glow rad="190500">
                    <a:srgbClr val="000000"/>
                  </a:glow>
                </a:effectLst>
                <a:ea typeface="+mj-ea"/>
                <a:cs typeface="+mj-cs"/>
              </a:rPr>
              <a:t>) </a:t>
            </a:r>
            <a:endParaRPr lang="en-US" b="1" i="1" kern="1200" dirty="0">
              <a:solidFill>
                <a:srgbClr val="FFFFFF"/>
              </a:solidFill>
              <a:effectLst>
                <a:glow rad="190500">
                  <a:srgbClr val="000000"/>
                </a:glow>
              </a:effectLst>
              <a:latin typeface="Arial"/>
              <a:ea typeface="+mj-ea"/>
              <a:cs typeface="+mj-cs"/>
            </a:endParaRPr>
          </a:p>
        </p:txBody>
      </p:sp>
    </p:spTree>
    <p:extLst>
      <p:ext uri="{BB962C8B-B14F-4D97-AF65-F5344CB8AC3E}">
        <p14:creationId xmlns:p14="http://schemas.microsoft.com/office/powerpoint/2010/main" val="12279085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411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0" y="80956"/>
            <a:ext cx="9144000" cy="1569660"/>
          </a:xfrm>
          <a:prstGeom prst="rect">
            <a:avLst/>
          </a:prstGeom>
        </p:spPr>
        <p:txBody>
          <a:bodyPr lIns="91408" tIns="45704" rIns="91408" bIns="45704">
            <a:spAutoFit/>
          </a:bodyPr>
          <a:lstStyle/>
          <a:p>
            <a:pPr algn="ctr" defTabSz="457042" eaLnBrk="1" hangingPunct="1">
              <a:defRPr/>
            </a:pPr>
            <a:r>
              <a:rPr lang="en-US" sz="3600" b="1" i="1" dirty="0">
                <a:solidFill>
                  <a:srgbClr val="FFFFFF"/>
                </a:solidFill>
                <a:effectLst>
                  <a:glow rad="101600">
                    <a:srgbClr val="000000">
                      <a:alpha val="75000"/>
                    </a:srgbClr>
                  </a:glow>
                </a:effectLst>
                <a:latin typeface="Calibri"/>
                <a:ea typeface="ＭＳ Ｐゴシック" charset="0"/>
                <a:cs typeface="Calibri"/>
              </a:rPr>
              <a:t>Jesus came miraculously yet simply.  </a:t>
            </a:r>
          </a:p>
          <a:p>
            <a:pPr algn="ctr" defTabSz="457042" eaLnBrk="1" hangingPunct="1">
              <a:defRPr/>
            </a:pPr>
            <a:r>
              <a:rPr lang="en-US" sz="3600" b="1" i="1" dirty="0">
                <a:solidFill>
                  <a:srgbClr val="FFFFFF"/>
                </a:solidFill>
                <a:effectLst>
                  <a:glow rad="101600">
                    <a:srgbClr val="000000">
                      <a:alpha val="75000"/>
                    </a:srgbClr>
                  </a:glow>
                </a:effectLst>
                <a:latin typeface="Calibri"/>
                <a:ea typeface="ＭＳ Ｐゴシック" charset="0"/>
                <a:cs typeface="Calibri"/>
              </a:rPr>
              <a:t>So simply trust Him for a miracle in your life.</a:t>
            </a:r>
          </a:p>
          <a:p>
            <a:pPr algn="ctr" defTabSz="457042" eaLnBrk="1" hangingPunct="1">
              <a:defRPr/>
            </a:pPr>
            <a:endParaRPr lang="en-SG" b="1" i="1" dirty="0">
              <a:solidFill>
                <a:srgbClr val="FFFFFF"/>
              </a:solidFill>
              <a:latin typeface="Calibri"/>
              <a:ea typeface="ＭＳ Ｐゴシック" charset="0"/>
              <a:cs typeface="Calibri"/>
            </a:endParaRPr>
          </a:p>
        </p:txBody>
      </p:sp>
      <p:sp>
        <p:nvSpPr>
          <p:cNvPr id="4" name="Rectangle 3"/>
          <p:cNvSpPr/>
          <p:nvPr/>
        </p:nvSpPr>
        <p:spPr>
          <a:xfrm>
            <a:off x="115462" y="6130698"/>
            <a:ext cx="8566727" cy="584776"/>
          </a:xfrm>
          <a:prstGeom prst="rect">
            <a:avLst/>
          </a:prstGeom>
        </p:spPr>
        <p:txBody>
          <a:bodyPr lIns="91408" tIns="45704" rIns="91408" bIns="45704">
            <a:spAutoFit/>
          </a:bodyPr>
          <a:lstStyle/>
          <a:p>
            <a:pPr defTabSz="457042" eaLnBrk="1" hangingPunct="1">
              <a:defRPr/>
            </a:pPr>
            <a:r>
              <a:rPr lang="en-SG" sz="3200" i="1" dirty="0">
                <a:solidFill>
                  <a:srgbClr val="FFFFFF"/>
                </a:solidFill>
                <a:effectLst>
                  <a:glow rad="101600">
                    <a:srgbClr val="000000">
                      <a:alpha val="75000"/>
                    </a:srgbClr>
                  </a:glow>
                </a:effectLst>
                <a:latin typeface="Times New Roman"/>
                <a:ea typeface="ＭＳ Ｐゴシック" charset="0"/>
                <a:cs typeface="Times New Roman"/>
              </a:rPr>
              <a:t>Joseph Monologue Part 4 - Pastor Rick</a:t>
            </a:r>
            <a:endParaRPr lang="en-US" sz="3200" i="1" dirty="0">
              <a:solidFill>
                <a:srgbClr val="FFFFFF"/>
              </a:solidFill>
              <a:effectLst>
                <a:glow rad="101600">
                  <a:srgbClr val="000000">
                    <a:alpha val="75000"/>
                  </a:srgbClr>
                </a:glow>
              </a:effectLst>
              <a:latin typeface="Times New Roman"/>
              <a:ea typeface="ＭＳ Ｐゴシック" charset="0"/>
              <a:cs typeface="Times New Roman"/>
            </a:endParaRPr>
          </a:p>
        </p:txBody>
      </p:sp>
    </p:spTree>
    <p:extLst>
      <p:ext uri="{BB962C8B-B14F-4D97-AF65-F5344CB8AC3E}">
        <p14:creationId xmlns:p14="http://schemas.microsoft.com/office/powerpoint/2010/main" val="31617994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5137"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475138"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5139" name="Rectangle 3"/>
          <p:cNvSpPr txBox="1">
            <a:spLocks noChangeArrowheads="1"/>
          </p:cNvSpPr>
          <p:nvPr/>
        </p:nvSpPr>
        <p:spPr bwMode="auto">
          <a:xfrm>
            <a:off x="-26988" y="1"/>
            <a:ext cx="9170988" cy="5492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5400" b="1">
                <a:solidFill>
                  <a:srgbClr val="FFFFFF"/>
                </a:solidFill>
                <a:latin typeface="Monotype Corsiva" charset="0"/>
              </a:rPr>
              <a:t>Jesus was easily identifiable</a:t>
            </a:r>
            <a:endParaRPr lang="en-US" b="1">
              <a:solidFill>
                <a:srgbClr val="FFFFFF"/>
              </a:solidFill>
            </a:endParaRPr>
          </a:p>
        </p:txBody>
      </p:sp>
    </p:spTree>
    <p:extLst>
      <p:ext uri="{BB962C8B-B14F-4D97-AF65-F5344CB8AC3E}">
        <p14:creationId xmlns:p14="http://schemas.microsoft.com/office/powerpoint/2010/main" val="20460098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r>
              <a:rPr lang="en-US" b="1" i="1" dirty="0">
                <a:solidFill>
                  <a:srgbClr val="FFFFFF"/>
                </a:solidFill>
                <a:latin typeface="Arial" charset="0"/>
                <a:ea typeface="ＭＳ Ｐゴシック" charset="0"/>
                <a:cs typeface="Arial" charset="0"/>
              </a:rPr>
              <a:t>Simeon blessed Jesus at the templ</a:t>
            </a:r>
            <a:r>
              <a:rPr lang="en-US" i="1" dirty="0">
                <a:solidFill>
                  <a:srgbClr val="FFFFFF"/>
                </a:solidFill>
                <a:latin typeface="Arial" charset="0"/>
                <a:ea typeface="ＭＳ Ｐゴシック" charset="0"/>
                <a:cs typeface="Arial" charset="0"/>
              </a:rPr>
              <a:t>e (Luke 2:21-32)</a:t>
            </a:r>
            <a:r>
              <a:rPr lang="en-US" b="1" i="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267395502"/>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98</a:t>
            </a:r>
          </a:p>
        </p:txBody>
      </p:sp>
      <p:sp>
        <p:nvSpPr>
          <p:cNvPr id="64515" name="Text Box 3"/>
          <p:cNvSpPr txBox="1">
            <a:spLocks noChangeArrowheads="1"/>
          </p:cNvSpPr>
          <p:nvPr/>
        </p:nvSpPr>
        <p:spPr bwMode="auto">
          <a:xfrm>
            <a:off x="0" y="914400"/>
            <a:ext cx="9144000" cy="822325"/>
          </a:xfrm>
          <a:prstGeom prst="rect">
            <a:avLst/>
          </a:prstGeom>
          <a:solidFill>
            <a:srgbClr val="00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altLang="zh-CN" sz="2200" b="1">
                <a:solidFill>
                  <a:srgbClr val="FFFFFF"/>
                </a:solidFill>
                <a:latin typeface="Times" charset="0"/>
                <a:ea typeface="SimSun" charset="0"/>
                <a:cs typeface="SimSun" charset="0"/>
              </a:rPr>
              <a:t>(1:1-4) </a:t>
            </a:r>
            <a:r>
              <a:rPr lang="zh-CN" altLang="en-US" b="1">
                <a:latin typeface="ＭＳ Ｐゴシック" charset="0"/>
                <a:ea typeface="ＭＳ Ｐゴシック" charset="0"/>
                <a:cs typeface="ＭＳ Ｐゴシック" charset="0"/>
              </a:rPr>
              <a:t>路加福音</a:t>
            </a:r>
            <a:r>
              <a:rPr lang="zh-CN" altLang="en-US" b="1">
                <a:latin typeface="Arial" charset="0"/>
                <a:ea typeface="SimSun" charset="0"/>
                <a:cs typeface="SimSun" charset="0"/>
              </a:rPr>
              <a:t>的</a:t>
            </a:r>
            <a:r>
              <a:rPr lang="zh-CN" altLang="en-US" b="1">
                <a:latin typeface="ＭＳ Ｐゴシック" charset="0"/>
                <a:ea typeface="ＭＳ Ｐゴシック" charset="0"/>
                <a:cs typeface="ＭＳ Ｐゴシック" charset="0"/>
              </a:rPr>
              <a:t>序言包括</a:t>
            </a:r>
            <a:r>
              <a:rPr lang="zh-CN" altLang="en-US" b="1">
                <a:latin typeface="Arial" charset="0"/>
                <a:ea typeface="SimSun" charset="0"/>
                <a:cs typeface="SimSun" charset="0"/>
              </a:rPr>
              <a:t>正式的序言作为肯定他的来源是可信任对那些被要求相信的外邦人特别是要确认提阿非罗阿</a:t>
            </a:r>
            <a:r>
              <a:rPr lang="zh-CN" altLang="en-US" b="1">
                <a:latin typeface="ＭＳ Ｐゴシック" charset="0"/>
                <a:ea typeface="ＭＳ Ｐゴシック" charset="0"/>
                <a:cs typeface="ＭＳ Ｐゴシック" charset="0"/>
              </a:rPr>
              <a:t>的信心。</a:t>
            </a:r>
            <a:endParaRPr lang="en-US" altLang="zh-CN" sz="2200" b="1">
              <a:solidFill>
                <a:srgbClr val="FFFFFF"/>
              </a:solidFill>
              <a:latin typeface="Times" charset="0"/>
              <a:ea typeface="SimSun" charset="0"/>
              <a:cs typeface="SimSun" charset="0"/>
            </a:endParaRPr>
          </a:p>
        </p:txBody>
      </p:sp>
      <p:sp>
        <p:nvSpPr>
          <p:cNvPr id="64516" name="Text Box 4"/>
          <p:cNvSpPr txBox="1">
            <a:spLocks noChangeArrowheads="1"/>
          </p:cNvSpPr>
          <p:nvPr/>
        </p:nvSpPr>
        <p:spPr bwMode="auto">
          <a:xfrm>
            <a:off x="4414838" y="2971800"/>
            <a:ext cx="4729162" cy="1552575"/>
          </a:xfrm>
          <a:prstGeom prst="rect">
            <a:avLst/>
          </a:prstGeom>
          <a:solidFill>
            <a:srgbClr val="00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200" b="1">
                <a:solidFill>
                  <a:srgbClr val="FFFFFF"/>
                </a:solidFill>
                <a:latin typeface="Times" charset="0"/>
                <a:ea typeface="SimSun" pitchFamily="2" charset="-122"/>
              </a:rPr>
              <a:t>(1:5—4:13)</a:t>
            </a:r>
            <a:r>
              <a:rPr lang="zh-CN" altLang="en-US" b="1">
                <a:ea typeface="SimSun" pitchFamily="2" charset="-122"/>
              </a:rPr>
              <a:t>记录耶稣前公共生活包括他的出现和事奉的准备是要显示上帝有秩序和主权的在猶太但普遍的泛音中指导计划。</a:t>
            </a:r>
            <a:endParaRPr lang="en-US" altLang="zh-CN" b="1">
              <a:ea typeface="SimSun" pitchFamily="2" charset="-122"/>
            </a:endParaRPr>
          </a:p>
        </p:txBody>
      </p:sp>
      <p:sp>
        <p:nvSpPr>
          <p:cNvPr id="64517" name="Text Box 5"/>
          <p:cNvSpPr txBox="1">
            <a:spLocks noChangeArrowheads="1"/>
          </p:cNvSpPr>
          <p:nvPr/>
        </p:nvSpPr>
        <p:spPr bwMode="auto">
          <a:xfrm>
            <a:off x="69850" y="5837238"/>
            <a:ext cx="9244013" cy="1187450"/>
          </a:xfrm>
          <a:prstGeom prst="rect">
            <a:avLst/>
          </a:prstGeom>
          <a:solidFill>
            <a:srgbClr val="00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200" b="1">
                <a:solidFill>
                  <a:srgbClr val="FFFFFF"/>
                </a:solidFill>
                <a:latin typeface="Times" charset="0"/>
                <a:ea typeface="SimSun" pitchFamily="2" charset="-122"/>
              </a:rPr>
              <a:t>(4:14—21:38)</a:t>
            </a:r>
            <a:r>
              <a:rPr lang="zh-CN" altLang="en-US" b="1">
                <a:ea typeface="SimSun" pitchFamily="2" charset="-122"/>
              </a:rPr>
              <a:t>基督在加利利的事奉，和上耶路撒冷的路线，在靠近耶路撒冷时以色列拒绝基督为救主</a:t>
            </a:r>
            <a:r>
              <a:rPr lang="en-US" altLang="zh-CN" b="1">
                <a:ea typeface="SimSun" pitchFamily="2" charset="-122"/>
              </a:rPr>
              <a:t>.</a:t>
            </a:r>
            <a:r>
              <a:rPr lang="zh-CN" altLang="en-US" b="1">
                <a:ea typeface="SimSun" pitchFamily="2" charset="-122"/>
              </a:rPr>
              <a:t>基督在外邦人时代转向外邦人作为判断犹太人的不信。</a:t>
            </a:r>
            <a:endParaRPr lang="en-US" altLang="zh-CN" b="1">
              <a:ea typeface="SimSun" pitchFamily="2" charset="-122"/>
            </a:endParaRPr>
          </a:p>
        </p:txBody>
      </p:sp>
      <p:pic>
        <p:nvPicPr>
          <p:cNvPr id="390149" name="Picture 6" descr="Boy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316413"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9" name="Text Box 7"/>
          <p:cNvSpPr txBox="1">
            <a:spLocks noChangeArrowheads="1"/>
          </p:cNvSpPr>
          <p:nvPr/>
        </p:nvSpPr>
        <p:spPr bwMode="auto">
          <a:xfrm>
            <a:off x="152400" y="5272088"/>
            <a:ext cx="4043363" cy="366712"/>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sz="1800">
                <a:latin typeface="Times New Roman" charset="0"/>
                <a:ea typeface="SimSun" charset="0"/>
                <a:cs typeface="SimSun" charset="0"/>
              </a:rPr>
              <a:t>Even at age 12 Jesus knew His real Father</a:t>
            </a:r>
          </a:p>
        </p:txBody>
      </p:sp>
      <p:sp>
        <p:nvSpPr>
          <p:cNvPr id="64520" name="Rectangle 8"/>
          <p:cNvSpPr>
            <a:spLocks noGrp="1" noChangeArrowheads="1"/>
          </p:cNvSpPr>
          <p:nvPr>
            <p:ph type="title" idx="4294967295"/>
          </p:nvPr>
        </p:nvSpPr>
        <p:spPr>
          <a:xfrm>
            <a:off x="3124200" y="242888"/>
            <a:ext cx="2743200" cy="64135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3600" b="1">
                <a:solidFill>
                  <a:schemeClr val="bg2"/>
                </a:solidFill>
                <a:ea typeface="SimSun" charset="0"/>
                <a:cs typeface="SimSun" charset="0"/>
              </a:rPr>
              <a:t>概述</a:t>
            </a:r>
            <a:endParaRPr lang="en-US" altLang="zh-CN" sz="3600" b="1">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p:cTn id="7" dur="500" fill="hold"/>
                                        <p:tgtEl>
                                          <p:spTgt spid="64515"/>
                                        </p:tgtEl>
                                        <p:attrNameLst>
                                          <p:attrName>ppt_w</p:attrName>
                                        </p:attrNameLst>
                                      </p:cBhvr>
                                      <p:tavLst>
                                        <p:tav tm="0">
                                          <p:val>
                                            <p:fltVal val="0"/>
                                          </p:val>
                                        </p:tav>
                                        <p:tav tm="100000">
                                          <p:val>
                                            <p:strVal val="#ppt_w"/>
                                          </p:val>
                                        </p:tav>
                                      </p:tavLst>
                                    </p:anim>
                                    <p:anim calcmode="lin" valueType="num">
                                      <p:cBhvr>
                                        <p:cTn id="8" dur="500" fill="hold"/>
                                        <p:tgtEl>
                                          <p:spTgt spid="645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p:cTn id="13" dur="500" fill="hold"/>
                                        <p:tgtEl>
                                          <p:spTgt spid="64516"/>
                                        </p:tgtEl>
                                        <p:attrNameLst>
                                          <p:attrName>ppt_w</p:attrName>
                                        </p:attrNameLst>
                                      </p:cBhvr>
                                      <p:tavLst>
                                        <p:tav tm="0">
                                          <p:val>
                                            <p:fltVal val="0"/>
                                          </p:val>
                                        </p:tav>
                                        <p:tav tm="100000">
                                          <p:val>
                                            <p:strVal val="#ppt_w"/>
                                          </p:val>
                                        </p:tav>
                                      </p:tavLst>
                                    </p:anim>
                                    <p:anim calcmode="lin" valueType="num">
                                      <p:cBhvr>
                                        <p:cTn id="14" dur="500" fill="hold"/>
                                        <p:tgtEl>
                                          <p:spTgt spid="6451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4517"/>
                                        </p:tgtEl>
                                        <p:attrNameLst>
                                          <p:attrName>style.visibility</p:attrName>
                                        </p:attrNameLst>
                                      </p:cBhvr>
                                      <p:to>
                                        <p:strVal val="visible"/>
                                      </p:to>
                                    </p:set>
                                    <p:anim calcmode="lin" valueType="num">
                                      <p:cBhvr>
                                        <p:cTn id="19" dur="500" fill="hold"/>
                                        <p:tgtEl>
                                          <p:spTgt spid="64517"/>
                                        </p:tgtEl>
                                        <p:attrNameLst>
                                          <p:attrName>ppt_w</p:attrName>
                                        </p:attrNameLst>
                                      </p:cBhvr>
                                      <p:tavLst>
                                        <p:tav tm="0">
                                          <p:val>
                                            <p:fltVal val="0"/>
                                          </p:val>
                                        </p:tav>
                                        <p:tav tm="100000">
                                          <p:val>
                                            <p:strVal val="#ppt_w"/>
                                          </p:val>
                                        </p:tav>
                                      </p:tavLst>
                                    </p:anim>
                                    <p:anim calcmode="lin" valueType="num">
                                      <p:cBhvr>
                                        <p:cTn id="20" dur="500" fill="hold"/>
                                        <p:tgtEl>
                                          <p:spTgt spid="645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P spid="64517" grpId="0" animBg="1"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b="1">
              <a:solidFill>
                <a:srgbClr val="FFFFCC"/>
              </a:solidFill>
              <a:effectLst>
                <a:outerShdw blurRad="38100" dist="38100" dir="2700000" algn="tl">
                  <a:srgbClr val="000000"/>
                </a:outerShdw>
              </a:effectLst>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rgbClr val="F8F8EF"/>
                </a:solidFill>
                <a:effectLst>
                  <a:outerShdw blurRad="38100" dist="38100" dir="2700000" algn="tl">
                    <a:srgbClr val="FFFFFF"/>
                  </a:outerShdw>
                </a:effectLst>
                <a:cs typeface="Arial" pitchFamily="34" charset="0"/>
              </a:rPr>
              <a:t>56</a:t>
            </a:r>
          </a:p>
        </p:txBody>
      </p:sp>
      <p:sp>
        <p:nvSpPr>
          <p:cNvPr id="10246" name="Title 7"/>
          <p:cNvSpPr>
            <a:spLocks noGrp="1"/>
          </p:cNvSpPr>
          <p:nvPr>
            <p:ph type="title" idx="4294967295"/>
          </p:nvPr>
        </p:nvSpPr>
        <p:spPr>
          <a:xfrm>
            <a:off x="-107950" y="457200"/>
            <a:ext cx="9296400" cy="609600"/>
          </a:xfrm>
          <a:solidFill>
            <a:schemeClr val="tx2">
              <a:lumMod val="60000"/>
              <a:lumOff val="40000"/>
            </a:schemeClr>
          </a:solidFill>
          <a:ln w="28575">
            <a:solidFill>
              <a:schemeClr val="tx1"/>
            </a:solidFill>
          </a:ln>
        </p:spPr>
        <p:txBody>
          <a:bodyPr/>
          <a:lstStyle/>
          <a:p>
            <a:pPr algn="ctr" eaLnBrk="1" hangingPunct="1">
              <a:defRPr/>
            </a:pPr>
            <a:r>
              <a:rPr lang="zh-CN" altLang="en-US" sz="3600" b="1" dirty="0">
                <a:solidFill>
                  <a:schemeClr val="bg1"/>
                </a:solidFill>
                <a:latin typeface="Arial" charset="0"/>
                <a:cs typeface="Arial" charset="0"/>
              </a:rPr>
              <a:t>追溯耶稣基督的诞生。</a:t>
            </a:r>
            <a:endParaRPr lang="en-US" sz="3600" b="1" dirty="0">
              <a:solidFill>
                <a:schemeClr val="bg1"/>
              </a:solidFill>
              <a:latin typeface="Arial" charset="0"/>
              <a:cs typeface="Arial"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eaLnBrk="1" hangingPunct="1">
              <a:defRPr/>
            </a:pPr>
            <a:r>
              <a:rPr lang="zh-CN" altLang="en-US" sz="2800" dirty="0">
                <a:latin typeface="Arial" charset="0"/>
                <a:ea typeface="ＭＳ Ｐゴシック" charset="0"/>
                <a:cs typeface="ＭＳ Ｐゴシック" charset="0"/>
              </a:rPr>
              <a:t>出生日期：大约</a:t>
            </a:r>
            <a:r>
              <a:rPr lang="en-US" altLang="zh-CN" sz="2800" dirty="0">
                <a:latin typeface="Arial" charset="0"/>
                <a:ea typeface="ＭＳ Ｐゴシック" charset="0"/>
                <a:cs typeface="ＭＳ Ｐゴシック" charset="0"/>
              </a:rPr>
              <a:t>-</a:t>
            </a:r>
            <a:r>
              <a:rPr lang="zh-CN" altLang="en-US" sz="2800" dirty="0">
                <a:latin typeface="Arial" charset="0"/>
                <a:ea typeface="ＭＳ Ｐゴシック" charset="0"/>
                <a:cs typeface="ＭＳ Ｐゴシック" charset="0"/>
              </a:rPr>
              <a:t>公元</a:t>
            </a:r>
            <a:r>
              <a:rPr lang="en-US" altLang="zh-CN" sz="2800" dirty="0">
                <a:latin typeface="Arial" charset="0"/>
                <a:ea typeface="ＭＳ Ｐゴシック" charset="0"/>
                <a:cs typeface="ＭＳ Ｐゴシック" charset="0"/>
              </a:rPr>
              <a:t>12</a:t>
            </a:r>
            <a:r>
              <a:rPr lang="zh-CN" altLang="en-US" sz="2800" dirty="0">
                <a:latin typeface="Arial" charset="0"/>
                <a:ea typeface="ＭＳ Ｐゴシック" charset="0"/>
                <a:cs typeface="ＭＳ Ｐゴシック" charset="0"/>
              </a:rPr>
              <a:t>月</a:t>
            </a:r>
            <a:r>
              <a:rPr lang="en-US" altLang="zh-CN" sz="2800" dirty="0">
                <a:latin typeface="Arial" charset="0"/>
                <a:ea typeface="ＭＳ Ｐゴシック" charset="0"/>
                <a:cs typeface="ＭＳ Ｐゴシック" charset="0"/>
              </a:rPr>
              <a:t>5</a:t>
            </a:r>
            <a:r>
              <a:rPr lang="zh-CN" altLang="en-US" sz="2800" dirty="0">
                <a:latin typeface="Arial" charset="0"/>
                <a:ea typeface="ＭＳ Ｐゴシック" charset="0"/>
                <a:cs typeface="ＭＳ Ｐゴシック" charset="0"/>
              </a:rPr>
              <a:t>年前</a:t>
            </a:r>
            <a:r>
              <a:rPr lang="en-US" altLang="zh-CN" sz="2800" dirty="0">
                <a:latin typeface="Arial" charset="0"/>
                <a:ea typeface="ＭＳ Ｐゴシック" charset="0"/>
                <a:cs typeface="ＭＳ Ｐゴシック" charset="0"/>
              </a:rPr>
              <a:t>/</a:t>
            </a:r>
            <a:r>
              <a:rPr lang="zh-CN" altLang="en-US" sz="2800" dirty="0">
                <a:latin typeface="Arial" charset="0"/>
                <a:ea typeface="ＭＳ Ｐゴシック" charset="0"/>
                <a:cs typeface="ＭＳ Ｐゴシック" charset="0"/>
              </a:rPr>
              <a:t>公元</a:t>
            </a:r>
            <a:r>
              <a:rPr lang="en-US" altLang="zh-CN" sz="2800" dirty="0">
                <a:latin typeface="Arial" charset="0"/>
                <a:ea typeface="ＭＳ Ｐゴシック" charset="0"/>
                <a:cs typeface="ＭＳ Ｐゴシック" charset="0"/>
              </a:rPr>
              <a:t>1</a:t>
            </a:r>
            <a:r>
              <a:rPr lang="zh-CN" altLang="en-US" sz="2800" dirty="0">
                <a:latin typeface="Arial" charset="0"/>
                <a:ea typeface="ＭＳ Ｐゴシック" charset="0"/>
                <a:cs typeface="ＭＳ Ｐゴシック" charset="0"/>
              </a:rPr>
              <a:t>月</a:t>
            </a:r>
            <a:r>
              <a:rPr lang="en-US" altLang="zh-CN" sz="2800" dirty="0">
                <a:latin typeface="Arial" charset="0"/>
                <a:ea typeface="ＭＳ Ｐゴシック" charset="0"/>
                <a:cs typeface="ＭＳ Ｐゴシック" charset="0"/>
              </a:rPr>
              <a:t>4</a:t>
            </a:r>
            <a:r>
              <a:rPr lang="zh-CN" altLang="en-US" sz="2800" dirty="0">
                <a:latin typeface="Arial" charset="0"/>
                <a:ea typeface="ＭＳ Ｐゴシック" charset="0"/>
                <a:cs typeface="ＭＳ Ｐゴシック" charset="0"/>
              </a:rPr>
              <a:t>年前</a:t>
            </a:r>
            <a:endParaRPr lang="en-US" sz="2800" b="1" dirty="0">
              <a:solidFill>
                <a:srgbClr val="F2FCFF"/>
              </a:solidFill>
              <a:effectLst>
                <a:outerShdw blurRad="38100" dist="38100" dir="2700000" algn="tl">
                  <a:srgbClr val="5F5F5F"/>
                </a:outerShdw>
              </a:effectLst>
              <a:latin typeface="Arial" charset="0"/>
              <a:ea typeface="ＭＳ Ｐゴシック" charset="0"/>
              <a:cs typeface="Arial"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eaLnBrk="1" hangingPunct="1">
              <a:defRPr/>
            </a:pPr>
            <a:r>
              <a:rPr lang="zh-CN" altLang="en-US" dirty="0">
                <a:latin typeface="Arial" charset="0"/>
                <a:ea typeface="ＭＳ Ｐゴシック" charset="0"/>
                <a:cs typeface="ＭＳ Ｐゴシック" charset="0"/>
              </a:rPr>
              <a:t>耶稣在这两个日期之间出生的：</a:t>
            </a:r>
            <a:endParaRPr lang="en-US" b="1" dirty="0">
              <a:solidFill>
                <a:srgbClr val="F2FCFF"/>
              </a:solidFill>
              <a:effectLst>
                <a:outerShdw blurRad="38100" dist="38100" dir="2700000" algn="tl">
                  <a:srgbClr val="5F5F5F"/>
                </a:outerShdw>
              </a:effectLst>
              <a:latin typeface="Arial" charset="0"/>
              <a:ea typeface="ＭＳ Ｐゴシック" charset="0"/>
              <a:cs typeface="Arial" pitchFamily="34" charset="0"/>
            </a:endParaRP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p>
            <a:pPr algn="ctr" defTabSz="457200" eaLnBrk="1" hangingPunct="1">
              <a:defRPr/>
            </a:pPr>
            <a:r>
              <a:rPr lang="zh-CN" altLang="en-US" dirty="0">
                <a:latin typeface="Arial" charset="0"/>
                <a:ea typeface="ＭＳ Ｐゴシック" charset="0"/>
                <a:cs typeface="ＭＳ Ｐゴシック" charset="0"/>
              </a:rPr>
              <a:t>公元前</a:t>
            </a:r>
            <a:r>
              <a:rPr lang="en-US" b="1" dirty="0">
                <a:solidFill>
                  <a:srgbClr val="F2FCFF"/>
                </a:solidFill>
                <a:effectLst>
                  <a:outerShdw blurRad="38100" dist="38100" dir="2700000" algn="tl">
                    <a:srgbClr val="5F5F5F"/>
                  </a:outerShdw>
                </a:effectLst>
                <a:latin typeface="Arial" charset="0"/>
                <a:ea typeface="ＭＳ Ｐゴシック" charset="0"/>
                <a:cs typeface="Arial" pitchFamily="34" charset="0"/>
              </a:rPr>
              <a:t>6</a:t>
            </a:r>
            <a:r>
              <a:rPr lang="zh-CN" altLang="en-US" dirty="0">
                <a:latin typeface="Arial" charset="0"/>
                <a:ea typeface="ＭＳ Ｐゴシック" charset="0"/>
                <a:cs typeface="ＭＳ Ｐゴシック" charset="0"/>
              </a:rPr>
              <a:t>年</a:t>
            </a:r>
            <a:endParaRPr lang="en-US" b="1" dirty="0">
              <a:solidFill>
                <a:srgbClr val="F2FCFF"/>
              </a:solidFill>
              <a:effectLst>
                <a:outerShdw blurRad="38100" dist="38100" dir="2700000" algn="tl">
                  <a:srgbClr val="5F5F5F"/>
                </a:outerShdw>
              </a:effectLst>
              <a:latin typeface="Arial" charset="0"/>
              <a:ea typeface="ＭＳ Ｐゴシック" charset="0"/>
              <a:cs typeface="Arial" pitchFamily="34" charset="0"/>
            </a:endParaRP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t>三月</a:t>
            </a:r>
            <a:r>
              <a:rPr lang="en-US" altLang="zh-CN"/>
              <a:t>29</a:t>
            </a:r>
            <a:r>
              <a:rPr lang="zh-CN"/>
              <a:t>日至</a:t>
            </a:r>
            <a:r>
              <a:rPr lang="zh-CN" altLang="en-US"/>
              <a:t>四</a:t>
            </a:r>
            <a:r>
              <a:rPr lang="zh-CN"/>
              <a:t>月</a:t>
            </a:r>
            <a:r>
              <a:rPr lang="en-US" altLang="zh-CN"/>
              <a:t>11</a:t>
            </a:r>
            <a:r>
              <a:rPr lang="zh-CN"/>
              <a:t>日</a:t>
            </a:r>
            <a:endParaRPr lang="en-US" altLang="ja-JP"/>
          </a:p>
          <a:p>
            <a:pPr algn="ctr" eaLnBrk="1" hangingPunct="1">
              <a:defRPr/>
            </a:pPr>
            <a:r>
              <a:rPr lang="zh-CN" altLang="en-US"/>
              <a:t>公元前</a:t>
            </a:r>
            <a:r>
              <a:rPr lang="en-US" altLang="zh-CN"/>
              <a:t>4</a:t>
            </a:r>
            <a:r>
              <a:rPr lang="zh-CN" altLang="en-US"/>
              <a:t>年</a:t>
            </a:r>
            <a:endParaRPr lang="en-US" b="1">
              <a:solidFill>
                <a:srgbClr val="F2FCFF"/>
              </a:solidFill>
              <a:effectLst>
                <a:outerShdw blurRad="38100" dist="38100" dir="2700000" algn="tl">
                  <a:srgbClr val="5F5F5F"/>
                </a:outerShdw>
              </a:effectLst>
              <a:cs typeface="Arial"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FFFFFF"/>
                </a:solidFill>
                <a:effectLst>
                  <a:outerShdw blurRad="38100" dist="38100" dir="2700000" algn="tl">
                    <a:srgbClr val="5F5F5F"/>
                  </a:outerShdw>
                </a:effectLst>
                <a:ea typeface="MS Gothic" pitchFamily="49" charset="-128"/>
              </a:rPr>
              <a:t>Harold W. Hoehner, </a:t>
            </a:r>
            <a:r>
              <a:rPr lang="en-US" altLang="en-US" sz="1600" b="1" i="1">
                <a:solidFill>
                  <a:srgbClr val="FFFFFF"/>
                </a:solidFill>
                <a:effectLst>
                  <a:outerShdw blurRad="38100" dist="38100" dir="2700000" algn="tl">
                    <a:srgbClr val="5F5F5F"/>
                  </a:outerShdw>
                </a:effectLst>
                <a:ea typeface="MS Gothic" pitchFamily="49" charset="-128"/>
              </a:rPr>
              <a:t>Chronological Aspects of the Life of Christ </a:t>
            </a:r>
            <a:r>
              <a:rPr lang="en-US" altLang="en-US" sz="1600" b="1">
                <a:solidFill>
                  <a:srgbClr val="FFFFFF"/>
                </a:solidFill>
                <a:effectLst>
                  <a:outerShdw blurRad="38100" dist="38100" dir="2700000" algn="tl">
                    <a:srgbClr val="5F5F5F"/>
                  </a:outerShdw>
                </a:effectLst>
                <a:ea typeface="MS Gothic" pitchFamily="49" charset="-128"/>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a:t>居里纽 </a:t>
            </a:r>
            <a:r>
              <a:rPr lang="en-US" altLang="en-US" b="1">
                <a:solidFill>
                  <a:srgbClr val="F2FCFF"/>
                </a:solidFill>
                <a:effectLst>
                  <a:outerShdw blurRad="38100" dist="38100" dir="2700000" algn="tl">
                    <a:srgbClr val="5F5F5F"/>
                  </a:outerShdw>
                </a:effectLst>
                <a:cs typeface="Arial" pitchFamily="34" charset="0"/>
              </a:rPr>
              <a:t>/</a:t>
            </a:r>
            <a:r>
              <a:rPr lang="zh-CN" altLang="en-US"/>
              <a:t>古利奈的户口普查 </a:t>
            </a:r>
            <a:r>
              <a:rPr lang="en-US" altLang="en-US" b="1">
                <a:solidFill>
                  <a:srgbClr val="F2FCFF"/>
                </a:solidFill>
                <a:effectLst>
                  <a:outerShdw blurRad="38100" dist="38100" dir="2700000" algn="tl">
                    <a:srgbClr val="5F5F5F"/>
                  </a:outerShdw>
                </a:effectLst>
                <a:cs typeface="Arial" pitchFamily="34" charset="0"/>
              </a:rPr>
              <a:t>(</a:t>
            </a:r>
            <a:r>
              <a:rPr lang="zh-CN" altLang="en-US" b="1">
                <a:solidFill>
                  <a:srgbClr val="F2FCFF"/>
                </a:solidFill>
                <a:effectLst>
                  <a:outerShdw blurRad="38100" dist="38100" dir="2700000" algn="tl">
                    <a:srgbClr val="5F5F5F"/>
                  </a:outerShdw>
                </a:effectLst>
                <a:cs typeface="Arial" pitchFamily="34" charset="0"/>
              </a:rPr>
              <a:t>路加</a:t>
            </a:r>
            <a:r>
              <a:rPr lang="en-US" altLang="ja-JP" b="1">
                <a:solidFill>
                  <a:srgbClr val="F2FCFF"/>
                </a:solidFill>
                <a:effectLst>
                  <a:outerShdw blurRad="38100" dist="38100" dir="2700000" algn="tl">
                    <a:srgbClr val="5F5F5F"/>
                  </a:outerShdw>
                </a:effectLst>
                <a:cs typeface="Arial" pitchFamily="34" charset="0"/>
              </a:rPr>
              <a:t> 2:1-5)</a:t>
            </a:r>
            <a:endParaRPr lang="en-US" altLang="en-US" b="1">
              <a:solidFill>
                <a:srgbClr val="F2FCFF"/>
              </a:solidFill>
              <a:effectLst>
                <a:outerShdw blurRad="38100" dist="38100" dir="2700000" algn="tl">
                  <a:srgbClr val="5F5F5F"/>
                </a:outerShdw>
              </a:effectLst>
              <a:cs typeface="Arial" pitchFamily="34" charset="0"/>
            </a:endParaRP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a:t>希律大帝的死亡</a:t>
            </a:r>
            <a:br>
              <a:rPr lang="en-US" altLang="ja-JP" b="1">
                <a:solidFill>
                  <a:srgbClr val="F2FCFF"/>
                </a:solidFill>
                <a:effectLst>
                  <a:outerShdw blurRad="38100" dist="38100" dir="2700000" algn="tl">
                    <a:srgbClr val="5F5F5F"/>
                  </a:outerShdw>
                </a:effectLst>
                <a:cs typeface="Arial" pitchFamily="34" charset="0"/>
              </a:rPr>
            </a:br>
            <a:r>
              <a:rPr lang="en-US" altLang="ja-JP" b="1">
                <a:solidFill>
                  <a:srgbClr val="F2FCFF"/>
                </a:solidFill>
                <a:effectLst>
                  <a:outerShdw blurRad="38100" dist="38100" dir="2700000" algn="tl">
                    <a:srgbClr val="5F5F5F"/>
                  </a:outerShdw>
                </a:effectLst>
                <a:cs typeface="Arial" pitchFamily="34" charset="0"/>
              </a:rPr>
              <a:t>(</a:t>
            </a:r>
            <a:r>
              <a:rPr lang="zh-CN" altLang="en-US" b="1">
                <a:solidFill>
                  <a:srgbClr val="F2FCFF"/>
                </a:solidFill>
                <a:effectLst>
                  <a:outerShdw blurRad="38100" dist="38100" dir="2700000" algn="tl">
                    <a:srgbClr val="5F5F5F"/>
                  </a:outerShdw>
                </a:effectLst>
                <a:cs typeface="Arial" pitchFamily="34" charset="0"/>
              </a:rPr>
              <a:t>马太</a:t>
            </a:r>
            <a:r>
              <a:rPr lang="en-US" altLang="ja-JP" b="1">
                <a:solidFill>
                  <a:srgbClr val="F2FCFF"/>
                </a:solidFill>
                <a:effectLst>
                  <a:outerShdw blurRad="38100" dist="38100" dir="2700000" algn="tl">
                    <a:srgbClr val="5F5F5F"/>
                  </a:outerShdw>
                </a:effectLst>
                <a:cs typeface="Arial" pitchFamily="34" charset="0"/>
              </a:rPr>
              <a:t>2:1; </a:t>
            </a:r>
            <a:r>
              <a:rPr lang="zh-CN" altLang="en-US" b="1">
                <a:solidFill>
                  <a:srgbClr val="F2FCFF"/>
                </a:solidFill>
                <a:effectLst>
                  <a:outerShdw blurRad="38100" dist="38100" dir="2700000" algn="tl">
                    <a:srgbClr val="5F5F5F"/>
                  </a:outerShdw>
                </a:effectLst>
                <a:cs typeface="Arial" pitchFamily="34" charset="0"/>
              </a:rPr>
              <a:t>路加</a:t>
            </a:r>
            <a:r>
              <a:rPr lang="en-US" altLang="ja-JP" b="1">
                <a:solidFill>
                  <a:srgbClr val="F2FCFF"/>
                </a:solidFill>
                <a:effectLst>
                  <a:outerShdw blurRad="38100" dist="38100" dir="2700000" algn="tl">
                    <a:srgbClr val="5F5F5F"/>
                  </a:outerShdw>
                </a:effectLst>
                <a:cs typeface="Arial" pitchFamily="34" charset="0"/>
              </a:rPr>
              <a:t> 1:5)</a:t>
            </a:r>
            <a:endParaRPr lang="en-US" altLang="en-US" b="1">
              <a:solidFill>
                <a:srgbClr val="F2FCFF"/>
              </a:solidFill>
              <a:effectLst>
                <a:outerShdw blurRad="38100" dist="38100" dir="2700000" algn="tl">
                  <a:srgbClr val="5F5F5F"/>
                </a:outerShdw>
              </a:effectLst>
              <a:cs typeface="Arial"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782568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撒 </a:t>
            </a:r>
            <a:r>
              <a:rPr lang="zh-CN" altLang="en-US" sz="2800" b="1" dirty="0">
                <a:solidFill>
                  <a:schemeClr val="bg1"/>
                </a:solidFill>
                <a:latin typeface="Arial" charset="0"/>
                <a:ea typeface="ＭＳ Ｐゴシック" charset="0"/>
                <a:cs typeface="ＭＳ Ｐゴシック" charset="0"/>
              </a:rPr>
              <a:t>提 庇 留 在 位 第 十 五 年 ， 本 丢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彼 拉 多 </a:t>
            </a:r>
            <a:r>
              <a:rPr lang="zh-CN" altLang="en-US" sz="2800" b="1" dirty="0">
                <a:solidFill>
                  <a:schemeClr val="bg1"/>
                </a:solidFill>
                <a:latin typeface="Arial" charset="0"/>
                <a:ea typeface="ＭＳ Ｐゴシック" charset="0"/>
                <a:cs typeface="ＭＳ Ｐゴシック" charset="0"/>
              </a:rPr>
              <a:t>作 犹 太 巡 抚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希 律</a:t>
            </a:r>
            <a:r>
              <a:rPr lang="zh-CN" altLang="en-US" sz="2800" b="1" dirty="0">
                <a:solidFill>
                  <a:schemeClr val="bg1"/>
                </a:solidFill>
                <a:latin typeface="Arial" charset="0"/>
                <a:ea typeface="ＭＳ Ｐゴシック" charset="0"/>
                <a:cs typeface="ＭＳ Ｐゴシック" charset="0"/>
              </a:rPr>
              <a:t> 作 加 利 利 分 封 的 王 ， 他 兄 弟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腓 力</a:t>
            </a:r>
            <a:r>
              <a:rPr lang="zh-CN" altLang="en-US" sz="2800" b="1" dirty="0">
                <a:solidFill>
                  <a:schemeClr val="bg1"/>
                </a:solidFill>
                <a:latin typeface="Arial" charset="0"/>
                <a:ea typeface="ＭＳ Ｐゴシック" charset="0"/>
                <a:cs typeface="ＭＳ Ｐゴシック" charset="0"/>
              </a:rPr>
              <a:t> 作 以 士 利 亚 和 特 拉 可 尼 地 方 分 封 的 王 ，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吕 撒 聂 </a:t>
            </a:r>
            <a:r>
              <a:rPr lang="zh-CN" altLang="en-US" sz="2800" b="1" dirty="0">
                <a:solidFill>
                  <a:schemeClr val="bg1"/>
                </a:solidFill>
                <a:latin typeface="Arial" charset="0"/>
                <a:ea typeface="ＭＳ Ｐゴシック" charset="0"/>
                <a:cs typeface="ＭＳ Ｐゴシック" charset="0"/>
              </a:rPr>
              <a:t>作 亚 比 利 尼 分 封 的 王 ，</a:t>
            </a:r>
          </a:p>
          <a:p>
            <a:pPr marL="0" indent="0" eaLnBrk="1" hangingPunct="1">
              <a:lnSpc>
                <a:spcPct val="90000"/>
              </a:lnSpc>
              <a:buNone/>
            </a:pPr>
            <a:endParaRPr lang="zh-CN" altLang="en-US" sz="2800" b="1" dirty="0">
              <a:solidFill>
                <a:schemeClr val="bg1"/>
              </a:solidFill>
              <a:latin typeface="Arial" charset="0"/>
              <a:ea typeface="ＭＳ Ｐゴシック" charset="0"/>
              <a:cs typeface="ＭＳ Ｐゴシック" charset="0"/>
            </a:endParaRPr>
          </a:p>
          <a:p>
            <a:pPr marL="0" indent="0" eaLnBrk="1" hangingPunct="1">
              <a:lnSpc>
                <a:spcPct val="90000"/>
              </a:lnSpc>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亚 那 </a:t>
            </a:r>
            <a:r>
              <a:rPr lang="zh-CN" altLang="en-US" sz="2800" b="1" dirty="0">
                <a:solidFill>
                  <a:schemeClr val="bg1"/>
                </a:solidFill>
                <a:latin typeface="Arial" charset="0"/>
                <a:ea typeface="ＭＳ Ｐゴシック" charset="0"/>
                <a:cs typeface="ＭＳ Ｐゴシック" charset="0"/>
              </a:rPr>
              <a:t>和 </a:t>
            </a:r>
            <a:r>
              <a:rPr lang="zh-CN" altLang="en-US" sz="2800"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该 亚 法 </a:t>
            </a:r>
            <a:r>
              <a:rPr lang="zh-CN" altLang="en-US" sz="2800" b="1" dirty="0">
                <a:solidFill>
                  <a:schemeClr val="bg1"/>
                </a:solidFill>
                <a:latin typeface="Arial" charset="0"/>
                <a:ea typeface="ＭＳ Ｐゴシック" charset="0"/>
                <a:cs typeface="ＭＳ Ｐゴシック" charset="0"/>
              </a:rPr>
              <a:t>作 大 祭 司 。 那 时 ， 撒 迦 利 亚 的 儿 子 约 翰 在 旷 野 里 ， 神 的 话 临 到 他 。</a:t>
            </a:r>
            <a:endParaRPr lang="en-US" sz="2800" b="1" dirty="0">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000000"/>
                </a:solidFill>
                <a:latin typeface="Arial" charset="0"/>
                <a:cs typeface="Arial" charset="0"/>
              </a:rPr>
              <a:t>路加</a:t>
            </a:r>
            <a:endParaRPr lang="en-US" altLang="zh-CN" sz="2800" b="1" dirty="0">
              <a:solidFill>
                <a:srgbClr val="000000"/>
              </a:solidFill>
              <a:latin typeface="Arial" charset="0"/>
              <a:cs typeface="Arial" charset="0"/>
            </a:endParaRPr>
          </a:p>
          <a:p>
            <a:pPr algn="ctr"/>
            <a:r>
              <a:rPr lang="en-US" sz="2800" b="1" dirty="0">
                <a:solidFill>
                  <a:srgbClr val="000000"/>
                </a:solidFill>
                <a:latin typeface="Arial" charset="0"/>
                <a:cs typeface="Arial" charset="0"/>
              </a:rPr>
              <a:t>3:1-6</a:t>
            </a:r>
            <a:endParaRPr lang="en-US" sz="2800" b="1" dirty="0">
              <a:solidFill>
                <a:srgbClr val="000000"/>
              </a:solidFill>
              <a:cs typeface="Arial" charset="0"/>
            </a:endParaRPr>
          </a:p>
        </p:txBody>
      </p:sp>
    </p:spTree>
    <p:extLst>
      <p:ext uri="{BB962C8B-B14F-4D97-AF65-F5344CB8AC3E}">
        <p14:creationId xmlns:p14="http://schemas.microsoft.com/office/powerpoint/2010/main" val="18157546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他 就 来 到 约 但 河 一 带 地 方 ， 宣 讲 悔 改 的 洗 礼 ， 使 罪 得 赦 。</a:t>
            </a:r>
          </a:p>
          <a:p>
            <a:pPr eaLnBrk="1" hangingPunct="1">
              <a:lnSpc>
                <a:spcPct val="90000"/>
              </a:lnSpc>
              <a:buFontTx/>
              <a:buNone/>
            </a:pPr>
            <a:endParaRPr lang="zh-CN" altLang="en-US" sz="2800" b="1" dirty="0">
              <a:solidFill>
                <a:srgbClr val="EAEAEA"/>
              </a:solidFill>
              <a:latin typeface="Arial" charset="0"/>
              <a:ea typeface="ＭＳ Ｐゴシック" charset="0"/>
              <a:cs typeface="ＭＳ Ｐゴシック" charset="0"/>
            </a:endParaRPr>
          </a:p>
          <a:p>
            <a:pPr eaLnBrk="1" hangingPunct="1">
              <a:lnSpc>
                <a:spcPct val="90000"/>
              </a:lnSpc>
              <a:buFontTx/>
              <a:buNone/>
            </a:pPr>
            <a:r>
              <a:rPr lang="zh-CN" altLang="en-US" sz="2800" b="1" dirty="0">
                <a:solidFill>
                  <a:srgbClr val="EAEAEA"/>
                </a:solidFill>
                <a:latin typeface="Arial" charset="0"/>
                <a:ea typeface="ＭＳ Ｐゴシック" charset="0"/>
                <a:cs typeface="ＭＳ Ｐゴシック" charset="0"/>
              </a:rPr>
              <a:t>正 如 先 知 以 赛 亚 书 上 所 记 的 话 ， 说 ： 在 旷 野 有 人 声 喊 着 说 ： 预 备 主 的 道 ， 修 直 他 的 路 ！</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000000"/>
                </a:solidFill>
                <a:latin typeface="Arial" charset="0"/>
                <a:cs typeface="Arial" charset="0"/>
              </a:rPr>
              <a:t>路加</a:t>
            </a:r>
            <a:endParaRPr lang="en-US" altLang="zh-CN" sz="2800" b="1" dirty="0">
              <a:solidFill>
                <a:srgbClr val="000000"/>
              </a:solidFill>
              <a:latin typeface="Arial" charset="0"/>
              <a:cs typeface="Arial" charset="0"/>
            </a:endParaRPr>
          </a:p>
          <a:p>
            <a:pPr algn="ctr"/>
            <a:r>
              <a:rPr lang="en-US" sz="2800" b="1" dirty="0">
                <a:solidFill>
                  <a:srgbClr val="000000"/>
                </a:solidFill>
                <a:latin typeface="Arial" charset="0"/>
                <a:cs typeface="Arial" charset="0"/>
              </a:rPr>
              <a:t>3:1-6</a:t>
            </a:r>
            <a:endParaRPr lang="en-US" sz="2800" b="1" dirty="0">
              <a:solidFill>
                <a:srgbClr val="000000"/>
              </a:solidFill>
              <a:cs typeface="Arial" charset="0"/>
            </a:endParaRPr>
          </a:p>
        </p:txBody>
      </p:sp>
    </p:spTree>
    <p:extLst>
      <p:ext uri="{BB962C8B-B14F-4D97-AF65-F5344CB8AC3E}">
        <p14:creationId xmlns:p14="http://schemas.microsoft.com/office/powerpoint/2010/main" val="21931254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zh-CN" altLang="en-US" sz="4000" b="1" dirty="0">
                <a:latin typeface="Arial" charset="0"/>
                <a:ea typeface="ＭＳ Ｐゴシック" charset="0"/>
                <a:cs typeface="ＭＳ Ｐゴシック" charset="0"/>
              </a:rPr>
              <a:t>施洗约翰</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eaLnBrk="1" hangingPunct="1">
              <a:lnSpc>
                <a:spcPct val="90000"/>
              </a:lnSpc>
              <a:buFontTx/>
              <a:buNone/>
            </a:pPr>
            <a:r>
              <a:rPr lang="zh-CN" altLang="en-US" sz="2800" b="1" dirty="0">
                <a:solidFill>
                  <a:schemeClr val="bg1"/>
                </a:solidFill>
                <a:latin typeface="Arial" charset="0"/>
                <a:ea typeface="ＭＳ Ｐゴシック" charset="0"/>
                <a:cs typeface="ＭＳ Ｐゴシック" charset="0"/>
              </a:rPr>
              <a:t>一 切 山 洼 都 要 填 满 ； 大 小 山 冈 都 要 削 平 ！ 弯 弯 曲 曲 的 地 方 要 改 为 正 直 ； 高 高 低 低 的 道 路 要 改 为 平 坦 ！</a:t>
            </a:r>
          </a:p>
          <a:p>
            <a:pPr eaLnBrk="1" hangingPunct="1">
              <a:lnSpc>
                <a:spcPct val="90000"/>
              </a:lnSpc>
              <a:buFontTx/>
              <a:buNone/>
            </a:pPr>
            <a:endParaRPr lang="zh-CN" altLang="en-US" sz="2800" b="1" dirty="0">
              <a:solidFill>
                <a:schemeClr val="bg1"/>
              </a:solidFill>
              <a:latin typeface="Arial" charset="0"/>
              <a:ea typeface="ＭＳ Ｐゴシック" charset="0"/>
              <a:cs typeface="ＭＳ Ｐゴシック" charset="0"/>
            </a:endParaRPr>
          </a:p>
          <a:p>
            <a:pPr eaLnBrk="1" hangingPunct="1">
              <a:lnSpc>
                <a:spcPct val="90000"/>
              </a:lnSpc>
              <a:buFontTx/>
              <a:buNone/>
            </a:pPr>
            <a:r>
              <a:rPr lang="en-US" altLang="zh-CN" sz="2800" b="1" dirty="0">
                <a:solidFill>
                  <a:schemeClr val="bg1"/>
                </a:solidFill>
                <a:latin typeface="Arial" charset="0"/>
                <a:ea typeface="ＭＳ Ｐゴシック" charset="0"/>
                <a:cs typeface="ＭＳ Ｐゴシック" charset="0"/>
              </a:rPr>
              <a:t> </a:t>
            </a:r>
            <a:r>
              <a:rPr lang="zh-CN" altLang="en-US" sz="2800" b="1" dirty="0">
                <a:solidFill>
                  <a:schemeClr val="bg1"/>
                </a:solidFill>
                <a:latin typeface="Arial" charset="0"/>
                <a:ea typeface="ＭＳ Ｐゴシック" charset="0"/>
                <a:cs typeface="ＭＳ Ｐゴシック" charset="0"/>
              </a:rPr>
              <a:t>凡 有 血 气 的 ， 都 要 见 神 的 救 恩 ！</a:t>
            </a:r>
            <a:endParaRPr lang="en-US" sz="2800" b="1" dirty="0">
              <a:solidFill>
                <a:schemeClr val="bg1"/>
              </a:solidFill>
              <a:latin typeface="Arial" charset="0"/>
              <a:ea typeface="ＭＳ Ｐゴシック" charset="0"/>
              <a:cs typeface="ＭＳ Ｐゴシック" charset="0"/>
            </a:endParaRPr>
          </a:p>
        </p:txBody>
      </p:sp>
      <p:sp>
        <p:nvSpPr>
          <p:cNvPr id="179204" name="TextBox 5"/>
          <p:cNvSpPr txBox="1">
            <a:spLocks noChangeArrowheads="1"/>
          </p:cNvSpPr>
          <p:nvPr/>
        </p:nvSpPr>
        <p:spPr bwMode="auto">
          <a:xfrm>
            <a:off x="533400" y="493720"/>
            <a:ext cx="1752600"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000000"/>
                </a:solidFill>
                <a:latin typeface="Arial" charset="0"/>
                <a:cs typeface="Arial" charset="0"/>
              </a:rPr>
              <a:t>路加</a:t>
            </a:r>
            <a:endParaRPr lang="en-US" altLang="zh-CN" sz="2800" b="1" dirty="0">
              <a:solidFill>
                <a:srgbClr val="000000"/>
              </a:solidFill>
              <a:latin typeface="Arial" charset="0"/>
              <a:cs typeface="Arial" charset="0"/>
            </a:endParaRPr>
          </a:p>
          <a:p>
            <a:pPr algn="ctr"/>
            <a:r>
              <a:rPr lang="en-US" sz="2800" b="1" dirty="0">
                <a:solidFill>
                  <a:srgbClr val="000000"/>
                </a:solidFill>
                <a:latin typeface="Arial" charset="0"/>
                <a:cs typeface="Arial" charset="0"/>
              </a:rPr>
              <a:t>3:1-6</a:t>
            </a:r>
            <a:endParaRPr lang="en-US" sz="2800" b="1" dirty="0">
              <a:solidFill>
                <a:srgbClr val="000000"/>
              </a:solidFill>
              <a:cs typeface="Arial" charset="0"/>
            </a:endParaRPr>
          </a:p>
        </p:txBody>
      </p:sp>
    </p:spTree>
    <p:extLst>
      <p:ext uri="{BB962C8B-B14F-4D97-AF65-F5344CB8AC3E}">
        <p14:creationId xmlns:p14="http://schemas.microsoft.com/office/powerpoint/2010/main" val="896711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08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Rectangle 5"/>
          <p:cNvSpPr>
            <a:spLocks noChangeArrowheads="1"/>
          </p:cNvSpPr>
          <p:nvPr/>
        </p:nvSpPr>
        <p:spPr bwMode="auto">
          <a:xfrm>
            <a:off x="5029200" y="0"/>
            <a:ext cx="2514600" cy="8382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CC"/>
              </a:solidFill>
              <a:latin typeface="Arial" charset="0"/>
              <a:ea typeface="ＭＳ Ｐゴシック" charset="0"/>
            </a:endParaRPr>
          </a:p>
        </p:txBody>
      </p:sp>
      <p:sp>
        <p:nvSpPr>
          <p:cNvPr id="268292" name="Rectangle 6"/>
          <p:cNvSpPr>
            <a:spLocks noChangeArrowheads="1"/>
          </p:cNvSpPr>
          <p:nvPr/>
        </p:nvSpPr>
        <p:spPr bwMode="auto">
          <a:xfrm>
            <a:off x="228600" y="4495800"/>
            <a:ext cx="2286000" cy="8382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CC"/>
              </a:solidFill>
              <a:latin typeface="Arial" charset="0"/>
              <a:ea typeface="ＭＳ Ｐゴシック" charset="0"/>
            </a:endParaRPr>
          </a:p>
        </p:txBody>
      </p:sp>
      <p:sp>
        <p:nvSpPr>
          <p:cNvPr id="268293" name="Rectangle 7"/>
          <p:cNvSpPr>
            <a:spLocks noChangeArrowheads="1"/>
          </p:cNvSpPr>
          <p:nvPr/>
        </p:nvSpPr>
        <p:spPr bwMode="auto">
          <a:xfrm>
            <a:off x="0" y="4953000"/>
            <a:ext cx="4495800" cy="19050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CC"/>
              </a:solidFill>
              <a:latin typeface="Arial" charset="0"/>
              <a:ea typeface="ＭＳ Ｐゴシック" charset="0"/>
            </a:endParaRPr>
          </a:p>
        </p:txBody>
      </p:sp>
      <p:sp>
        <p:nvSpPr>
          <p:cNvPr id="268294" name="WordArt 3"/>
          <p:cNvSpPr>
            <a:spLocks noChangeArrowheads="1" noChangeShapeType="1" noTextEdit="1"/>
          </p:cNvSpPr>
          <p:nvPr/>
        </p:nvSpPr>
        <p:spPr bwMode="auto">
          <a:xfrm>
            <a:off x="304801" y="4114800"/>
            <a:ext cx="3810000" cy="2743200"/>
          </a:xfrm>
          <a:prstGeom prst="rect">
            <a:avLst/>
          </a:prstGeom>
        </p:spPr>
        <p:txBody>
          <a:bodyPr wrap="none" lIns="91408" tIns="45704" rIns="91408" bIns="45704" fromWordArt="1">
            <a:prstTxWarp prst="textDoubleWave1">
              <a:avLst>
                <a:gd name="adj1" fmla="val 6500"/>
                <a:gd name="adj2" fmla="val 0"/>
              </a:avLst>
            </a:prstTxWarp>
          </a:bodyPr>
          <a:lstStyle/>
          <a:p>
            <a:pPr algn="ctr"/>
            <a:r>
              <a:rPr lang="zh-CN" alt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路加</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268295" name="Rectangle 4"/>
          <p:cNvSpPr>
            <a:spLocks noGrp="1" noChangeArrowheads="1"/>
          </p:cNvSpPr>
          <p:nvPr>
            <p:ph type="title"/>
          </p:nvPr>
        </p:nvSpPr>
        <p:spPr>
          <a:xfrm>
            <a:off x="3779838" y="476250"/>
            <a:ext cx="5076825" cy="1143000"/>
          </a:xfrm>
        </p:spPr>
        <p:txBody>
          <a:bodyPr/>
          <a:lstStyle/>
          <a:p>
            <a:pPr algn="r" eaLnBrk="1" hangingPunct="1"/>
            <a:r>
              <a:rPr lang="zh-CN" altLang="en-US" b="1" dirty="0">
                <a:solidFill>
                  <a:srgbClr val="000000"/>
                </a:solidFill>
                <a:latin typeface="Arial" charset="0"/>
              </a:rPr>
              <a:t>那完美的男人就是耶稣</a:t>
            </a:r>
            <a:r>
              <a:rPr lang="en-US" b="1" dirty="0">
                <a:solidFill>
                  <a:srgbClr val="000000"/>
                </a:solidFill>
                <a:latin typeface="Arial" charset="0"/>
              </a:rPr>
              <a:t>!</a:t>
            </a:r>
            <a:endParaRPr lang="en-US" b="1" dirty="0">
              <a:latin typeface="Arial" charset="0"/>
            </a:endParaRPr>
          </a:p>
        </p:txBody>
      </p:sp>
      <p:sp>
        <p:nvSpPr>
          <p:cNvPr id="268296" name="TextBox 1"/>
          <p:cNvSpPr txBox="1">
            <a:spLocks noChangeArrowheads="1"/>
          </p:cNvSpPr>
          <p:nvPr/>
        </p:nvSpPr>
        <p:spPr bwMode="auto">
          <a:xfrm rot="-837101">
            <a:off x="-3719513" y="838207"/>
            <a:ext cx="2571750" cy="246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000">
                <a:solidFill>
                  <a:srgbClr val="220011"/>
                </a:solidFill>
                <a:latin typeface="Comic Sans MS" charset="0"/>
                <a:cs typeface="Arial" charset="0"/>
              </a:rPr>
              <a:t>PELAN SEORANG LELAKI SEMPURNA</a:t>
            </a:r>
          </a:p>
        </p:txBody>
      </p:sp>
      <p:sp>
        <p:nvSpPr>
          <p:cNvPr id="268297" name="TextBox 8"/>
          <p:cNvSpPr txBox="1">
            <a:spLocks noChangeArrowheads="1"/>
          </p:cNvSpPr>
          <p:nvPr/>
        </p:nvSpPr>
        <p:spPr bwMode="auto">
          <a:xfrm rot="-1352519">
            <a:off x="-1965325" y="890588"/>
            <a:ext cx="844550" cy="307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220011"/>
                </a:solidFill>
                <a:latin typeface="Comic Sans MS" charset="0"/>
                <a:cs typeface="Arial" charset="0"/>
              </a:rPr>
              <a:t>Yesus</a:t>
            </a:r>
          </a:p>
        </p:txBody>
      </p:sp>
      <p:sp>
        <p:nvSpPr>
          <p:cNvPr id="268298" name="TextBox 8"/>
          <p:cNvSpPr txBox="1">
            <a:spLocks noChangeArrowheads="1"/>
          </p:cNvSpPr>
          <p:nvPr/>
        </p:nvSpPr>
        <p:spPr bwMode="auto">
          <a:xfrm rot="-1352519">
            <a:off x="-1404938" y="1530357"/>
            <a:ext cx="60007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220011"/>
                </a:solidFill>
                <a:latin typeface="Comic Sans MS" charset="0"/>
                <a:cs typeface="Arial" charset="0"/>
              </a:rPr>
              <a:t>Kasih</a:t>
            </a:r>
          </a:p>
        </p:txBody>
      </p:sp>
      <p:sp>
        <p:nvSpPr>
          <p:cNvPr id="268299" name="TextBox 8"/>
          <p:cNvSpPr txBox="1">
            <a:spLocks noChangeArrowheads="1"/>
          </p:cNvSpPr>
          <p:nvPr/>
        </p:nvSpPr>
        <p:spPr bwMode="auto">
          <a:xfrm rot="-1352519">
            <a:off x="-1211263" y="2036458"/>
            <a:ext cx="668338" cy="230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900">
                <a:solidFill>
                  <a:srgbClr val="220011"/>
                </a:solidFill>
                <a:latin typeface="Comic Sans MS" charset="0"/>
                <a:cs typeface="Arial" charset="0"/>
              </a:rPr>
              <a:t>Kekuatan</a:t>
            </a:r>
          </a:p>
        </p:txBody>
      </p:sp>
      <p:sp>
        <p:nvSpPr>
          <p:cNvPr id="268300" name="TextBox 8"/>
          <p:cNvSpPr txBox="1">
            <a:spLocks noChangeArrowheads="1"/>
          </p:cNvSpPr>
          <p:nvPr/>
        </p:nvSpPr>
        <p:spPr bwMode="auto">
          <a:xfrm rot="1864423">
            <a:off x="-663574" y="2703520"/>
            <a:ext cx="676275" cy="2762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220011"/>
                </a:solidFill>
                <a:latin typeface="Comic Sans MS" charset="0"/>
                <a:cs typeface="Arial" charset="0"/>
              </a:rPr>
              <a:t>Sabar</a:t>
            </a:r>
          </a:p>
        </p:txBody>
      </p:sp>
      <p:sp>
        <p:nvSpPr>
          <p:cNvPr id="268301" name="TextBox 8"/>
          <p:cNvSpPr txBox="1">
            <a:spLocks noChangeArrowheads="1"/>
          </p:cNvSpPr>
          <p:nvPr/>
        </p:nvSpPr>
        <p:spPr bwMode="auto">
          <a:xfrm rot="-1474457">
            <a:off x="-1962149" y="4117982"/>
            <a:ext cx="669925" cy="246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000">
                <a:solidFill>
                  <a:srgbClr val="220011"/>
                </a:solidFill>
                <a:latin typeface="Comic Sans MS" charset="0"/>
                <a:cs typeface="Arial" charset="0"/>
              </a:rPr>
              <a:t>Skala</a:t>
            </a:r>
          </a:p>
        </p:txBody>
      </p:sp>
      <p:sp>
        <p:nvSpPr>
          <p:cNvPr id="268302" name="TextBox 8"/>
          <p:cNvSpPr txBox="1">
            <a:spLocks noChangeArrowheads="1"/>
          </p:cNvSpPr>
          <p:nvPr/>
        </p:nvSpPr>
        <p:spPr bwMode="auto">
          <a:xfrm rot="-1352519">
            <a:off x="-3284537" y="1930407"/>
            <a:ext cx="600075"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220011"/>
                </a:solidFill>
                <a:latin typeface="Comic Sans MS" charset="0"/>
                <a:cs typeface="Arial" charset="0"/>
              </a:rPr>
              <a:t>Baik Hati</a:t>
            </a:r>
          </a:p>
        </p:txBody>
      </p:sp>
      <p:sp>
        <p:nvSpPr>
          <p:cNvPr id="268303" name="TextBox 8"/>
          <p:cNvSpPr txBox="1">
            <a:spLocks noChangeArrowheads="1"/>
          </p:cNvSpPr>
          <p:nvPr/>
        </p:nvSpPr>
        <p:spPr bwMode="auto">
          <a:xfrm rot="-2075959">
            <a:off x="-3067050" y="2625725"/>
            <a:ext cx="866775" cy="2778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rgbClr val="220011"/>
                </a:solidFill>
                <a:latin typeface="Comic Sans MS" charset="0"/>
                <a:cs typeface="Arial" charset="0"/>
              </a:rPr>
              <a:t>Karakter</a:t>
            </a:r>
          </a:p>
        </p:txBody>
      </p:sp>
      <p:sp>
        <p:nvSpPr>
          <p:cNvPr id="16" name="TextBox 8"/>
          <p:cNvSpPr txBox="1">
            <a:spLocks noChangeArrowheads="1"/>
          </p:cNvSpPr>
          <p:nvPr/>
        </p:nvSpPr>
        <p:spPr bwMode="auto">
          <a:xfrm>
            <a:off x="-2559050" y="3517901"/>
            <a:ext cx="669925" cy="26548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altLang="en-US" sz="1100" dirty="0" err="1">
                <a:solidFill>
                  <a:srgbClr val="220011"/>
                </a:solidFill>
                <a:latin typeface="Comic Sans MS" pitchFamily="66" charset="0"/>
              </a:rPr>
              <a:t>Ampun</a:t>
            </a:r>
            <a:endParaRPr lang="en-US" altLang="en-US" sz="1100" dirty="0">
              <a:solidFill>
                <a:srgbClr val="220011"/>
              </a:solidFill>
              <a:latin typeface="Comic Sans MS" pitchFamily="66" charset="0"/>
            </a:endParaRPr>
          </a:p>
        </p:txBody>
      </p:sp>
      <p:sp>
        <p:nvSpPr>
          <p:cNvPr id="17" name="TextBox 8"/>
          <p:cNvSpPr txBox="1">
            <a:spLocks noChangeArrowheads="1"/>
          </p:cNvSpPr>
          <p:nvPr/>
        </p:nvSpPr>
        <p:spPr bwMode="auto">
          <a:xfrm rot="19524689">
            <a:off x="-2305050" y="3718534"/>
            <a:ext cx="669925" cy="26548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altLang="en-US" sz="1100" dirty="0" err="1">
                <a:solidFill>
                  <a:srgbClr val="220011"/>
                </a:solidFill>
                <a:latin typeface="Comic Sans MS" pitchFamily="66" charset="0"/>
              </a:rPr>
              <a:t>Rajin</a:t>
            </a:r>
            <a:endParaRPr lang="en-US" altLang="en-US" sz="1100" dirty="0">
              <a:solidFill>
                <a:srgbClr val="220011"/>
              </a:solidFill>
              <a:latin typeface="Comic Sans MS" pitchFamily="66" charset="0"/>
            </a:endParaRPr>
          </a:p>
        </p:txBody>
      </p:sp>
    </p:spTree>
    <p:extLst>
      <p:ext uri="{BB962C8B-B14F-4D97-AF65-F5344CB8AC3E}">
        <p14:creationId xmlns:p14="http://schemas.microsoft.com/office/powerpoint/2010/main" val="5598876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algn="r" defTabSz="914355">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施洗约翰</a:t>
            </a:r>
            <a:endParaRPr 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1:1-34</a:t>
            </a:r>
          </a:p>
        </p:txBody>
      </p:sp>
      <p:grpSp>
        <p:nvGrpSpPr>
          <p:cNvPr id="7" name="Group 6"/>
          <p:cNvGrpSpPr/>
          <p:nvPr/>
        </p:nvGrpSpPr>
        <p:grpSpPr>
          <a:xfrm>
            <a:off x="6012160" y="4365104"/>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10377241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74338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09217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6905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06578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785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19167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44274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09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76734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idx="4294967295"/>
          </p:nvPr>
        </p:nvSpPr>
        <p:spPr/>
        <p:txBody>
          <a:bodyPr/>
          <a:lstStyle/>
          <a:p>
            <a:pPr eaLnBrk="1" hangingPunct="1"/>
            <a:r>
              <a:rPr lang="en-US" altLang="zh-CN">
                <a:ea typeface="SimSun" pitchFamily="2" charset="-122"/>
              </a:rPr>
              <a:t>Give Thanks 1</a:t>
            </a:r>
          </a:p>
        </p:txBody>
      </p:sp>
      <p:graphicFrame>
        <p:nvGraphicFramePr>
          <p:cNvPr id="333826" name="Object 3"/>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spid="_x0000_s333863" name="Slide" r:id="rId4" imgW="4610100" imgH="3454400" progId="PowerPoint.Slide.8">
                  <p:embed/>
                </p:oleObj>
              </mc:Choice>
              <mc:Fallback>
                <p:oleObj name="Slide" r:id="rId4" imgW="4610100" imgH="3454400"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10244" name="Rectangle 4"/>
          <p:cNvSpPr>
            <a:spLocks noChangeArrowheads="1"/>
          </p:cNvSpPr>
          <p:nvPr/>
        </p:nvSpPr>
        <p:spPr bwMode="auto">
          <a:xfrm>
            <a:off x="1066800" y="392113"/>
            <a:ext cx="7467600" cy="1676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130000"/>
              </a:lnSpc>
            </a:pPr>
            <a:r>
              <a:rPr lang="zh-CN" altLang="en-US" sz="4000">
                <a:solidFill>
                  <a:srgbClr val="FFFFFF"/>
                </a:solidFill>
                <a:ea typeface="SimSun" pitchFamily="2" charset="-122"/>
              </a:rPr>
              <a:t>献上感恩的心</a:t>
            </a:r>
            <a:r>
              <a:rPr lang="en-US" altLang="zh-CN" sz="4000">
                <a:solidFill>
                  <a:srgbClr val="FFFFFF"/>
                </a:solidFill>
                <a:ea typeface="SimSun" pitchFamily="2" charset="-122"/>
              </a:rPr>
              <a:t>, </a:t>
            </a:r>
            <a:r>
              <a:rPr lang="zh-CN" altLang="en-US" sz="4000">
                <a:solidFill>
                  <a:srgbClr val="FFFFFF"/>
                </a:solidFill>
                <a:ea typeface="SimSun" pitchFamily="2" charset="-122"/>
              </a:rPr>
              <a:t>归给至圣全能神</a:t>
            </a:r>
          </a:p>
          <a:p>
            <a:pPr algn="ctr">
              <a:lnSpc>
                <a:spcPct val="130000"/>
              </a:lnSpc>
            </a:pPr>
            <a:r>
              <a:rPr lang="zh-CN" altLang="en-US" sz="4000">
                <a:solidFill>
                  <a:srgbClr val="FFFFFF"/>
                </a:solidFill>
                <a:ea typeface="SimSun" pitchFamily="2" charset="-122"/>
              </a:rPr>
              <a:t>因他赐下独生子</a:t>
            </a:r>
            <a:r>
              <a:rPr lang="en-US" altLang="zh-CN" sz="4000">
                <a:solidFill>
                  <a:srgbClr val="FFFFFF"/>
                </a:solidFill>
                <a:ea typeface="SimSun" pitchFamily="2" charset="-122"/>
              </a:rPr>
              <a:t>, </a:t>
            </a:r>
            <a:r>
              <a:rPr lang="zh-CN" altLang="en-US" sz="4000">
                <a:solidFill>
                  <a:srgbClr val="FFFFFF"/>
                </a:solidFill>
                <a:ea typeface="SimSun" pitchFamily="2" charset="-122"/>
              </a:rPr>
              <a:t>主耶稣基督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24056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231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239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3394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055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9076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7928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6962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8746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403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idx="4294967295"/>
          </p:nvPr>
        </p:nvSpPr>
        <p:spPr/>
        <p:txBody>
          <a:bodyPr/>
          <a:lstStyle/>
          <a:p>
            <a:pPr eaLnBrk="1" hangingPunct="1"/>
            <a:r>
              <a:rPr lang="en-US" altLang="zh-CN">
                <a:ea typeface="SimSun" pitchFamily="2" charset="-122"/>
              </a:rPr>
              <a:t>Give Thanks 2</a:t>
            </a:r>
          </a:p>
        </p:txBody>
      </p:sp>
      <p:graphicFrame>
        <p:nvGraphicFramePr>
          <p:cNvPr id="335874" name="Object 3"/>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spid="_x0000_s335911" name="Slide" r:id="rId4" imgW="4572000" imgH="3429000" progId="PowerPoint.Slide.8">
                  <p:embed/>
                </p:oleObj>
              </mc:Choice>
              <mc:Fallback>
                <p:oleObj name="Slide" r:id="rId4" imgW="4572000" imgH="3429000"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12292" name="Rectangle 4"/>
          <p:cNvSpPr>
            <a:spLocks noChangeArrowheads="1"/>
          </p:cNvSpPr>
          <p:nvPr/>
        </p:nvSpPr>
        <p:spPr bwMode="auto">
          <a:xfrm>
            <a:off x="-381000" y="198438"/>
            <a:ext cx="10058400" cy="24685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pPr algn="ctr">
              <a:lnSpc>
                <a:spcPct val="130000"/>
              </a:lnSpc>
              <a:defRPr/>
            </a:pPr>
            <a:r>
              <a:rPr lang="zh-CN" altLang="en-US" sz="4000">
                <a:solidFill>
                  <a:srgbClr val="FFFFFF"/>
                </a:solidFill>
                <a:latin typeface="Arial" charset="0"/>
                <a:ea typeface="SimSun" charset="0"/>
                <a:cs typeface="SimSun" charset="0"/>
              </a:rPr>
              <a:t>如今软弱者已得刚强</a:t>
            </a:r>
            <a:r>
              <a:rPr lang="en-US" altLang="zh-CN" sz="4000">
                <a:solidFill>
                  <a:srgbClr val="FFFFFF"/>
                </a:solidFill>
                <a:latin typeface="Arial" charset="0"/>
                <a:ea typeface="SimSun" charset="0"/>
                <a:cs typeface="SimSun" charset="0"/>
              </a:rPr>
              <a:t>, </a:t>
            </a:r>
          </a:p>
          <a:p>
            <a:pPr algn="ctr">
              <a:lnSpc>
                <a:spcPct val="130000"/>
              </a:lnSpc>
              <a:defRPr/>
            </a:pPr>
            <a:r>
              <a:rPr lang="zh-CN" altLang="en-US" sz="4000">
                <a:solidFill>
                  <a:srgbClr val="FFFFFF"/>
                </a:solidFill>
                <a:latin typeface="Arial" charset="0"/>
                <a:ea typeface="SimSun" charset="0"/>
                <a:cs typeface="SimSun" charset="0"/>
              </a:rPr>
              <a:t>贫穷者已成富足</a:t>
            </a:r>
          </a:p>
          <a:p>
            <a:pPr algn="ctr">
              <a:lnSpc>
                <a:spcPct val="130000"/>
              </a:lnSpc>
              <a:defRPr/>
            </a:pPr>
            <a:r>
              <a:rPr lang="zh-CN" altLang="en-US" sz="4000">
                <a:solidFill>
                  <a:srgbClr val="FFFFFF"/>
                </a:solidFill>
                <a:latin typeface="Arial" charset="0"/>
                <a:ea typeface="SimSun" charset="0"/>
                <a:cs typeface="SimSun" charset="0"/>
              </a:rPr>
              <a:t>都因为主已成就了大事</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2125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eaLnBrk="1" fontAlgn="auto" hangingPunct="1">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eaLnBrk="1" fontAlgn="auto" hangingPunct="1">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36513" y="-26988"/>
            <a:ext cx="9296401" cy="7010401"/>
          </a:xfrm>
          <a:prstGeom prst="rect">
            <a:avLst/>
          </a:prstGeom>
          <a:gradFill flip="none" rotWithShape="1">
            <a:gsLst>
              <a:gs pos="34000">
                <a:srgbClr val="000090"/>
              </a:gs>
              <a:gs pos="100000">
                <a:srgbClr val="000000"/>
              </a:gs>
            </a:gsLst>
            <a:path path="rect">
              <a:fillToRect l="50000" t="50000" r="50000" b="50000"/>
            </a:path>
            <a:tileRect/>
          </a:gradFill>
          <a:ln w="12700">
            <a:solidFill>
              <a:srgbClr val="FFFFCC"/>
            </a:solidFill>
            <a:round/>
            <a:headEnd type="none" w="sm" len="sm"/>
            <a:tailEnd type="none" w="sm" len="sm"/>
          </a:ln>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b="1">
              <a:solidFill>
                <a:srgbClr val="FFFFCC"/>
              </a:solidFill>
              <a:effectLst>
                <a:outerShdw blurRad="38100" dist="38100" dir="2700000" algn="tl">
                  <a:srgbClr val="000000"/>
                </a:outerShdw>
              </a:effectLst>
              <a:cs typeface="Arial" pitchFamily="34"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rgbClr val="F8F8EF"/>
                </a:solidFill>
                <a:effectLst>
                  <a:outerShdw blurRad="38100" dist="38100" dir="2700000" algn="tl">
                    <a:srgbClr val="000000"/>
                  </a:outerShdw>
                </a:effectLst>
                <a:cs typeface="Arial" pitchFamily="34" charset="0"/>
              </a:rPr>
              <a:t>56</a:t>
            </a:r>
          </a:p>
        </p:txBody>
      </p:sp>
      <p:sp>
        <p:nvSpPr>
          <p:cNvPr id="10246" name="Title 7"/>
          <p:cNvSpPr>
            <a:spLocks noGrp="1"/>
          </p:cNvSpPr>
          <p:nvPr>
            <p:ph type="title" idx="4294967295"/>
          </p:nvPr>
        </p:nvSpPr>
        <p:spPr>
          <a:xfrm>
            <a:off x="-85725" y="457200"/>
            <a:ext cx="9296400" cy="609600"/>
          </a:xfrm>
          <a:solidFill>
            <a:srgbClr val="800000"/>
          </a:solidFill>
          <a:ln w="28575">
            <a:solidFill>
              <a:schemeClr val="tx1"/>
            </a:solidFill>
          </a:ln>
        </p:spPr>
        <p:txBody>
          <a:bodyPr/>
          <a:lstStyle/>
          <a:p>
            <a:pPr eaLnBrk="1" hangingPunct="1"/>
            <a:r>
              <a:rPr lang="zh-CN" altLang="en-US" sz="3600" b="1">
                <a:solidFill>
                  <a:srgbClr val="FFFFFF"/>
                </a:solidFill>
                <a:latin typeface="SimHei" pitchFamily="49" charset="-122"/>
                <a:ea typeface="SimHei" pitchFamily="49" charset="-122"/>
              </a:rPr>
              <a:t>追溯到基督传道的开始</a:t>
            </a:r>
            <a:endParaRPr lang="en-US" altLang="en-US" sz="3600" b="1">
              <a:solidFill>
                <a:srgbClr val="FFFFFF"/>
              </a:solidFill>
              <a:effectLst>
                <a:outerShdw blurRad="38100" dist="38100" dir="2700000" algn="tl">
                  <a:srgbClr val="000000"/>
                </a:outerShdw>
              </a:effectLst>
              <a:latin typeface="SimHei" pitchFamily="49" charset="-122"/>
              <a:ea typeface="SimHei" pitchFamily="49" charset="-122"/>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sz="3200" b="1">
                <a:latin typeface="SimHei" pitchFamily="49" charset="-122"/>
                <a:ea typeface="SimHei" pitchFamily="49" charset="-122"/>
              </a:rPr>
              <a:t>展开事工：大约</a:t>
            </a:r>
            <a:r>
              <a:rPr lang="en-US" altLang="zh-CN" sz="3200" b="1">
                <a:latin typeface="SimHei" pitchFamily="49" charset="-122"/>
                <a:ea typeface="SimHei" pitchFamily="49" charset="-122"/>
              </a:rPr>
              <a:t>. </a:t>
            </a:r>
            <a:r>
              <a:rPr lang="zh-CN" altLang="en-US" sz="3200" b="1">
                <a:latin typeface="SimHei" pitchFamily="49" charset="-122"/>
                <a:ea typeface="SimHei" pitchFamily="49" charset="-122"/>
              </a:rPr>
              <a:t>公元</a:t>
            </a:r>
            <a:r>
              <a:rPr lang="en-US" altLang="zh-CN" sz="3200" b="1">
                <a:latin typeface="SimHei" pitchFamily="49" charset="-122"/>
                <a:ea typeface="SimHei" pitchFamily="49" charset="-122"/>
              </a:rPr>
              <a:t>29</a:t>
            </a:r>
            <a:r>
              <a:rPr lang="zh-CN" altLang="en-US" sz="3200" b="1">
                <a:latin typeface="SimHei" pitchFamily="49" charset="-122"/>
                <a:ea typeface="SimHei" pitchFamily="49" charset="-122"/>
              </a:rPr>
              <a:t>年的秋季</a:t>
            </a:r>
          </a:p>
        </p:txBody>
      </p:sp>
      <p:sp>
        <p:nvSpPr>
          <p:cNvPr id="8" name="Title 7"/>
          <p:cNvSpPr txBox="1">
            <a:spLocks/>
          </p:cNvSpPr>
          <p:nvPr/>
        </p:nvSpPr>
        <p:spPr bwMode="auto">
          <a:xfrm>
            <a:off x="-152400" y="2276475"/>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2800">
                <a:latin typeface="SimHei" pitchFamily="49" charset="-122"/>
                <a:ea typeface="SimHei" pitchFamily="49" charset="-122"/>
              </a:rPr>
              <a:t>耶稣大概在这两个日期之间开始了他的事工：</a:t>
            </a:r>
            <a:endParaRPr lang="en-US" altLang="en-US" sz="2800" b="1">
              <a:solidFill>
                <a:srgbClr val="F2FCFF"/>
              </a:solidFill>
              <a:effectLst>
                <a:outerShdw blurRad="38100" dist="38100" dir="2700000" algn="tl">
                  <a:srgbClr val="000000"/>
                </a:outerShdw>
              </a:effectLst>
              <a:latin typeface="SimHei" pitchFamily="49" charset="-122"/>
              <a:ea typeface="SimHei" pitchFamily="49" charset="-122"/>
            </a:endParaRPr>
          </a:p>
        </p:txBody>
      </p:sp>
      <p:sp>
        <p:nvSpPr>
          <p:cNvPr id="9" name="Title 7"/>
          <p:cNvSpPr txBox="1">
            <a:spLocks/>
          </p:cNvSpPr>
          <p:nvPr/>
        </p:nvSpPr>
        <p:spPr bwMode="auto">
          <a:xfrm>
            <a:off x="2268538" y="3213100"/>
            <a:ext cx="4419600"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p>
            <a:pPr algn="ctr" defTabSz="457200" eaLnBrk="1" hangingPunct="1">
              <a:defRPr/>
            </a:pPr>
            <a:r>
              <a:rPr lang="zh-CN" altLang="en-US" b="1" dirty="0">
                <a:solidFill>
                  <a:srgbClr val="F2FCFF"/>
                </a:solidFill>
                <a:effectLst>
                  <a:outerShdw blurRad="38100" dist="38100" dir="2700000" algn="tl">
                    <a:srgbClr val="C0C0C0"/>
                  </a:outerShdw>
                </a:effectLst>
                <a:latin typeface="SimHei" pitchFamily="49" charset="-122"/>
                <a:ea typeface="SimHei" pitchFamily="49" charset="-122"/>
                <a:cs typeface="Arial" pitchFamily="34" charset="0"/>
              </a:rPr>
              <a:t>第</a:t>
            </a:r>
            <a:r>
              <a:rPr lang="en-US" altLang="zh-CN" b="1" dirty="0">
                <a:solidFill>
                  <a:srgbClr val="F2FCFF"/>
                </a:solidFill>
                <a:effectLst>
                  <a:outerShdw blurRad="38100" dist="38100" dir="2700000" algn="tl">
                    <a:srgbClr val="C0C0C0"/>
                  </a:outerShdw>
                </a:effectLst>
                <a:latin typeface="SimHei" pitchFamily="49" charset="-122"/>
                <a:ea typeface="SimHei" pitchFamily="49" charset="-122"/>
                <a:cs typeface="Arial" pitchFamily="34" charset="0"/>
              </a:rPr>
              <a:t>15</a:t>
            </a:r>
            <a:r>
              <a:rPr lang="zh-CN" altLang="en-US" b="1" dirty="0">
                <a:solidFill>
                  <a:srgbClr val="F2FCFF"/>
                </a:solidFill>
                <a:effectLst>
                  <a:outerShdw blurRad="38100" dist="38100" dir="2700000" algn="tl">
                    <a:srgbClr val="C0C0C0"/>
                  </a:outerShdw>
                </a:effectLst>
                <a:latin typeface="SimHei" pitchFamily="49" charset="-122"/>
                <a:ea typeface="SimHei" pitchFamily="49" charset="-122"/>
                <a:cs typeface="Arial" pitchFamily="34" charset="0"/>
              </a:rPr>
              <a:t>年凯撒提庇留统治时期*（路加</a:t>
            </a:r>
            <a:r>
              <a:rPr lang="en-US" altLang="zh-CN" b="1" dirty="0">
                <a:solidFill>
                  <a:srgbClr val="F2FCFF"/>
                </a:solidFill>
                <a:effectLst>
                  <a:outerShdw blurRad="38100" dist="38100" dir="2700000" algn="tl">
                    <a:srgbClr val="C0C0C0"/>
                  </a:outerShdw>
                </a:effectLst>
                <a:latin typeface="SimHei" pitchFamily="49" charset="-122"/>
                <a:ea typeface="SimHei" pitchFamily="49" charset="-122"/>
                <a:cs typeface="Arial" pitchFamily="34" charset="0"/>
              </a:rPr>
              <a:t>3:1-3</a:t>
            </a:r>
            <a:r>
              <a:rPr lang="zh-CN" altLang="en-US" b="1" dirty="0">
                <a:solidFill>
                  <a:srgbClr val="F2FCFF"/>
                </a:solidFill>
                <a:effectLst>
                  <a:outerShdw blurRad="38100" dist="38100" dir="2700000" algn="tl">
                    <a:srgbClr val="C0C0C0"/>
                  </a:outerShdw>
                </a:effectLst>
                <a:latin typeface="SimHei" pitchFamily="49" charset="-122"/>
                <a:ea typeface="SimHei" pitchFamily="49" charset="-122"/>
                <a:cs typeface="Arial" pitchFamily="34" charset="0"/>
              </a:rPr>
              <a:t>）</a:t>
            </a:r>
            <a:endParaRPr lang="en-US" b="1" dirty="0">
              <a:solidFill>
                <a:srgbClr val="F2FCFF"/>
              </a:solidFill>
              <a:effectLst>
                <a:outerShdw blurRad="38100" dist="38100" dir="2700000" algn="tl">
                  <a:srgbClr val="C0C0C0"/>
                </a:outerShdw>
              </a:effectLst>
              <a:latin typeface="SimHei" pitchFamily="49" charset="-122"/>
              <a:ea typeface="SimHei" pitchFamily="49" charset="-122"/>
              <a:cs typeface="Arial" pitchFamily="34" charset="0"/>
            </a:endParaRPr>
          </a:p>
        </p:txBody>
      </p:sp>
      <p:sp>
        <p:nvSpPr>
          <p:cNvPr id="10" name="Title 7"/>
          <p:cNvSpPr txBox="1">
            <a:spLocks/>
          </p:cNvSpPr>
          <p:nvPr/>
        </p:nvSpPr>
        <p:spPr bwMode="auto">
          <a:xfrm>
            <a:off x="900113" y="4365625"/>
            <a:ext cx="1701800" cy="80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a:latin typeface="SimHei" pitchFamily="49" charset="-122"/>
                <a:ea typeface="SimHei" pitchFamily="49" charset="-122"/>
              </a:rPr>
              <a:t>公元</a:t>
            </a:r>
            <a:r>
              <a:rPr lang="en-US" altLang="zh-CN" b="1">
                <a:latin typeface="SimHei" pitchFamily="49" charset="-122"/>
                <a:ea typeface="SimHei" pitchFamily="49" charset="-122"/>
              </a:rPr>
              <a:t>28</a:t>
            </a:r>
            <a:r>
              <a:rPr lang="zh-CN" altLang="en-US" b="1">
                <a:latin typeface="SimHei" pitchFamily="49" charset="-122"/>
                <a:ea typeface="SimHei" pitchFamily="49" charset="-122"/>
              </a:rPr>
              <a:t>年八月</a:t>
            </a:r>
            <a:r>
              <a:rPr lang="en-US" altLang="zh-CN" b="1">
                <a:latin typeface="SimHei" pitchFamily="49" charset="-122"/>
                <a:ea typeface="SimHei" pitchFamily="49" charset="-122"/>
              </a:rPr>
              <a:t>19</a:t>
            </a:r>
            <a:r>
              <a:rPr lang="zh-CN" altLang="en-US" b="1">
                <a:latin typeface="SimHei" pitchFamily="49" charset="-122"/>
                <a:ea typeface="SimHei" pitchFamily="49" charset="-122"/>
              </a:rPr>
              <a:t>日</a:t>
            </a:r>
            <a:endParaRPr lang="en-US" altLang="en-US" b="1">
              <a:solidFill>
                <a:srgbClr val="F2FCFF"/>
              </a:solidFill>
              <a:effectLst>
                <a:outerShdw blurRad="38100" dist="38100" dir="2700000" algn="tl">
                  <a:srgbClr val="000000"/>
                </a:outerShdw>
              </a:effectLst>
              <a:cs typeface="Arial" pitchFamily="34" charset="0"/>
            </a:endParaRPr>
          </a:p>
        </p:txBody>
      </p:sp>
      <p:sp>
        <p:nvSpPr>
          <p:cNvPr id="12" name="Title 7"/>
          <p:cNvSpPr txBox="1">
            <a:spLocks/>
          </p:cNvSpPr>
          <p:nvPr/>
        </p:nvSpPr>
        <p:spPr bwMode="auto">
          <a:xfrm>
            <a:off x="6372225" y="4437063"/>
            <a:ext cx="176212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a:latin typeface="SimHei" pitchFamily="49" charset="-122"/>
                <a:ea typeface="SimHei" pitchFamily="49" charset="-122"/>
              </a:rPr>
              <a:t>公元</a:t>
            </a:r>
            <a:r>
              <a:rPr lang="en-US" altLang="zh-CN" b="1">
                <a:latin typeface="SimHei" pitchFamily="49" charset="-122"/>
                <a:ea typeface="SimHei" pitchFamily="49" charset="-122"/>
              </a:rPr>
              <a:t>29</a:t>
            </a:r>
            <a:r>
              <a:rPr lang="zh-CN" altLang="en-US" b="1">
                <a:latin typeface="SimHei" pitchFamily="49" charset="-122"/>
                <a:ea typeface="SimHei" pitchFamily="49" charset="-122"/>
              </a:rPr>
              <a:t>年 十二月</a:t>
            </a:r>
            <a:r>
              <a:rPr lang="en-US" altLang="zh-CN" b="1">
                <a:latin typeface="SimHei" pitchFamily="49" charset="-122"/>
                <a:ea typeface="SimHei" pitchFamily="49" charset="-122"/>
              </a:rPr>
              <a:t>31</a:t>
            </a:r>
            <a:r>
              <a:rPr lang="zh-CN" altLang="en-US" b="1">
                <a:latin typeface="SimHei" pitchFamily="49" charset="-122"/>
                <a:ea typeface="SimHei" pitchFamily="49" charset="-122"/>
              </a:rPr>
              <a:t>日</a:t>
            </a:r>
            <a:endParaRPr lang="en-US" altLang="en-US" b="1">
              <a:solidFill>
                <a:srgbClr val="F2FCFF"/>
              </a:solidFill>
              <a:effectLst>
                <a:outerShdw blurRad="38100" dist="38100" dir="2700000" algn="tl">
                  <a:srgbClr val="000000"/>
                </a:outerShdw>
              </a:effectLst>
              <a:cs typeface="Arial" pitchFamily="34" charset="0"/>
            </a:endParaRP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a:latin typeface="SimHei" pitchFamily="49" charset="-122"/>
                <a:ea typeface="SimHei" pitchFamily="49" charset="-122"/>
              </a:rPr>
              <a:t>*估摸着无论是从儒略历或堤庇留王国的年份</a:t>
            </a:r>
            <a:endParaRPr lang="en-US" altLang="en-US" b="1">
              <a:solidFill>
                <a:srgbClr val="F2FCFF"/>
              </a:solidFill>
              <a:effectLst>
                <a:outerShdw blurRad="38100" dist="38100" dir="2700000" algn="tl">
                  <a:srgbClr val="000000"/>
                </a:outerShdw>
              </a:effectLst>
              <a:latin typeface="SimHei" pitchFamily="49" charset="-122"/>
              <a:ea typeface="SimHei" pitchFamily="49" charset="-122"/>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FFFFFF"/>
                </a:solidFill>
                <a:effectLst>
                  <a:outerShdw blurRad="38100" dist="38100" dir="2700000" algn="tl">
                    <a:srgbClr val="000000"/>
                  </a:outerShdw>
                </a:effectLst>
                <a:ea typeface="MS Gothic" pitchFamily="49" charset="-128"/>
              </a:rPr>
              <a:t>Harold W. Hoehner, </a:t>
            </a:r>
            <a:r>
              <a:rPr lang="en-US" altLang="en-US" sz="1600" b="1" i="1">
                <a:solidFill>
                  <a:srgbClr val="FFFFFF"/>
                </a:solidFill>
                <a:effectLst>
                  <a:outerShdw blurRad="38100" dist="38100" dir="2700000" algn="tl">
                    <a:srgbClr val="000000"/>
                  </a:outerShdw>
                </a:effectLst>
                <a:ea typeface="MS Gothic" pitchFamily="49" charset="-128"/>
              </a:rPr>
              <a:t>Chronological Aspects of the Life of Christ </a:t>
            </a:r>
            <a:r>
              <a:rPr lang="en-US" altLang="en-US" sz="1600" b="1">
                <a:solidFill>
                  <a:srgbClr val="FFFFFF"/>
                </a:solidFill>
                <a:effectLst>
                  <a:outerShdw blurRad="38100" dist="38100" dir="2700000" algn="tl">
                    <a:srgbClr val="000000"/>
                  </a:outerShdw>
                </a:effectLst>
                <a:ea typeface="MS Gothic" pitchFamily="49" charset="-128"/>
              </a:rPr>
              <a:t>(Zondervan, 1977), 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rgbClr val="000000"/>
            </a:solidFill>
            <a:round/>
            <a:headEnd/>
            <a:tailEnd/>
          </a:ln>
        </p:spPr>
        <p:txBody>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3000"/>
              </a:lnSpc>
              <a:buClr>
                <a:srgbClr val="000000"/>
              </a:buClr>
              <a:buSzPct val="100000"/>
              <a:buFont typeface="Times New Roman" pitchFamily="18" charset="0"/>
              <a:buNone/>
            </a:pPr>
            <a:endParaRPr lang="en-US" altLang="en-US" sz="1800">
              <a:solidFill>
                <a:srgbClr val="FFFFFF"/>
              </a:solidFill>
              <a:ea typeface="MS Gothic" pitchFamily="49" charset="-128"/>
            </a:endParaRPr>
          </a:p>
        </p:txBody>
      </p:sp>
      <p:sp>
        <p:nvSpPr>
          <p:cNvPr id="394242" name="Rounded Rectangle 34"/>
          <p:cNvSpPr>
            <a:spLocks noChangeArrowheads="1"/>
          </p:cNvSpPr>
          <p:nvPr/>
        </p:nvSpPr>
        <p:spPr bwMode="auto">
          <a:xfrm>
            <a:off x="34925" y="76200"/>
            <a:ext cx="9074150" cy="1447800"/>
          </a:xfrm>
          <a:prstGeom prst="roundRect">
            <a:avLst>
              <a:gd name="adj" fmla="val 16667"/>
            </a:avLst>
          </a:prstGeom>
          <a:solidFill>
            <a:schemeClr val="bg2"/>
          </a:solidFill>
          <a:ln w="9525">
            <a:solidFill>
              <a:srgbClr val="FFFFFF"/>
            </a:solidFill>
            <a:round/>
            <a:headEnd/>
            <a:tailEnd/>
          </a:ln>
        </p:spPr>
        <p:txBody>
          <a:bodyPr/>
          <a:lstStyle>
            <a:lvl1pPr defTabSz="457200">
              <a:defRPr sz="2400">
                <a:solidFill>
                  <a:schemeClr val="tx1"/>
                </a:solidFill>
                <a:latin typeface="Arial" pitchFamily="34" charset="0"/>
                <a:ea typeface="ＭＳ Ｐゴシック" pitchFamily="34" charset="-128"/>
              </a:defRPr>
            </a:lvl1pPr>
            <a:lvl2pPr marL="742950" indent="-285750" defTabSz="457200">
              <a:defRPr sz="2400">
                <a:solidFill>
                  <a:schemeClr val="tx1"/>
                </a:solidFill>
                <a:latin typeface="Arial" pitchFamily="34" charset="0"/>
                <a:ea typeface="ＭＳ Ｐゴシック" pitchFamily="34" charset="-128"/>
              </a:defRPr>
            </a:lvl2pPr>
            <a:lvl3pPr marL="1143000" indent="-228600" defTabSz="457200">
              <a:defRPr sz="2400">
                <a:solidFill>
                  <a:schemeClr val="tx1"/>
                </a:solidFill>
                <a:latin typeface="Arial" pitchFamily="34" charset="0"/>
                <a:ea typeface="ＭＳ Ｐゴシック" pitchFamily="34" charset="-128"/>
              </a:defRPr>
            </a:lvl3pPr>
            <a:lvl4pPr marL="1600200" indent="-228600" defTabSz="457200">
              <a:defRPr sz="2400">
                <a:solidFill>
                  <a:schemeClr val="tx1"/>
                </a:solidFill>
                <a:latin typeface="Arial" pitchFamily="34" charset="0"/>
                <a:ea typeface="ＭＳ Ｐゴシック" pitchFamily="34" charset="-128"/>
              </a:defRPr>
            </a:lvl4pPr>
            <a:lvl5pPr marL="2057400" indent="-228600" defTabSz="4572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3000"/>
              </a:lnSpc>
              <a:buClr>
                <a:srgbClr val="000000"/>
              </a:buClr>
              <a:buSzPct val="100000"/>
              <a:buFont typeface="Times New Roman" pitchFamily="18" charset="0"/>
              <a:buNone/>
            </a:pPr>
            <a:endParaRPr lang="en-US" altLang="en-US">
              <a:solidFill>
                <a:srgbClr val="FFFFFF"/>
              </a:solidFill>
              <a:ea typeface="MS Gothic" pitchFamily="49" charset="-128"/>
            </a:endParaRPr>
          </a:p>
        </p:txBody>
      </p:sp>
      <p:sp>
        <p:nvSpPr>
          <p:cNvPr id="394243" name="Rectangle 8"/>
          <p:cNvSpPr>
            <a:spLocks noGrp="1" noChangeArrowheads="1"/>
          </p:cNvSpPr>
          <p:nvPr>
            <p:ph type="title"/>
          </p:nvPr>
        </p:nvSpPr>
        <p:spPr>
          <a:xfrm>
            <a:off x="-152400" y="0"/>
            <a:ext cx="9448800" cy="841375"/>
          </a:xfrm>
        </p:spPr>
        <p:txBody>
          <a:bodyPr lIns="82124" tIns="41061" rIns="82124" bIns="41061" anchor="b"/>
          <a:lstStyle/>
          <a:p>
            <a:pPr eaLnBrk="1" hangingPunct="1"/>
            <a:r>
              <a:rPr lang="zh-CN" altLang="en-US" b="1">
                <a:solidFill>
                  <a:srgbClr val="FFFFFF"/>
                </a:solidFill>
                <a:latin typeface="SimHei" pitchFamily="49" charset="-122"/>
                <a:ea typeface="SimHei" pitchFamily="49" charset="-122"/>
              </a:rPr>
              <a:t>基督事工持续时间</a:t>
            </a:r>
            <a:endParaRPr lang="en-US" altLang="zh-CN" sz="4000" b="1">
              <a:solidFill>
                <a:srgbClr val="FFFFFF"/>
              </a:solidFill>
              <a:latin typeface="SimHei" pitchFamily="49" charset="-122"/>
              <a:cs typeface="Arial" pitchFamily="34" charset="0"/>
            </a:endParaRPr>
          </a:p>
        </p:txBody>
      </p:sp>
      <p:sp>
        <p:nvSpPr>
          <p:cNvPr id="39424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2800">
                <a:solidFill>
                  <a:srgbClr val="FFFFFF"/>
                </a:solidFill>
                <a:latin typeface="SimHei" pitchFamily="49" charset="-122"/>
                <a:ea typeface="SimHei" pitchFamily="49" charset="-122"/>
              </a:rPr>
              <a:t>公元</a:t>
            </a:r>
            <a:r>
              <a:rPr lang="en-US" altLang="zh-CN" sz="2800">
                <a:solidFill>
                  <a:srgbClr val="FFFFFF"/>
                </a:solidFill>
                <a:latin typeface="SimHei" pitchFamily="49" charset="-122"/>
                <a:ea typeface="SimHei" pitchFamily="49" charset="-122"/>
              </a:rPr>
              <a:t>29</a:t>
            </a:r>
            <a:r>
              <a:rPr lang="zh-CN" altLang="en-US" sz="2800">
                <a:solidFill>
                  <a:srgbClr val="FFFFFF"/>
                </a:solidFill>
                <a:latin typeface="SimHei" pitchFamily="49" charset="-122"/>
                <a:ea typeface="SimHei" pitchFamily="49" charset="-122"/>
              </a:rPr>
              <a:t>年的秋季 至 公元</a:t>
            </a:r>
            <a:r>
              <a:rPr lang="en-US" altLang="zh-CN" sz="2800">
                <a:solidFill>
                  <a:srgbClr val="FFFFFF"/>
                </a:solidFill>
                <a:latin typeface="SimHei" pitchFamily="49" charset="-122"/>
                <a:ea typeface="SimHei" pitchFamily="49" charset="-122"/>
              </a:rPr>
              <a:t>33</a:t>
            </a:r>
            <a:r>
              <a:rPr lang="zh-CN" altLang="en-US" sz="2800">
                <a:solidFill>
                  <a:srgbClr val="FFFFFF"/>
                </a:solidFill>
                <a:latin typeface="SimHei" pitchFamily="49" charset="-122"/>
                <a:ea typeface="SimHei" pitchFamily="49" charset="-122"/>
              </a:rPr>
              <a:t>年</a:t>
            </a:r>
            <a:r>
              <a:rPr lang="en-US" altLang="zh-CN" sz="2800">
                <a:solidFill>
                  <a:srgbClr val="FFFFFF"/>
                </a:solidFill>
                <a:latin typeface="SimHei" pitchFamily="49" charset="-122"/>
                <a:ea typeface="SimHei" pitchFamily="49" charset="-122"/>
              </a:rPr>
              <a:t>4</a:t>
            </a:r>
            <a:r>
              <a:rPr lang="zh-CN" altLang="en-US" sz="2800">
                <a:solidFill>
                  <a:srgbClr val="FFFFFF"/>
                </a:solidFill>
                <a:latin typeface="SimHei" pitchFamily="49" charset="-122"/>
                <a:ea typeface="SimHei" pitchFamily="49" charset="-122"/>
              </a:rPr>
              <a:t>月</a:t>
            </a:r>
            <a:r>
              <a:rPr lang="en-US" altLang="zh-CN" sz="2800">
                <a:solidFill>
                  <a:srgbClr val="FFFFFF"/>
                </a:solidFill>
                <a:latin typeface="SimHei" pitchFamily="49" charset="-122"/>
                <a:ea typeface="SimHei" pitchFamily="49" charset="-122"/>
              </a:rPr>
              <a:t>3</a:t>
            </a:r>
            <a:r>
              <a:rPr lang="zh-CN" altLang="en-US" sz="2800">
                <a:solidFill>
                  <a:srgbClr val="FFFFFF"/>
                </a:solidFill>
                <a:latin typeface="SimHei" pitchFamily="49" charset="-122"/>
                <a:ea typeface="SimHei" pitchFamily="49" charset="-122"/>
              </a:rPr>
              <a:t>日（</a:t>
            </a:r>
            <a:r>
              <a:rPr lang="en-US" altLang="zh-CN" sz="2800">
                <a:solidFill>
                  <a:srgbClr val="FFFFFF"/>
                </a:solidFill>
                <a:latin typeface="SimHei" pitchFamily="49" charset="-122"/>
                <a:ea typeface="SimHei" pitchFamily="49" charset="-122"/>
              </a:rPr>
              <a:t>3.5</a:t>
            </a:r>
            <a:r>
              <a:rPr lang="zh-CN" altLang="en-US" sz="2800">
                <a:solidFill>
                  <a:srgbClr val="FFFFFF"/>
                </a:solidFill>
                <a:latin typeface="SimHei" pitchFamily="49" charset="-122"/>
                <a:ea typeface="SimHei" pitchFamily="49" charset="-122"/>
              </a:rPr>
              <a:t>年）</a:t>
            </a:r>
            <a:endParaRPr lang="en-US" altLang="en-US" sz="2800" b="1">
              <a:solidFill>
                <a:srgbClr val="FFFFFF"/>
              </a:solidFill>
              <a:latin typeface="SimHei" pitchFamily="49" charset="-122"/>
              <a:ea typeface="SimHei" pitchFamily="49" charset="-122"/>
            </a:endParaRPr>
          </a:p>
        </p:txBody>
      </p:sp>
      <p:sp>
        <p:nvSpPr>
          <p:cNvPr id="394245" name="Text Box 9"/>
          <p:cNvSpPr txBox="1">
            <a:spLocks noChangeArrowheads="1"/>
          </p:cNvSpPr>
          <p:nvPr/>
        </p:nvSpPr>
        <p:spPr bwMode="auto">
          <a:xfrm>
            <a:off x="0" y="3213100"/>
            <a:ext cx="1981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1600" b="1">
                <a:latin typeface="SimHei" pitchFamily="49" charset="-122"/>
                <a:ea typeface="SimHei" pitchFamily="49" charset="-122"/>
              </a:rPr>
              <a:t>展开基督事工</a:t>
            </a:r>
            <a:endParaRPr lang="en-US" altLang="en-US" sz="1600" b="1">
              <a:solidFill>
                <a:srgbClr val="FFFFFF"/>
              </a:solidFill>
              <a:ea typeface="MS Gothic" pitchFamily="49" charset="-128"/>
            </a:endParaRPr>
          </a:p>
        </p:txBody>
      </p:sp>
      <p:sp>
        <p:nvSpPr>
          <p:cNvPr id="394246" name="Text Box 9"/>
          <p:cNvSpPr txBox="1">
            <a:spLocks noChangeArrowheads="1"/>
          </p:cNvSpPr>
          <p:nvPr/>
        </p:nvSpPr>
        <p:spPr bwMode="auto">
          <a:xfrm>
            <a:off x="152400" y="4648200"/>
            <a:ext cx="1447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2000">
                <a:latin typeface="SimHei" pitchFamily="49" charset="-122"/>
                <a:ea typeface="SimHei" pitchFamily="49" charset="-122"/>
              </a:rPr>
              <a:t>公元</a:t>
            </a:r>
            <a:r>
              <a:rPr lang="en-US" altLang="zh-CN" sz="2000">
                <a:latin typeface="SimHei" pitchFamily="49" charset="-122"/>
                <a:ea typeface="SimHei" pitchFamily="49" charset="-122"/>
              </a:rPr>
              <a:t>29</a:t>
            </a:r>
            <a:r>
              <a:rPr lang="zh-CN" altLang="en-US" sz="2000">
                <a:latin typeface="SimHei" pitchFamily="49" charset="-122"/>
                <a:ea typeface="SimHei" pitchFamily="49" charset="-122"/>
              </a:rPr>
              <a:t>年的秋季</a:t>
            </a:r>
            <a:endParaRPr lang="en-US" altLang="en-US" sz="2000" b="1">
              <a:ea typeface="MS Gothic" pitchFamily="49" charset="-128"/>
            </a:endParaRPr>
          </a:p>
        </p:txBody>
      </p:sp>
      <p:cxnSp>
        <p:nvCxnSpPr>
          <p:cNvPr id="394247" name="Straight Connector 15"/>
          <p:cNvCxnSpPr>
            <a:cxnSpLocks noChangeShapeType="1"/>
          </p:cNvCxnSpPr>
          <p:nvPr/>
        </p:nvCxnSpPr>
        <p:spPr bwMode="auto">
          <a:xfrm rot="5400000">
            <a:off x="4198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xmlns="">
                <a:noFill/>
              </a14:hiddenFill>
            </a:ext>
          </a:extLst>
        </p:spPr>
      </p:cxnSp>
      <p:cxnSp>
        <p:nvCxnSpPr>
          <p:cNvPr id="394248" name="Straight Connector 16"/>
          <p:cNvCxnSpPr>
            <a:cxnSpLocks noChangeShapeType="1"/>
          </p:cNvCxnSpPr>
          <p:nvPr/>
        </p:nvCxnSpPr>
        <p:spPr bwMode="auto">
          <a:xfrm rot="10800000">
            <a:off x="914400" y="4114800"/>
            <a:ext cx="7315200" cy="1588"/>
          </a:xfrm>
          <a:prstGeom prst="line">
            <a:avLst/>
          </a:prstGeom>
          <a:noFill/>
          <a:ln w="76200">
            <a:solidFill>
              <a:srgbClr val="FFFFFF"/>
            </a:solidFill>
            <a:round/>
            <a:headEnd/>
            <a:tailEnd/>
          </a:ln>
          <a:extLst>
            <a:ext uri="{909E8E84-426E-40dd-AFC4-6F175D3DCCD1}">
              <a14:hiddenFill xmlns:a14="http://schemas.microsoft.com/office/drawing/2010/main" xmlns="">
                <a:noFill/>
              </a14:hiddenFill>
            </a:ext>
          </a:extLst>
        </p:spPr>
      </p:cxnSp>
      <p:cxnSp>
        <p:nvCxnSpPr>
          <p:cNvPr id="394249" name="Straight Connector 21"/>
          <p:cNvCxnSpPr>
            <a:cxnSpLocks noChangeShapeType="1"/>
          </p:cNvCxnSpPr>
          <p:nvPr/>
        </p:nvCxnSpPr>
        <p:spPr bwMode="auto">
          <a:xfrm rot="5400000">
            <a:off x="7735094" y="4075906"/>
            <a:ext cx="990600" cy="1588"/>
          </a:xfrm>
          <a:prstGeom prst="line">
            <a:avLst/>
          </a:prstGeom>
          <a:noFill/>
          <a:ln w="76200">
            <a:solidFill>
              <a:srgbClr val="FFFFFF"/>
            </a:solidFill>
            <a:round/>
            <a:headEnd/>
            <a:tailEnd/>
          </a:ln>
          <a:extLst>
            <a:ext uri="{909E8E84-426E-40dd-AFC4-6F175D3DCCD1}">
              <a14:hiddenFill xmlns:a14="http://schemas.microsoft.com/office/drawing/2010/main" xmlns="">
                <a:noFill/>
              </a14:hiddenFill>
            </a:ext>
          </a:extLst>
        </p:spPr>
      </p:cxnSp>
      <p:cxnSp>
        <p:nvCxnSpPr>
          <p:cNvPr id="394250" name="Straight Connector 22"/>
          <p:cNvCxnSpPr>
            <a:cxnSpLocks noChangeShapeType="1"/>
          </p:cNvCxnSpPr>
          <p:nvPr/>
        </p:nvCxnSpPr>
        <p:spPr bwMode="auto">
          <a:xfrm rot="5400000">
            <a:off x="22486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394251" name="Straight Connector 23"/>
          <p:cNvCxnSpPr>
            <a:cxnSpLocks noChangeShapeType="1"/>
          </p:cNvCxnSpPr>
          <p:nvPr/>
        </p:nvCxnSpPr>
        <p:spPr bwMode="auto">
          <a:xfrm rot="5400000">
            <a:off x="40774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xmlns="">
                <a:noFill/>
              </a14:hiddenFill>
            </a:ext>
          </a:extLst>
        </p:spPr>
      </p:cxnSp>
      <p:cxnSp>
        <p:nvCxnSpPr>
          <p:cNvPr id="394252" name="Straight Connector 24"/>
          <p:cNvCxnSpPr>
            <a:cxnSpLocks noChangeShapeType="1"/>
          </p:cNvCxnSpPr>
          <p:nvPr/>
        </p:nvCxnSpPr>
        <p:spPr bwMode="auto">
          <a:xfrm rot="5400000">
            <a:off x="5906294" y="4075906"/>
            <a:ext cx="990600" cy="1588"/>
          </a:xfrm>
          <a:prstGeom prst="line">
            <a:avLst/>
          </a:prstGeom>
          <a:noFill/>
          <a:ln w="38100">
            <a:solidFill>
              <a:srgbClr val="FFFFFF"/>
            </a:solidFill>
            <a:round/>
            <a:headEnd/>
            <a:tailEnd/>
          </a:ln>
          <a:extLst>
            <a:ext uri="{909E8E84-426E-40dd-AFC4-6F175D3DCCD1}">
              <a14:hiddenFill xmlns:a14="http://schemas.microsoft.com/office/drawing/2010/main" xmlns="">
                <a:noFill/>
              </a14:hiddenFill>
            </a:ext>
          </a:extLst>
        </p:spPr>
      </p:cxnSp>
      <p:sp>
        <p:nvSpPr>
          <p:cNvPr id="394253" name="Text Box 9"/>
          <p:cNvSpPr txBox="1">
            <a:spLocks noChangeArrowheads="1"/>
          </p:cNvSpPr>
          <p:nvPr/>
        </p:nvSpPr>
        <p:spPr bwMode="auto">
          <a:xfrm>
            <a:off x="2124075" y="2565400"/>
            <a:ext cx="1309688"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2000">
                <a:latin typeface="SimHei" pitchFamily="49" charset="-122"/>
                <a:ea typeface="SimHei" pitchFamily="49" charset="-122"/>
              </a:rPr>
              <a:t>逾越节</a:t>
            </a:r>
            <a:r>
              <a:rPr lang="en-US" altLang="ja-JP" sz="2000">
                <a:latin typeface="SimHei" pitchFamily="49" charset="-122"/>
                <a:ea typeface="SimHei" pitchFamily="49" charset="-122"/>
              </a:rPr>
              <a:t>#1</a:t>
            </a:r>
            <a:br>
              <a:rPr lang="en-US" altLang="ja-JP" sz="2000">
                <a:latin typeface="SimHei" pitchFamily="49" charset="-122"/>
                <a:ea typeface="SimHei" pitchFamily="49" charset="-122"/>
              </a:rPr>
            </a:br>
            <a:r>
              <a:rPr lang="zh-CN" altLang="en-US" sz="2000">
                <a:latin typeface="SimHei" pitchFamily="49" charset="-122"/>
                <a:ea typeface="SimHei" pitchFamily="49" charset="-122"/>
              </a:rPr>
              <a:t>公元</a:t>
            </a:r>
            <a:r>
              <a:rPr lang="en-US" altLang="zh-CN" sz="2000">
                <a:latin typeface="SimHei" pitchFamily="49" charset="-122"/>
                <a:ea typeface="SimHei" pitchFamily="49" charset="-122"/>
              </a:rPr>
              <a:t>30</a:t>
            </a:r>
            <a:r>
              <a:rPr lang="zh-CN" altLang="en-US" sz="2000">
                <a:latin typeface="SimHei" pitchFamily="49" charset="-122"/>
                <a:ea typeface="SimHei" pitchFamily="49" charset="-122"/>
              </a:rPr>
              <a:t>年</a:t>
            </a:r>
            <a:r>
              <a:rPr lang="en-US" altLang="zh-CN" sz="2000">
                <a:latin typeface="SimHei" pitchFamily="49" charset="-122"/>
                <a:ea typeface="SimHei" pitchFamily="49" charset="-122"/>
              </a:rPr>
              <a:t>4</a:t>
            </a:r>
            <a:r>
              <a:rPr lang="zh-CN" altLang="en-US" sz="2000">
                <a:latin typeface="SimHei" pitchFamily="49" charset="-122"/>
                <a:ea typeface="SimHei" pitchFamily="49" charset="-122"/>
              </a:rPr>
              <a:t>月</a:t>
            </a:r>
            <a:r>
              <a:rPr lang="en-US" altLang="zh-CN" sz="2000">
                <a:latin typeface="SimHei" pitchFamily="49" charset="-122"/>
                <a:ea typeface="SimHei" pitchFamily="49" charset="-122"/>
              </a:rPr>
              <a:t>7</a:t>
            </a:r>
            <a:r>
              <a:rPr lang="zh-CN" altLang="en-US" sz="2000">
                <a:latin typeface="SimHei" pitchFamily="49" charset="-122"/>
                <a:ea typeface="SimHei" pitchFamily="49" charset="-122"/>
              </a:rPr>
              <a:t>日</a:t>
            </a:r>
            <a:endParaRPr lang="en-US" altLang="en-US" sz="2000">
              <a:latin typeface="SimHei" pitchFamily="49" charset="-122"/>
              <a:ea typeface="SimHei" pitchFamily="49" charset="-122"/>
            </a:endParaRPr>
          </a:p>
        </p:txBody>
      </p:sp>
      <p:sp>
        <p:nvSpPr>
          <p:cNvPr id="394254"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1600" b="1">
                <a:solidFill>
                  <a:srgbClr val="FFFF00"/>
                </a:solidFill>
                <a:ea typeface="MS Gothic" pitchFamily="49" charset="-128"/>
              </a:rPr>
              <a:t>约翰</a:t>
            </a:r>
            <a:r>
              <a:rPr lang="en-US" altLang="ja-JP" sz="1600" b="1">
                <a:solidFill>
                  <a:srgbClr val="FFFF00"/>
                </a:solidFill>
                <a:ea typeface="MS Gothic" pitchFamily="49" charset="-128"/>
              </a:rPr>
              <a:t> 2:13, 23</a:t>
            </a:r>
            <a:endParaRPr lang="en-US" altLang="en-US" sz="1600" b="1">
              <a:solidFill>
                <a:srgbClr val="FFFF00"/>
              </a:solidFill>
              <a:ea typeface="MS Gothic" pitchFamily="49" charset="-128"/>
            </a:endParaRPr>
          </a:p>
        </p:txBody>
      </p:sp>
      <p:sp>
        <p:nvSpPr>
          <p:cNvPr id="394255" name="Text Box 9"/>
          <p:cNvSpPr txBox="1">
            <a:spLocks noChangeArrowheads="1"/>
          </p:cNvSpPr>
          <p:nvPr/>
        </p:nvSpPr>
        <p:spPr bwMode="auto">
          <a:xfrm>
            <a:off x="3851275" y="3213100"/>
            <a:ext cx="1447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2000">
                <a:latin typeface="SimHei" pitchFamily="49" charset="-122"/>
                <a:ea typeface="SimHei" pitchFamily="49" charset="-122"/>
              </a:rPr>
              <a:t>逾越节</a:t>
            </a:r>
            <a:r>
              <a:rPr lang="en-US" altLang="ja-JP" sz="2000">
                <a:latin typeface="SimHei" pitchFamily="49" charset="-122"/>
                <a:ea typeface="SimHei" pitchFamily="49" charset="-122"/>
              </a:rPr>
              <a:t>#</a:t>
            </a:r>
            <a:r>
              <a:rPr lang="en-US" altLang="zh-CN" sz="2000">
                <a:latin typeface="SimHei" pitchFamily="49" charset="-122"/>
                <a:ea typeface="SimHei" pitchFamily="49" charset="-122"/>
              </a:rPr>
              <a:t>2</a:t>
            </a:r>
            <a:endParaRPr lang="en-US" altLang="en-US" sz="2000" b="1">
              <a:solidFill>
                <a:srgbClr val="FFFFFF"/>
              </a:solidFill>
              <a:ea typeface="MS Gothic" pitchFamily="49" charset="-128"/>
            </a:endParaRPr>
          </a:p>
        </p:txBody>
      </p:sp>
      <p:sp>
        <p:nvSpPr>
          <p:cNvPr id="394256" name="Text Box 9"/>
          <p:cNvSpPr txBox="1">
            <a:spLocks noChangeArrowheads="1"/>
          </p:cNvSpPr>
          <p:nvPr/>
        </p:nvSpPr>
        <p:spPr bwMode="auto">
          <a:xfrm>
            <a:off x="3429000" y="4648200"/>
            <a:ext cx="2362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1600" b="1">
                <a:solidFill>
                  <a:srgbClr val="FFFF00"/>
                </a:solidFill>
                <a:latin typeface="SimHei" pitchFamily="49" charset="-122"/>
                <a:ea typeface="SimHei" pitchFamily="49" charset="-122"/>
              </a:rPr>
              <a:t>约翰未述说</a:t>
            </a:r>
            <a:r>
              <a:rPr lang="en-US" altLang="zh-CN" sz="1600" b="1">
                <a:solidFill>
                  <a:srgbClr val="FFFF00"/>
                </a:solidFill>
                <a:latin typeface="SimHei" pitchFamily="49" charset="-122"/>
                <a:ea typeface="SimHei" pitchFamily="49" charset="-122"/>
              </a:rPr>
              <a:t>·</a:t>
            </a:r>
          </a:p>
          <a:p>
            <a:pPr algn="ctr" eaLnBrk="1" hangingPunct="1"/>
            <a:r>
              <a:rPr lang="zh-CN" altLang="en-US" sz="1600" b="1">
                <a:solidFill>
                  <a:srgbClr val="FFFF00"/>
                </a:solidFill>
                <a:latin typeface="SimHei" pitchFamily="49" charset="-122"/>
                <a:ea typeface="SimHei" pitchFamily="49" charset="-122"/>
              </a:rPr>
              <a:t>马克</a:t>
            </a:r>
            <a:r>
              <a:rPr lang="en-US" altLang="zh-CN" sz="1600" b="1">
                <a:solidFill>
                  <a:srgbClr val="FFFF00"/>
                </a:solidFill>
                <a:latin typeface="SimHei" pitchFamily="49" charset="-122"/>
                <a:ea typeface="SimHei" pitchFamily="49" charset="-122"/>
              </a:rPr>
              <a:t>2:23-28</a:t>
            </a:r>
          </a:p>
          <a:p>
            <a:pPr algn="ctr" eaLnBrk="1" hangingPunct="1"/>
            <a:r>
              <a:rPr lang="zh-CN" altLang="en-US" sz="1600" b="1">
                <a:solidFill>
                  <a:srgbClr val="FFFF00"/>
                </a:solidFill>
                <a:latin typeface="SimHei" pitchFamily="49" charset="-122"/>
                <a:ea typeface="SimHei" pitchFamily="49" charset="-122"/>
              </a:rPr>
              <a:t>路加</a:t>
            </a:r>
            <a:r>
              <a:rPr lang="en-US" altLang="zh-CN" sz="1600" b="1">
                <a:solidFill>
                  <a:srgbClr val="FFFF00"/>
                </a:solidFill>
                <a:latin typeface="SimHei" pitchFamily="49" charset="-122"/>
                <a:ea typeface="SimHei" pitchFamily="49" charset="-122"/>
              </a:rPr>
              <a:t>6:1-5</a:t>
            </a:r>
          </a:p>
          <a:p>
            <a:pPr algn="ctr" eaLnBrk="1" hangingPunct="1"/>
            <a:r>
              <a:rPr lang="zh-CN" altLang="en-US" sz="1600" b="1">
                <a:solidFill>
                  <a:srgbClr val="FFFF00"/>
                </a:solidFill>
                <a:latin typeface="SimHei" pitchFamily="49" charset="-122"/>
                <a:ea typeface="SimHei" pitchFamily="49" charset="-122"/>
              </a:rPr>
              <a:t>马太</a:t>
            </a:r>
            <a:r>
              <a:rPr lang="en-US" altLang="zh-CN" sz="1600" b="1">
                <a:solidFill>
                  <a:srgbClr val="FFFF00"/>
                </a:solidFill>
                <a:latin typeface="SimHei" pitchFamily="49" charset="-122"/>
                <a:ea typeface="SimHei" pitchFamily="49" charset="-122"/>
              </a:rPr>
              <a:t>12:1-8</a:t>
            </a:r>
            <a:endParaRPr lang="en-US" altLang="en-US" sz="1600" b="1">
              <a:solidFill>
                <a:srgbClr val="FFFF00"/>
              </a:solidFill>
              <a:latin typeface="SimHei" pitchFamily="49" charset="-122"/>
              <a:ea typeface="SimHei" pitchFamily="49" charset="-122"/>
            </a:endParaRPr>
          </a:p>
        </p:txBody>
      </p:sp>
      <p:sp>
        <p:nvSpPr>
          <p:cNvPr id="394257"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1600" b="1">
                <a:solidFill>
                  <a:srgbClr val="FFFF00"/>
                </a:solidFill>
                <a:latin typeface="SimHei" pitchFamily="49" charset="-122"/>
                <a:ea typeface="SimHei" pitchFamily="49" charset="-122"/>
              </a:rPr>
              <a:t>约翰</a:t>
            </a:r>
            <a:r>
              <a:rPr lang="en-US" altLang="ja-JP" sz="1600" b="1">
                <a:solidFill>
                  <a:srgbClr val="FFFF00"/>
                </a:solidFill>
                <a:latin typeface="SimHei" pitchFamily="49" charset="-122"/>
                <a:ea typeface="SimHei" pitchFamily="49" charset="-122"/>
              </a:rPr>
              <a:t> 6:4</a:t>
            </a:r>
            <a:endParaRPr lang="en-US" altLang="en-US" sz="1600" b="1">
              <a:solidFill>
                <a:srgbClr val="FFFF00"/>
              </a:solidFill>
              <a:latin typeface="SimHei" pitchFamily="49" charset="-122"/>
              <a:ea typeface="SimHei" pitchFamily="49" charset="-122"/>
            </a:endParaRPr>
          </a:p>
        </p:txBody>
      </p:sp>
      <p:sp>
        <p:nvSpPr>
          <p:cNvPr id="394258"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1600" b="1">
                <a:solidFill>
                  <a:srgbClr val="FFFF00"/>
                </a:solidFill>
                <a:ea typeface="MS Gothic" pitchFamily="49" charset="-128"/>
              </a:rPr>
              <a:t>约翰</a:t>
            </a:r>
            <a:r>
              <a:rPr lang="en-US" altLang="ja-JP" sz="1600" b="1">
                <a:solidFill>
                  <a:srgbClr val="FFFF00"/>
                </a:solidFill>
                <a:ea typeface="MS Gothic" pitchFamily="49" charset="-128"/>
              </a:rPr>
              <a:t> 11:55–12:1</a:t>
            </a:r>
            <a:endParaRPr lang="en-US" altLang="en-US" sz="1600" b="1">
              <a:solidFill>
                <a:srgbClr val="FFFF00"/>
              </a:solidFill>
              <a:ea typeface="MS Gothic" pitchFamily="49" charset="-128"/>
            </a:endParaRPr>
          </a:p>
        </p:txBody>
      </p:sp>
      <p:sp>
        <p:nvSpPr>
          <p:cNvPr id="394259"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2800"/>
              <a:t>约翰独自笔记三个逾越节</a:t>
            </a:r>
            <a:endParaRPr lang="en-US" altLang="en-US" sz="2800" b="1" i="1">
              <a:solidFill>
                <a:srgbClr val="FFFFFF"/>
              </a:solidFill>
              <a:ea typeface="MS Gothic" pitchFamily="49" charset="-128"/>
            </a:endParaRPr>
          </a:p>
        </p:txBody>
      </p:sp>
      <p:sp>
        <p:nvSpPr>
          <p:cNvPr id="36" name="TextBox 35"/>
          <p:cNvSpPr txBox="1"/>
          <p:nvPr/>
        </p:nvSpPr>
        <p:spPr>
          <a:xfrm>
            <a:off x="8616950" y="71438"/>
            <a:ext cx="527050" cy="461962"/>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rgbClr val="FFFFFF"/>
                </a:solidFill>
                <a:effectLst>
                  <a:outerShdw blurRad="38100" dist="38100" dir="2700000" algn="tl">
                    <a:srgbClr val="000000"/>
                  </a:outerShdw>
                </a:effectLst>
                <a:ea typeface="MS Gothic" pitchFamily="49" charset="-128"/>
              </a:rPr>
              <a:t>56</a:t>
            </a:r>
          </a:p>
        </p:txBody>
      </p:sp>
      <p:sp>
        <p:nvSpPr>
          <p:cNvPr id="394261"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FFFFFF"/>
                </a:solidFill>
                <a:ea typeface="MS Gothic" pitchFamily="49" charset="-128"/>
              </a:rPr>
              <a:t>Harold W. Hoehner, </a:t>
            </a:r>
            <a:r>
              <a:rPr lang="en-US" altLang="en-US" sz="1600" b="1" i="1">
                <a:solidFill>
                  <a:srgbClr val="FFFFFF"/>
                </a:solidFill>
                <a:ea typeface="MS Gothic" pitchFamily="49" charset="-128"/>
              </a:rPr>
              <a:t>Chronological Aspects of the Life of Christ </a:t>
            </a:r>
            <a:r>
              <a:rPr lang="en-US" altLang="en-US" sz="1600" b="1">
                <a:solidFill>
                  <a:srgbClr val="FFFFFF"/>
                </a:solidFill>
                <a:ea typeface="MS Gothic" pitchFamily="49" charset="-128"/>
              </a:rPr>
              <a:t>(Zondervan, 1977), 114</a:t>
            </a:r>
          </a:p>
        </p:txBody>
      </p:sp>
      <p:sp>
        <p:nvSpPr>
          <p:cNvPr id="394262" name="Text Box 9"/>
          <p:cNvSpPr txBox="1">
            <a:spLocks noChangeArrowheads="1"/>
          </p:cNvSpPr>
          <p:nvPr/>
        </p:nvSpPr>
        <p:spPr bwMode="auto">
          <a:xfrm>
            <a:off x="381000" y="1997075"/>
            <a:ext cx="845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a:latin typeface="SimHei" pitchFamily="49" charset="-122"/>
                <a:ea typeface="SimHei" pitchFamily="49" charset="-122"/>
              </a:rPr>
              <a:t>因此，基督的事工是至少</a:t>
            </a:r>
            <a:r>
              <a:rPr lang="en-US" altLang="zh-CN">
                <a:latin typeface="SimHei" pitchFamily="49" charset="-122"/>
                <a:ea typeface="SimHei" pitchFamily="49" charset="-122"/>
              </a:rPr>
              <a:t>2.5</a:t>
            </a:r>
            <a:r>
              <a:rPr lang="zh-CN" altLang="en-US">
                <a:latin typeface="SimHei" pitchFamily="49" charset="-122"/>
                <a:ea typeface="SimHei" pitchFamily="49" charset="-122"/>
              </a:rPr>
              <a:t>年</a:t>
            </a:r>
            <a:endParaRPr lang="en-US" altLang="en-US" b="1">
              <a:solidFill>
                <a:srgbClr val="F2FCFF"/>
              </a:solidFill>
              <a:latin typeface="SimHei" pitchFamily="49" charset="-122"/>
              <a:ea typeface="SimHei" pitchFamily="49" charset="-122"/>
            </a:endParaRPr>
          </a:p>
        </p:txBody>
      </p:sp>
      <p:sp>
        <p:nvSpPr>
          <p:cNvPr id="394263" name="Text Box 9"/>
          <p:cNvSpPr txBox="1">
            <a:spLocks noChangeArrowheads="1"/>
          </p:cNvSpPr>
          <p:nvPr/>
        </p:nvSpPr>
        <p:spPr bwMode="auto">
          <a:xfrm>
            <a:off x="5795963" y="2636838"/>
            <a:ext cx="130968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2000">
                <a:latin typeface="SimHei" pitchFamily="49" charset="-122"/>
                <a:ea typeface="SimHei" pitchFamily="49" charset="-122"/>
              </a:rPr>
              <a:t>逾越节</a:t>
            </a:r>
            <a:r>
              <a:rPr lang="en-US" altLang="ja-JP" sz="2000">
                <a:latin typeface="SimHei" pitchFamily="49" charset="-122"/>
                <a:ea typeface="SimHei" pitchFamily="49" charset="-122"/>
              </a:rPr>
              <a:t>#</a:t>
            </a:r>
            <a:r>
              <a:rPr lang="en-US" altLang="zh-CN" sz="2000">
                <a:latin typeface="SimHei" pitchFamily="49" charset="-122"/>
                <a:ea typeface="SimHei" pitchFamily="49" charset="-122"/>
              </a:rPr>
              <a:t>3</a:t>
            </a:r>
            <a:br>
              <a:rPr lang="en-US" altLang="ja-JP" sz="2000">
                <a:latin typeface="SimHei" pitchFamily="49" charset="-122"/>
                <a:ea typeface="SimHei" pitchFamily="49" charset="-122"/>
              </a:rPr>
            </a:br>
            <a:r>
              <a:rPr lang="zh-CN" altLang="en-US" sz="2000">
                <a:latin typeface="SimHei" pitchFamily="49" charset="-122"/>
                <a:ea typeface="SimHei" pitchFamily="49" charset="-122"/>
              </a:rPr>
              <a:t>公元</a:t>
            </a:r>
            <a:r>
              <a:rPr lang="en-US" altLang="zh-CN" sz="2000">
                <a:latin typeface="SimHei" pitchFamily="49" charset="-122"/>
                <a:ea typeface="SimHei" pitchFamily="49" charset="-122"/>
              </a:rPr>
              <a:t>32</a:t>
            </a:r>
            <a:r>
              <a:rPr lang="zh-CN" altLang="en-US" sz="2000">
                <a:latin typeface="SimHei" pitchFamily="49" charset="-122"/>
                <a:ea typeface="SimHei" pitchFamily="49" charset="-122"/>
              </a:rPr>
              <a:t>年</a:t>
            </a:r>
            <a:r>
              <a:rPr lang="en-US" altLang="zh-CN" sz="2000">
                <a:latin typeface="SimHei" pitchFamily="49" charset="-122"/>
                <a:ea typeface="SimHei" pitchFamily="49" charset="-122"/>
              </a:rPr>
              <a:t>4</a:t>
            </a:r>
            <a:r>
              <a:rPr lang="zh-CN" altLang="en-US" sz="2000">
                <a:latin typeface="SimHei" pitchFamily="49" charset="-122"/>
                <a:ea typeface="SimHei" pitchFamily="49" charset="-122"/>
              </a:rPr>
              <a:t>月</a:t>
            </a:r>
            <a:r>
              <a:rPr lang="en-US" altLang="zh-CN" sz="2000">
                <a:latin typeface="SimHei" pitchFamily="49" charset="-122"/>
                <a:ea typeface="SimHei" pitchFamily="49" charset="-122"/>
              </a:rPr>
              <a:t>25</a:t>
            </a:r>
            <a:r>
              <a:rPr lang="zh-CN" altLang="en-US" sz="2000">
                <a:latin typeface="SimHei" pitchFamily="49" charset="-122"/>
                <a:ea typeface="SimHei" pitchFamily="49" charset="-122"/>
              </a:rPr>
              <a:t>日</a:t>
            </a:r>
            <a:endParaRPr lang="en-US" altLang="en-US" sz="2000">
              <a:latin typeface="SimHei" pitchFamily="49" charset="-122"/>
              <a:ea typeface="SimHei" pitchFamily="49" charset="-122"/>
            </a:endParaRPr>
          </a:p>
        </p:txBody>
      </p:sp>
      <p:sp>
        <p:nvSpPr>
          <p:cNvPr id="394264" name="Text Box 9"/>
          <p:cNvSpPr txBox="1">
            <a:spLocks noChangeArrowheads="1"/>
          </p:cNvSpPr>
          <p:nvPr/>
        </p:nvSpPr>
        <p:spPr bwMode="auto">
          <a:xfrm>
            <a:off x="7596188" y="2565400"/>
            <a:ext cx="1309687"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sz="2000">
                <a:latin typeface="SimHei" pitchFamily="49" charset="-122"/>
                <a:ea typeface="SimHei" pitchFamily="49" charset="-122"/>
              </a:rPr>
              <a:t>逾越节</a:t>
            </a:r>
            <a:r>
              <a:rPr lang="en-US" altLang="ja-JP" sz="2000">
                <a:latin typeface="SimHei" pitchFamily="49" charset="-122"/>
                <a:ea typeface="SimHei" pitchFamily="49" charset="-122"/>
              </a:rPr>
              <a:t>#</a:t>
            </a:r>
            <a:r>
              <a:rPr lang="en-US" altLang="zh-CN" sz="2000">
                <a:latin typeface="SimHei" pitchFamily="49" charset="-122"/>
                <a:ea typeface="SimHei" pitchFamily="49" charset="-122"/>
              </a:rPr>
              <a:t>4</a:t>
            </a:r>
            <a:br>
              <a:rPr lang="en-US" altLang="ja-JP" sz="2000">
                <a:latin typeface="SimHei" pitchFamily="49" charset="-122"/>
                <a:ea typeface="SimHei" pitchFamily="49" charset="-122"/>
              </a:rPr>
            </a:br>
            <a:r>
              <a:rPr lang="zh-CN" altLang="en-US" sz="2000">
                <a:latin typeface="SimHei" pitchFamily="49" charset="-122"/>
                <a:ea typeface="SimHei" pitchFamily="49" charset="-122"/>
              </a:rPr>
              <a:t>公元</a:t>
            </a:r>
            <a:r>
              <a:rPr lang="en-US" altLang="zh-CN" sz="2000">
                <a:latin typeface="SimHei" pitchFamily="49" charset="-122"/>
                <a:ea typeface="SimHei" pitchFamily="49" charset="-122"/>
              </a:rPr>
              <a:t>33</a:t>
            </a:r>
            <a:r>
              <a:rPr lang="zh-CN" altLang="en-US" sz="2000">
                <a:latin typeface="SimHei" pitchFamily="49" charset="-122"/>
                <a:ea typeface="SimHei" pitchFamily="49" charset="-122"/>
              </a:rPr>
              <a:t>年</a:t>
            </a:r>
            <a:r>
              <a:rPr lang="en-US" altLang="zh-CN" sz="2000">
                <a:latin typeface="SimHei" pitchFamily="49" charset="-122"/>
                <a:ea typeface="SimHei" pitchFamily="49" charset="-122"/>
              </a:rPr>
              <a:t>4</a:t>
            </a:r>
            <a:r>
              <a:rPr lang="zh-CN" altLang="en-US" sz="2000">
                <a:latin typeface="SimHei" pitchFamily="49" charset="-122"/>
                <a:ea typeface="SimHei" pitchFamily="49" charset="-122"/>
              </a:rPr>
              <a:t>月</a:t>
            </a:r>
            <a:r>
              <a:rPr lang="en-US" altLang="zh-CN" sz="2000">
                <a:latin typeface="SimHei" pitchFamily="49" charset="-122"/>
                <a:ea typeface="SimHei" pitchFamily="49" charset="-122"/>
              </a:rPr>
              <a:t>3</a:t>
            </a:r>
            <a:r>
              <a:rPr lang="zh-CN" altLang="en-US" sz="2000">
                <a:latin typeface="SimHei" pitchFamily="49" charset="-122"/>
                <a:ea typeface="SimHei" pitchFamily="49" charset="-122"/>
              </a:rPr>
              <a:t>日</a:t>
            </a:r>
            <a:endParaRPr lang="en-US" altLang="en-US" sz="2000">
              <a:latin typeface="SimHei" pitchFamily="49" charset="-122"/>
              <a:ea typeface="SimHei" pitchFamily="49" charset="-122"/>
            </a:endParaRPr>
          </a:p>
        </p:txBody>
      </p:sp>
    </p:spTree>
  </p:cSld>
  <p:clrMapOvr>
    <a:masterClrMapping/>
  </p:clrMapOvr>
  <p:transition>
    <p:zo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defRPr/>
            </a:pPr>
            <a:r>
              <a:rPr kumimoji="0" lang="zh-CN" altLang="en-US">
                <a:solidFill>
                  <a:srgbClr val="FFFFFF"/>
                </a:solidFill>
              </a:rPr>
              <a:t>耶</a:t>
            </a:r>
            <a:r>
              <a:rPr kumimoji="0" lang="zh-CN" altLang="en-US">
                <a:solidFill>
                  <a:srgbClr val="FFFFFF"/>
                </a:solidFill>
                <a:ea typeface="华文细黑" charset="0"/>
                <a:cs typeface="华文细黑" charset="0"/>
              </a:rPr>
              <a:t>稣</a:t>
            </a:r>
            <a:r>
              <a:rPr kumimoji="0" lang="zh-CN" altLang="en-US">
                <a:solidFill>
                  <a:srgbClr val="FFFFFF"/>
                </a:solidFill>
              </a:rPr>
              <a:t>与使徒行</a:t>
            </a:r>
            <a:r>
              <a:rPr kumimoji="0" lang="zh-CN" altLang="en-US">
                <a:solidFill>
                  <a:srgbClr val="FFFFFF"/>
                </a:solidFill>
                <a:ea typeface="华文细黑" charset="0"/>
                <a:cs typeface="华文细黑" charset="0"/>
              </a:rPr>
              <a:t>传</a:t>
            </a:r>
            <a:r>
              <a:rPr kumimoji="0" lang="zh-CN" altLang="en-US">
                <a:solidFill>
                  <a:srgbClr val="FFFFFF"/>
                </a:solidFill>
              </a:rPr>
              <a:t>的年表</a:t>
            </a:r>
            <a:endParaRPr kumimoji="0" lang="en-US" altLang="zh-CN"/>
          </a:p>
        </p:txBody>
      </p:sp>
      <p:sp>
        <p:nvSpPr>
          <p:cNvPr id="68611" name="Text Box 3"/>
          <p:cNvSpPr txBox="1">
            <a:spLocks noChangeArrowheads="1"/>
          </p:cNvSpPr>
          <p:nvPr/>
        </p:nvSpPr>
        <p:spPr bwMode="auto">
          <a:xfrm>
            <a:off x="373063" y="1219200"/>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4 </a:t>
            </a:r>
            <a:r>
              <a:rPr lang="zh-CN" altLang="en-US" b="1">
                <a:latin typeface="Arial" charset="0"/>
                <a:ea typeface="ＭＳ Ｐゴシック" charset="0"/>
              </a:rPr>
              <a:t>公元</a:t>
            </a:r>
            <a:endParaRPr lang="en-US" altLang="zh-CN" b="1">
              <a:latin typeface="Arial" charset="0"/>
              <a:ea typeface="ＭＳ Ｐゴシック" charset="0"/>
            </a:endParaRPr>
          </a:p>
        </p:txBody>
      </p:sp>
      <p:sp>
        <p:nvSpPr>
          <p:cNvPr id="68612" name="Text Box 4"/>
          <p:cNvSpPr txBox="1">
            <a:spLocks noChangeArrowheads="1"/>
          </p:cNvSpPr>
          <p:nvPr/>
        </p:nvSpPr>
        <p:spPr bwMode="auto">
          <a:xfrm>
            <a:off x="1328738" y="1219200"/>
            <a:ext cx="9636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1</a:t>
            </a:r>
            <a:r>
              <a:rPr lang="zh-CN" altLang="en-US" b="1">
                <a:latin typeface="Arial" charset="0"/>
                <a:ea typeface="SimSun" charset="0"/>
                <a:cs typeface="SimSun" charset="0"/>
              </a:rPr>
              <a:t>公元</a:t>
            </a:r>
            <a:endParaRPr lang="en-US" altLang="zh-CN" b="1">
              <a:latin typeface="Arial" charset="0"/>
              <a:ea typeface="ＭＳ Ｐゴシック" charset="0"/>
            </a:endParaRPr>
          </a:p>
        </p:txBody>
      </p:sp>
      <p:sp>
        <p:nvSpPr>
          <p:cNvPr id="68613" name="Text Box 5"/>
          <p:cNvSpPr txBox="1">
            <a:spLocks noChangeArrowheads="1"/>
          </p:cNvSpPr>
          <p:nvPr/>
        </p:nvSpPr>
        <p:spPr bwMode="auto">
          <a:xfrm>
            <a:off x="2430463" y="1219200"/>
            <a:ext cx="1047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ＭＳ Ｐゴシック" charset="0"/>
              </a:rPr>
              <a:t>西元</a:t>
            </a:r>
            <a:r>
              <a:rPr lang="en-US" altLang="zh-CN" b="1">
                <a:latin typeface="Arial" charset="0"/>
                <a:ea typeface="ＭＳ Ｐゴシック" charset="0"/>
              </a:rPr>
              <a:t> 1</a:t>
            </a:r>
          </a:p>
        </p:txBody>
      </p:sp>
      <p:sp>
        <p:nvSpPr>
          <p:cNvPr id="68614" name="Text Box 6"/>
          <p:cNvSpPr txBox="1">
            <a:spLocks noChangeArrowheads="1"/>
          </p:cNvSpPr>
          <p:nvPr/>
        </p:nvSpPr>
        <p:spPr bwMode="auto">
          <a:xfrm>
            <a:off x="5264150"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29</a:t>
            </a:r>
          </a:p>
        </p:txBody>
      </p:sp>
      <p:sp>
        <p:nvSpPr>
          <p:cNvPr id="68615" name="Text Box 7"/>
          <p:cNvSpPr txBox="1">
            <a:spLocks noChangeArrowheads="1"/>
          </p:cNvSpPr>
          <p:nvPr/>
        </p:nvSpPr>
        <p:spPr bwMode="auto">
          <a:xfrm>
            <a:off x="6172200"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30</a:t>
            </a:r>
          </a:p>
        </p:txBody>
      </p:sp>
      <p:sp>
        <p:nvSpPr>
          <p:cNvPr id="68616" name="Text Box 8"/>
          <p:cNvSpPr txBox="1">
            <a:spLocks noChangeArrowheads="1"/>
          </p:cNvSpPr>
          <p:nvPr/>
        </p:nvSpPr>
        <p:spPr bwMode="auto">
          <a:xfrm>
            <a:off x="6780213"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33</a:t>
            </a:r>
          </a:p>
        </p:txBody>
      </p:sp>
      <p:sp>
        <p:nvSpPr>
          <p:cNvPr id="68617" name="Text Box 9"/>
          <p:cNvSpPr txBox="1">
            <a:spLocks noChangeArrowheads="1"/>
          </p:cNvSpPr>
          <p:nvPr/>
        </p:nvSpPr>
        <p:spPr bwMode="auto">
          <a:xfrm>
            <a:off x="8069263"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35</a:t>
            </a:r>
          </a:p>
        </p:txBody>
      </p:sp>
      <p:sp>
        <p:nvSpPr>
          <p:cNvPr id="68618" name="Text Box 10"/>
          <p:cNvSpPr txBox="1">
            <a:spLocks noChangeArrowheads="1"/>
          </p:cNvSpPr>
          <p:nvPr/>
        </p:nvSpPr>
        <p:spPr bwMode="auto">
          <a:xfrm>
            <a:off x="3681413" y="1219200"/>
            <a:ext cx="523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14</a:t>
            </a:r>
          </a:p>
        </p:txBody>
      </p:sp>
      <p:sp>
        <p:nvSpPr>
          <p:cNvPr id="68619" name="Text Box 11"/>
          <p:cNvSpPr txBox="1">
            <a:spLocks noChangeArrowheads="1"/>
          </p:cNvSpPr>
          <p:nvPr/>
        </p:nvSpPr>
        <p:spPr bwMode="auto">
          <a:xfrm>
            <a:off x="339725" y="1885950"/>
            <a:ext cx="11112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ＭＳ Ｐゴシック" charset="0"/>
              </a:rPr>
              <a:t>耶</a:t>
            </a:r>
            <a:r>
              <a:rPr lang="zh-CN" altLang="en-US" b="1">
                <a:latin typeface="Arial" charset="0"/>
                <a:ea typeface="华文细黑" charset="0"/>
                <a:cs typeface="华文细黑" charset="0"/>
              </a:rPr>
              <a:t>稣</a:t>
            </a:r>
            <a:endParaRPr lang="zh-CN" altLang="en-US" b="1">
              <a:latin typeface="Arial" charset="0"/>
              <a:ea typeface="ＭＳ Ｐゴシック" charset="0"/>
            </a:endParaRPr>
          </a:p>
          <a:p>
            <a:pPr algn="ctr" eaLnBrk="1" hangingPunct="1">
              <a:defRPr/>
            </a:pPr>
            <a:r>
              <a:rPr lang="zh-CN" altLang="en-US" b="1">
                <a:latin typeface="Arial" charset="0"/>
                <a:ea typeface="ＭＳ Ｐゴシック" charset="0"/>
              </a:rPr>
              <a:t>的出世</a:t>
            </a:r>
            <a:endParaRPr lang="en-US" altLang="zh-CN" b="1">
              <a:latin typeface="Arial" charset="0"/>
              <a:ea typeface="ＭＳ Ｐゴシック" charset="0"/>
            </a:endParaRPr>
          </a:p>
        </p:txBody>
      </p:sp>
      <p:sp>
        <p:nvSpPr>
          <p:cNvPr id="68620" name="Text Box 12"/>
          <p:cNvSpPr txBox="1">
            <a:spLocks noChangeArrowheads="1"/>
          </p:cNvSpPr>
          <p:nvPr/>
        </p:nvSpPr>
        <p:spPr bwMode="auto">
          <a:xfrm>
            <a:off x="1647825" y="1905000"/>
            <a:ext cx="1095375" cy="469900"/>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b="1"/>
              <a:t>–1 </a:t>
            </a:r>
            <a:r>
              <a:rPr lang="zh-CN" altLang="en-US" b="1"/>
              <a:t>年</a:t>
            </a:r>
            <a:r>
              <a:rPr lang="en-US" altLang="zh-CN" b="1"/>
              <a:t>–</a:t>
            </a:r>
          </a:p>
        </p:txBody>
      </p:sp>
      <p:sp>
        <p:nvSpPr>
          <p:cNvPr id="68621" name="Text Box 13"/>
          <p:cNvSpPr txBox="1">
            <a:spLocks noChangeArrowheads="1"/>
          </p:cNvSpPr>
          <p:nvPr/>
        </p:nvSpPr>
        <p:spPr bwMode="auto">
          <a:xfrm>
            <a:off x="4487863" y="1885950"/>
            <a:ext cx="2025650" cy="22955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a:ea typeface="SimSun" pitchFamily="2" charset="-122"/>
              </a:rPr>
              <a:t>该撒提庇留</a:t>
            </a:r>
          </a:p>
          <a:p>
            <a:pPr algn="ctr" eaLnBrk="1" hangingPunct="1"/>
            <a:r>
              <a:rPr lang="zh-CN" altLang="en-US" b="1">
                <a:ea typeface="SimSun" pitchFamily="2" charset="-122"/>
              </a:rPr>
              <a:t>在位第十五年</a:t>
            </a:r>
            <a:endParaRPr lang="en-US" altLang="zh-CN" b="1"/>
          </a:p>
          <a:p>
            <a:pPr algn="ctr" eaLnBrk="1" hangingPunct="1"/>
            <a:r>
              <a:rPr lang="en-US" altLang="zh-CN" b="1"/>
              <a:t>–</a:t>
            </a:r>
            <a:br>
              <a:rPr lang="en-US" altLang="zh-CN" b="1"/>
            </a:br>
            <a:r>
              <a:rPr lang="zh-CN" altLang="en-US" b="1">
                <a:ea typeface="华文细黑" charset="-122"/>
              </a:rPr>
              <a:t>约</a:t>
            </a:r>
            <a:r>
              <a:rPr lang="zh-CN" altLang="en-US" b="1"/>
              <a:t>翰</a:t>
            </a:r>
            <a:r>
              <a:rPr lang="en-US" altLang="zh-CN" b="1"/>
              <a:t> </a:t>
            </a:r>
          </a:p>
          <a:p>
            <a:pPr algn="ctr" eaLnBrk="1" hangingPunct="1"/>
            <a:r>
              <a:rPr lang="en-US" altLang="zh-CN" b="1"/>
              <a:t>&amp; </a:t>
            </a:r>
          </a:p>
          <a:p>
            <a:pPr algn="ctr" eaLnBrk="1" hangingPunct="1"/>
            <a:r>
              <a:rPr lang="zh-CN" altLang="en-US" b="1"/>
              <a:t>耶</a:t>
            </a:r>
            <a:r>
              <a:rPr lang="zh-CN" altLang="en-US" b="1">
                <a:ea typeface="华文细黑" charset="-122"/>
              </a:rPr>
              <a:t>稣</a:t>
            </a:r>
            <a:endParaRPr lang="en-US" altLang="zh-CN" b="1"/>
          </a:p>
        </p:txBody>
      </p:sp>
      <p:sp>
        <p:nvSpPr>
          <p:cNvPr id="68622" name="Text Box 14"/>
          <p:cNvSpPr txBox="1">
            <a:spLocks noChangeArrowheads="1"/>
          </p:cNvSpPr>
          <p:nvPr/>
        </p:nvSpPr>
        <p:spPr bwMode="auto">
          <a:xfrm>
            <a:off x="663257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ＭＳ Ｐゴシック" charset="0"/>
              </a:rPr>
              <a:t>耶</a:t>
            </a:r>
            <a:r>
              <a:rPr lang="zh-CN" altLang="en-US" b="1">
                <a:latin typeface="Arial" charset="0"/>
                <a:ea typeface="华文细黑" charset="0"/>
                <a:cs typeface="华文细黑" charset="0"/>
              </a:rPr>
              <a:t>稣</a:t>
            </a:r>
            <a:endParaRPr lang="zh-CN" altLang="en-US" b="1">
              <a:latin typeface="Arial" charset="0"/>
              <a:ea typeface="ＭＳ Ｐゴシック" charset="0"/>
            </a:endParaRPr>
          </a:p>
          <a:p>
            <a:pPr algn="ctr" eaLnBrk="1" hangingPunct="1">
              <a:defRPr/>
            </a:pPr>
            <a:r>
              <a:rPr lang="zh-CN" altLang="en-US" b="1">
                <a:latin typeface="Arial" charset="0"/>
                <a:ea typeface="ＭＳ Ｐゴシック" charset="0"/>
              </a:rPr>
              <a:t>的死</a:t>
            </a:r>
            <a:endParaRPr lang="en-US" altLang="zh-CN" b="1">
              <a:latin typeface="Arial" charset="0"/>
              <a:ea typeface="ＭＳ Ｐゴシック" charset="0"/>
            </a:endParaRPr>
          </a:p>
        </p:txBody>
      </p:sp>
      <p:sp>
        <p:nvSpPr>
          <p:cNvPr id="68623" name="Text Box 15"/>
          <p:cNvSpPr txBox="1">
            <a:spLocks noChangeArrowheads="1"/>
          </p:cNvSpPr>
          <p:nvPr/>
        </p:nvSpPr>
        <p:spPr bwMode="auto">
          <a:xfrm>
            <a:off x="7921625" y="1885950"/>
            <a:ext cx="8064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ＭＳ Ｐゴシック" charset="0"/>
              </a:rPr>
              <a:t>保</a:t>
            </a:r>
            <a:r>
              <a:rPr lang="zh-CN" altLang="en-US" b="1">
                <a:latin typeface="Arial" charset="0"/>
                <a:ea typeface="华文细黑" charset="0"/>
                <a:cs typeface="华文细黑" charset="0"/>
              </a:rPr>
              <a:t>罗</a:t>
            </a:r>
            <a:endParaRPr lang="zh-CN" altLang="en-US" b="1">
              <a:latin typeface="Arial" charset="0"/>
              <a:ea typeface="ＭＳ Ｐゴシック" charset="0"/>
            </a:endParaRPr>
          </a:p>
          <a:p>
            <a:pPr algn="ctr" eaLnBrk="1" hangingPunct="1">
              <a:defRPr/>
            </a:pPr>
            <a:r>
              <a:rPr lang="zh-CN" altLang="en-US" b="1">
                <a:latin typeface="Arial" charset="0"/>
                <a:ea typeface="ＭＳ Ｐゴシック" charset="0"/>
              </a:rPr>
              <a:t>相信</a:t>
            </a:r>
            <a:endParaRPr lang="en-US" altLang="zh-CN" b="1">
              <a:latin typeface="Arial" charset="0"/>
              <a:ea typeface="ＭＳ Ｐゴシック" charset="0"/>
            </a:endParaRPr>
          </a:p>
        </p:txBody>
      </p:sp>
      <p:sp>
        <p:nvSpPr>
          <p:cNvPr id="68624" name="Text Box 16"/>
          <p:cNvSpPr txBox="1">
            <a:spLocks noChangeArrowheads="1"/>
          </p:cNvSpPr>
          <p:nvPr/>
        </p:nvSpPr>
        <p:spPr bwMode="auto">
          <a:xfrm>
            <a:off x="3044825" y="1885950"/>
            <a:ext cx="1416050" cy="835025"/>
          </a:xfrm>
          <a:prstGeom prst="rect">
            <a:avLst/>
          </a:prstGeom>
          <a:noFill/>
          <a:ln w="12700" cap="sq">
            <a:solidFill>
              <a:schemeClr val="folHlink"/>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latin typeface="Arial" charset="0"/>
                <a:ea typeface="SimSun" charset="0"/>
                <a:cs typeface="SimSun" charset="0"/>
              </a:rPr>
              <a:t>该撒提</a:t>
            </a:r>
          </a:p>
          <a:p>
            <a:pPr algn="ctr" eaLnBrk="1" hangingPunct="1">
              <a:defRPr/>
            </a:pPr>
            <a:r>
              <a:rPr lang="zh-CN" altLang="en-US" b="1">
                <a:latin typeface="Arial" charset="0"/>
                <a:ea typeface="SimSun" charset="0"/>
                <a:cs typeface="SimSun" charset="0"/>
              </a:rPr>
              <a:t>庇留</a:t>
            </a:r>
            <a:r>
              <a:rPr lang="zh-CN" altLang="en-US" b="1">
                <a:latin typeface="Arial" charset="0"/>
                <a:ea typeface="ＭＳ Ｐゴシック" charset="0"/>
              </a:rPr>
              <a:t>奉王</a:t>
            </a:r>
            <a:endParaRPr lang="en-US" altLang="zh-CN" b="1">
              <a:latin typeface="Arial" charset="0"/>
              <a:ea typeface="ＭＳ Ｐゴシック" charset="0"/>
            </a:endParaRPr>
          </a:p>
        </p:txBody>
      </p:sp>
      <p:sp>
        <p:nvSpPr>
          <p:cNvPr id="68625" name="Text Box 17"/>
          <p:cNvSpPr txBox="1">
            <a:spLocks noChangeArrowheads="1"/>
          </p:cNvSpPr>
          <p:nvPr/>
        </p:nvSpPr>
        <p:spPr bwMode="auto">
          <a:xfrm>
            <a:off x="2495550" y="4191000"/>
            <a:ext cx="1352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b="1">
                <a:latin typeface="Arial" charset="0"/>
                <a:ea typeface="ＭＳ Ｐゴシック" charset="0"/>
              </a:rPr>
              <a:t>33-34 </a:t>
            </a:r>
            <a:r>
              <a:rPr lang="zh-CN" altLang="en-US" b="1">
                <a:latin typeface="Arial" charset="0"/>
                <a:ea typeface="ＭＳ Ｐゴシック" charset="0"/>
              </a:rPr>
              <a:t>年</a:t>
            </a:r>
          </a:p>
        </p:txBody>
      </p:sp>
      <p:sp>
        <p:nvSpPr>
          <p:cNvPr id="68626"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8627" name="Text Box 19"/>
          <p:cNvSpPr txBox="1">
            <a:spLocks noChangeArrowheads="1"/>
          </p:cNvSpPr>
          <p:nvPr/>
        </p:nvSpPr>
        <p:spPr bwMode="auto">
          <a:xfrm>
            <a:off x="566738" y="4648200"/>
            <a:ext cx="5148262" cy="822325"/>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a:solidFill>
                  <a:srgbClr val="FFFFFF"/>
                </a:solidFill>
              </a:rPr>
              <a:t>“</a:t>
            </a:r>
            <a:r>
              <a:rPr lang="zh-CN" altLang="en-US" b="1">
                <a:solidFill>
                  <a:srgbClr val="FFFFFF"/>
                </a:solidFill>
                <a:ea typeface="SimSun" pitchFamily="2" charset="-122"/>
              </a:rPr>
              <a:t>耶稣开头传道，年纪约有三十岁</a:t>
            </a:r>
            <a:r>
              <a:rPr lang="en-US" altLang="zh-CN">
                <a:solidFill>
                  <a:srgbClr val="FFFFFF"/>
                </a:solidFill>
              </a:rPr>
              <a:t>…</a:t>
            </a:r>
            <a:r>
              <a:rPr lang="en-US" altLang="zh-CN" b="1">
                <a:solidFill>
                  <a:srgbClr val="FFFFFF"/>
                </a:solidFill>
              </a:rPr>
              <a:t>” (</a:t>
            </a:r>
            <a:r>
              <a:rPr lang="zh-CN" altLang="en-US" b="1">
                <a:solidFill>
                  <a:srgbClr val="FFFFFF"/>
                </a:solidFill>
                <a:ea typeface="SimSun" pitchFamily="2" charset="-122"/>
              </a:rPr>
              <a:t>路加</a:t>
            </a:r>
            <a:r>
              <a:rPr lang="en-US" altLang="zh-CN"/>
              <a:t> </a:t>
            </a:r>
            <a:r>
              <a:rPr lang="en-US" altLang="zh-CN" b="1">
                <a:solidFill>
                  <a:srgbClr val="FFFFFF"/>
                </a:solidFill>
              </a:rPr>
              <a:t>3:23)</a:t>
            </a:r>
          </a:p>
        </p:txBody>
      </p:sp>
      <p:sp>
        <p:nvSpPr>
          <p:cNvPr id="68629"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zh-CN" altLang="en-US">
              <a:latin typeface="Times New Roman" pitchFamily="18" charset="0"/>
              <a:ea typeface="SimSun" pitchFamily="2" charset="-122"/>
            </a:endParaRPr>
          </a:p>
        </p:txBody>
      </p:sp>
      <p:sp>
        <p:nvSpPr>
          <p:cNvPr id="68630" name="Text Box 22"/>
          <p:cNvSpPr txBox="1">
            <a:spLocks noChangeArrowheads="1"/>
          </p:cNvSpPr>
          <p:nvPr/>
        </p:nvSpPr>
        <p:spPr bwMode="auto">
          <a:xfrm>
            <a:off x="8518525" y="41275"/>
            <a:ext cx="625475" cy="457200"/>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b="1">
                <a:solidFill>
                  <a:srgbClr val="FFFFFF"/>
                </a:solidFill>
                <a:latin typeface="Times New Roman" pitchFamily="18" charset="0"/>
                <a:ea typeface="SimSun" pitchFamily="2" charset="-122"/>
              </a:rPr>
              <a:t>39</a:t>
            </a:r>
            <a:endParaRPr lang="en-US" altLang="zh-CN">
              <a:latin typeface="Times New Roman" pitchFamily="18" charset="0"/>
              <a:ea typeface="SimSun" pitchFamily="2" charset="-122"/>
            </a:endParaRPr>
          </a:p>
        </p:txBody>
      </p:sp>
      <p:sp>
        <p:nvSpPr>
          <p:cNvPr id="68628" name="Text Box 20"/>
          <p:cNvSpPr txBox="1">
            <a:spLocks noChangeArrowheads="1"/>
          </p:cNvSpPr>
          <p:nvPr/>
        </p:nvSpPr>
        <p:spPr bwMode="auto">
          <a:xfrm>
            <a:off x="228600" y="2835275"/>
            <a:ext cx="4114800" cy="822325"/>
          </a:xfrm>
          <a:prstGeom prst="rect">
            <a:avLst/>
          </a:prstGeom>
          <a:solidFill>
            <a:srgbClr val="000099"/>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a:solidFill>
                  <a:srgbClr val="FFFFFF"/>
                </a:solidFill>
              </a:rPr>
              <a:t>“</a:t>
            </a:r>
            <a:r>
              <a:rPr lang="zh-CN" altLang="en-US" b="1">
                <a:solidFill>
                  <a:schemeClr val="bg1"/>
                </a:solidFill>
                <a:ea typeface="SimSun" pitchFamily="2" charset="-122"/>
              </a:rPr>
              <a:t>该撒提庇留在位第十五年</a:t>
            </a:r>
          </a:p>
          <a:p>
            <a:pPr algn="ctr" eaLnBrk="1" hangingPunct="1"/>
            <a:r>
              <a:rPr lang="en-US" altLang="zh-CN" b="1">
                <a:solidFill>
                  <a:schemeClr val="bg1"/>
                </a:solidFill>
                <a:ea typeface="SimSun" pitchFamily="2" charset="-122"/>
              </a:rPr>
              <a:t>…</a:t>
            </a:r>
            <a:r>
              <a:rPr lang="zh-CN" altLang="en-US" b="1">
                <a:solidFill>
                  <a:schemeClr val="bg1"/>
                </a:solidFill>
                <a:ea typeface="SimSun" pitchFamily="2" charset="-122"/>
              </a:rPr>
              <a:t>约 翰 宣 讲</a:t>
            </a:r>
            <a:r>
              <a:rPr lang="en-US" altLang="zh-CN" b="1">
                <a:solidFill>
                  <a:srgbClr val="FFFFFF"/>
                </a:solidFill>
              </a:rPr>
              <a:t>” (</a:t>
            </a:r>
            <a:r>
              <a:rPr lang="zh-CN" altLang="en-US">
                <a:solidFill>
                  <a:srgbClr val="FFFFFF"/>
                </a:solidFill>
              </a:rPr>
              <a:t>路加</a:t>
            </a:r>
            <a:r>
              <a:rPr lang="en-US" altLang="zh-CN" b="1">
                <a:solidFill>
                  <a:srgbClr val="FFFFFF"/>
                </a:solidFill>
              </a:rPr>
              <a:t> 3:1-3)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6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6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6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628"/>
                                        </p:tgtEl>
                                        <p:attrNameLst>
                                          <p:attrName>style.visibility</p:attrName>
                                        </p:attrNameLst>
                                      </p:cBhvr>
                                      <p:to>
                                        <p:strVal val="visible"/>
                                      </p:to>
                                    </p:set>
                                    <p:anim calcmode="lin" valueType="num">
                                      <p:cBhvr>
                                        <p:cTn id="27" dur="500" fill="hold"/>
                                        <p:tgtEl>
                                          <p:spTgt spid="68628"/>
                                        </p:tgtEl>
                                        <p:attrNameLst>
                                          <p:attrName>ppt_w</p:attrName>
                                        </p:attrNameLst>
                                      </p:cBhvr>
                                      <p:tavLst>
                                        <p:tav tm="0">
                                          <p:val>
                                            <p:fltVal val="0"/>
                                          </p:val>
                                        </p:tav>
                                        <p:tav tm="100000">
                                          <p:val>
                                            <p:strVal val="#ppt_w"/>
                                          </p:val>
                                        </p:tav>
                                      </p:tavLst>
                                    </p:anim>
                                    <p:anim calcmode="lin" valueType="num">
                                      <p:cBhvr>
                                        <p:cTn id="28" dur="500" fill="hold"/>
                                        <p:tgtEl>
                                          <p:spTgt spid="6862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68629"/>
                                        </p:tgtEl>
                                        <p:attrNameLst>
                                          <p:attrName>style.visibility</p:attrName>
                                        </p:attrNameLst>
                                      </p:cBhvr>
                                      <p:to>
                                        <p:strVal val="visible"/>
                                      </p:to>
                                    </p:set>
                                    <p:anim calcmode="lin" valueType="num">
                                      <p:cBhvr>
                                        <p:cTn id="33" dur="500" fill="hold"/>
                                        <p:tgtEl>
                                          <p:spTgt spid="68629"/>
                                        </p:tgtEl>
                                        <p:attrNameLst>
                                          <p:attrName>ppt_w</p:attrName>
                                        </p:attrNameLst>
                                      </p:cBhvr>
                                      <p:tavLst>
                                        <p:tav tm="0">
                                          <p:val>
                                            <p:fltVal val="0"/>
                                          </p:val>
                                        </p:tav>
                                        <p:tav tm="100000">
                                          <p:val>
                                            <p:strVal val="#ppt_w"/>
                                          </p:val>
                                        </p:tav>
                                      </p:tavLst>
                                    </p:anim>
                                    <p:anim calcmode="lin" valueType="num">
                                      <p:cBhvr>
                                        <p:cTn id="34" dur="500" fill="hold"/>
                                        <p:tgtEl>
                                          <p:spTgt spid="68629"/>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6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6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6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62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6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86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68627"/>
                                        </p:tgtEl>
                                        <p:attrNameLst>
                                          <p:attrName>style.visibility</p:attrName>
                                        </p:attrNameLst>
                                      </p:cBhvr>
                                      <p:to>
                                        <p:strVal val="visible"/>
                                      </p:to>
                                    </p:set>
                                    <p:anim calcmode="lin" valueType="num">
                                      <p:cBhvr>
                                        <p:cTn id="59" dur="500" fill="hold"/>
                                        <p:tgtEl>
                                          <p:spTgt spid="68627"/>
                                        </p:tgtEl>
                                        <p:attrNameLst>
                                          <p:attrName>ppt_w</p:attrName>
                                        </p:attrNameLst>
                                      </p:cBhvr>
                                      <p:tavLst>
                                        <p:tav tm="0">
                                          <p:val>
                                            <p:fltVal val="0"/>
                                          </p:val>
                                        </p:tav>
                                        <p:tav tm="100000">
                                          <p:val>
                                            <p:strVal val="#ppt_w"/>
                                          </p:val>
                                        </p:tav>
                                      </p:tavLst>
                                    </p:anim>
                                    <p:anim calcmode="lin" valueType="num">
                                      <p:cBhvr>
                                        <p:cTn id="60" dur="500" fill="hold"/>
                                        <p:tgtEl>
                                          <p:spTgt spid="68627"/>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nodeType="clickEffect">
                                  <p:stCondLst>
                                    <p:cond delay="0"/>
                                  </p:stCondLst>
                                  <p:childTnLst>
                                    <p:set>
                                      <p:cBhvr>
                                        <p:cTn id="64" dur="1" fill="hold">
                                          <p:stCondLst>
                                            <p:cond delay="0"/>
                                          </p:stCondLst>
                                        </p:cTn>
                                        <p:tgtEl>
                                          <p:spTgt spid="68626"/>
                                        </p:tgtEl>
                                        <p:attrNameLst>
                                          <p:attrName>style.visibility</p:attrName>
                                        </p:attrNameLst>
                                      </p:cBhvr>
                                      <p:to>
                                        <p:strVal val="visible"/>
                                      </p:to>
                                    </p:set>
                                    <p:anim calcmode="lin" valueType="num">
                                      <p:cBhvr>
                                        <p:cTn id="65" dur="500" fill="hold"/>
                                        <p:tgtEl>
                                          <p:spTgt spid="68626"/>
                                        </p:tgtEl>
                                        <p:attrNameLst>
                                          <p:attrName>ppt_w</p:attrName>
                                        </p:attrNameLst>
                                      </p:cBhvr>
                                      <p:tavLst>
                                        <p:tav tm="0">
                                          <p:val>
                                            <p:fltVal val="0"/>
                                          </p:val>
                                        </p:tav>
                                        <p:tav tm="100000">
                                          <p:val>
                                            <p:strVal val="#ppt_w"/>
                                          </p:val>
                                        </p:tav>
                                      </p:tavLst>
                                    </p:anim>
                                    <p:anim calcmode="lin" valueType="num">
                                      <p:cBhvr>
                                        <p:cTn id="66" dur="500" fill="hold"/>
                                        <p:tgtEl>
                                          <p:spTgt spid="68626"/>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862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p:bldP spid="68612" grpId="0"/>
      <p:bldP spid="68613" grpId="0"/>
      <p:bldP spid="68614" grpId="0"/>
      <p:bldP spid="68615" grpId="0"/>
      <p:bldP spid="68616" grpId="0"/>
      <p:bldP spid="68617" grpId="0"/>
      <p:bldP spid="68618" grpId="0"/>
      <p:bldP spid="68619" grpId="0" animBg="1"/>
      <p:bldP spid="68620" grpId="0" animBg="1"/>
      <p:bldP spid="68621" grpId="0" animBg="1"/>
      <p:bldP spid="68622" grpId="0" animBg="1"/>
      <p:bldP spid="68623" grpId="0" animBg="1"/>
      <p:bldP spid="68624" grpId="0" animBg="1"/>
      <p:bldP spid="68625" grpId="0"/>
      <p:bldP spid="68627" grpId="0" animBg="1"/>
      <p:bldP spid="68629" grpId="0" animBg="1"/>
      <p:bldP spid="6862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0" y="35052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07" name="Line 3"/>
          <p:cNvSpPr>
            <a:spLocks noChangeShapeType="1"/>
          </p:cNvSpPr>
          <p:nvPr/>
        </p:nvSpPr>
        <p:spPr bwMode="auto">
          <a:xfrm>
            <a:off x="22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08" name="Line 4"/>
          <p:cNvSpPr>
            <a:spLocks noChangeShapeType="1"/>
          </p:cNvSpPr>
          <p:nvPr/>
        </p:nvSpPr>
        <p:spPr bwMode="auto">
          <a:xfrm>
            <a:off x="53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09" name="Line 5"/>
          <p:cNvSpPr>
            <a:spLocks noChangeShapeType="1"/>
          </p:cNvSpPr>
          <p:nvPr/>
        </p:nvSpPr>
        <p:spPr bwMode="auto">
          <a:xfrm>
            <a:off x="83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0" name="Line 6"/>
          <p:cNvSpPr>
            <a:spLocks noChangeShapeType="1"/>
          </p:cNvSpPr>
          <p:nvPr/>
        </p:nvSpPr>
        <p:spPr bwMode="auto">
          <a:xfrm>
            <a:off x="114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1" name="Line 7"/>
          <p:cNvSpPr>
            <a:spLocks noChangeShapeType="1"/>
          </p:cNvSpPr>
          <p:nvPr/>
        </p:nvSpPr>
        <p:spPr bwMode="auto">
          <a:xfrm>
            <a:off x="1447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2" name="Line 8"/>
          <p:cNvSpPr>
            <a:spLocks noChangeShapeType="1"/>
          </p:cNvSpPr>
          <p:nvPr/>
        </p:nvSpPr>
        <p:spPr bwMode="auto">
          <a:xfrm>
            <a:off x="1752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3" name="Line 9"/>
          <p:cNvSpPr>
            <a:spLocks noChangeShapeType="1"/>
          </p:cNvSpPr>
          <p:nvPr/>
        </p:nvSpPr>
        <p:spPr bwMode="auto">
          <a:xfrm>
            <a:off x="2057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4" name="Line 10"/>
          <p:cNvSpPr>
            <a:spLocks noChangeShapeType="1"/>
          </p:cNvSpPr>
          <p:nvPr/>
        </p:nvSpPr>
        <p:spPr bwMode="auto">
          <a:xfrm>
            <a:off x="2362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5" name="Line 11"/>
          <p:cNvSpPr>
            <a:spLocks noChangeShapeType="1"/>
          </p:cNvSpPr>
          <p:nvPr/>
        </p:nvSpPr>
        <p:spPr bwMode="auto">
          <a:xfrm>
            <a:off x="2667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6" name="Line 12"/>
          <p:cNvSpPr>
            <a:spLocks noChangeShapeType="1"/>
          </p:cNvSpPr>
          <p:nvPr/>
        </p:nvSpPr>
        <p:spPr bwMode="auto">
          <a:xfrm>
            <a:off x="2971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7" name="Line 13"/>
          <p:cNvSpPr>
            <a:spLocks noChangeShapeType="1"/>
          </p:cNvSpPr>
          <p:nvPr/>
        </p:nvSpPr>
        <p:spPr bwMode="auto">
          <a:xfrm>
            <a:off x="3886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8" name="Line 14"/>
          <p:cNvSpPr>
            <a:spLocks noChangeShapeType="1"/>
          </p:cNvSpPr>
          <p:nvPr/>
        </p:nvSpPr>
        <p:spPr bwMode="auto">
          <a:xfrm>
            <a:off x="3276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19" name="Line 15"/>
          <p:cNvSpPr>
            <a:spLocks noChangeShapeType="1"/>
          </p:cNvSpPr>
          <p:nvPr/>
        </p:nvSpPr>
        <p:spPr bwMode="auto">
          <a:xfrm>
            <a:off x="3581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0" name="Line 16"/>
          <p:cNvSpPr>
            <a:spLocks noChangeShapeType="1"/>
          </p:cNvSpPr>
          <p:nvPr/>
        </p:nvSpPr>
        <p:spPr bwMode="auto">
          <a:xfrm>
            <a:off x="4191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1" name="Line 17"/>
          <p:cNvSpPr>
            <a:spLocks noChangeShapeType="1"/>
          </p:cNvSpPr>
          <p:nvPr/>
        </p:nvSpPr>
        <p:spPr bwMode="auto">
          <a:xfrm>
            <a:off x="4495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2" name="Line 18"/>
          <p:cNvSpPr>
            <a:spLocks noChangeShapeType="1"/>
          </p:cNvSpPr>
          <p:nvPr/>
        </p:nvSpPr>
        <p:spPr bwMode="auto">
          <a:xfrm>
            <a:off x="4800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3" name="Line 19"/>
          <p:cNvSpPr>
            <a:spLocks noChangeShapeType="1"/>
          </p:cNvSpPr>
          <p:nvPr/>
        </p:nvSpPr>
        <p:spPr bwMode="auto">
          <a:xfrm>
            <a:off x="5105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4" name="Line 20"/>
          <p:cNvSpPr>
            <a:spLocks noChangeShapeType="1"/>
          </p:cNvSpPr>
          <p:nvPr/>
        </p:nvSpPr>
        <p:spPr bwMode="auto">
          <a:xfrm>
            <a:off x="5410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5" name="Line 21"/>
          <p:cNvSpPr>
            <a:spLocks noChangeShapeType="1"/>
          </p:cNvSpPr>
          <p:nvPr/>
        </p:nvSpPr>
        <p:spPr bwMode="auto">
          <a:xfrm>
            <a:off x="5715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6" name="Line 22"/>
          <p:cNvSpPr>
            <a:spLocks noChangeShapeType="1"/>
          </p:cNvSpPr>
          <p:nvPr/>
        </p:nvSpPr>
        <p:spPr bwMode="auto">
          <a:xfrm>
            <a:off x="6019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7" name="Line 23"/>
          <p:cNvSpPr>
            <a:spLocks noChangeShapeType="1"/>
          </p:cNvSpPr>
          <p:nvPr/>
        </p:nvSpPr>
        <p:spPr bwMode="auto">
          <a:xfrm>
            <a:off x="6324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8" name="Line 24"/>
          <p:cNvSpPr>
            <a:spLocks noChangeShapeType="1"/>
          </p:cNvSpPr>
          <p:nvPr/>
        </p:nvSpPr>
        <p:spPr bwMode="auto">
          <a:xfrm>
            <a:off x="6629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29" name="Line 25"/>
          <p:cNvSpPr>
            <a:spLocks noChangeShapeType="1"/>
          </p:cNvSpPr>
          <p:nvPr/>
        </p:nvSpPr>
        <p:spPr bwMode="auto">
          <a:xfrm>
            <a:off x="6934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0" name="Line 26"/>
          <p:cNvSpPr>
            <a:spLocks noChangeShapeType="1"/>
          </p:cNvSpPr>
          <p:nvPr/>
        </p:nvSpPr>
        <p:spPr bwMode="auto">
          <a:xfrm>
            <a:off x="7239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1" name="Line 27"/>
          <p:cNvSpPr>
            <a:spLocks noChangeShapeType="1"/>
          </p:cNvSpPr>
          <p:nvPr/>
        </p:nvSpPr>
        <p:spPr bwMode="auto">
          <a:xfrm>
            <a:off x="7543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2" name="Line 28"/>
          <p:cNvSpPr>
            <a:spLocks noChangeShapeType="1"/>
          </p:cNvSpPr>
          <p:nvPr/>
        </p:nvSpPr>
        <p:spPr bwMode="auto">
          <a:xfrm>
            <a:off x="7848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3" name="Line 29"/>
          <p:cNvSpPr>
            <a:spLocks noChangeShapeType="1"/>
          </p:cNvSpPr>
          <p:nvPr/>
        </p:nvSpPr>
        <p:spPr bwMode="auto">
          <a:xfrm>
            <a:off x="81534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4" name="Line 30"/>
          <p:cNvSpPr>
            <a:spLocks noChangeShapeType="1"/>
          </p:cNvSpPr>
          <p:nvPr/>
        </p:nvSpPr>
        <p:spPr bwMode="auto">
          <a:xfrm>
            <a:off x="84582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5" name="Line 31"/>
          <p:cNvSpPr>
            <a:spLocks noChangeShapeType="1"/>
          </p:cNvSpPr>
          <p:nvPr/>
        </p:nvSpPr>
        <p:spPr bwMode="auto">
          <a:xfrm>
            <a:off x="87630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6" name="Line 32"/>
          <p:cNvSpPr>
            <a:spLocks noChangeShapeType="1"/>
          </p:cNvSpPr>
          <p:nvPr/>
        </p:nvSpPr>
        <p:spPr bwMode="auto">
          <a:xfrm>
            <a:off x="89916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7" name="Text Box 33"/>
          <p:cNvSpPr txBox="1">
            <a:spLocks noChangeArrowheads="1"/>
          </p:cNvSpPr>
          <p:nvPr/>
        </p:nvSpPr>
        <p:spPr bwMode="auto">
          <a:xfrm>
            <a:off x="0" y="3886200"/>
            <a:ext cx="9372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1200" b="1">
                <a:latin typeface="Times New Roman" pitchFamily="18" charset="0"/>
                <a:ea typeface="SimSun" pitchFamily="2" charset="-122"/>
              </a:rPr>
              <a:t>  </a:t>
            </a:r>
            <a:r>
              <a:rPr lang="en-US" altLang="zh-CN" sz="1200" b="1">
                <a:latin typeface="Times New Roman" pitchFamily="18" charset="0"/>
                <a:ea typeface="SimSun" pitchFamily="2" charset="-122"/>
              </a:rPr>
              <a:t>4       3     2      1      </a:t>
            </a:r>
            <a:r>
              <a:rPr lang="en-US" altLang="zh-CN" sz="1200" b="1">
                <a:solidFill>
                  <a:srgbClr val="000099"/>
                </a:solidFill>
                <a:latin typeface="Times New Roman" pitchFamily="18" charset="0"/>
                <a:ea typeface="SimSun" pitchFamily="2" charset="-122"/>
              </a:rPr>
              <a:t>1     2      3       4      5      6      7      8    …………………………………………………………………………26   27    28   29</a:t>
            </a:r>
          </a:p>
        </p:txBody>
      </p:sp>
      <p:sp>
        <p:nvSpPr>
          <p:cNvPr id="72738" name="Line 34"/>
          <p:cNvSpPr>
            <a:spLocks noChangeShapeType="1"/>
          </p:cNvSpPr>
          <p:nvPr/>
        </p:nvSpPr>
        <p:spPr bwMode="auto">
          <a:xfrm flipH="1">
            <a:off x="166688" y="3124200"/>
            <a:ext cx="9763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39" name="Line 35"/>
          <p:cNvSpPr>
            <a:spLocks noChangeShapeType="1"/>
          </p:cNvSpPr>
          <p:nvPr/>
        </p:nvSpPr>
        <p:spPr bwMode="auto">
          <a:xfrm>
            <a:off x="1143000" y="2895600"/>
            <a:ext cx="304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40" name="Line 36"/>
          <p:cNvSpPr>
            <a:spLocks noChangeShapeType="1"/>
          </p:cNvSpPr>
          <p:nvPr/>
        </p:nvSpPr>
        <p:spPr bwMode="auto">
          <a:xfrm flipH="1" flipV="1">
            <a:off x="1371600" y="3124200"/>
            <a:ext cx="7772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72741" name="Text Box 37"/>
          <p:cNvSpPr txBox="1">
            <a:spLocks noChangeArrowheads="1"/>
          </p:cNvSpPr>
          <p:nvPr/>
        </p:nvSpPr>
        <p:spPr bwMode="auto">
          <a:xfrm>
            <a:off x="0" y="26670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a:latin typeface="Times New Roman" charset="0"/>
                <a:ea typeface="SimSun" charset="0"/>
                <a:cs typeface="SimSun" charset="0"/>
              </a:rPr>
              <a:t>  </a:t>
            </a:r>
            <a:r>
              <a:rPr lang="en-US" altLang="zh-CN">
                <a:latin typeface="Times New Roman" charset="0"/>
                <a:ea typeface="SimSun" charset="0"/>
                <a:cs typeface="SimSun" charset="0"/>
              </a:rPr>
              <a:t>3 </a:t>
            </a:r>
            <a:r>
              <a:rPr lang="zh-CN" altLang="en-US">
                <a:latin typeface="Times New Roman" charset="0"/>
                <a:ea typeface="SimSun" charset="0"/>
                <a:cs typeface="SimSun" charset="0"/>
              </a:rPr>
              <a:t>年</a:t>
            </a:r>
            <a:endParaRPr lang="en-US" altLang="zh-CN">
              <a:latin typeface="Times New Roman" charset="0"/>
              <a:ea typeface="SimSun" charset="0"/>
              <a:cs typeface="SimSun" charset="0"/>
            </a:endParaRPr>
          </a:p>
        </p:txBody>
      </p:sp>
      <p:sp>
        <p:nvSpPr>
          <p:cNvPr id="72742" name="Text Box 38"/>
          <p:cNvSpPr txBox="1">
            <a:spLocks noChangeArrowheads="1"/>
          </p:cNvSpPr>
          <p:nvPr/>
        </p:nvSpPr>
        <p:spPr bwMode="auto">
          <a:xfrm>
            <a:off x="1066800" y="2286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ltLang="zh-CN" sz="2000">
                <a:latin typeface="Times New Roman" charset="0"/>
                <a:ea typeface="SimSun" charset="0"/>
                <a:cs typeface="SimSun" charset="0"/>
              </a:rPr>
              <a:t>1</a:t>
            </a:r>
            <a:r>
              <a:rPr lang="zh-CN" altLang="en-US">
                <a:latin typeface="Arial" charset="0"/>
                <a:ea typeface="SimSun" charset="0"/>
                <a:cs typeface="SimSun" charset="0"/>
              </a:rPr>
              <a:t>年</a:t>
            </a:r>
            <a:endParaRPr lang="en-US" altLang="zh-CN" sz="2000">
              <a:latin typeface="Times New Roman" charset="0"/>
              <a:ea typeface="SimSun" charset="0"/>
              <a:cs typeface="SimSun" charset="0"/>
            </a:endParaRPr>
          </a:p>
        </p:txBody>
      </p:sp>
      <p:sp>
        <p:nvSpPr>
          <p:cNvPr id="72743" name="Text Box 39"/>
          <p:cNvSpPr txBox="1">
            <a:spLocks noChangeArrowheads="1"/>
          </p:cNvSpPr>
          <p:nvPr/>
        </p:nvSpPr>
        <p:spPr bwMode="auto">
          <a:xfrm>
            <a:off x="1447800" y="2590800"/>
            <a:ext cx="75930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endParaRPr lang="zh-CN" altLang="en-US">
              <a:latin typeface="Times New Roman" pitchFamily="18" charset="0"/>
              <a:ea typeface="SimSun" pitchFamily="2" charset="-122"/>
            </a:endParaRPr>
          </a:p>
        </p:txBody>
      </p:sp>
      <p:sp>
        <p:nvSpPr>
          <p:cNvPr id="72744" name="Text Box 40"/>
          <p:cNvSpPr txBox="1">
            <a:spLocks noChangeArrowheads="1"/>
          </p:cNvSpPr>
          <p:nvPr/>
        </p:nvSpPr>
        <p:spPr bwMode="auto">
          <a:xfrm>
            <a:off x="1447800" y="2590800"/>
            <a:ext cx="76342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ltLang="zh-CN">
                <a:latin typeface="Times New Roman" charset="0"/>
                <a:ea typeface="SimSun" charset="0"/>
                <a:cs typeface="SimSun" charset="0"/>
              </a:rPr>
              <a:t>28 / 29 </a:t>
            </a:r>
            <a:r>
              <a:rPr lang="zh-CN" altLang="en-US">
                <a:latin typeface="Arial" charset="0"/>
                <a:ea typeface="SimSun" charset="0"/>
                <a:cs typeface="SimSun" charset="0"/>
              </a:rPr>
              <a:t>年</a:t>
            </a:r>
            <a:endParaRPr lang="en-US" altLang="zh-CN">
              <a:latin typeface="Times New Roman" charset="0"/>
              <a:ea typeface="SimSun" charset="0"/>
              <a:cs typeface="SimSun" charset="0"/>
            </a:endParaRPr>
          </a:p>
        </p:txBody>
      </p:sp>
      <p:sp>
        <p:nvSpPr>
          <p:cNvPr id="72745" name="Text Box 41"/>
          <p:cNvSpPr txBox="1">
            <a:spLocks noChangeArrowheads="1"/>
          </p:cNvSpPr>
          <p:nvPr/>
        </p:nvSpPr>
        <p:spPr bwMode="auto">
          <a:xfrm>
            <a:off x="0" y="4191000"/>
            <a:ext cx="3733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ltLang="zh-CN">
                <a:latin typeface="Times New Roman" charset="0"/>
                <a:ea typeface="SimSun" charset="0"/>
                <a:cs typeface="SimSun" charset="0"/>
              </a:rPr>
              <a:t>BC	      </a:t>
            </a:r>
            <a:r>
              <a:rPr lang="en-US" altLang="zh-CN">
                <a:solidFill>
                  <a:srgbClr val="000099"/>
                </a:solidFill>
                <a:latin typeface="Times New Roman" charset="0"/>
                <a:ea typeface="SimSun" charset="0"/>
                <a:cs typeface="SimSun" charset="0"/>
              </a:rPr>
              <a:t>AD</a:t>
            </a:r>
            <a:r>
              <a:rPr lang="en-US" altLang="zh-CN">
                <a:latin typeface="Times New Roman" charset="0"/>
                <a:ea typeface="SimSun" charset="0"/>
                <a:cs typeface="SimSun" charset="0"/>
              </a:rPr>
              <a:t>	</a:t>
            </a:r>
          </a:p>
        </p:txBody>
      </p:sp>
      <p:sp>
        <p:nvSpPr>
          <p:cNvPr id="72746" name="Text Box 42"/>
          <p:cNvSpPr txBox="1">
            <a:spLocks noChangeArrowheads="1"/>
          </p:cNvSpPr>
          <p:nvPr/>
        </p:nvSpPr>
        <p:spPr bwMode="auto">
          <a:xfrm>
            <a:off x="1447800" y="838200"/>
            <a:ext cx="6553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endParaRPr lang="zh-CN" altLang="en-US">
              <a:latin typeface="Times New Roman" pitchFamily="18" charset="0"/>
              <a:ea typeface="SimSun" pitchFamily="2" charset="-122"/>
            </a:endParaRPr>
          </a:p>
        </p:txBody>
      </p:sp>
      <p:sp>
        <p:nvSpPr>
          <p:cNvPr id="72747" name="Text Box 43"/>
          <p:cNvSpPr txBox="1">
            <a:spLocks noChangeArrowheads="1"/>
          </p:cNvSpPr>
          <p:nvPr/>
        </p:nvSpPr>
        <p:spPr bwMode="auto">
          <a:xfrm>
            <a:off x="1295400" y="4800600"/>
            <a:ext cx="6629400" cy="1004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ltLang="zh-CN">
                <a:latin typeface="Times New Roman" charset="0"/>
                <a:ea typeface="SimSun" charset="0"/>
                <a:cs typeface="SimSun" charset="0"/>
              </a:rPr>
              <a:t>3 + 1 + 28 = 32 </a:t>
            </a:r>
            <a:r>
              <a:rPr lang="zh-CN" altLang="en-US">
                <a:latin typeface="Arial" charset="0"/>
                <a:ea typeface="SimSun" charset="0"/>
                <a:cs typeface="SimSun" charset="0"/>
              </a:rPr>
              <a:t>年</a:t>
            </a:r>
            <a:r>
              <a:rPr lang="en-US" altLang="zh-CN">
                <a:latin typeface="Times New Roman" charset="0"/>
                <a:ea typeface="SimSun" charset="0"/>
                <a:cs typeface="SimSun" charset="0"/>
              </a:rPr>
              <a:t> (</a:t>
            </a:r>
            <a:r>
              <a:rPr lang="zh-CN" altLang="en-US">
                <a:latin typeface="Times New Roman" charset="0"/>
                <a:ea typeface="SimSun" charset="0"/>
                <a:cs typeface="SimSun" charset="0"/>
              </a:rPr>
              <a:t>不计算</a:t>
            </a:r>
            <a:r>
              <a:rPr lang="en-US" altLang="zh-CN">
                <a:latin typeface="Times New Roman" charset="0"/>
                <a:ea typeface="SimSun" charset="0"/>
                <a:cs typeface="SimSun" charset="0"/>
              </a:rPr>
              <a:t> AD 29)</a:t>
            </a:r>
          </a:p>
          <a:p>
            <a:pPr eaLnBrk="1" hangingPunct="1">
              <a:spcBef>
                <a:spcPct val="50000"/>
              </a:spcBef>
              <a:defRPr/>
            </a:pPr>
            <a:r>
              <a:rPr lang="en-US" altLang="zh-CN">
                <a:latin typeface="Times New Roman" charset="0"/>
                <a:ea typeface="SimSun" charset="0"/>
                <a:cs typeface="SimSun" charset="0"/>
              </a:rPr>
              <a:t>3 + 1 + 29 = 33 </a:t>
            </a:r>
            <a:r>
              <a:rPr lang="zh-CN" altLang="en-US">
                <a:latin typeface="Arial" charset="0"/>
                <a:ea typeface="SimSun" charset="0"/>
                <a:cs typeface="SimSun" charset="0"/>
              </a:rPr>
              <a:t>年 </a:t>
            </a:r>
            <a:r>
              <a:rPr lang="en-US" altLang="zh-CN">
                <a:latin typeface="Times New Roman" charset="0"/>
                <a:ea typeface="SimSun" charset="0"/>
                <a:cs typeface="SimSun" charset="0"/>
              </a:rPr>
              <a:t>(</a:t>
            </a:r>
            <a:r>
              <a:rPr lang="zh-CN" altLang="en-US">
                <a:latin typeface="Times New Roman" charset="0"/>
                <a:ea typeface="SimSun" charset="0"/>
                <a:cs typeface="SimSun" charset="0"/>
              </a:rPr>
              <a:t>计算</a:t>
            </a:r>
            <a:r>
              <a:rPr lang="en-US" altLang="zh-CN">
                <a:latin typeface="Times New Roman" charset="0"/>
                <a:ea typeface="SimSun" charset="0"/>
                <a:cs typeface="SimSun" charset="0"/>
              </a:rPr>
              <a:t> AD 29)</a:t>
            </a:r>
          </a:p>
        </p:txBody>
      </p:sp>
      <p:sp>
        <p:nvSpPr>
          <p:cNvPr id="72748" name="Rectangle 44"/>
          <p:cNvSpPr>
            <a:spLocks noGrp="1" noChangeArrowheads="1"/>
          </p:cNvSpPr>
          <p:nvPr>
            <p:ph type="title" idx="4294967295"/>
          </p:nvPr>
        </p:nvSpPr>
        <p:spPr>
          <a:xfrm>
            <a:off x="1150938" y="617538"/>
            <a:ext cx="7793037" cy="914400"/>
          </a:xfrm>
        </p:spPr>
        <p:txBody>
          <a:bodyPr/>
          <a:lstStyle/>
          <a:p>
            <a:pPr eaLnBrk="1" hangingPunct="1">
              <a:defRPr/>
            </a:pPr>
            <a:r>
              <a:rPr lang="zh-CN" altLang="en-US" sz="4000" b="1">
                <a:solidFill>
                  <a:schemeClr val="tx1"/>
                </a:solidFill>
                <a:ea typeface="SimSun" charset="0"/>
                <a:cs typeface="SimSun" charset="0"/>
              </a:rPr>
              <a:t>耶稣开始事奉的岁数</a:t>
            </a:r>
            <a:endParaRPr lang="en-US" altLang="zh-CN" sz="2400">
              <a:solidFill>
                <a:schemeClr val="tx1"/>
              </a:solidFill>
              <a:ea typeface="SimSun" charset="0"/>
              <a:cs typeface="SimSun" charset="0"/>
            </a:endParaRPr>
          </a:p>
        </p:txBody>
      </p:sp>
      <p:sp>
        <p:nvSpPr>
          <p:cNvPr id="72749" name="Text Box 45"/>
          <p:cNvSpPr txBox="1">
            <a:spLocks noChangeArrowheads="1"/>
          </p:cNvSpPr>
          <p:nvPr/>
        </p:nvSpPr>
        <p:spPr bwMode="auto">
          <a:xfrm>
            <a:off x="0" y="6373813"/>
            <a:ext cx="89900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en-US" altLang="zh-CN" sz="2000" i="1">
                <a:latin typeface="Times New Roman" charset="0"/>
                <a:ea typeface="SimSun" charset="0"/>
                <a:cs typeface="SimSun" charset="0"/>
              </a:rPr>
              <a:t>Adapted from Michele Ang (NT Survey student, SBC, 2006)</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56324" name="Rectangle 4"/>
          <p:cNvSpPr>
            <a:spLocks noChangeArrowheads="1"/>
          </p:cNvSpPr>
          <p:nvPr/>
        </p:nvSpPr>
        <p:spPr bwMode="auto">
          <a:xfrm>
            <a:off x="2514600" y="685800"/>
            <a:ext cx="3890963" cy="9953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zh-TW" altLang="en-US" sz="3600" b="1" dirty="0">
                <a:solidFill>
                  <a:srgbClr val="FFFF00"/>
                </a:solidFill>
                <a:latin typeface="KaiTi" pitchFamily="49" charset="-122"/>
                <a:ea typeface="KaiTi" pitchFamily="49" charset="-122"/>
                <a:cs typeface="楷体" charset="0"/>
              </a:rPr>
              <a:t>亚</a:t>
            </a:r>
            <a:r>
              <a:rPr lang="zh-CN" altLang="en-US" sz="3600" b="1" dirty="0">
                <a:solidFill>
                  <a:srgbClr val="FFFF00"/>
                </a:solidFill>
                <a:latin typeface="KaiTi" pitchFamily="49" charset="-122"/>
                <a:ea typeface="KaiTi" pitchFamily="49" charset="-122"/>
                <a:cs typeface="楷体" charset="0"/>
              </a:rPr>
              <a:t>伯拉罕</a:t>
            </a:r>
          </a:p>
          <a:p>
            <a:pPr algn="ctr">
              <a:lnSpc>
                <a:spcPct val="80000"/>
              </a:lnSpc>
              <a:defRPr/>
            </a:pPr>
            <a:r>
              <a:rPr lang="zh-CN" altLang="en-US" sz="3600" b="1" dirty="0">
                <a:solidFill>
                  <a:srgbClr val="FFFF00"/>
                </a:solidFill>
                <a:latin typeface="KaiTi" pitchFamily="49" charset="-122"/>
                <a:ea typeface="KaiTi" pitchFamily="49" charset="-122"/>
                <a:cs typeface="楷体" charset="0"/>
              </a:rPr>
              <a:t>立约</a:t>
            </a:r>
          </a:p>
        </p:txBody>
      </p:sp>
      <p:sp>
        <p:nvSpPr>
          <p:cNvPr id="56325" name="Rectangle 5"/>
          <p:cNvSpPr>
            <a:spLocks noChangeArrowheads="1"/>
          </p:cNvSpPr>
          <p:nvPr/>
        </p:nvSpPr>
        <p:spPr bwMode="auto">
          <a:xfrm>
            <a:off x="650875" y="681038"/>
            <a:ext cx="2265363"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zh-CN" altLang="en-US" b="1" dirty="0">
                <a:solidFill>
                  <a:srgbClr val="FFFF00"/>
                </a:solidFill>
                <a:latin typeface="KaiTi" pitchFamily="49" charset="-122"/>
                <a:ea typeface="KaiTi" pitchFamily="49" charset="-122"/>
                <a:cs typeface="楷体" pitchFamily="2" charset="-122"/>
              </a:rPr>
              <a:t>神</a:t>
            </a:r>
            <a:r>
              <a:rPr lang="en-US" dirty="0">
                <a:solidFill>
                  <a:srgbClr val="FFFF00"/>
                </a:solidFill>
                <a:latin typeface="KaiTi" pitchFamily="49" charset="-122"/>
                <a:ea typeface="KaiTi" pitchFamily="49" charset="-122"/>
                <a:cs typeface="ＭＳ Ｐゴシック" charset="-128"/>
              </a:rPr>
              <a:t>呼召</a:t>
            </a:r>
          </a:p>
          <a:p>
            <a:pPr algn="r">
              <a:defRPr/>
            </a:pPr>
            <a:r>
              <a:rPr lang="zh-TW" altLang="en-US" b="1" dirty="0">
                <a:solidFill>
                  <a:srgbClr val="FFFF00"/>
                </a:solidFill>
                <a:latin typeface="KaiTi" pitchFamily="49" charset="-122"/>
                <a:ea typeface="KaiTi" pitchFamily="49" charset="-122"/>
                <a:cs typeface="楷体" pitchFamily="2" charset="-122"/>
              </a:rPr>
              <a:t>亚</a:t>
            </a:r>
            <a:r>
              <a:rPr lang="zh-CN" altLang="en-US" b="1" dirty="0">
                <a:solidFill>
                  <a:srgbClr val="FFFF00"/>
                </a:solidFill>
                <a:latin typeface="KaiTi" pitchFamily="49" charset="-122"/>
                <a:ea typeface="KaiTi" pitchFamily="49" charset="-122"/>
                <a:cs typeface="楷体" pitchFamily="2" charset="-122"/>
              </a:rPr>
              <a:t>伯拉罕</a:t>
            </a:r>
          </a:p>
          <a:p>
            <a:pPr algn="r">
              <a:defRPr/>
            </a:pPr>
            <a:r>
              <a:rPr lang="zh-CN" altLang="en-US" b="1" dirty="0">
                <a:solidFill>
                  <a:srgbClr val="FD2558"/>
                </a:solidFill>
                <a:latin typeface="楷体" pitchFamily="2" charset="-122"/>
                <a:ea typeface="楷体" pitchFamily="2" charset="-122"/>
                <a:cs typeface="楷体" pitchFamily="2" charset="-122"/>
              </a:rPr>
              <a:t>    </a:t>
            </a:r>
            <a:r>
              <a:rPr lang="zh-TW" altLang="en-US" b="1" dirty="0">
                <a:solidFill>
                  <a:srgbClr val="FFFFFF"/>
                </a:solidFill>
                <a:latin typeface="楷体" pitchFamily="2" charset="-122"/>
                <a:ea typeface="楷体" pitchFamily="2" charset="-122"/>
                <a:cs typeface="楷体" pitchFamily="2" charset="-122"/>
              </a:rPr>
              <a:t>创</a:t>
            </a:r>
            <a:r>
              <a:rPr lang="zh-CN" altLang="en-US" b="1" dirty="0">
                <a:solidFill>
                  <a:srgbClr val="FFFFFF"/>
                </a:solidFill>
                <a:latin typeface="KaiTi" pitchFamily="49" charset="-122"/>
                <a:ea typeface="KaiTi" pitchFamily="49" charset="-122"/>
                <a:cs typeface="楷体" pitchFamily="2" charset="-122"/>
              </a:rPr>
              <a:t> </a:t>
            </a:r>
            <a:r>
              <a:rPr lang="en-US" altLang="zh-CN" b="1" dirty="0">
                <a:solidFill>
                  <a:srgbClr val="FFFFFF"/>
                </a:solidFill>
                <a:latin typeface="KaiTi" pitchFamily="49" charset="-122"/>
                <a:ea typeface="KaiTi" pitchFamily="49" charset="-122"/>
                <a:cs typeface="楷体" pitchFamily="2" charset="-122"/>
              </a:rPr>
              <a:t>12:1-3</a:t>
            </a:r>
          </a:p>
        </p:txBody>
      </p:sp>
      <p:sp>
        <p:nvSpPr>
          <p:cNvPr id="56326" name="Rectangle 6"/>
          <p:cNvSpPr>
            <a:spLocks noChangeArrowheads="1"/>
          </p:cNvSpPr>
          <p:nvPr/>
        </p:nvSpPr>
        <p:spPr bwMode="auto">
          <a:xfrm>
            <a:off x="1219200" y="3581400"/>
            <a:ext cx="874713"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zh-CN" altLang="en-US" b="1" dirty="0">
                <a:solidFill>
                  <a:srgbClr val="00FF00"/>
                </a:solidFill>
                <a:latin typeface="楷体" charset="0"/>
                <a:ea typeface="楷体" charset="0"/>
                <a:cs typeface="楷体" charset="0"/>
              </a:rPr>
              <a:t>土地</a:t>
            </a:r>
          </a:p>
        </p:txBody>
      </p:sp>
      <p:sp>
        <p:nvSpPr>
          <p:cNvPr id="56327" name="Rectangle 7"/>
          <p:cNvSpPr>
            <a:spLocks noChangeArrowheads="1"/>
          </p:cNvSpPr>
          <p:nvPr/>
        </p:nvSpPr>
        <p:spPr bwMode="auto">
          <a:xfrm>
            <a:off x="1187450" y="1196975"/>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195591"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195592"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195593"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195594"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195595"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195596"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56334" name="Text Box 14"/>
          <p:cNvSpPr txBox="1">
            <a:spLocks noChangeArrowheads="1"/>
          </p:cNvSpPr>
          <p:nvPr/>
        </p:nvSpPr>
        <p:spPr bwMode="auto">
          <a:xfrm>
            <a:off x="6019800" y="762000"/>
            <a:ext cx="2193925" cy="104028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algn="r">
              <a:lnSpc>
                <a:spcPct val="80000"/>
              </a:lnSpc>
              <a:defRPr/>
            </a:pPr>
            <a:r>
              <a:rPr lang="zh-CN" altLang="en-US" sz="2800" b="1" dirty="0">
                <a:solidFill>
                  <a:srgbClr val="FFFF00"/>
                </a:solidFill>
                <a:latin typeface="KaiTi" pitchFamily="49" charset="-122"/>
                <a:ea typeface="KaiTi" pitchFamily="49" charset="-122"/>
                <a:cs typeface="楷体" pitchFamily="2" charset="-122"/>
              </a:rPr>
              <a:t>立约</a:t>
            </a:r>
            <a:endParaRPr lang="en-US" altLang="zh-CN" sz="2800" b="1" dirty="0">
              <a:solidFill>
                <a:srgbClr val="FFFF00"/>
              </a:solidFill>
              <a:latin typeface="KaiTi" pitchFamily="49" charset="-122"/>
              <a:ea typeface="KaiTi" pitchFamily="49" charset="-122"/>
              <a:cs typeface="楷体" pitchFamily="2" charset="-122"/>
            </a:endParaRPr>
          </a:p>
          <a:p>
            <a:pPr algn="ctr">
              <a:lnSpc>
                <a:spcPct val="80000"/>
              </a:lnSpc>
              <a:defRPr/>
            </a:pPr>
            <a:endParaRPr lang="zh-CN" altLang="en-US" b="1" dirty="0">
              <a:solidFill>
                <a:srgbClr val="FF0000"/>
              </a:solidFill>
              <a:latin typeface="KaiTi" pitchFamily="49" charset="-122"/>
              <a:ea typeface="KaiTi" pitchFamily="49" charset="-122"/>
              <a:cs typeface="楷体" pitchFamily="2" charset="-122"/>
            </a:endParaRPr>
          </a:p>
          <a:p>
            <a:pPr algn="r">
              <a:lnSpc>
                <a:spcPct val="80000"/>
              </a:lnSpc>
              <a:defRPr/>
            </a:pPr>
            <a:r>
              <a:rPr lang="zh-TW" altLang="en-US" dirty="0">
                <a:solidFill>
                  <a:srgbClr val="FFFFFF"/>
                </a:solidFill>
                <a:latin typeface="KaiTi" pitchFamily="49" charset="-122"/>
                <a:ea typeface="KaiTi" pitchFamily="49" charset="-122"/>
                <a:cs typeface="ＭＳ Ｐゴシック" charset="-128"/>
              </a:rPr>
              <a:t>创</a:t>
            </a:r>
            <a:r>
              <a:rPr lang="en-US" altLang="zh-CN" b="1" dirty="0">
                <a:solidFill>
                  <a:srgbClr val="FFFFFF"/>
                </a:solidFill>
                <a:latin typeface="KaiTi" pitchFamily="49" charset="-122"/>
                <a:ea typeface="KaiTi" pitchFamily="49" charset="-122"/>
                <a:cs typeface="SimSun" pitchFamily="2" charset="-122"/>
              </a:rPr>
              <a:t>:15:9-18</a:t>
            </a:r>
          </a:p>
        </p:txBody>
      </p:sp>
      <p:sp>
        <p:nvSpPr>
          <p:cNvPr id="56335" name="Rectangle 15"/>
          <p:cNvSpPr>
            <a:spLocks noChangeArrowheads="1"/>
          </p:cNvSpPr>
          <p:nvPr/>
        </p:nvSpPr>
        <p:spPr bwMode="auto">
          <a:xfrm>
            <a:off x="3951288" y="3505200"/>
            <a:ext cx="849312"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zh-CN" b="1">
                <a:solidFill>
                  <a:srgbClr val="00FF00"/>
                </a:solidFill>
                <a:latin typeface="楷体" charset="0"/>
                <a:ea typeface="楷体" charset="0"/>
                <a:cs typeface="楷体" charset="0"/>
              </a:rPr>
              <a:t>后</a:t>
            </a:r>
            <a:r>
              <a:rPr lang="zh-CN" altLang="en-US" b="1">
                <a:solidFill>
                  <a:srgbClr val="00FF00"/>
                </a:solidFill>
                <a:latin typeface="楷体" charset="0"/>
                <a:ea typeface="楷体" charset="0"/>
                <a:cs typeface="楷体" charset="0"/>
              </a:rPr>
              <a:t>裔</a:t>
            </a:r>
          </a:p>
        </p:txBody>
      </p:sp>
      <p:sp>
        <p:nvSpPr>
          <p:cNvPr id="56336" name="Rectangle 16"/>
          <p:cNvSpPr>
            <a:spLocks noChangeArrowheads="1"/>
          </p:cNvSpPr>
          <p:nvPr/>
        </p:nvSpPr>
        <p:spPr bwMode="auto">
          <a:xfrm>
            <a:off x="6781800" y="3505200"/>
            <a:ext cx="968375" cy="4587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zh-CN" b="1">
                <a:solidFill>
                  <a:srgbClr val="00FF00"/>
                </a:solidFill>
                <a:latin typeface="楷体" charset="0"/>
                <a:ea typeface="楷体" charset="0"/>
                <a:cs typeface="楷体" charset="0"/>
              </a:rPr>
              <a:t>祝</a:t>
            </a:r>
            <a:r>
              <a:rPr lang="zh-CN" altLang="en-US" b="1">
                <a:solidFill>
                  <a:srgbClr val="00FF00"/>
                </a:solidFill>
                <a:latin typeface="楷体" charset="0"/>
                <a:ea typeface="楷体" charset="0"/>
                <a:cs typeface="楷体" charset="0"/>
              </a:rPr>
              <a:t>福</a:t>
            </a:r>
          </a:p>
        </p:txBody>
      </p:sp>
      <p:sp>
        <p:nvSpPr>
          <p:cNvPr id="56337" name="Rectangle 17"/>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sz="2000" b="1">
                <a:solidFill>
                  <a:srgbClr val="FFFFFF"/>
                </a:solidFill>
                <a:latin typeface="KaiTi" pitchFamily="49" charset="-122"/>
                <a:ea typeface="KaiTi" pitchFamily="49" charset="-122"/>
                <a:cs typeface="SimSun" pitchFamily="2" charset="-122"/>
              </a:rPr>
              <a:t>创</a:t>
            </a:r>
            <a:r>
              <a:rPr lang="en-US" altLang="zh-CN" sz="2000" b="1">
                <a:solidFill>
                  <a:srgbClr val="FFFFFF"/>
                </a:solidFill>
                <a:latin typeface="KaiTi" pitchFamily="49" charset="-122"/>
                <a:ea typeface="KaiTi" pitchFamily="49" charset="-122"/>
                <a:cs typeface="SimSun" pitchFamily="2" charset="-122"/>
              </a:rPr>
              <a:t>13:15</a:t>
            </a:r>
            <a:endParaRPr lang="en-US" altLang="zh-CN" sz="2000" b="1" dirty="0">
              <a:solidFill>
                <a:srgbClr val="FFFFFF"/>
              </a:solidFill>
              <a:latin typeface="KaiTi" pitchFamily="49" charset="-122"/>
              <a:ea typeface="KaiTi" pitchFamily="49" charset="-122"/>
              <a:cs typeface="SimSun" pitchFamily="2" charset="-122"/>
            </a:endParaRPr>
          </a:p>
        </p:txBody>
      </p:sp>
      <p:sp>
        <p:nvSpPr>
          <p:cNvPr id="56338" name="Rectangle 18"/>
          <p:cNvSpPr>
            <a:spLocks noChangeArrowheads="1"/>
          </p:cNvSpPr>
          <p:nvPr/>
        </p:nvSpPr>
        <p:spPr bwMode="auto">
          <a:xfrm>
            <a:off x="1065213" y="3962400"/>
            <a:ext cx="135255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b="1">
                <a:solidFill>
                  <a:srgbClr val="FFFFFF"/>
                </a:solidFill>
                <a:latin typeface="KaiTi" pitchFamily="49" charset="-122"/>
                <a:ea typeface="KaiTi" pitchFamily="49" charset="-122"/>
                <a:cs typeface="SimSun" pitchFamily="2" charset="-122"/>
              </a:rPr>
              <a:t>创</a:t>
            </a:r>
            <a:r>
              <a:rPr lang="en-US" altLang="zh-CN" sz="2000" b="1">
                <a:solidFill>
                  <a:srgbClr val="FFFFFF"/>
                </a:solidFill>
                <a:latin typeface="KaiTi" pitchFamily="49" charset="-122"/>
                <a:ea typeface="KaiTi" pitchFamily="49" charset="-122"/>
                <a:cs typeface="SimSun" pitchFamily="2" charset="-122"/>
              </a:rPr>
              <a:t>12:1</a:t>
            </a:r>
            <a:endParaRPr lang="en-US" altLang="zh-CN" sz="2000" b="1" dirty="0">
              <a:solidFill>
                <a:srgbClr val="FFFFFF"/>
              </a:solidFill>
              <a:latin typeface="KaiTi" pitchFamily="49" charset="-122"/>
              <a:ea typeface="KaiTi" pitchFamily="49" charset="-122"/>
              <a:cs typeface="SimSun" pitchFamily="2" charset="-122"/>
            </a:endParaRPr>
          </a:p>
        </p:txBody>
      </p:sp>
      <p:sp>
        <p:nvSpPr>
          <p:cNvPr id="56339" name="Rectangle 19"/>
          <p:cNvSpPr>
            <a:spLocks noChangeArrowheads="1"/>
          </p:cNvSpPr>
          <p:nvPr/>
        </p:nvSpPr>
        <p:spPr bwMode="auto">
          <a:xfrm>
            <a:off x="3884613" y="3886200"/>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sz="2000" b="1">
                <a:solidFill>
                  <a:srgbClr val="FFFFFF"/>
                </a:solidFill>
                <a:latin typeface="KaiTi" pitchFamily="49" charset="-122"/>
                <a:ea typeface="KaiTi" pitchFamily="49" charset="-122"/>
                <a:cs typeface="SimSun" pitchFamily="2" charset="-122"/>
              </a:rPr>
              <a:t>创</a:t>
            </a:r>
            <a:r>
              <a:rPr lang="zh-CN" altLang="en-US" sz="2000" b="1">
                <a:solidFill>
                  <a:srgbClr val="FFFFFF"/>
                </a:solidFill>
                <a:latin typeface="Helvetica" charset="0"/>
                <a:ea typeface="SimSun" pitchFamily="2" charset="-122"/>
                <a:cs typeface="SimSun" pitchFamily="2" charset="-122"/>
              </a:rPr>
              <a:t> </a:t>
            </a:r>
            <a:r>
              <a:rPr lang="en-US" altLang="zh-CN" sz="2000" b="1" dirty="0">
                <a:solidFill>
                  <a:srgbClr val="FFFFFF"/>
                </a:solidFill>
                <a:latin typeface="Helvetica" charset="0"/>
                <a:ea typeface="SimSun" pitchFamily="2" charset="-122"/>
                <a:cs typeface="SimSun" pitchFamily="2" charset="-122"/>
              </a:rPr>
              <a:t>12:2</a:t>
            </a:r>
          </a:p>
        </p:txBody>
      </p:sp>
      <p:sp>
        <p:nvSpPr>
          <p:cNvPr id="56340" name="Rectangle 20"/>
          <p:cNvSpPr>
            <a:spLocks noChangeArrowheads="1"/>
          </p:cNvSpPr>
          <p:nvPr/>
        </p:nvSpPr>
        <p:spPr bwMode="auto">
          <a:xfrm>
            <a:off x="6551613" y="3886200"/>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sz="2000" b="1">
                <a:solidFill>
                  <a:srgbClr val="FFFFFF"/>
                </a:solidFill>
                <a:latin typeface="KaiTi" pitchFamily="49" charset="-122"/>
                <a:ea typeface="KaiTi" pitchFamily="49" charset="-122"/>
                <a:cs typeface="SimSun" pitchFamily="2" charset="-122"/>
              </a:rPr>
              <a:t> 创</a:t>
            </a:r>
            <a:r>
              <a:rPr lang="en-US" altLang="zh-CN" sz="2000" b="1">
                <a:solidFill>
                  <a:srgbClr val="FFFFFF"/>
                </a:solidFill>
                <a:latin typeface="Helvetica" charset="0"/>
                <a:ea typeface="SimSun" pitchFamily="2" charset="-122"/>
                <a:cs typeface="SimSun" pitchFamily="2" charset="-122"/>
              </a:rPr>
              <a:t> </a:t>
            </a:r>
            <a:r>
              <a:rPr lang="en-US" altLang="zh-CN" sz="2000" b="1" dirty="0">
                <a:solidFill>
                  <a:srgbClr val="FFFFFF"/>
                </a:solidFill>
                <a:latin typeface="Helvetica" charset="0"/>
                <a:ea typeface="SimSun" pitchFamily="2" charset="-122"/>
                <a:cs typeface="SimSun" pitchFamily="2" charset="-122"/>
              </a:rPr>
              <a:t>12:3</a:t>
            </a:r>
          </a:p>
        </p:txBody>
      </p:sp>
      <p:sp>
        <p:nvSpPr>
          <p:cNvPr id="56341" name="Rectangle 21"/>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sz="2000" b="1">
                <a:solidFill>
                  <a:srgbClr val="FFFFFF"/>
                </a:solidFill>
                <a:latin typeface="KaiTi" pitchFamily="49" charset="-122"/>
                <a:ea typeface="KaiTi" pitchFamily="49" charset="-122"/>
                <a:cs typeface="SimSun" pitchFamily="2" charset="-122"/>
              </a:rPr>
              <a:t>创</a:t>
            </a:r>
            <a:r>
              <a:rPr lang="zh-CN" altLang="en-US" sz="2000" b="1">
                <a:solidFill>
                  <a:srgbClr val="FFFFFF"/>
                </a:solidFill>
                <a:latin typeface="KaiTi" pitchFamily="49" charset="-122"/>
                <a:ea typeface="KaiTi" pitchFamily="49" charset="-122"/>
                <a:cs typeface="SimSun" pitchFamily="2" charset="-122"/>
              </a:rPr>
              <a:t> </a:t>
            </a:r>
            <a:r>
              <a:rPr lang="en-US" altLang="zh-CN" sz="2000" b="1" dirty="0">
                <a:solidFill>
                  <a:srgbClr val="FFFFFF"/>
                </a:solidFill>
                <a:latin typeface="KaiTi" pitchFamily="49" charset="-122"/>
                <a:ea typeface="KaiTi" pitchFamily="49" charset="-122"/>
                <a:cs typeface="SimSun" pitchFamily="2" charset="-122"/>
              </a:rPr>
              <a:t>13:14-16</a:t>
            </a:r>
          </a:p>
        </p:txBody>
      </p:sp>
      <p:sp>
        <p:nvSpPr>
          <p:cNvPr id="56342" name="Rectangle 22"/>
          <p:cNvSpPr>
            <a:spLocks noChangeArrowheads="1"/>
          </p:cNvSpPr>
          <p:nvPr/>
        </p:nvSpPr>
        <p:spPr bwMode="auto">
          <a:xfrm>
            <a:off x="6435725" y="2860675"/>
            <a:ext cx="168910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TW" altLang="en-US">
                <a:solidFill>
                  <a:srgbClr val="FFFFFF"/>
                </a:solidFill>
                <a:latin typeface="KaiTi" pitchFamily="49" charset="-122"/>
                <a:ea typeface="KaiTi" pitchFamily="49" charset="-122"/>
                <a:cs typeface="ＭＳ Ｐゴシック" charset="-128"/>
              </a:rPr>
              <a:t> </a:t>
            </a:r>
            <a:r>
              <a:rPr lang="zh-TW" altLang="en-US" sz="2000" b="1">
                <a:solidFill>
                  <a:srgbClr val="FFFFFF"/>
                </a:solidFill>
                <a:latin typeface="KaiTi" pitchFamily="49" charset="-122"/>
                <a:ea typeface="KaiTi" pitchFamily="49" charset="-122"/>
                <a:cs typeface="ＭＳ Ｐゴシック" charset="-128"/>
              </a:rPr>
              <a:t>创</a:t>
            </a:r>
            <a:r>
              <a:rPr lang="en-US" altLang="zh-CN" sz="2000" b="1">
                <a:solidFill>
                  <a:srgbClr val="FFFFFF"/>
                </a:solidFill>
                <a:latin typeface="KaiTi" pitchFamily="49" charset="-122"/>
                <a:ea typeface="KaiTi" pitchFamily="49" charset="-122"/>
                <a:cs typeface="SimSun" pitchFamily="2" charset="-122"/>
              </a:rPr>
              <a:t>15:9-18</a:t>
            </a:r>
            <a:endParaRPr lang="en-US" altLang="zh-CN" sz="2000" b="1" dirty="0">
              <a:solidFill>
                <a:srgbClr val="FFFFFF"/>
              </a:solidFill>
              <a:latin typeface="KaiTi" pitchFamily="49" charset="-122"/>
              <a:ea typeface="KaiTi" pitchFamily="49" charset="-122"/>
              <a:cs typeface="SimSun" pitchFamily="2" charset="-122"/>
            </a:endParaRPr>
          </a:p>
        </p:txBody>
      </p:sp>
      <p:sp>
        <p:nvSpPr>
          <p:cNvPr id="56343" name="Rectangle 23"/>
          <p:cNvSpPr>
            <a:spLocks noChangeArrowheads="1"/>
          </p:cNvSpPr>
          <p:nvPr/>
        </p:nvSpPr>
        <p:spPr bwMode="auto">
          <a:xfrm>
            <a:off x="228600" y="6248400"/>
            <a:ext cx="8634413" cy="5826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zh-CN" sz="3200">
                <a:solidFill>
                  <a:srgbClr val="FFFF00"/>
                </a:solidFill>
                <a:latin typeface="KaiTi" pitchFamily="49" charset="-122"/>
                <a:ea typeface="KaiTi" pitchFamily="49" charset="-122"/>
                <a:cs typeface="SimSun" charset="0"/>
              </a:rPr>
              <a:t>整</a:t>
            </a:r>
            <a:r>
              <a:rPr lang="zh-TW" altLang="en-US" sz="3200">
                <a:solidFill>
                  <a:srgbClr val="FFFF00"/>
                </a:solidFill>
                <a:latin typeface="KaiTi" pitchFamily="49" charset="-122"/>
                <a:ea typeface="KaiTi" pitchFamily="49" charset="-122"/>
                <a:cs typeface="SimSun" charset="0"/>
              </a:rPr>
              <a:t>个圣经启</a:t>
            </a:r>
            <a:r>
              <a:rPr lang="zh-CN" altLang="en-US" sz="3200">
                <a:solidFill>
                  <a:srgbClr val="FFFF00"/>
                </a:solidFill>
                <a:latin typeface="KaiTi" pitchFamily="49" charset="-122"/>
                <a:ea typeface="KaiTi" pitchFamily="49" charset="-122"/>
                <a:cs typeface="SimSun" charset="0"/>
              </a:rPr>
              <a:t>示的</a:t>
            </a:r>
            <a:r>
              <a:rPr lang="en-US" sz="3200">
                <a:solidFill>
                  <a:srgbClr val="FFFF00"/>
                </a:solidFill>
                <a:latin typeface="KaiTi" pitchFamily="49" charset="-122"/>
                <a:ea typeface="KaiTi" pitchFamily="49" charset="-122"/>
              </a:rPr>
              <a:t>基</a:t>
            </a:r>
            <a:r>
              <a:rPr lang="zh-TW" altLang="en-US" sz="3200">
                <a:solidFill>
                  <a:srgbClr val="FFFF00"/>
                </a:solidFill>
                <a:latin typeface="KaiTi" pitchFamily="49" charset="-122"/>
                <a:ea typeface="KaiTi" pitchFamily="49" charset="-122"/>
              </a:rPr>
              <a:t>础</a:t>
            </a:r>
            <a:endParaRPr lang="zh-CN" altLang="en-US" sz="3200" dirty="0">
              <a:solidFill>
                <a:srgbClr val="FFFF00"/>
              </a:solidFill>
              <a:latin typeface="KaiTi" pitchFamily="49" charset="-122"/>
              <a:ea typeface="KaiTi" pitchFamily="49" charset="-122"/>
              <a:cs typeface="SimSun" charset="0"/>
            </a:endParaRPr>
          </a:p>
        </p:txBody>
      </p:sp>
      <p:sp>
        <p:nvSpPr>
          <p:cNvPr id="56344" name="Line 24"/>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56346" name="Rectangle 26"/>
          <p:cNvSpPr>
            <a:spLocks noChangeArrowheads="1"/>
          </p:cNvSpPr>
          <p:nvPr/>
        </p:nvSpPr>
        <p:spPr bwMode="auto">
          <a:xfrm>
            <a:off x="2649538" y="4605338"/>
            <a:ext cx="3821112" cy="58221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zh-TW" altLang="en-US" sz="3200" b="1">
                <a:solidFill>
                  <a:srgbClr val="114FFB"/>
                </a:solidFill>
                <a:latin typeface="KaiTi" pitchFamily="49" charset="-122"/>
                <a:ea typeface="KaiTi" pitchFamily="49" charset="-122"/>
                <a:cs typeface="华文细黑" charset="0"/>
              </a:rPr>
              <a:t>扩大</a:t>
            </a:r>
            <a:r>
              <a:rPr lang="ja-JP" altLang="en-US" sz="3200" b="1">
                <a:solidFill>
                  <a:srgbClr val="114FFB"/>
                </a:solidFill>
                <a:latin typeface="KaiTi" pitchFamily="49" charset="-122"/>
                <a:ea typeface="KaiTi" pitchFamily="49" charset="-122"/>
              </a:rPr>
              <a:t>微</a:t>
            </a:r>
            <a:r>
              <a:rPr lang="zh-TW" altLang="en-US" sz="3200" b="1">
                <a:solidFill>
                  <a:srgbClr val="114FFB"/>
                </a:solidFill>
                <a:latin typeface="KaiTi" pitchFamily="49" charset="-122"/>
                <a:ea typeface="KaiTi" pitchFamily="49" charset="-122"/>
              </a:rPr>
              <a:t>观</a:t>
            </a:r>
            <a:r>
              <a:rPr lang="ja-JP" altLang="en-US" sz="3200" b="1">
                <a:solidFill>
                  <a:srgbClr val="114FFB"/>
                </a:solidFill>
                <a:latin typeface="KaiTi" pitchFamily="49" charset="-122"/>
                <a:ea typeface="KaiTi" pitchFamily="49" charset="-122"/>
              </a:rPr>
              <a:t>的</a:t>
            </a:r>
            <a:r>
              <a:rPr lang="ja-JP" altLang="en-US" sz="3200" b="1" dirty="0">
                <a:solidFill>
                  <a:srgbClr val="114FFB"/>
                </a:solidFill>
                <a:latin typeface="KaiTi" pitchFamily="49" charset="-122"/>
                <a:ea typeface="KaiTi" pitchFamily="49" charset="-122"/>
              </a:rPr>
              <a:t>盟</a:t>
            </a:r>
            <a:r>
              <a:rPr lang="ja-JP" altLang="en-US" sz="3200" b="1" dirty="0">
                <a:solidFill>
                  <a:srgbClr val="114FFB"/>
                </a:solidFill>
                <a:latin typeface="KaiTi" pitchFamily="49" charset="-122"/>
                <a:ea typeface="KaiTi" pitchFamily="49" charset="-122"/>
                <a:cs typeface="华文细黑" charset="0"/>
              </a:rPr>
              <a:t>约</a:t>
            </a:r>
            <a:endParaRPr lang="en-US" altLang="zh-CN" sz="3200" b="1" dirty="0">
              <a:solidFill>
                <a:srgbClr val="114FFB"/>
              </a:solidFill>
              <a:latin typeface="KaiTi" pitchFamily="49" charset="-122"/>
              <a:ea typeface="KaiTi" pitchFamily="49" charset="-122"/>
            </a:endParaRPr>
          </a:p>
        </p:txBody>
      </p:sp>
      <p:sp>
        <p:nvSpPr>
          <p:cNvPr id="56347" name="Rectangle 27"/>
          <p:cNvSpPr>
            <a:spLocks noChangeArrowheads="1"/>
          </p:cNvSpPr>
          <p:nvPr/>
        </p:nvSpPr>
        <p:spPr bwMode="auto">
          <a:xfrm>
            <a:off x="914400" y="2438400"/>
            <a:ext cx="219868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zh-CN" sz="2800" b="1" i="1">
                <a:solidFill>
                  <a:srgbClr val="CECECE"/>
                </a:solidFill>
                <a:latin typeface="Helvetica" charset="0"/>
                <a:ea typeface="SimSun" charset="0"/>
                <a:cs typeface="SimSun" charset="0"/>
              </a:rPr>
              <a:t>   </a:t>
            </a:r>
            <a:r>
              <a:rPr lang="en-US" altLang="zh-CN" b="1">
                <a:solidFill>
                  <a:srgbClr val="CECECE"/>
                </a:solidFill>
                <a:latin typeface="KaiTi" pitchFamily="49" charset="-122"/>
                <a:ea typeface="KaiTi" pitchFamily="49" charset="-122"/>
                <a:cs typeface="楷体" charset="0"/>
              </a:rPr>
              <a:t>永</a:t>
            </a:r>
            <a:r>
              <a:rPr lang="zh-TW" altLang="en-US" b="1">
                <a:solidFill>
                  <a:srgbClr val="CECECE"/>
                </a:solidFill>
                <a:latin typeface="KaiTi" pitchFamily="49" charset="-122"/>
                <a:ea typeface="KaiTi" pitchFamily="49" charset="-122"/>
                <a:cs typeface="楷体" charset="0"/>
              </a:rPr>
              <a:t>恒</a:t>
            </a:r>
            <a:endParaRPr lang="zh-CN" altLang="en-US" b="1" dirty="0">
              <a:solidFill>
                <a:srgbClr val="FFFF00"/>
              </a:solidFill>
              <a:latin typeface="KaiTi" pitchFamily="49" charset="-122"/>
              <a:ea typeface="KaiTi" pitchFamily="49" charset="-122"/>
              <a:cs typeface="楷体" charset="0"/>
            </a:endParaRPr>
          </a:p>
        </p:txBody>
      </p:sp>
      <p:sp>
        <p:nvSpPr>
          <p:cNvPr id="56348" name="Rectangle 28"/>
          <p:cNvSpPr>
            <a:spLocks noChangeArrowheads="1"/>
          </p:cNvSpPr>
          <p:nvPr/>
        </p:nvSpPr>
        <p:spPr bwMode="auto">
          <a:xfrm>
            <a:off x="3635375" y="2362200"/>
            <a:ext cx="14700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zh-TW" altLang="en-US" sz="2800" b="1">
                <a:solidFill>
                  <a:srgbClr val="FFFFFF"/>
                </a:solidFill>
                <a:latin typeface="KaiTi" pitchFamily="49" charset="-122"/>
                <a:ea typeface="KaiTi" pitchFamily="49" charset="-122"/>
              </a:rPr>
              <a:t>字义上</a:t>
            </a:r>
            <a:endParaRPr lang="en-US" altLang="zh-CN" sz="2800" b="1" dirty="0">
              <a:solidFill>
                <a:srgbClr val="FFFFFF"/>
              </a:solidFill>
              <a:latin typeface="KaiTi" pitchFamily="49" charset="-122"/>
              <a:ea typeface="KaiTi" pitchFamily="49" charset="-122"/>
            </a:endParaRPr>
          </a:p>
        </p:txBody>
      </p:sp>
      <p:sp>
        <p:nvSpPr>
          <p:cNvPr id="56349" name="Rectangle 29"/>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zh-CN" sz="2800" b="1" i="1">
                <a:solidFill>
                  <a:srgbClr val="CECECE"/>
                </a:solidFill>
                <a:latin typeface="Helvetica" charset="0"/>
                <a:ea typeface="SimSun" charset="0"/>
                <a:cs typeface="SimSun" charset="0"/>
              </a:rPr>
              <a:t>         </a:t>
            </a:r>
            <a:r>
              <a:rPr lang="zh-TW" altLang="en-US" sz="2800" b="1">
                <a:solidFill>
                  <a:srgbClr val="CECECE"/>
                </a:solidFill>
                <a:latin typeface="KaiTi" pitchFamily="49" charset="-122"/>
                <a:ea typeface="KaiTi" pitchFamily="49" charset="-122"/>
                <a:cs typeface="SimSun" charset="0"/>
              </a:rPr>
              <a:t>无条</a:t>
            </a:r>
            <a:r>
              <a:rPr lang="zh-CN" altLang="en-US" sz="2800" b="1">
                <a:solidFill>
                  <a:srgbClr val="CECECE"/>
                </a:solidFill>
                <a:latin typeface="KaiTi" pitchFamily="49" charset="-122"/>
                <a:ea typeface="KaiTi" pitchFamily="49" charset="-122"/>
                <a:cs typeface="楷体" charset="0"/>
              </a:rPr>
              <a:t>件</a:t>
            </a:r>
            <a:endParaRPr lang="zh-CN" altLang="en-US" sz="2800" b="1" dirty="0">
              <a:solidFill>
                <a:srgbClr val="CECECE"/>
              </a:solidFill>
              <a:latin typeface="KaiTi" pitchFamily="49" charset="-122"/>
              <a:ea typeface="KaiTi" pitchFamily="49" charset="-122"/>
              <a:cs typeface="楷体" charset="0"/>
            </a:endParaRPr>
          </a:p>
        </p:txBody>
      </p:sp>
      <p:sp>
        <p:nvSpPr>
          <p:cNvPr id="195613" name="Text Box 3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56351" name="Rectangle 3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563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18</a:t>
            </a:r>
          </a:p>
        </p:txBody>
      </p:sp>
      <p:sp>
        <p:nvSpPr>
          <p:cNvPr id="195616" name="Text Box 33"/>
          <p:cNvSpPr txBox="1">
            <a:spLocks noChangeArrowheads="1"/>
          </p:cNvSpPr>
          <p:nvPr/>
        </p:nvSpPr>
        <p:spPr bwMode="auto">
          <a:xfrm>
            <a:off x="476250" y="6629400"/>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56354" name="Rectangle 3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7.2.05B.</a:t>
            </a:r>
          </a:p>
        </p:txBody>
      </p:sp>
      <p:sp>
        <p:nvSpPr>
          <p:cNvPr id="56355" name="Rectangle 35"/>
          <p:cNvSpPr>
            <a:spLocks noChangeArrowheads="1"/>
          </p:cNvSpPr>
          <p:nvPr/>
        </p:nvSpPr>
        <p:spPr bwMode="auto">
          <a:xfrm>
            <a:off x="1173163" y="5337175"/>
            <a:ext cx="1570037" cy="4540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zh-CN" altLang="en-US" b="1">
                <a:solidFill>
                  <a:srgbClr val="CECECE"/>
                </a:solidFill>
                <a:latin typeface="楷体" charset="0"/>
                <a:ea typeface="楷体" charset="0"/>
                <a:cs typeface="楷体" charset="0"/>
              </a:rPr>
              <a:t>土地</a:t>
            </a:r>
          </a:p>
        </p:txBody>
      </p:sp>
      <p:sp>
        <p:nvSpPr>
          <p:cNvPr id="56356" name="Rectangle 36"/>
          <p:cNvSpPr>
            <a:spLocks noChangeArrowheads="1"/>
          </p:cNvSpPr>
          <p:nvPr/>
        </p:nvSpPr>
        <p:spPr bwMode="auto">
          <a:xfrm>
            <a:off x="1066800" y="5708650"/>
            <a:ext cx="1852613"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altLang="zh-CN" sz="2000" b="1" dirty="0">
                <a:solidFill>
                  <a:srgbClr val="FFFFFF"/>
                </a:solidFill>
                <a:latin typeface="Helvetica" charset="0"/>
                <a:ea typeface="楷体" pitchFamily="2" charset="-122"/>
                <a:cs typeface="楷体" pitchFamily="2" charset="-122"/>
              </a:rPr>
              <a:t>申</a:t>
            </a:r>
            <a:r>
              <a:rPr lang="zh-CN" altLang="en-US" sz="2000" b="1" dirty="0">
                <a:solidFill>
                  <a:srgbClr val="FFFFFF"/>
                </a:solidFill>
                <a:latin typeface="Helvetica" charset="0"/>
                <a:ea typeface="SimSun" pitchFamily="2" charset="-122"/>
                <a:cs typeface="SimSun" pitchFamily="2" charset="-122"/>
              </a:rPr>
              <a:t> </a:t>
            </a:r>
            <a:r>
              <a:rPr lang="en-US" altLang="zh-CN" sz="2000" b="1" dirty="0">
                <a:solidFill>
                  <a:srgbClr val="FFFFFF"/>
                </a:solidFill>
                <a:latin typeface="Helvetica" charset="0"/>
                <a:ea typeface="SimSun" pitchFamily="2" charset="-122"/>
                <a:cs typeface="SimSun" pitchFamily="2" charset="-122"/>
              </a:rPr>
              <a:t>30: 1-10</a:t>
            </a:r>
          </a:p>
        </p:txBody>
      </p:sp>
      <p:sp>
        <p:nvSpPr>
          <p:cNvPr id="56357" name="Rectangle 37"/>
          <p:cNvSpPr>
            <a:spLocks noChangeArrowheads="1"/>
          </p:cNvSpPr>
          <p:nvPr/>
        </p:nvSpPr>
        <p:spPr bwMode="auto">
          <a:xfrm>
            <a:off x="3805238" y="5248275"/>
            <a:ext cx="1543050" cy="4591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altLang="zh-CN" b="1">
                <a:solidFill>
                  <a:srgbClr val="CECECE"/>
                </a:solidFill>
                <a:latin typeface="楷体" charset="0"/>
                <a:ea typeface="楷体" charset="0"/>
                <a:cs typeface="楷体" charset="0"/>
              </a:rPr>
              <a:t>大</a:t>
            </a:r>
            <a:r>
              <a:rPr lang="zh-TW" altLang="en-US" b="1">
                <a:solidFill>
                  <a:srgbClr val="CECECE"/>
                </a:solidFill>
                <a:latin typeface="楷体" charset="0"/>
                <a:ea typeface="楷体" charset="0"/>
                <a:cs typeface="楷体" charset="0"/>
              </a:rPr>
              <a:t>卫支派</a:t>
            </a:r>
            <a:endParaRPr lang="zh-CN" altLang="en-US" b="1" dirty="0">
              <a:solidFill>
                <a:srgbClr val="CECECE"/>
              </a:solidFill>
              <a:latin typeface="楷体" charset="0"/>
              <a:ea typeface="楷体" charset="0"/>
              <a:cs typeface="楷体" charset="0"/>
            </a:endParaRP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altLang="zh-CN" sz="2000" b="1" dirty="0">
                <a:solidFill>
                  <a:srgbClr val="FFFFFF"/>
                </a:solidFill>
                <a:latin typeface="Helvetica" charset="0"/>
                <a:ea typeface="楷体" pitchFamily="2" charset="-122"/>
                <a:cs typeface="楷体" pitchFamily="2" charset="-122"/>
              </a:rPr>
              <a:t>撒</a:t>
            </a:r>
            <a:r>
              <a:rPr lang="zh-TW" altLang="en-US" sz="2000" b="1" dirty="0">
                <a:solidFill>
                  <a:srgbClr val="FFFFFF"/>
                </a:solidFill>
                <a:latin typeface="Helvetica" charset="0"/>
                <a:ea typeface="楷体" pitchFamily="2" charset="-122"/>
                <a:cs typeface="楷体" pitchFamily="2" charset="-122"/>
              </a:rPr>
              <a:t>下</a:t>
            </a:r>
            <a:r>
              <a:rPr lang="zh-CN" altLang="en-US" sz="2000" b="1" dirty="0">
                <a:solidFill>
                  <a:srgbClr val="FFFFFF"/>
                </a:solidFill>
                <a:latin typeface="Helvetica" charset="0"/>
                <a:ea typeface="SimSun" pitchFamily="2" charset="-122"/>
                <a:cs typeface="SimSun" pitchFamily="2" charset="-122"/>
              </a:rPr>
              <a:t> </a:t>
            </a:r>
            <a:r>
              <a:rPr lang="en-US" altLang="zh-CN" sz="2000" b="1" dirty="0">
                <a:solidFill>
                  <a:srgbClr val="FFFFFF"/>
                </a:solidFill>
                <a:latin typeface="Helvetica" charset="0"/>
                <a:ea typeface="SimSun" pitchFamily="2" charset="-122"/>
                <a:cs typeface="SimSun" pitchFamily="2" charset="-122"/>
              </a:rPr>
              <a:t>7: 4-16</a:t>
            </a:r>
          </a:p>
        </p:txBody>
      </p:sp>
      <p:grpSp>
        <p:nvGrpSpPr>
          <p:cNvPr id="195622" name="Group 39"/>
          <p:cNvGrpSpPr>
            <a:grpSpLocks/>
          </p:cNvGrpSpPr>
          <p:nvPr/>
        </p:nvGrpSpPr>
        <p:grpSpPr bwMode="auto">
          <a:xfrm>
            <a:off x="133350" y="1200150"/>
            <a:ext cx="307975" cy="4598988"/>
            <a:chOff x="84" y="756"/>
            <a:chExt cx="194" cy="2897"/>
          </a:xfrm>
        </p:grpSpPr>
        <p:sp>
          <p:nvSpPr>
            <p:cNvPr id="195624"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solidFill>
                  <a:srgbClr val="FFFFFF"/>
                </a:solidFill>
                <a:latin typeface="Arial" charset="0"/>
                <a:ea typeface="ＭＳ Ｐゴシック" charset="0"/>
              </a:endParaRPr>
            </a:p>
          </p:txBody>
        </p:sp>
        <p:sp>
          <p:nvSpPr>
            <p:cNvPr id="195625"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solidFill>
                  <a:srgbClr val="FFFFFF"/>
                </a:solidFill>
                <a:latin typeface="Arial" charset="0"/>
                <a:ea typeface="ＭＳ Ｐゴシック" charset="0"/>
              </a:endParaRPr>
            </a:p>
          </p:txBody>
        </p:sp>
        <p:sp>
          <p:nvSpPr>
            <p:cNvPr id="195626"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solidFill>
                  <a:srgbClr val="FFFFFF"/>
                </a:solidFill>
                <a:latin typeface="Arial" charset="0"/>
                <a:ea typeface="ＭＳ Ｐゴシック" charset="0"/>
              </a:endParaRPr>
            </a:p>
          </p:txBody>
        </p:sp>
        <p:sp>
          <p:nvSpPr>
            <p:cNvPr id="195627"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solidFill>
                  <a:srgbClr val="FFFFFF"/>
                </a:solidFill>
                <a:latin typeface="Arial" charset="0"/>
                <a:ea typeface="ＭＳ Ｐゴシック"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6474451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51520" y="152400"/>
            <a:ext cx="4698992" cy="1036638"/>
          </a:xfrm>
          <a:noFill/>
          <a:ln>
            <a:noFill/>
          </a:ln>
        </p:spPr>
        <p:txBody>
          <a:bodyPr/>
          <a:lstStyle/>
          <a:p>
            <a:pPr marL="342900" indent="-342900" eaLnBrk="1" hangingPunct="1">
              <a:spcBef>
                <a:spcPct val="20000"/>
              </a:spcBef>
            </a:pPr>
            <a:r>
              <a:rPr lang="zh-CN" altLang="en-US" sz="4000" b="1" kern="1200" dirty="0">
                <a:solidFill>
                  <a:srgbClr val="FFFFFF"/>
                </a:solidFill>
                <a:effectLst>
                  <a:glow rad="254000">
                    <a:schemeClr val="bg2"/>
                  </a:glow>
                </a:effectLst>
                <a:latin typeface="Arial" charset="0"/>
                <a:ea typeface="ＭＳ Ｐゴシック" charset="0"/>
                <a:cs typeface="ＭＳ Ｐゴシック" charset="0"/>
              </a:rPr>
              <a:t>主要经节</a:t>
            </a:r>
            <a:r>
              <a:rPr lang="en-US" sz="4000" b="1" kern="1200" dirty="0">
                <a:solidFill>
                  <a:srgbClr val="FFFFFF"/>
                </a:solidFill>
                <a:effectLst>
                  <a:glow rad="254000">
                    <a:schemeClr val="bg2"/>
                  </a:glow>
                </a:effectLst>
                <a:latin typeface="Arial" charset="0"/>
                <a:ea typeface="ＭＳ Ｐゴシック" charset="0"/>
                <a:cs typeface="ＭＳ Ｐゴシック" charset="0"/>
              </a:rPr>
              <a:t>: </a:t>
            </a:r>
            <a:br>
              <a:rPr lang="en-US" sz="4000" b="1" kern="1200" dirty="0">
                <a:solidFill>
                  <a:srgbClr val="FFFFFF"/>
                </a:solidFill>
                <a:effectLst>
                  <a:glow rad="254000">
                    <a:schemeClr val="bg2"/>
                  </a:glow>
                </a:effectLst>
                <a:latin typeface="Arial" charset="0"/>
                <a:ea typeface="ＭＳ Ｐゴシック" charset="0"/>
                <a:cs typeface="ＭＳ Ｐゴシック" charset="0"/>
              </a:rPr>
            </a:br>
            <a:r>
              <a:rPr lang="zh-CN" altLang="en-US" sz="4000" b="1" kern="1200" dirty="0">
                <a:solidFill>
                  <a:srgbClr val="FFFFFF"/>
                </a:solidFill>
                <a:effectLst>
                  <a:glow rad="254000">
                    <a:schemeClr val="bg2"/>
                  </a:glow>
                </a:effectLst>
                <a:latin typeface="Arial" charset="0"/>
                <a:ea typeface="ＭＳ Ｐゴシック" charset="0"/>
                <a:cs typeface="ＭＳ Ｐゴシック" charset="0"/>
              </a:rPr>
              <a:t>撒后</a:t>
            </a:r>
            <a:r>
              <a:rPr lang="en-US" sz="4000" b="1" kern="1200" dirty="0">
                <a:solidFill>
                  <a:srgbClr val="FFFFFF"/>
                </a:solidFill>
                <a:effectLst>
                  <a:glow rad="254000">
                    <a:schemeClr val="bg2"/>
                  </a:glow>
                </a:effectLst>
                <a:latin typeface="Arial" charset="0"/>
                <a:ea typeface="ＭＳ Ｐゴシック" charset="0"/>
                <a:cs typeface="ＭＳ Ｐゴシック" charset="0"/>
              </a:rPr>
              <a:t>7:12-13</a:t>
            </a:r>
          </a:p>
        </p:txBody>
      </p:sp>
      <p:sp>
        <p:nvSpPr>
          <p:cNvPr id="87044" name="Text Box 8"/>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209</a:t>
            </a:r>
          </a:p>
        </p:txBody>
      </p:sp>
      <p:sp>
        <p:nvSpPr>
          <p:cNvPr id="46089" name="Rectangle 9"/>
          <p:cNvSpPr>
            <a:spLocks noChangeArrowheads="1"/>
          </p:cNvSpPr>
          <p:nvPr/>
        </p:nvSpPr>
        <p:spPr bwMode="auto">
          <a:xfrm>
            <a:off x="4572000" y="467816"/>
            <a:ext cx="457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zh-CN" altLang="en-US" sz="4000" b="1" dirty="0">
                <a:solidFill>
                  <a:srgbClr val="FFFFFF"/>
                </a:solidFill>
                <a:effectLst>
                  <a:glow rad="254000">
                    <a:srgbClr val="1A0004"/>
                  </a:glow>
                </a:effectLst>
                <a:latin typeface="Arial" charset="0"/>
                <a:ea typeface="ＭＳ Ｐゴシック" charset="0"/>
              </a:rPr>
              <a:t>“</a:t>
            </a:r>
            <a:r>
              <a:rPr lang="zh-CN" altLang="en-US" sz="4000" dirty="0">
                <a:solidFill>
                  <a:srgbClr val="FFFFFF"/>
                </a:solidFill>
                <a:effectLst>
                  <a:glow rad="254000">
                    <a:srgbClr val="1A0004"/>
                  </a:glow>
                </a:effectLst>
                <a:latin typeface="Arial" charset="0"/>
                <a:ea typeface="ＭＳ Ｐゴシック" charset="0"/>
              </a:rPr>
              <a:t>到了你的寿数满足，你与你的列祖一起长眠的时候，我必兴起你亲生的后裔接替你，并且我要坚固他的国。 </a:t>
            </a:r>
            <a:r>
              <a:rPr lang="en-US" altLang="zh-CN" sz="4000" b="1" baseline="30000" dirty="0">
                <a:solidFill>
                  <a:srgbClr val="FFFFFF"/>
                </a:solidFill>
                <a:effectLst>
                  <a:glow rad="254000">
                    <a:srgbClr val="1A0004"/>
                  </a:glow>
                </a:effectLst>
                <a:latin typeface="Arial" charset="0"/>
                <a:ea typeface="ＭＳ Ｐゴシック" charset="0"/>
              </a:rPr>
              <a:t>13 </a:t>
            </a:r>
            <a:r>
              <a:rPr lang="zh-CN" altLang="en-US" sz="4000" dirty="0">
                <a:solidFill>
                  <a:srgbClr val="FFFFFF"/>
                </a:solidFill>
                <a:effectLst>
                  <a:glow rad="254000">
                    <a:srgbClr val="1A0004"/>
                  </a:glow>
                </a:effectLst>
                <a:latin typeface="Arial" charset="0"/>
                <a:ea typeface="ＭＳ Ｐゴシック" charset="0"/>
              </a:rPr>
              <a:t>他必为我的名建造一座殿宇，我要永远坚固他的国位。</a:t>
            </a:r>
            <a:endParaRPr lang="en-US" sz="4000" b="1" dirty="0">
              <a:solidFill>
                <a:srgbClr val="FFFFFF"/>
              </a:solidFill>
              <a:effectLst>
                <a:glow rad="254000">
                  <a:srgbClr val="1A0004"/>
                </a:glow>
              </a:effectLst>
              <a:latin typeface="Arial" charset="0"/>
              <a:ea typeface="ＭＳ Ｐゴシック" charset="0"/>
            </a:endParaRPr>
          </a:p>
        </p:txBody>
      </p:sp>
    </p:spTree>
    <p:extLst>
      <p:ext uri="{BB962C8B-B14F-4D97-AF65-F5344CB8AC3E}">
        <p14:creationId xmlns:p14="http://schemas.microsoft.com/office/powerpoint/2010/main" val="5234671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58372" name="Rectangle 4"/>
          <p:cNvSpPr>
            <a:spLocks noChangeArrowheads="1"/>
          </p:cNvSpPr>
          <p:nvPr/>
        </p:nvSpPr>
        <p:spPr bwMode="auto">
          <a:xfrm>
            <a:off x="241300" y="3903663"/>
            <a:ext cx="8740775" cy="2244204"/>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zh-CN" altLang="en-US" sz="3600" b="1" dirty="0">
                <a:solidFill>
                  <a:srgbClr val="FFFFFF"/>
                </a:solidFill>
                <a:latin typeface="Times New Roman" charset="0"/>
                <a:ea typeface="SimSun" charset="0"/>
                <a:cs typeface="SimSun" charset="0"/>
              </a:rPr>
              <a:t>                          </a:t>
            </a:r>
            <a:r>
              <a:rPr lang="zh-TW" altLang="en-US" sz="3600" b="1" dirty="0">
                <a:solidFill>
                  <a:srgbClr val="FFFFFF"/>
                </a:solidFill>
                <a:latin typeface="Times New Roman" charset="0"/>
                <a:ea typeface="SimSun" charset="0"/>
                <a:cs typeface="SimSun" charset="0"/>
              </a:rPr>
              <a:t>    </a:t>
            </a:r>
            <a:endParaRPr lang="en-US" altLang="zh-CN" sz="3200" b="1" dirty="0">
              <a:solidFill>
                <a:srgbClr val="FFFFFF"/>
              </a:solidFill>
              <a:latin typeface="Times New Roman" charset="0"/>
              <a:ea typeface="SimSun" charset="0"/>
              <a:cs typeface="SimSun" charset="0"/>
            </a:endParaRPr>
          </a:p>
          <a:p>
            <a:pPr>
              <a:defRPr/>
            </a:pPr>
            <a:r>
              <a:rPr lang="zh-TW" altLang="en-US" sz="3200" b="1" dirty="0">
                <a:solidFill>
                  <a:srgbClr val="FFFFFF"/>
                </a:solidFill>
                <a:latin typeface="Times New Roman" charset="0"/>
                <a:ea typeface="SimSun" charset="0"/>
                <a:cs typeface="SimSun" charset="0"/>
              </a:rPr>
              <a:t>        </a:t>
            </a:r>
            <a:r>
              <a:rPr lang="en-US" altLang="zh-CN" sz="4000" b="1" baseline="30000" dirty="0">
                <a:solidFill>
                  <a:srgbClr val="FFFFFF"/>
                </a:solidFill>
                <a:latin typeface="Times New Roman" charset="0"/>
                <a:ea typeface="SimSun" charset="0"/>
                <a:cs typeface="SimSun" charset="0"/>
              </a:rPr>
              <a:t>16</a:t>
            </a:r>
            <a:r>
              <a:rPr lang="en-US" altLang="zh-CN" sz="3600" b="1" dirty="0">
                <a:solidFill>
                  <a:srgbClr val="FFFFFF"/>
                </a:solidFill>
                <a:latin typeface="Times New Roman" charset="0"/>
                <a:ea typeface="SimSun" charset="0"/>
                <a:cs typeface="SimSun" charset="0"/>
              </a:rPr>
              <a:t> 你</a:t>
            </a:r>
            <a:r>
              <a:rPr lang="zh-CN" altLang="en-US" sz="3600" b="1" dirty="0">
                <a:solidFill>
                  <a:srgbClr val="FFFFFF"/>
                </a:solidFill>
                <a:latin typeface="Times New Roman" charset="0"/>
                <a:ea typeface="SimSun" charset="0"/>
                <a:cs typeface="SimSun" charset="0"/>
              </a:rPr>
              <a:t>的家和</a:t>
            </a:r>
            <a:r>
              <a:rPr lang="zh-CN" altLang="en-US" sz="3600" b="1">
                <a:solidFill>
                  <a:srgbClr val="FFFFFF"/>
                </a:solidFill>
                <a:latin typeface="Times New Roman" charset="0"/>
                <a:ea typeface="SimSun" charset="0"/>
                <a:cs typeface="SimSun" charset="0"/>
              </a:rPr>
              <a:t>你的</a:t>
            </a:r>
            <a:r>
              <a:rPr lang="zh-TW" altLang="en-US" sz="3600" b="1">
                <a:solidFill>
                  <a:srgbClr val="FFFFFF"/>
                </a:solidFill>
                <a:latin typeface="Times New Roman" charset="0"/>
                <a:ea typeface="SimSun" charset="0"/>
                <a:cs typeface="SimSun" charset="0"/>
              </a:rPr>
              <a:t>国</a:t>
            </a:r>
            <a:r>
              <a:rPr lang="zh-CN" altLang="en-US" sz="3600" b="1">
                <a:solidFill>
                  <a:srgbClr val="FFFFFF"/>
                </a:solidFill>
                <a:latin typeface="Times New Roman" charset="0"/>
                <a:ea typeface="SimSun" charset="0"/>
                <a:cs typeface="SimSun" charset="0"/>
              </a:rPr>
              <a:t>必</a:t>
            </a:r>
            <a:r>
              <a:rPr lang="zh-TW" altLang="en-US" sz="3600" b="1">
                <a:solidFill>
                  <a:srgbClr val="FFFFFF"/>
                </a:solidFill>
                <a:latin typeface="Times New Roman" charset="0"/>
                <a:ea typeface="SimSun" charset="0"/>
                <a:cs typeface="SimSun" charset="0"/>
              </a:rPr>
              <a:t>会</a:t>
            </a:r>
            <a:r>
              <a:rPr lang="zh-CN" altLang="en-US" sz="3600" b="1">
                <a:solidFill>
                  <a:srgbClr val="FFFFFF"/>
                </a:solidFill>
                <a:latin typeface="Times New Roman" charset="0"/>
                <a:ea typeface="SimSun" charset="0"/>
                <a:cs typeface="SimSun" charset="0"/>
              </a:rPr>
              <a:t>在</a:t>
            </a:r>
            <a:r>
              <a:rPr lang="zh-CN" altLang="en-US" sz="3600" b="1" dirty="0">
                <a:solidFill>
                  <a:srgbClr val="FFFFFF"/>
                </a:solidFill>
                <a:latin typeface="Times New Roman" charset="0"/>
                <a:ea typeface="SimSun" charset="0"/>
                <a:cs typeface="SimSun" charset="0"/>
              </a:rPr>
              <a:t>我</a:t>
            </a:r>
            <a:r>
              <a:rPr lang="zh-CN" altLang="en-US" sz="3600" b="1">
                <a:solidFill>
                  <a:srgbClr val="FFFFFF"/>
                </a:solidFill>
                <a:latin typeface="Times New Roman" charset="0"/>
                <a:ea typeface="SimSun" charset="0"/>
                <a:cs typeface="SimSun" charset="0"/>
              </a:rPr>
              <a:t>面前永</a:t>
            </a:r>
            <a:r>
              <a:rPr lang="zh-TW" altLang="en-US" sz="3600" b="1">
                <a:solidFill>
                  <a:srgbClr val="FFFFFF"/>
                </a:solidFill>
                <a:latin typeface="Times New Roman" charset="0"/>
                <a:ea typeface="SimSun" charset="0"/>
                <a:cs typeface="SimSun" charset="0"/>
              </a:rPr>
              <a:t>远</a:t>
            </a:r>
            <a:endParaRPr lang="en-US" altLang="zh-TW" sz="3600" b="1" dirty="0">
              <a:solidFill>
                <a:srgbClr val="FFFFFF"/>
              </a:solidFill>
              <a:latin typeface="Times New Roman" charset="0"/>
              <a:ea typeface="SimSun" charset="0"/>
              <a:cs typeface="SimSun" charset="0"/>
            </a:endParaRPr>
          </a:p>
          <a:p>
            <a:pPr>
              <a:defRPr/>
            </a:pPr>
            <a:r>
              <a:rPr lang="zh-TW" altLang="en-US" sz="3600" b="1">
                <a:solidFill>
                  <a:srgbClr val="FFFFFF"/>
                </a:solidFill>
                <a:latin typeface="Times New Roman" charset="0"/>
                <a:ea typeface="SimSun" charset="0"/>
                <a:cs typeface="SimSun" charset="0"/>
              </a:rPr>
              <a:t>   坚</a:t>
            </a:r>
            <a:r>
              <a:rPr lang="zh-CN" altLang="en-US" sz="3600" b="1">
                <a:solidFill>
                  <a:srgbClr val="FFFFFF"/>
                </a:solidFill>
                <a:latin typeface="Times New Roman" charset="0"/>
                <a:ea typeface="SimSun" charset="0"/>
                <a:cs typeface="SimSun" charset="0"/>
              </a:rPr>
              <a:t>立</a:t>
            </a:r>
            <a:r>
              <a:rPr lang="zh-CN" altLang="en-US" sz="3600" b="1" dirty="0">
                <a:solidFill>
                  <a:srgbClr val="FFFFFF"/>
                </a:solidFill>
                <a:latin typeface="Times New Roman" charset="0"/>
                <a:ea typeface="SimSun" charset="0"/>
                <a:cs typeface="SimSun" charset="0"/>
              </a:rPr>
              <a:t>。</a:t>
            </a:r>
            <a:r>
              <a:rPr lang="zh-CN" altLang="en-US" sz="3600" b="1">
                <a:solidFill>
                  <a:srgbClr val="FFFFFF"/>
                </a:solidFill>
                <a:latin typeface="Times New Roman" charset="0"/>
                <a:ea typeface="SimSun" charset="0"/>
                <a:cs typeface="SimSun" charset="0"/>
              </a:rPr>
              <a:t>你的</a:t>
            </a:r>
            <a:r>
              <a:rPr lang="zh-TW" altLang="en-US" sz="3600" b="1">
                <a:solidFill>
                  <a:srgbClr val="FFFFFF"/>
                </a:solidFill>
                <a:latin typeface="Times New Roman" charset="0"/>
                <a:ea typeface="SimSun" charset="0"/>
                <a:cs typeface="SimSun" charset="0"/>
              </a:rPr>
              <a:t>国</a:t>
            </a:r>
            <a:r>
              <a:rPr lang="zh-CN" altLang="en-US" sz="3600" b="1">
                <a:solidFill>
                  <a:srgbClr val="FFFFFF"/>
                </a:solidFill>
                <a:latin typeface="Times New Roman" charset="0"/>
                <a:ea typeface="SimSun" charset="0"/>
                <a:cs typeface="SimSun" charset="0"/>
              </a:rPr>
              <a:t>位也必</a:t>
            </a:r>
            <a:r>
              <a:rPr lang="zh-TW" altLang="en-US" sz="3600" b="1">
                <a:solidFill>
                  <a:srgbClr val="FFFFFF"/>
                </a:solidFill>
                <a:latin typeface="Times New Roman" charset="0"/>
                <a:ea typeface="SimSun" charset="0"/>
                <a:cs typeface="SimSun" charset="0"/>
              </a:rPr>
              <a:t>坚</a:t>
            </a:r>
            <a:r>
              <a:rPr lang="zh-CN" altLang="en-US" sz="3600" b="1">
                <a:solidFill>
                  <a:srgbClr val="FFFFFF"/>
                </a:solidFill>
                <a:latin typeface="Times New Roman" charset="0"/>
                <a:ea typeface="SimSun" charset="0"/>
                <a:cs typeface="SimSun" charset="0"/>
              </a:rPr>
              <a:t>定直到永</a:t>
            </a:r>
            <a:r>
              <a:rPr lang="zh-TW" altLang="en-US" sz="3600" b="1">
                <a:solidFill>
                  <a:srgbClr val="FFFFFF"/>
                </a:solidFill>
                <a:latin typeface="Times New Roman" charset="0"/>
                <a:ea typeface="SimSun" charset="0"/>
                <a:cs typeface="SimSun" charset="0"/>
              </a:rPr>
              <a:t>远</a:t>
            </a:r>
            <a:r>
              <a:rPr lang="zh-CN" altLang="en-US" sz="3600" b="1">
                <a:solidFill>
                  <a:srgbClr val="FFFFFF"/>
                </a:solidFill>
                <a:latin typeface="Times New Roman" charset="0"/>
                <a:ea typeface="SimSun" charset="0"/>
                <a:cs typeface="SimSun" charset="0"/>
              </a:rPr>
              <a:t>。</a:t>
            </a:r>
            <a:r>
              <a:rPr lang="zh-CN" altLang="en-US" sz="3200" b="1">
                <a:solidFill>
                  <a:srgbClr val="FFFFFF"/>
                </a:solidFill>
                <a:latin typeface="Times New Roman" charset="0"/>
                <a:ea typeface="SimSun" charset="0"/>
                <a:cs typeface="SimSun" charset="0"/>
              </a:rPr>
              <a:t> </a:t>
            </a:r>
            <a:endParaRPr lang="en-US" altLang="zh-CN" sz="3200" b="1" dirty="0">
              <a:solidFill>
                <a:srgbClr val="FFFFFF"/>
              </a:solidFill>
              <a:latin typeface="Times New Roman" charset="0"/>
              <a:ea typeface="SimSun" charset="0"/>
              <a:cs typeface="SimSun" charset="0"/>
            </a:endParaRPr>
          </a:p>
          <a:p>
            <a:pPr>
              <a:defRPr/>
            </a:pPr>
            <a:r>
              <a:rPr lang="en-US" altLang="zh-CN" sz="3200" b="1" dirty="0">
                <a:solidFill>
                  <a:srgbClr val="FFFFFF"/>
                </a:solidFill>
                <a:latin typeface="Times New Roman" charset="0"/>
                <a:ea typeface="SimSun" charset="0"/>
                <a:cs typeface="SimSun" charset="0"/>
              </a:rPr>
              <a:t> </a:t>
            </a:r>
            <a:r>
              <a:rPr lang="zh-TW" altLang="en-US" sz="3200" b="1" dirty="0">
                <a:solidFill>
                  <a:srgbClr val="FFFFFF"/>
                </a:solidFill>
                <a:latin typeface="Times New Roman" charset="0"/>
                <a:ea typeface="SimSun" charset="0"/>
                <a:cs typeface="SimSun" charset="0"/>
              </a:rPr>
              <a:t>                                                                </a:t>
            </a:r>
            <a:r>
              <a:rPr lang="en-US" altLang="zh-CN" sz="3200" b="1" dirty="0">
                <a:solidFill>
                  <a:srgbClr val="FFFFFF"/>
                </a:solidFill>
                <a:latin typeface="Times New Roman" charset="0"/>
                <a:ea typeface="SimSun" charset="0"/>
                <a:cs typeface="SimSun" charset="0"/>
              </a:rPr>
              <a:t>撒</a:t>
            </a:r>
            <a:r>
              <a:rPr lang="zh-TW" altLang="en-US" sz="3200" b="1" dirty="0">
                <a:solidFill>
                  <a:srgbClr val="FFFFFF"/>
                </a:solidFill>
                <a:latin typeface="Times New Roman" charset="0"/>
                <a:ea typeface="SimSun" charset="0"/>
                <a:cs typeface="SimSun" charset="0"/>
              </a:rPr>
              <a:t>下</a:t>
            </a:r>
            <a:r>
              <a:rPr lang="zh-CN" altLang="en-US" sz="3200" b="1" dirty="0">
                <a:solidFill>
                  <a:srgbClr val="FFFFFF"/>
                </a:solidFill>
                <a:latin typeface="Times New Roman" charset="0"/>
                <a:ea typeface="SimSun" charset="0"/>
                <a:cs typeface="SimSun" charset="0"/>
              </a:rPr>
              <a:t> </a:t>
            </a:r>
            <a:r>
              <a:rPr lang="en-US" altLang="zh-CN" sz="3200" b="1" dirty="0">
                <a:solidFill>
                  <a:srgbClr val="FFFFFF"/>
                </a:solidFill>
                <a:latin typeface="Times New Roman" charset="0"/>
                <a:ea typeface="SimSun" charset="0"/>
                <a:cs typeface="SimSun" charset="0"/>
              </a:rPr>
              <a:t>7</a:t>
            </a:r>
            <a:r>
              <a:rPr lang="en-US" altLang="zh-TW" sz="3200" b="1" dirty="0">
                <a:solidFill>
                  <a:srgbClr val="FFFFFF"/>
                </a:solidFill>
                <a:latin typeface="Times New Roman" charset="0"/>
                <a:ea typeface="SimSun" charset="0"/>
                <a:cs typeface="SimSun" charset="0"/>
              </a:rPr>
              <a:t>:16</a:t>
            </a:r>
            <a:endParaRPr lang="zh-CN" altLang="en-US" sz="3200" b="1" dirty="0">
              <a:solidFill>
                <a:srgbClr val="FFFFFF"/>
              </a:solidFill>
              <a:latin typeface="Times New Roman" charset="0"/>
              <a:ea typeface="SimSun" charset="0"/>
              <a:cs typeface="SimSun" charset="0"/>
            </a:endParaRPr>
          </a:p>
        </p:txBody>
      </p:sp>
      <p:sp>
        <p:nvSpPr>
          <p:cNvPr id="58373" name="Rectangle 5"/>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800" b="1">
                <a:solidFill>
                  <a:srgbClr val="FAFD00"/>
                </a:solidFill>
                <a:latin typeface="Times New Roman" charset="0"/>
                <a:ea typeface="SimSun" pitchFamily="2" charset="-122"/>
                <a:cs typeface="SimSun" pitchFamily="2" charset="-122"/>
              </a:rPr>
              <a:t>                            </a:t>
            </a:r>
          </a:p>
        </p:txBody>
      </p:sp>
      <p:sp>
        <p:nvSpPr>
          <p:cNvPr id="58374" name="Rectangle 6"/>
          <p:cNvSpPr>
            <a:spLocks noChangeArrowheads="1"/>
          </p:cNvSpPr>
          <p:nvPr/>
        </p:nvSpPr>
        <p:spPr bwMode="auto">
          <a:xfrm>
            <a:off x="1128713" y="1897063"/>
            <a:ext cx="7177087" cy="1095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altLang="zh-CN" sz="6600" b="1" i="1">
                <a:solidFill>
                  <a:srgbClr val="FFFFFF"/>
                </a:solidFill>
                <a:latin typeface="KaiTi" pitchFamily="49" charset="-122"/>
                <a:ea typeface="KaiTi" pitchFamily="49" charset="-122"/>
                <a:cs typeface="SimSun" charset="0"/>
              </a:rPr>
              <a:t>大</a:t>
            </a:r>
            <a:r>
              <a:rPr lang="zh-TW" altLang="en-US" sz="6600" b="1" i="1">
                <a:solidFill>
                  <a:srgbClr val="FFFFFF"/>
                </a:solidFill>
                <a:latin typeface="KaiTi" pitchFamily="49" charset="-122"/>
                <a:ea typeface="KaiTi" pitchFamily="49" charset="-122"/>
                <a:cs typeface="SimSun" charset="0"/>
              </a:rPr>
              <a:t>卫</a:t>
            </a:r>
            <a:r>
              <a:rPr lang="zh-CN" altLang="en-US" sz="6600" b="1" i="1">
                <a:solidFill>
                  <a:srgbClr val="FFFFFF"/>
                </a:solidFill>
                <a:latin typeface="KaiTi" pitchFamily="49" charset="-122"/>
                <a:ea typeface="KaiTi" pitchFamily="49" charset="-122"/>
                <a:cs typeface="SimSun" charset="0"/>
              </a:rPr>
              <a:t>的</a:t>
            </a:r>
            <a:r>
              <a:rPr lang="zh-CN" altLang="en-US" sz="6600" b="1" i="1" dirty="0">
                <a:solidFill>
                  <a:srgbClr val="FFFFFF"/>
                </a:solidFill>
                <a:latin typeface="KaiTi" pitchFamily="49" charset="-122"/>
                <a:ea typeface="KaiTi" pitchFamily="49" charset="-122"/>
                <a:cs typeface="SimSun" charset="0"/>
              </a:rPr>
              <a:t>盟约</a:t>
            </a:r>
          </a:p>
        </p:txBody>
      </p:sp>
      <p:sp>
        <p:nvSpPr>
          <p:cNvPr id="58375" name="Oval 7"/>
          <p:cNvSpPr>
            <a:spLocks noChangeArrowheads="1"/>
          </p:cNvSpPr>
          <p:nvPr/>
        </p:nvSpPr>
        <p:spPr bwMode="auto">
          <a:xfrm>
            <a:off x="2438400" y="4437063"/>
            <a:ext cx="685800"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58376" name="Oval 8"/>
          <p:cNvSpPr>
            <a:spLocks noChangeArrowheads="1"/>
          </p:cNvSpPr>
          <p:nvPr/>
        </p:nvSpPr>
        <p:spPr bwMode="auto">
          <a:xfrm>
            <a:off x="4284663" y="4437063"/>
            <a:ext cx="744537"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58377" name="Oval 9"/>
          <p:cNvSpPr>
            <a:spLocks noChangeArrowheads="1"/>
          </p:cNvSpPr>
          <p:nvPr/>
        </p:nvSpPr>
        <p:spPr bwMode="auto">
          <a:xfrm>
            <a:off x="2971800" y="5013325"/>
            <a:ext cx="1066800"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197641" name="Text Box 12"/>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a typeface="SimSun" charset="0"/>
              <a:cs typeface="SimSun" charset="0"/>
            </a:endParaRPr>
          </a:p>
        </p:txBody>
      </p:sp>
      <p:sp>
        <p:nvSpPr>
          <p:cNvPr id="197642"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583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58383" name="Rectangle 1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19</a:t>
            </a:r>
          </a:p>
        </p:txBody>
      </p:sp>
      <p:sp>
        <p:nvSpPr>
          <p:cNvPr id="197645" name="Text Box 16"/>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ea typeface="SimSun" charset="0"/>
                <a:cs typeface="SimSun" charset="0"/>
              </a:rPr>
              <a:t>6</a:t>
            </a:r>
          </a:p>
        </p:txBody>
      </p:sp>
      <p:sp>
        <p:nvSpPr>
          <p:cNvPr id="197646" name="Text Box 1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58386" name="Rectangle 18"/>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8.0.05B.</a:t>
            </a:r>
          </a:p>
        </p:txBody>
      </p:sp>
      <p:sp>
        <p:nvSpPr>
          <p:cNvPr id="58387" name="Text Box 19"/>
          <p:cNvSpPr txBox="1">
            <a:spLocks noChangeArrowheads="1"/>
          </p:cNvSpPr>
          <p:nvPr/>
        </p:nvSpPr>
        <p:spPr bwMode="auto">
          <a:xfrm>
            <a:off x="1608286" y="2941638"/>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zh-CN" sz="4400" b="1" i="1">
                <a:solidFill>
                  <a:srgbClr val="99CCFF"/>
                </a:solidFill>
                <a:latin typeface="KaiTi" pitchFamily="49" charset="-122"/>
                <a:ea typeface="KaiTi" pitchFamily="49" charset="-122"/>
                <a:cs typeface="SimSun" charset="0"/>
              </a:rPr>
              <a:t>它</a:t>
            </a:r>
            <a:r>
              <a:rPr lang="zh-CN" altLang="en-US" sz="4400" b="1" i="1">
                <a:solidFill>
                  <a:srgbClr val="99CCFF"/>
                </a:solidFill>
                <a:latin typeface="KaiTi" pitchFamily="49" charset="-122"/>
                <a:ea typeface="KaiTi" pitchFamily="49" charset="-122"/>
                <a:cs typeface="SimSun" charset="0"/>
              </a:rPr>
              <a:t>的三</a:t>
            </a:r>
            <a:r>
              <a:rPr lang="zh-TW" altLang="en-US" sz="4400" b="1" i="1">
                <a:solidFill>
                  <a:srgbClr val="99CCFF"/>
                </a:solidFill>
                <a:latin typeface="KaiTi" pitchFamily="49" charset="-122"/>
                <a:ea typeface="KaiTi" pitchFamily="49" charset="-122"/>
                <a:cs typeface="SimSun" charset="0"/>
              </a:rPr>
              <a:t>个</a:t>
            </a:r>
            <a:r>
              <a:rPr lang="zh-CN" altLang="en-US" sz="4400" b="1" i="1">
                <a:solidFill>
                  <a:srgbClr val="99CCFF"/>
                </a:solidFill>
                <a:latin typeface="KaiTi" pitchFamily="49" charset="-122"/>
                <a:ea typeface="KaiTi" pitchFamily="49" charset="-122"/>
                <a:cs typeface="SimSun" charset="0"/>
              </a:rPr>
              <a:t>保</a:t>
            </a:r>
            <a:r>
              <a:rPr lang="zh-TW" altLang="en-US" sz="4400" b="1" i="1">
                <a:solidFill>
                  <a:srgbClr val="99CCFF"/>
                </a:solidFill>
                <a:latin typeface="KaiTi" pitchFamily="49" charset="-122"/>
                <a:ea typeface="KaiTi" pitchFamily="49" charset="-122"/>
                <a:cs typeface="SimSun" charset="0"/>
              </a:rPr>
              <a:t>证</a:t>
            </a:r>
            <a:endParaRPr lang="zh-CN" altLang="en-US" sz="4400" b="1" i="1" dirty="0">
              <a:solidFill>
                <a:srgbClr val="99CCFF"/>
              </a:solidFill>
              <a:latin typeface="KaiTi" pitchFamily="49" charset="-122"/>
              <a:ea typeface="KaiTi" pitchFamily="49" charset="-122"/>
              <a:cs typeface="SimSun" charset="0"/>
            </a:endParaRPr>
          </a:p>
        </p:txBody>
      </p:sp>
    </p:spTree>
    <p:extLst>
      <p:ext uri="{BB962C8B-B14F-4D97-AF65-F5344CB8AC3E}">
        <p14:creationId xmlns:p14="http://schemas.microsoft.com/office/powerpoint/2010/main" val="91003011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74"/>
                                        </p:tgtEl>
                                        <p:attrNameLst>
                                          <p:attrName>style.visibility</p:attrName>
                                        </p:attrNameLst>
                                      </p:cBhvr>
                                      <p:to>
                                        <p:strVal val="visible"/>
                                      </p:to>
                                    </p:set>
                                    <p:anim calcmode="lin" valueType="num">
                                      <p:cBhvr>
                                        <p:cTn id="11" dur="500" fill="hold"/>
                                        <p:tgtEl>
                                          <p:spTgt spid="58374"/>
                                        </p:tgtEl>
                                        <p:attrNameLst>
                                          <p:attrName>ppt_w</p:attrName>
                                        </p:attrNameLst>
                                      </p:cBhvr>
                                      <p:tavLst>
                                        <p:tav tm="0">
                                          <p:val>
                                            <p:fltVal val="0"/>
                                          </p:val>
                                        </p:tav>
                                        <p:tav tm="100000">
                                          <p:val>
                                            <p:strVal val="#ppt_w"/>
                                          </p:val>
                                        </p:tav>
                                      </p:tavLst>
                                    </p:anim>
                                    <p:anim calcmode="lin" valueType="num">
                                      <p:cBhvr>
                                        <p:cTn id="12" dur="500" fill="hold"/>
                                        <p:tgtEl>
                                          <p:spTgt spid="58374"/>
                                        </p:tgtEl>
                                        <p:attrNameLst>
                                          <p:attrName>ppt_h</p:attrName>
                                        </p:attrNameLst>
                                      </p:cBhvr>
                                      <p:tavLst>
                                        <p:tav tm="0">
                                          <p:val>
                                            <p:fltVal val="0"/>
                                          </p:val>
                                        </p:tav>
                                        <p:tav tm="100000">
                                          <p:val>
                                            <p:strVal val="#ppt_h"/>
                                          </p:val>
                                        </p:tav>
                                      </p:tavLst>
                                    </p:anim>
                                    <p:anim calcmode="lin" valueType="num">
                                      <p:cBhvr>
                                        <p:cTn id="13" dur="500" fill="hold"/>
                                        <p:tgtEl>
                                          <p:spTgt spid="58374"/>
                                        </p:tgtEl>
                                        <p:attrNameLst>
                                          <p:attrName>ppt_x</p:attrName>
                                        </p:attrNameLst>
                                      </p:cBhvr>
                                      <p:tavLst>
                                        <p:tav tm="0">
                                          <p:val>
                                            <p:fltVal val="0.5"/>
                                          </p:val>
                                        </p:tav>
                                        <p:tav tm="100000">
                                          <p:val>
                                            <p:strVal val="#ppt_x"/>
                                          </p:val>
                                        </p:tav>
                                      </p:tavLst>
                                    </p:anim>
                                    <p:anim calcmode="lin" valueType="num">
                                      <p:cBhvr>
                                        <p:cTn id="14" dur="500" fill="hold"/>
                                        <p:tgtEl>
                                          <p:spTgt spid="5837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58387"/>
                                        </p:tgtEl>
                                        <p:attrNameLst>
                                          <p:attrName>style.visibility</p:attrName>
                                        </p:attrNameLst>
                                      </p:cBhvr>
                                      <p:to>
                                        <p:strVal val="visible"/>
                                      </p:to>
                                    </p:set>
                                    <p:anim calcmode="lin" valueType="num">
                                      <p:cBhvr>
                                        <p:cTn id="18" dur="500" fill="hold"/>
                                        <p:tgtEl>
                                          <p:spTgt spid="58387"/>
                                        </p:tgtEl>
                                        <p:attrNameLst>
                                          <p:attrName>ppt_w</p:attrName>
                                        </p:attrNameLst>
                                      </p:cBhvr>
                                      <p:tavLst>
                                        <p:tav tm="0">
                                          <p:val>
                                            <p:fltVal val="0"/>
                                          </p:val>
                                        </p:tav>
                                        <p:tav tm="100000">
                                          <p:val>
                                            <p:strVal val="#ppt_w"/>
                                          </p:val>
                                        </p:tav>
                                      </p:tavLst>
                                    </p:anim>
                                    <p:anim calcmode="lin" valueType="num">
                                      <p:cBhvr>
                                        <p:cTn id="19" dur="500" fill="hold"/>
                                        <p:tgtEl>
                                          <p:spTgt spid="58387"/>
                                        </p:tgtEl>
                                        <p:attrNameLst>
                                          <p:attrName>ppt_h</p:attrName>
                                        </p:attrNameLst>
                                      </p:cBhvr>
                                      <p:tavLst>
                                        <p:tav tm="0">
                                          <p:val>
                                            <p:fltVal val="0"/>
                                          </p:val>
                                        </p:tav>
                                        <p:tav tm="100000">
                                          <p:val>
                                            <p:strVal val="#ppt_h"/>
                                          </p:val>
                                        </p:tav>
                                      </p:tavLst>
                                    </p:anim>
                                    <p:anim calcmode="lin" valueType="num">
                                      <p:cBhvr>
                                        <p:cTn id="20" dur="500" fill="hold"/>
                                        <p:tgtEl>
                                          <p:spTgt spid="58387"/>
                                        </p:tgtEl>
                                        <p:attrNameLst>
                                          <p:attrName>ppt_x</p:attrName>
                                        </p:attrNameLst>
                                      </p:cBhvr>
                                      <p:tavLst>
                                        <p:tav tm="0">
                                          <p:val>
                                            <p:fltVal val="0.5"/>
                                          </p:val>
                                        </p:tav>
                                        <p:tav tm="100000">
                                          <p:val>
                                            <p:strVal val="#ppt_x"/>
                                          </p:val>
                                        </p:tav>
                                      </p:tavLst>
                                    </p:anim>
                                    <p:anim calcmode="lin" valueType="num">
                                      <p:cBhvr>
                                        <p:cTn id="21"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8372"/>
                                        </p:tgtEl>
                                        <p:attrNameLst>
                                          <p:attrName>style.visibility</p:attrName>
                                        </p:attrNameLst>
                                      </p:cBhvr>
                                      <p:to>
                                        <p:strVal val="visible"/>
                                      </p:to>
                                    </p:set>
                                    <p:animEffect transition="in" filter="dissolve">
                                      <p:cBhvr>
                                        <p:cTn id="26" dur="500"/>
                                        <p:tgtEl>
                                          <p:spTgt spid="5837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8375"/>
                                        </p:tgtEl>
                                        <p:attrNameLst>
                                          <p:attrName>style.visibility</p:attrName>
                                        </p:attrNameLst>
                                      </p:cBhvr>
                                      <p:to>
                                        <p:strVal val="visible"/>
                                      </p:to>
                                    </p:set>
                                    <p:animEffect transition="in" filter="dissolve">
                                      <p:cBhvr>
                                        <p:cTn id="31" dur="500"/>
                                        <p:tgtEl>
                                          <p:spTgt spid="5837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8376"/>
                                        </p:tgtEl>
                                        <p:attrNameLst>
                                          <p:attrName>style.visibility</p:attrName>
                                        </p:attrNameLst>
                                      </p:cBhvr>
                                      <p:to>
                                        <p:strVal val="visible"/>
                                      </p:to>
                                    </p:set>
                                    <p:animEffect transition="in" filter="dissolve">
                                      <p:cBhvr>
                                        <p:cTn id="36" dur="500"/>
                                        <p:tgtEl>
                                          <p:spTgt spid="5837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8377"/>
                                        </p:tgtEl>
                                        <p:attrNameLst>
                                          <p:attrName>style.visibility</p:attrName>
                                        </p:attrNameLst>
                                      </p:cBhvr>
                                      <p:to>
                                        <p:strVal val="visible"/>
                                      </p:to>
                                    </p:set>
                                    <p:animEffect transition="in" filter="dissolve">
                                      <p:cBhvr>
                                        <p:cTn id="41"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4" grpId="0" autoUpdateAnimBg="0"/>
      <p:bldP spid="58375" grpId="0" animBg="1"/>
      <p:bldP spid="58376" grpId="0" animBg="1"/>
      <p:bldP spid="58377" grpId="0" animBg="1"/>
      <p:bldP spid="5838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title" idx="4294967295"/>
          </p:nvPr>
        </p:nvSpPr>
        <p:spPr/>
        <p:txBody>
          <a:bodyPr/>
          <a:lstStyle/>
          <a:p>
            <a:pPr eaLnBrk="1" hangingPunct="1"/>
            <a:r>
              <a:rPr lang="en-US" altLang="zh-CN">
                <a:ea typeface="SimSun" pitchFamily="2" charset="-122"/>
              </a:rPr>
              <a:t>Give Thanks 3</a:t>
            </a:r>
          </a:p>
        </p:txBody>
      </p:sp>
      <p:graphicFrame>
        <p:nvGraphicFramePr>
          <p:cNvPr id="337922" name="Object 3"/>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spid="_x0000_s337959" name="Slide" r:id="rId4" imgW="4572000" imgH="3429000" progId="PowerPoint.Slide.8">
                  <p:embed/>
                </p:oleObj>
              </mc:Choice>
              <mc:Fallback>
                <p:oleObj name="Slide" r:id="rId4" imgW="4572000" imgH="3429000"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14340" name="Rectangle 4"/>
          <p:cNvSpPr>
            <a:spLocks noChangeArrowheads="1"/>
          </p:cNvSpPr>
          <p:nvPr/>
        </p:nvSpPr>
        <p:spPr bwMode="auto">
          <a:xfrm>
            <a:off x="1066800" y="392113"/>
            <a:ext cx="7467600" cy="1676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130000"/>
              </a:lnSpc>
            </a:pPr>
            <a:r>
              <a:rPr lang="zh-CN" altLang="en-US" sz="4000">
                <a:solidFill>
                  <a:srgbClr val="FFFFFF"/>
                </a:solidFill>
                <a:ea typeface="SimSun" pitchFamily="2" charset="-122"/>
              </a:rPr>
              <a:t>献上感恩的心</a:t>
            </a:r>
            <a:r>
              <a:rPr lang="en-US" altLang="zh-CN" sz="4000">
                <a:solidFill>
                  <a:srgbClr val="FFFFFF"/>
                </a:solidFill>
                <a:ea typeface="SimSun" pitchFamily="2" charset="-122"/>
              </a:rPr>
              <a:t>, </a:t>
            </a:r>
            <a:r>
              <a:rPr lang="zh-CN" altLang="en-US" sz="4000">
                <a:solidFill>
                  <a:srgbClr val="FFFFFF"/>
                </a:solidFill>
                <a:ea typeface="SimSun" pitchFamily="2" charset="-122"/>
              </a:rPr>
              <a:t>归给至圣全能神</a:t>
            </a:r>
          </a:p>
          <a:p>
            <a:pPr algn="ctr">
              <a:lnSpc>
                <a:spcPct val="130000"/>
              </a:lnSpc>
            </a:pPr>
            <a:r>
              <a:rPr lang="zh-CN" altLang="en-US" sz="4000">
                <a:solidFill>
                  <a:srgbClr val="FFFFFF"/>
                </a:solidFill>
                <a:ea typeface="SimSun" pitchFamily="2" charset="-122"/>
              </a:rPr>
              <a:t>因他赐下独生子</a:t>
            </a:r>
            <a:r>
              <a:rPr lang="en-US" altLang="zh-CN" sz="4000">
                <a:solidFill>
                  <a:srgbClr val="FFFFFF"/>
                </a:solidFill>
                <a:ea typeface="SimSun" pitchFamily="2" charset="-122"/>
              </a:rPr>
              <a:t>, </a:t>
            </a:r>
            <a:r>
              <a:rPr lang="zh-CN" altLang="en-US" sz="4000">
                <a:solidFill>
                  <a:srgbClr val="FFFFFF"/>
                </a:solidFill>
                <a:ea typeface="SimSun" pitchFamily="2" charset="-122"/>
              </a:rPr>
              <a:t>主耶稣基督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800" b="1">
                <a:solidFill>
                  <a:srgbClr val="FAFD00"/>
                </a:solidFill>
                <a:latin typeface="Times New Roman" charset="0"/>
                <a:ea typeface="SimSun" pitchFamily="2" charset="-122"/>
                <a:cs typeface="SimSun" pitchFamily="2" charset="-122"/>
              </a:rPr>
              <a:t>                            </a:t>
            </a:r>
          </a:p>
        </p:txBody>
      </p:sp>
      <p:sp>
        <p:nvSpPr>
          <p:cNvPr id="199683"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199684" name="Text Box 5"/>
          <p:cNvSpPr txBox="1">
            <a:spLocks noChangeArrowheads="1"/>
          </p:cNvSpPr>
          <p:nvPr/>
        </p:nvSpPr>
        <p:spPr bwMode="auto">
          <a:xfrm>
            <a:off x="8882063" y="5327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a typeface="SimSun" charset="0"/>
              <a:cs typeface="SimSun" charset="0"/>
            </a:endParaRPr>
          </a:p>
        </p:txBody>
      </p:sp>
      <p:grpSp>
        <p:nvGrpSpPr>
          <p:cNvPr id="199685" name="Group 6"/>
          <p:cNvGrpSpPr>
            <a:grpSpLocks/>
          </p:cNvGrpSpPr>
          <p:nvPr/>
        </p:nvGrpSpPr>
        <p:grpSpPr bwMode="auto">
          <a:xfrm>
            <a:off x="611188" y="1557338"/>
            <a:ext cx="7847012" cy="3700462"/>
            <a:chOff x="425" y="506"/>
            <a:chExt cx="5088" cy="2988"/>
          </a:xfrm>
        </p:grpSpPr>
        <p:sp>
          <p:nvSpPr>
            <p:cNvPr id="199691" name="AutoShape 7"/>
            <p:cNvSpPr>
              <a:spLocks noChangeArrowheads="1"/>
            </p:cNvSpPr>
            <p:nvPr/>
          </p:nvSpPr>
          <p:spPr bwMode="auto">
            <a:xfrm>
              <a:off x="425" y="506"/>
              <a:ext cx="5088" cy="2988"/>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anchor="ctr"/>
            <a:lstStyle/>
            <a:p>
              <a:endParaRPr lang="en-US">
                <a:solidFill>
                  <a:srgbClr val="FFFFFF"/>
                </a:solidFill>
                <a:latin typeface="Arial" charset="0"/>
                <a:ea typeface="ＭＳ Ｐゴシック" charset="0"/>
              </a:endParaRPr>
            </a:p>
          </p:txBody>
        </p:sp>
        <p:sp>
          <p:nvSpPr>
            <p:cNvPr id="199692" name="Text Box 8"/>
            <p:cNvSpPr txBox="1">
              <a:spLocks noChangeArrowheads="1"/>
            </p:cNvSpPr>
            <p:nvPr/>
          </p:nvSpPr>
          <p:spPr bwMode="auto">
            <a:xfrm>
              <a:off x="524" y="747"/>
              <a:ext cx="483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5400" b="1" i="1">
                <a:solidFill>
                  <a:srgbClr val="1A0004"/>
                </a:solidFill>
                <a:latin typeface="Helvetica" charset="0"/>
                <a:ea typeface="SimSun" charset="0"/>
                <a:cs typeface="SimSun" charset="0"/>
              </a:endParaRPr>
            </a:p>
          </p:txBody>
        </p:sp>
        <p:sp>
          <p:nvSpPr>
            <p:cNvPr id="199693" name="Text Box 9"/>
            <p:cNvSpPr txBox="1">
              <a:spLocks noChangeArrowheads="1"/>
            </p:cNvSpPr>
            <p:nvPr/>
          </p:nvSpPr>
          <p:spPr bwMode="auto">
            <a:xfrm>
              <a:off x="469" y="683"/>
              <a:ext cx="4838" cy="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5400" b="1">
                  <a:solidFill>
                    <a:srgbClr val="CECECE"/>
                  </a:solidFill>
                  <a:latin typeface="KaiTi" pitchFamily="49" charset="-122"/>
                  <a:ea typeface="KaiTi" pitchFamily="49" charset="-122"/>
                  <a:cs typeface="楷体" charset="0"/>
                </a:rPr>
                <a:t>那</a:t>
              </a:r>
              <a:r>
                <a:rPr lang="zh-CN" altLang="en-US" sz="5400" b="1">
                  <a:solidFill>
                    <a:srgbClr val="CECECE"/>
                  </a:solidFill>
                  <a:latin typeface="KaiTi" pitchFamily="49" charset="-122"/>
                  <a:ea typeface="KaiTi" pitchFamily="49" charset="-122"/>
                  <a:cs typeface="楷体" charset="0"/>
                </a:rPr>
                <a:t>么，有一</a:t>
              </a:r>
              <a:r>
                <a:rPr lang="zh-TW" altLang="en-US" sz="5400" b="1">
                  <a:solidFill>
                    <a:srgbClr val="CECECE"/>
                  </a:solidFill>
                  <a:latin typeface="KaiTi" pitchFamily="49" charset="-122"/>
                  <a:ea typeface="KaiTi" pitchFamily="49" charset="-122"/>
                  <a:cs typeface="楷体" charset="0"/>
                </a:rPr>
                <a:t>个问</a:t>
              </a:r>
              <a:r>
                <a:rPr lang="zh-CN" altLang="en-US" sz="5400" b="1">
                  <a:solidFill>
                    <a:srgbClr val="CECECE"/>
                  </a:solidFill>
                  <a:latin typeface="KaiTi" pitchFamily="49" charset="-122"/>
                  <a:ea typeface="KaiTi" pitchFamily="49" charset="-122"/>
                  <a:cs typeface="楷体" charset="0"/>
                </a:rPr>
                <a:t>题</a:t>
              </a:r>
              <a:r>
                <a:rPr lang="zh-TW" altLang="en-US" sz="5400" b="1">
                  <a:solidFill>
                    <a:srgbClr val="CECECE"/>
                  </a:solidFill>
                  <a:latin typeface="KaiTi" pitchFamily="49" charset="-122"/>
                  <a:ea typeface="KaiTi" pitchFamily="49" charset="-122"/>
                  <a:cs typeface="楷体" charset="0"/>
                </a:rPr>
                <a:t>必须问</a:t>
              </a:r>
              <a:r>
                <a:rPr lang="en-US" altLang="zh-CN" sz="5400" b="1">
                  <a:solidFill>
                    <a:srgbClr val="CECECE"/>
                  </a:solidFill>
                  <a:latin typeface="KaiTi" pitchFamily="49" charset="-122"/>
                  <a:ea typeface="KaiTi" pitchFamily="49" charset="-122"/>
                  <a:cs typeface="楷体" charset="0"/>
                </a:rPr>
                <a:t>:</a:t>
              </a:r>
              <a:r>
                <a:rPr lang="zh-TW" altLang="en-US" sz="5400" b="1">
                  <a:solidFill>
                    <a:srgbClr val="CECECE"/>
                  </a:solidFill>
                  <a:latin typeface="KaiTi" pitchFamily="49" charset="-122"/>
                  <a:ea typeface="KaiTi" pitchFamily="49" charset="-122"/>
                  <a:cs typeface="楷体" charset="0"/>
                </a:rPr>
                <a:t>谁</a:t>
              </a:r>
              <a:r>
                <a:rPr lang="zh-CN" altLang="en-US" sz="5400" b="1">
                  <a:solidFill>
                    <a:srgbClr val="CECECE"/>
                  </a:solidFill>
                  <a:latin typeface="KaiTi" pitchFamily="49" charset="-122"/>
                  <a:ea typeface="KaiTi" pitchFamily="49" charset="-122"/>
                  <a:cs typeface="楷体" charset="0"/>
                </a:rPr>
                <a:t>有</a:t>
              </a:r>
              <a:r>
                <a:rPr lang="zh-TW" altLang="en-US" sz="5400" b="1">
                  <a:solidFill>
                    <a:srgbClr val="CECECE"/>
                  </a:solidFill>
                  <a:latin typeface="KaiTi" pitchFamily="49" charset="-122"/>
                  <a:ea typeface="KaiTi" pitchFamily="49" charset="-122"/>
                  <a:cs typeface="楷体" charset="0"/>
                </a:rPr>
                <a:t>资</a:t>
              </a:r>
              <a:r>
                <a:rPr lang="zh-CN" altLang="en-US" sz="5400" b="1">
                  <a:solidFill>
                    <a:srgbClr val="CECECE"/>
                  </a:solidFill>
                  <a:latin typeface="KaiTi" pitchFamily="49" charset="-122"/>
                  <a:ea typeface="KaiTi" pitchFamily="49" charset="-122"/>
                  <a:cs typeface="楷体" charset="0"/>
                </a:rPr>
                <a:t>格</a:t>
              </a:r>
              <a:r>
                <a:rPr lang="zh-CN" altLang="en-US" sz="5400" b="1" dirty="0">
                  <a:solidFill>
                    <a:srgbClr val="CECECE"/>
                  </a:solidFill>
                  <a:latin typeface="KaiTi" pitchFamily="49" charset="-122"/>
                  <a:ea typeface="KaiTi" pitchFamily="49" charset="-122"/>
                  <a:cs typeface="楷体" charset="0"/>
                </a:rPr>
                <a:t>坐</a:t>
              </a:r>
              <a:r>
                <a:rPr lang="zh-CN" altLang="en-US" sz="5400" b="1">
                  <a:solidFill>
                    <a:srgbClr val="CECECE"/>
                  </a:solidFill>
                  <a:latin typeface="KaiTi" pitchFamily="49" charset="-122"/>
                  <a:ea typeface="KaiTi" pitchFamily="49" charset="-122"/>
                  <a:cs typeface="楷体" charset="0"/>
                </a:rPr>
                <a:t>上大</a:t>
              </a:r>
              <a:r>
                <a:rPr lang="zh-TW" altLang="en-US" sz="5400" b="1">
                  <a:solidFill>
                    <a:srgbClr val="CECECE"/>
                  </a:solidFill>
                  <a:latin typeface="KaiTi" pitchFamily="49" charset="-122"/>
                  <a:ea typeface="KaiTi" pitchFamily="49" charset="-122"/>
                  <a:cs typeface="楷体" charset="0"/>
                </a:rPr>
                <a:t>卫</a:t>
              </a:r>
              <a:r>
                <a:rPr lang="zh-CN" altLang="en-US" sz="5400" b="1">
                  <a:solidFill>
                    <a:srgbClr val="CECECE"/>
                  </a:solidFill>
                  <a:latin typeface="KaiTi" pitchFamily="49" charset="-122"/>
                  <a:ea typeface="KaiTi" pitchFamily="49" charset="-122"/>
                  <a:cs typeface="楷体" charset="0"/>
                </a:rPr>
                <a:t>的</a:t>
              </a:r>
              <a:r>
                <a:rPr lang="zh-TW" altLang="en-US" sz="5400" b="1">
                  <a:solidFill>
                    <a:srgbClr val="CECECE"/>
                  </a:solidFill>
                  <a:latin typeface="KaiTi" pitchFamily="49" charset="-122"/>
                  <a:ea typeface="KaiTi" pitchFamily="49" charset="-122"/>
                  <a:cs typeface="楷体" charset="0"/>
                </a:rPr>
                <a:t>宝</a:t>
              </a:r>
              <a:r>
                <a:rPr lang="zh-CN" altLang="en-US" sz="5400" b="1">
                  <a:solidFill>
                    <a:srgbClr val="CECECE"/>
                  </a:solidFill>
                  <a:latin typeface="KaiTi" pitchFamily="49" charset="-122"/>
                  <a:ea typeface="KaiTi" pitchFamily="49" charset="-122"/>
                  <a:cs typeface="楷体" charset="0"/>
                </a:rPr>
                <a:t>座</a:t>
              </a:r>
              <a:r>
                <a:rPr lang="zh-CN" altLang="en-US" sz="5400" b="1" dirty="0">
                  <a:solidFill>
                    <a:srgbClr val="CECECE"/>
                  </a:solidFill>
                  <a:latin typeface="KaiTi" pitchFamily="49" charset="-122"/>
                  <a:ea typeface="KaiTi" pitchFamily="49" charset="-122"/>
                  <a:cs typeface="楷体" charset="0"/>
                </a:rPr>
                <a:t>？</a:t>
              </a:r>
              <a:endParaRPr lang="zh-CN" altLang="en-US" sz="5400" b="1" i="1" dirty="0">
                <a:solidFill>
                  <a:srgbClr val="CECECE"/>
                </a:solidFill>
                <a:latin typeface="KaiTi" pitchFamily="49" charset="-122"/>
                <a:ea typeface="KaiTi" pitchFamily="49" charset="-122"/>
                <a:cs typeface="楷体" charset="0"/>
              </a:endParaRPr>
            </a:p>
          </p:txBody>
        </p:sp>
      </p:grpSp>
      <p:sp>
        <p:nvSpPr>
          <p:cNvPr id="199686"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60427"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60428" name="Rectangle 1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20</a:t>
            </a:r>
          </a:p>
        </p:txBody>
      </p:sp>
      <p:sp>
        <p:nvSpPr>
          <p:cNvPr id="199689" name="Text Box 1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60430" name="Rectangle 14"/>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8.0.05B.</a:t>
            </a:r>
          </a:p>
        </p:txBody>
      </p:sp>
    </p:spTree>
    <p:extLst>
      <p:ext uri="{BB962C8B-B14F-4D97-AF65-F5344CB8AC3E}">
        <p14:creationId xmlns:p14="http://schemas.microsoft.com/office/powerpoint/2010/main" val="513954473"/>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0" y="-242888"/>
            <a:ext cx="9156700" cy="6870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377825" y="4445000"/>
            <a:ext cx="8255000" cy="8572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sz="7200" b="1" i="1">
                <a:solidFill>
                  <a:srgbClr val="FFFFFF"/>
                </a:solidFill>
                <a:latin typeface="楷体" pitchFamily="2" charset="-122"/>
                <a:ea typeface="楷体" pitchFamily="2" charset="-122"/>
                <a:cs typeface="楷体" pitchFamily="2" charset="-122"/>
              </a:rPr>
              <a:t>大</a:t>
            </a:r>
            <a:r>
              <a:rPr lang="zh-TW" altLang="en-US" sz="7200" b="1" i="1">
                <a:solidFill>
                  <a:srgbClr val="FFFFFF"/>
                </a:solidFill>
                <a:latin typeface="楷体" pitchFamily="2" charset="-122"/>
                <a:ea typeface="楷体" pitchFamily="2" charset="-122"/>
                <a:cs typeface="楷体" pitchFamily="2" charset="-122"/>
              </a:rPr>
              <a:t>卫</a:t>
            </a:r>
            <a:r>
              <a:rPr lang="zh-CN" altLang="en-US" sz="7200" b="1" i="1">
                <a:solidFill>
                  <a:srgbClr val="FFFFFF"/>
                </a:solidFill>
                <a:latin typeface="楷体" pitchFamily="2" charset="-122"/>
                <a:ea typeface="楷体" pitchFamily="2" charset="-122"/>
                <a:cs typeface="楷体" pitchFamily="2" charset="-122"/>
              </a:rPr>
              <a:t>的</a:t>
            </a:r>
            <a:r>
              <a:rPr lang="zh-CN" altLang="en-US" sz="7200" b="1" i="1" dirty="0">
                <a:solidFill>
                  <a:srgbClr val="FFFFFF"/>
                </a:solidFill>
                <a:latin typeface="楷体" pitchFamily="2" charset="-122"/>
                <a:ea typeface="楷体" pitchFamily="2" charset="-122"/>
                <a:cs typeface="楷体" pitchFamily="2" charset="-122"/>
              </a:rPr>
              <a:t>王朝</a:t>
            </a:r>
            <a:r>
              <a:rPr lang="zh-CN" altLang="en-US" sz="6000" b="1" i="1" dirty="0">
                <a:solidFill>
                  <a:srgbClr val="FFFFFF"/>
                </a:solidFill>
                <a:latin typeface="楷体" pitchFamily="2" charset="-122"/>
                <a:ea typeface="楷体" pitchFamily="2" charset="-122"/>
                <a:cs typeface="楷体" pitchFamily="2" charset="-122"/>
              </a:rPr>
              <a:t>  </a:t>
            </a:r>
          </a:p>
        </p:txBody>
      </p:sp>
      <p:sp>
        <p:nvSpPr>
          <p:cNvPr id="62468" name="Rectangle 4"/>
          <p:cNvSpPr>
            <a:spLocks noChangeArrowheads="1"/>
          </p:cNvSpPr>
          <p:nvPr/>
        </p:nvSpPr>
        <p:spPr bwMode="auto">
          <a:xfrm>
            <a:off x="493464" y="5380038"/>
            <a:ext cx="8255000" cy="4730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sz="3600" b="1">
                <a:solidFill>
                  <a:srgbClr val="CECECE"/>
                </a:solidFill>
                <a:latin typeface="Arial" charset="0"/>
                <a:ea typeface="楷体" charset="0"/>
                <a:cs typeface="楷体" charset="0"/>
              </a:rPr>
              <a:t>耶</a:t>
            </a:r>
            <a:r>
              <a:rPr lang="zh-TW" altLang="en-US" sz="3600" b="1">
                <a:solidFill>
                  <a:srgbClr val="CECECE"/>
                </a:solidFill>
                <a:latin typeface="Arial" charset="0"/>
                <a:ea typeface="楷体" charset="0"/>
                <a:cs typeface="楷体" charset="0"/>
              </a:rPr>
              <a:t>稣</a:t>
            </a:r>
            <a:r>
              <a:rPr lang="zh-CN" altLang="en-US" sz="3600" b="1">
                <a:solidFill>
                  <a:srgbClr val="CECECE"/>
                </a:solidFill>
                <a:latin typeface="Arial" charset="0"/>
                <a:ea typeface="楷体" charset="0"/>
                <a:cs typeface="楷体" charset="0"/>
              </a:rPr>
              <a:t>皇室</a:t>
            </a:r>
            <a:r>
              <a:rPr lang="zh-CN" altLang="en-US" sz="3600" b="1" dirty="0">
                <a:solidFill>
                  <a:srgbClr val="CECECE"/>
                </a:solidFill>
                <a:latin typeface="Arial" charset="0"/>
                <a:ea typeface="楷体" charset="0"/>
                <a:cs typeface="楷体" charset="0"/>
              </a:rPr>
              <a:t>的族谱</a:t>
            </a:r>
            <a:endParaRPr lang="zh-CN" altLang="en-US" sz="3600" b="1" i="1" dirty="0">
              <a:solidFill>
                <a:srgbClr val="99CCFF"/>
              </a:solidFill>
              <a:latin typeface="Arial" charset="0"/>
              <a:ea typeface="楷体" charset="0"/>
              <a:cs typeface="楷体" charset="0"/>
            </a:endParaRPr>
          </a:p>
        </p:txBody>
      </p:sp>
      <p:sp>
        <p:nvSpPr>
          <p:cNvPr id="201732"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01733"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a typeface="SimSun" charset="0"/>
              <a:cs typeface="SimSun" charset="0"/>
            </a:endParaRPr>
          </a:p>
        </p:txBody>
      </p:sp>
      <p:sp>
        <p:nvSpPr>
          <p:cNvPr id="62471" name="Text Box 7"/>
          <p:cNvSpPr txBox="1">
            <a:spLocks noChangeArrowheads="1"/>
          </p:cNvSpPr>
          <p:nvPr/>
        </p:nvSpPr>
        <p:spPr bwMode="auto">
          <a:xfrm>
            <a:off x="2247900" y="6064250"/>
            <a:ext cx="4371975" cy="5857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zh-TW" altLang="en-US" sz="3200">
                <a:solidFill>
                  <a:srgbClr val="FFFF00"/>
                </a:solidFill>
                <a:latin typeface="KaiTi" pitchFamily="49" charset="-122"/>
                <a:ea typeface="KaiTi" pitchFamily="49" charset="-122"/>
                <a:cs typeface="ＭＳ Ｐゴシック" charset="-128"/>
              </a:rPr>
              <a:t>辅读</a:t>
            </a:r>
            <a:r>
              <a:rPr lang="en-US" altLang="ja-JP">
                <a:solidFill>
                  <a:srgbClr val="FFFFFF"/>
                </a:solidFill>
                <a:latin typeface="KaiTi" pitchFamily="49" charset="-122"/>
                <a:ea typeface="KaiTi" pitchFamily="49" charset="-122"/>
                <a:cs typeface="ＭＳ Ｐゴシック" charset="-128"/>
              </a:rPr>
              <a:t> </a:t>
            </a:r>
            <a:r>
              <a:rPr lang="en-US" altLang="zh-CN" sz="3200" b="1" dirty="0">
                <a:solidFill>
                  <a:srgbClr val="FFFF00"/>
                </a:solidFill>
                <a:latin typeface="KaiTi" pitchFamily="49" charset="-122"/>
                <a:ea typeface="KaiTi" pitchFamily="49" charset="-122"/>
                <a:cs typeface="SimSun" pitchFamily="2" charset="-122"/>
              </a:rPr>
              <a:t>#16</a:t>
            </a:r>
          </a:p>
        </p:txBody>
      </p:sp>
      <p:sp>
        <p:nvSpPr>
          <p:cNvPr id="201735"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62474"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21</a:t>
            </a:r>
          </a:p>
        </p:txBody>
      </p:sp>
      <p:sp>
        <p:nvSpPr>
          <p:cNvPr id="201738"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62476" name="Rectangle 12"/>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8.0.05B.</a:t>
            </a:r>
          </a:p>
        </p:txBody>
      </p:sp>
      <p:sp>
        <p:nvSpPr>
          <p:cNvPr id="201740"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ea typeface="SimSun" charset="0"/>
                <a:cs typeface="SimSun" charset="0"/>
              </a:rPr>
              <a:t>1</a:t>
            </a:r>
          </a:p>
        </p:txBody>
      </p:sp>
    </p:spTree>
    <p:extLst>
      <p:ext uri="{BB962C8B-B14F-4D97-AF65-F5344CB8AC3E}">
        <p14:creationId xmlns:p14="http://schemas.microsoft.com/office/powerpoint/2010/main" val="3526461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2471"/>
                                        </p:tgtEl>
                                        <p:attrNameLst>
                                          <p:attrName>style.visibility</p:attrName>
                                        </p:attrNameLst>
                                      </p:cBhvr>
                                      <p:to>
                                        <p:strVal val="visible"/>
                                      </p:to>
                                    </p:set>
                                    <p:animEffect transition="in" filter="dissolve">
                                      <p:cBhvr>
                                        <p:cTn id="7" dur="500"/>
                                        <p:tgtEl>
                                          <p:spTgt spid="624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2467"/>
                                        </p:tgtEl>
                                        <p:attrNameLst>
                                          <p:attrName>style.visibility</p:attrName>
                                        </p:attrNameLst>
                                      </p:cBhvr>
                                      <p:to>
                                        <p:strVal val="visible"/>
                                      </p:to>
                                    </p:set>
                                    <p:anim calcmode="lin" valueType="num">
                                      <p:cBhvr>
                                        <p:cTn id="11" dur="500" fill="hold"/>
                                        <p:tgtEl>
                                          <p:spTgt spid="62467"/>
                                        </p:tgtEl>
                                        <p:attrNameLst>
                                          <p:attrName>ppt_w</p:attrName>
                                        </p:attrNameLst>
                                      </p:cBhvr>
                                      <p:tavLst>
                                        <p:tav tm="0">
                                          <p:val>
                                            <p:fltVal val="0"/>
                                          </p:val>
                                        </p:tav>
                                        <p:tav tm="100000">
                                          <p:val>
                                            <p:strVal val="#ppt_w"/>
                                          </p:val>
                                        </p:tav>
                                      </p:tavLst>
                                    </p:anim>
                                    <p:anim calcmode="lin" valueType="num">
                                      <p:cBhvr>
                                        <p:cTn id="12" dur="500" fill="hold"/>
                                        <p:tgtEl>
                                          <p:spTgt spid="62467"/>
                                        </p:tgtEl>
                                        <p:attrNameLst>
                                          <p:attrName>ppt_h</p:attrName>
                                        </p:attrNameLst>
                                      </p:cBhvr>
                                      <p:tavLst>
                                        <p:tav tm="0">
                                          <p:val>
                                            <p:fltVal val="0"/>
                                          </p:val>
                                        </p:tav>
                                        <p:tav tm="100000">
                                          <p:val>
                                            <p:strVal val="#ppt_h"/>
                                          </p:val>
                                        </p:tav>
                                      </p:tavLst>
                                    </p:anim>
                                    <p:anim calcmode="lin" valueType="num">
                                      <p:cBhvr>
                                        <p:cTn id="13" dur="500" fill="hold"/>
                                        <p:tgtEl>
                                          <p:spTgt spid="62467"/>
                                        </p:tgtEl>
                                        <p:attrNameLst>
                                          <p:attrName>ppt_x</p:attrName>
                                        </p:attrNameLst>
                                      </p:cBhvr>
                                      <p:tavLst>
                                        <p:tav tm="0">
                                          <p:val>
                                            <p:fltVal val="0.5"/>
                                          </p:val>
                                        </p:tav>
                                        <p:tav tm="100000">
                                          <p:val>
                                            <p:strVal val="#ppt_x"/>
                                          </p:val>
                                        </p:tav>
                                      </p:tavLst>
                                    </p:anim>
                                    <p:anim calcmode="lin" valueType="num">
                                      <p:cBhvr>
                                        <p:cTn id="14"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2468"/>
                                        </p:tgtEl>
                                        <p:attrNameLst>
                                          <p:attrName>style.visibility</p:attrName>
                                        </p:attrNameLst>
                                      </p:cBhvr>
                                      <p:to>
                                        <p:strVal val="visible"/>
                                      </p:to>
                                    </p:set>
                                    <p:animEffect transition="in" filter="dissolve">
                                      <p:cBhvr>
                                        <p:cTn id="19"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P spid="62471"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177800"/>
            <a:ext cx="9144000" cy="3483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a:t>
            </a:r>
            <a:r>
              <a:rPr lang="en-US" altLang="zh-CN" sz="1800" b="1">
                <a:solidFill>
                  <a:srgbClr val="FFFF00"/>
                </a:solidFill>
                <a:latin typeface="楷体" charset="0"/>
                <a:ea typeface="楷体" charset="0"/>
                <a:cs typeface="楷体" charset="0"/>
              </a:rPr>
              <a:t>  </a:t>
            </a:r>
            <a:r>
              <a:rPr lang="en-US" altLang="zh-CN" b="1">
                <a:solidFill>
                  <a:srgbClr val="FFFF00"/>
                </a:solidFill>
                <a:latin typeface="楷体" charset="0"/>
                <a:ea typeface="楷体" charset="0"/>
                <a:cs typeface="楷体" charset="0"/>
              </a:rPr>
              <a:t>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r>
              <a:rPr lang="zh-CN" altLang="en-US" b="1">
                <a:solidFill>
                  <a:srgbClr val="FFFF00"/>
                </a:solidFill>
                <a:latin typeface="楷体" charset="0"/>
                <a:ea typeface="楷体" charset="0"/>
                <a:cs typeface="楷体" charset="0"/>
              </a:rPr>
              <a:t>*</a:t>
            </a:r>
            <a:endParaRPr lang="zh-CN" altLang="en-US" sz="1800" b="1" dirty="0">
              <a:solidFill>
                <a:srgbClr val="FFFF00"/>
              </a:solidFill>
              <a:latin typeface="楷体" charset="0"/>
              <a:ea typeface="楷体" charset="0"/>
              <a:cs typeface="楷体" charset="0"/>
            </a:endParaRPr>
          </a:p>
        </p:txBody>
      </p:sp>
      <p:sp>
        <p:nvSpPr>
          <p:cNvPr id="203779"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03780" name="Text Box 5"/>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03781"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6451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latin typeface="Arial" charset="0"/>
                <a:ea typeface="ＭＳ Ｐゴシック" charset="0"/>
              </a:rPr>
              <a:t>  </a:t>
            </a:r>
            <a:endParaRPr lang="en-US" sz="1400" b="1">
              <a:solidFill>
                <a:srgbClr val="FFFFFF"/>
              </a:solidFill>
              <a:effectLst>
                <a:outerShdw blurRad="38100" dist="38100" dir="2700000" algn="tl">
                  <a:srgbClr val="000000"/>
                </a:outerShdw>
              </a:effectLst>
              <a:latin typeface="Comic Sans MS" charset="0"/>
              <a:ea typeface="ＭＳ Ｐゴシック" charset="0"/>
            </a:endParaRPr>
          </a:p>
        </p:txBody>
      </p:sp>
      <p:sp>
        <p:nvSpPr>
          <p:cNvPr id="64520" name="Rectangle 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ＭＳ Ｐゴシック" charset="0"/>
              </a:rPr>
              <a:t>22</a:t>
            </a:r>
          </a:p>
        </p:txBody>
      </p:sp>
      <p:sp>
        <p:nvSpPr>
          <p:cNvPr id="203784" name="Text Box 9"/>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1</a:t>
            </a:r>
          </a:p>
        </p:txBody>
      </p:sp>
      <p:sp>
        <p:nvSpPr>
          <p:cNvPr id="203785" name="Text Box 10"/>
          <p:cNvSpPr txBox="1">
            <a:spLocks noChangeArrowheads="1"/>
          </p:cNvSpPr>
          <p:nvPr/>
        </p:nvSpPr>
        <p:spPr bwMode="auto">
          <a:xfrm>
            <a:off x="7467600" y="609600"/>
            <a:ext cx="155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CC66"/>
                </a:solidFill>
              </a:rPr>
              <a:t>NTS 101a</a:t>
            </a:r>
          </a:p>
        </p:txBody>
      </p:sp>
      <p:sp>
        <p:nvSpPr>
          <p:cNvPr id="11"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1440433910"/>
      </p:ext>
    </p:extLst>
  </p:cSld>
  <p:clrMapOvr>
    <a:overrideClrMapping bg1="dk2" tx1="lt1" bg2="dk1" tx2="lt2" accent1="accent1" accent2="accent2" accent3="accent3" accent4="accent4" accent5="accent5" accent6="accent6" hlink="hlink" folHlink="folHlink"/>
  </p:clrMapOvr>
  <p:transition>
    <p:cut/>
  </p:transition>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2159000" y="714375"/>
            <a:ext cx="96520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SimSun" charset="0"/>
              </a:rPr>
              <a:t>亚当</a:t>
            </a:r>
            <a:r>
              <a:rPr lang="zh-CN" altLang="en-US" b="1">
                <a:solidFill>
                  <a:srgbClr val="FFFF00"/>
                </a:solidFill>
                <a:latin typeface="Times" charset="0"/>
                <a:ea typeface="SimSun" charset="0"/>
                <a:cs typeface="SimSun" charset="0"/>
              </a:rPr>
              <a:t>     </a:t>
            </a:r>
            <a:r>
              <a:rPr lang="en-US" altLang="zh-CN" b="1">
                <a:solidFill>
                  <a:srgbClr val="FFFF00"/>
                </a:solidFill>
                <a:latin typeface="Times" charset="0"/>
                <a:ea typeface="SimSun" charset="0"/>
                <a:cs typeface="SimSun" charset="0"/>
              </a:rPr>
              <a:t>   </a:t>
            </a:r>
            <a:endParaRPr lang="zh-CN" altLang="en-US" b="1" dirty="0">
              <a:solidFill>
                <a:srgbClr val="FFFF00"/>
              </a:solidFill>
              <a:latin typeface="Times" charset="0"/>
              <a:ea typeface="SimSun" charset="0"/>
              <a:cs typeface="SimSun" charset="0"/>
            </a:endParaRPr>
          </a:p>
        </p:txBody>
      </p:sp>
      <p:sp>
        <p:nvSpPr>
          <p:cNvPr id="66563" name="Rectangle 3"/>
          <p:cNvSpPr>
            <a:spLocks noChangeArrowheads="1"/>
          </p:cNvSpPr>
          <p:nvPr/>
        </p:nvSpPr>
        <p:spPr bwMode="auto">
          <a:xfrm>
            <a:off x="0" y="177800"/>
            <a:ext cx="9144000" cy="3483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楷体" charset="0"/>
              <a:ea typeface="楷体" charset="0"/>
              <a:cs typeface="楷体" charset="0"/>
            </a:endParaRPr>
          </a:p>
        </p:txBody>
      </p:sp>
      <p:sp>
        <p:nvSpPr>
          <p:cNvPr id="66564" name="Line 4"/>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66566" name="Text Box 6"/>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sz="1600" b="1">
                <a:solidFill>
                  <a:srgbClr val="FFFF00"/>
                </a:solidFill>
                <a:latin typeface="KaiTi" pitchFamily="49" charset="-122"/>
                <a:ea typeface="KaiTi" pitchFamily="49" charset="-122"/>
                <a:cs typeface="SimSun" pitchFamily="2" charset="-122"/>
              </a:rPr>
              <a:t>创</a:t>
            </a:r>
            <a:r>
              <a:rPr lang="zh-CN" altLang="en-US" sz="1600" b="1">
                <a:solidFill>
                  <a:srgbClr val="FFFF00"/>
                </a:solidFill>
                <a:latin typeface="KaiTi" pitchFamily="49" charset="-122"/>
                <a:ea typeface="KaiTi" pitchFamily="49" charset="-122"/>
                <a:cs typeface="SimSun" pitchFamily="2" charset="-122"/>
              </a:rPr>
              <a:t> </a:t>
            </a:r>
            <a:r>
              <a:rPr lang="en-US" altLang="zh-CN" sz="1600" b="1" dirty="0">
                <a:solidFill>
                  <a:srgbClr val="FFFF00"/>
                </a:solidFill>
                <a:latin typeface="KaiTi" pitchFamily="49" charset="-122"/>
                <a:ea typeface="KaiTi" pitchFamily="49" charset="-122"/>
                <a:cs typeface="SimSun" pitchFamily="2" charset="-122"/>
              </a:rPr>
              <a:t>3:20</a:t>
            </a:r>
          </a:p>
        </p:txBody>
      </p:sp>
      <p:sp>
        <p:nvSpPr>
          <p:cNvPr id="20583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05831"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66569"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66570" name="Rectangle 10"/>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66571" name="Text Box 11"/>
          <p:cNvSpPr txBox="1">
            <a:spLocks noChangeArrowheads="1"/>
          </p:cNvSpPr>
          <p:nvPr/>
        </p:nvSpPr>
        <p:spPr bwMode="auto">
          <a:xfrm>
            <a:off x="5054600" y="776288"/>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sz="2000" b="1">
                <a:solidFill>
                  <a:srgbClr val="FFFFFF"/>
                </a:solidFill>
                <a:latin typeface="KaiTi" pitchFamily="49" charset="-122"/>
                <a:ea typeface="KaiTi" pitchFamily="49" charset="-122"/>
                <a:cs typeface="SimSun" pitchFamily="2" charset="-122"/>
              </a:rPr>
              <a:t>经</a:t>
            </a:r>
            <a:r>
              <a:rPr lang="zh-CN" altLang="en-US" sz="2000" b="1">
                <a:solidFill>
                  <a:srgbClr val="FFFFFF"/>
                </a:solidFill>
                <a:latin typeface="KaiTi" pitchFamily="49" charset="-122"/>
                <a:ea typeface="KaiTi" pitchFamily="49" charset="-122"/>
                <a:cs typeface="SimSun" pitchFamily="2" charset="-122"/>
              </a:rPr>
              <a:t>文</a:t>
            </a:r>
            <a:r>
              <a:rPr lang="en-US" altLang="zh-CN" sz="2000" b="1" dirty="0">
                <a:solidFill>
                  <a:srgbClr val="FFFFFF"/>
                </a:solidFill>
                <a:latin typeface="KaiTi" pitchFamily="49" charset="-122"/>
                <a:ea typeface="KaiTi" pitchFamily="49" charset="-122"/>
                <a:cs typeface="SimSun" pitchFamily="2" charset="-122"/>
              </a:rPr>
              <a:t>:</a:t>
            </a:r>
          </a:p>
        </p:txBody>
      </p:sp>
      <p:sp>
        <p:nvSpPr>
          <p:cNvPr id="66572" name="Rectangle 1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23</a:t>
            </a:r>
          </a:p>
        </p:txBody>
      </p:sp>
      <p:sp>
        <p:nvSpPr>
          <p:cNvPr id="13" name="Text Box 2"/>
          <p:cNvSpPr txBox="1">
            <a:spLocks noChangeArrowheads="1"/>
          </p:cNvSpPr>
          <p:nvPr/>
        </p:nvSpPr>
        <p:spPr bwMode="auto">
          <a:xfrm>
            <a:off x="3733800" y="685800"/>
            <a:ext cx="11430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dirty="0">
                <a:solidFill>
                  <a:srgbClr val="FFFF00"/>
                </a:solidFill>
                <a:latin typeface="KaiTi" pitchFamily="49" charset="-122"/>
                <a:ea typeface="KaiTi" pitchFamily="49" charset="-122"/>
                <a:cs typeface="SimSun" charset="0"/>
              </a:rPr>
              <a:t>夏娃</a:t>
            </a:r>
          </a:p>
        </p:txBody>
      </p:sp>
      <p:sp>
        <p:nvSpPr>
          <p:cNvPr id="14"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3723229877"/>
      </p:ext>
    </p:extLst>
  </p:cSld>
  <p:clrMapOvr>
    <a:overrideClrMapping bg1="dk2" tx1="lt1" bg2="dk1" tx2="lt2" accent1="accent1" accent2="accent2" accent3="accent3" accent4="accent4" accent5="accent5" accent6="accent6" hlink="hlink" folHlink="folHlink"/>
  </p:clrMapOvr>
  <p:transition>
    <p:cut/>
  </p:transition>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2123728"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SimSun" charset="0"/>
              </a:rPr>
              <a:t>亚当</a:t>
            </a:r>
            <a:endParaRPr lang="zh-CN" altLang="en-US" b="1" dirty="0">
              <a:solidFill>
                <a:srgbClr val="FFFF00"/>
              </a:solidFill>
              <a:latin typeface="KaiTi" pitchFamily="49" charset="-122"/>
              <a:ea typeface="KaiTi" pitchFamily="49" charset="-122"/>
              <a:cs typeface="SimSun" charset="0"/>
            </a:endParaRPr>
          </a:p>
        </p:txBody>
      </p:sp>
      <p:sp>
        <p:nvSpPr>
          <p:cNvPr id="68611" name="Text Box 3"/>
          <p:cNvSpPr txBox="1">
            <a:spLocks noChangeArrowheads="1"/>
          </p:cNvSpPr>
          <p:nvPr/>
        </p:nvSpPr>
        <p:spPr bwMode="auto">
          <a:xfrm>
            <a:off x="1600200" y="137160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FFFF00"/>
                </a:solidFill>
                <a:latin typeface="KaiTi" pitchFamily="49" charset="-122"/>
                <a:ea typeface="KaiTi" pitchFamily="49" charset="-122"/>
                <a:cs typeface="SimSun" charset="0"/>
              </a:rPr>
              <a:t>该</a:t>
            </a:r>
            <a:r>
              <a:rPr lang="zh-CN" altLang="en-US" b="1">
                <a:solidFill>
                  <a:srgbClr val="FFFF00"/>
                </a:solidFill>
                <a:latin typeface="KaiTi" pitchFamily="49" charset="-122"/>
                <a:ea typeface="KaiTi" pitchFamily="49" charset="-122"/>
                <a:cs typeface="SimSun" charset="0"/>
              </a:rPr>
              <a:t>隐</a:t>
            </a:r>
            <a:r>
              <a:rPr lang="en-US" altLang="zh-CN" b="1">
                <a:solidFill>
                  <a:srgbClr val="FFFF00"/>
                </a:solidFill>
                <a:latin typeface="KaiTi" pitchFamily="49" charset="-122"/>
                <a:ea typeface="KaiTi" pitchFamily="49" charset="-122"/>
                <a:cs typeface="SimSun" charset="0"/>
              </a:rPr>
              <a:t>亚</a:t>
            </a:r>
            <a:r>
              <a:rPr lang="zh-CN" altLang="en-US" b="1" dirty="0">
                <a:solidFill>
                  <a:srgbClr val="FFFF00"/>
                </a:solidFill>
                <a:latin typeface="KaiTi" pitchFamily="49" charset="-122"/>
                <a:ea typeface="KaiTi" pitchFamily="49" charset="-122"/>
                <a:cs typeface="SimSun" charset="0"/>
              </a:rPr>
              <a:t>伯</a:t>
            </a:r>
          </a:p>
        </p:txBody>
      </p:sp>
      <p:sp>
        <p:nvSpPr>
          <p:cNvPr id="68612" name="Rectangle 4"/>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楷体" charset="0"/>
              <a:ea typeface="楷体" charset="0"/>
              <a:cs typeface="楷体" charset="0"/>
            </a:endParaRPr>
          </a:p>
          <a:p>
            <a:pPr algn="ctr">
              <a:lnSpc>
                <a:spcPct val="70000"/>
              </a:lnSpc>
              <a:spcBef>
                <a:spcPct val="50000"/>
              </a:spcBef>
              <a:defRPr/>
            </a:pPr>
            <a:endParaRPr lang="zh-CN" altLang="en-US" b="1" dirty="0">
              <a:solidFill>
                <a:srgbClr val="FFFF00"/>
              </a:solidFill>
              <a:latin typeface="楷体" pitchFamily="2" charset="-122"/>
              <a:ea typeface="楷体" pitchFamily="2" charset="-122"/>
              <a:cs typeface="楷体" pitchFamily="2" charset="-122"/>
            </a:endParaRPr>
          </a:p>
        </p:txBody>
      </p:sp>
      <p:sp>
        <p:nvSpPr>
          <p:cNvPr id="6861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68614" name="Line 6"/>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6861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6861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6861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207882"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07883"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68621"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68622" name="Text Box 14"/>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a:solidFill>
                  <a:srgbClr val="FFFFFF"/>
                </a:solidFill>
                <a:latin typeface="Arial" charset="0"/>
                <a:ea typeface="楷体" pitchFamily="2" charset="-122"/>
                <a:cs typeface="楷体" pitchFamily="2" charset="-122"/>
              </a:rPr>
              <a:t>经</a:t>
            </a:r>
            <a:r>
              <a:rPr lang="zh-CN" altLang="en-US" b="1">
                <a:solidFill>
                  <a:srgbClr val="FFFFFF"/>
                </a:solidFill>
                <a:latin typeface="Arial" charset="0"/>
                <a:ea typeface="楷体" pitchFamily="2" charset="-122"/>
                <a:cs typeface="楷体" pitchFamily="2" charset="-122"/>
              </a:rPr>
              <a:t>文</a:t>
            </a:r>
            <a:r>
              <a:rPr lang="en-US" altLang="zh-CN" sz="1600" b="1" dirty="0">
                <a:solidFill>
                  <a:srgbClr val="FFFFFF"/>
                </a:solidFill>
                <a:latin typeface="Comic Sans MS" charset="0"/>
                <a:ea typeface="SimSun" pitchFamily="2" charset="-122"/>
                <a:cs typeface="SimSun" pitchFamily="2" charset="-122"/>
              </a:rPr>
              <a:t>:</a:t>
            </a:r>
          </a:p>
        </p:txBody>
      </p:sp>
      <p:sp>
        <p:nvSpPr>
          <p:cNvPr id="68623" name="Text Box 15"/>
          <p:cNvSpPr txBox="1">
            <a:spLocks noChangeArrowheads="1"/>
          </p:cNvSpPr>
          <p:nvPr/>
        </p:nvSpPr>
        <p:spPr bwMode="auto">
          <a:xfrm>
            <a:off x="5051425" y="1082675"/>
            <a:ext cx="328771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b="1">
                <a:solidFill>
                  <a:srgbClr val="FFFF00"/>
                </a:solidFill>
                <a:latin typeface="楷体" pitchFamily="2" charset="-122"/>
                <a:ea typeface="楷体" pitchFamily="2" charset="-122"/>
                <a:cs typeface="楷体" pitchFamily="2" charset="-122"/>
              </a:rPr>
              <a:t>创</a:t>
            </a:r>
            <a:r>
              <a:rPr lang="zh-CN" altLang="en-US" b="1">
                <a:solidFill>
                  <a:srgbClr val="FFFF00"/>
                </a:solidFill>
                <a:latin typeface="楷体" pitchFamily="2" charset="-122"/>
                <a:ea typeface="楷体" pitchFamily="2" charset="-122"/>
                <a:cs typeface="楷体" pitchFamily="2" charset="-122"/>
              </a:rPr>
              <a:t> </a:t>
            </a:r>
            <a:r>
              <a:rPr lang="en-US" altLang="zh-CN" sz="1600" b="1" dirty="0">
                <a:solidFill>
                  <a:srgbClr val="FFFF00"/>
                </a:solidFill>
                <a:latin typeface="楷体" pitchFamily="2" charset="-122"/>
                <a:ea typeface="楷体" pitchFamily="2" charset="-122"/>
                <a:cs typeface="楷体" pitchFamily="2" charset="-122"/>
              </a:rPr>
              <a:t>4:1-2</a:t>
            </a:r>
            <a:r>
              <a:rPr lang="en-US" altLang="zh-CN" sz="1600" b="1" dirty="0">
                <a:solidFill>
                  <a:srgbClr val="FFFF00"/>
                </a:solidFill>
                <a:latin typeface="Comic Sans MS" charset="0"/>
                <a:ea typeface="SimSun" pitchFamily="2" charset="-122"/>
                <a:cs typeface="SimSun" pitchFamily="2" charset="-122"/>
              </a:rPr>
              <a:t>; 4:8</a:t>
            </a:r>
          </a:p>
        </p:txBody>
      </p:sp>
      <p:sp>
        <p:nvSpPr>
          <p:cNvPr id="68624" name="Rectangle 16"/>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68625" name="Rectangle 1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24</a:t>
            </a:r>
          </a:p>
        </p:txBody>
      </p:sp>
      <p:sp>
        <p:nvSpPr>
          <p:cNvPr id="207889" name="Text Box 18"/>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ea typeface="SimSun" charset="0"/>
                <a:cs typeface="SimSun" charset="0"/>
              </a:rPr>
              <a:t>1</a:t>
            </a:r>
          </a:p>
        </p:txBody>
      </p:sp>
      <p:sp>
        <p:nvSpPr>
          <p:cNvPr id="68627" name="Line 19"/>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68628" name="Line 20"/>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207892" name="Rectangle 20"/>
          <p:cNvSpPr>
            <a:spLocks noChangeArrowheads="1"/>
          </p:cNvSpPr>
          <p:nvPr/>
        </p:nvSpPr>
        <p:spPr bwMode="auto">
          <a:xfrm>
            <a:off x="3657600" y="762000"/>
            <a:ext cx="800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b="1" dirty="0">
                <a:solidFill>
                  <a:srgbClr val="FFFF00"/>
                </a:solidFill>
                <a:latin typeface="KaiTi" pitchFamily="49" charset="-122"/>
                <a:ea typeface="KaiTi" pitchFamily="49" charset="-122"/>
                <a:cs typeface="SimSun" charset="0"/>
              </a:rPr>
              <a:t>夏娃</a:t>
            </a:r>
            <a:endParaRPr lang="en-US" dirty="0">
              <a:solidFill>
                <a:srgbClr val="FFFFFF"/>
              </a:solidFill>
              <a:latin typeface="KaiTi" pitchFamily="49" charset="-122"/>
              <a:ea typeface="KaiTi" pitchFamily="49" charset="-122"/>
            </a:endParaRPr>
          </a:p>
        </p:txBody>
      </p:sp>
      <p:sp>
        <p:nvSpPr>
          <p:cNvPr id="22"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1655682899"/>
      </p:ext>
    </p:extLst>
  </p:cSld>
  <p:clrMapOvr>
    <a:overrideClrMapping bg1="dk2" tx1="lt1" bg2="dk1" tx2="lt2" accent1="accent1" accent2="accent2" accent3="accent3" accent4="accent4" accent5="accent5" accent6="accent6" hlink="hlink" folHlink="folHlink"/>
  </p:clrMapOvr>
  <p:transition>
    <p:cut/>
  </p:transition>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2159000" y="714375"/>
            <a:ext cx="28956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SimSun" charset="0"/>
              </a:rPr>
              <a:t>亚当</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p:txBody>
      </p:sp>
      <p:sp>
        <p:nvSpPr>
          <p:cNvPr id="70659" name="Text Box 3"/>
          <p:cNvSpPr txBox="1">
            <a:spLocks noChangeArrowheads="1"/>
          </p:cNvSpPr>
          <p:nvPr/>
        </p:nvSpPr>
        <p:spPr bwMode="auto">
          <a:xfrm>
            <a:off x="1955800" y="1336675"/>
            <a:ext cx="40894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华文细黑" charset="0"/>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a:t>
            </a:r>
            <a:r>
              <a:rPr lang="zh-CN" altLang="en-US" b="1">
                <a:solidFill>
                  <a:srgbClr val="FFFF00"/>
                </a:solidFill>
                <a:latin typeface="KaiTi" pitchFamily="49" charset="-122"/>
                <a:ea typeface="KaiTi" pitchFamily="49" charset="-122"/>
                <a:cs typeface="SimSun" charset="0"/>
              </a:rPr>
              <a:t>塞</a:t>
            </a:r>
            <a:r>
              <a:rPr lang="zh-CN" altLang="en-US" b="1" dirty="0">
                <a:solidFill>
                  <a:srgbClr val="FFFF00"/>
                </a:solidFill>
                <a:latin typeface="KaiTi" pitchFamily="49" charset="-122"/>
                <a:ea typeface="KaiTi" pitchFamily="49" charset="-122"/>
                <a:cs typeface="SimSun" charset="0"/>
              </a:rPr>
              <a:t>特</a:t>
            </a:r>
          </a:p>
          <a:p>
            <a:pPr>
              <a:spcBef>
                <a:spcPct val="50000"/>
              </a:spcBef>
              <a:defRPr/>
            </a:pPr>
            <a:endParaRPr lang="zh-CN" altLang="en-US" b="1" dirty="0">
              <a:solidFill>
                <a:srgbClr val="FFFF00"/>
              </a:solidFill>
              <a:latin typeface="KaiTi" pitchFamily="49" charset="-122"/>
              <a:ea typeface="KaiTi" pitchFamily="49" charset="-122"/>
              <a:cs typeface="SimSun" charset="0"/>
            </a:endParaRPr>
          </a:p>
          <a:p>
            <a:pPr>
              <a:spcBef>
                <a:spcPct val="50000"/>
              </a:spcBef>
              <a:defRPr/>
            </a:pPr>
            <a:endParaRPr lang="zh-CN" altLang="en-US" b="1" dirty="0">
              <a:solidFill>
                <a:srgbClr val="FFFF00"/>
              </a:solidFill>
            </a:endParaRPr>
          </a:p>
        </p:txBody>
      </p:sp>
      <p:sp>
        <p:nvSpPr>
          <p:cNvPr id="70660" name="Rectangle 4"/>
          <p:cNvSpPr>
            <a:spLocks noChangeArrowheads="1"/>
          </p:cNvSpPr>
          <p:nvPr/>
        </p:nvSpPr>
        <p:spPr bwMode="auto">
          <a:xfrm>
            <a:off x="0" y="177800"/>
            <a:ext cx="9144000" cy="3536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ＭＳ Ｐゴシック" charset="-128"/>
              <a:cs typeface="ＭＳ Ｐゴシック" charset="-128"/>
            </a:endParaRPr>
          </a:p>
        </p:txBody>
      </p:sp>
      <p:sp>
        <p:nvSpPr>
          <p:cNvPr id="70661"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62"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63"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64"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65"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66"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67"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68"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69"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
        <p:nvSpPr>
          <p:cNvPr id="209933"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0993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0672"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70673" name="Text Box 17"/>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a:solidFill>
                  <a:srgbClr val="FFFFFF"/>
                </a:solidFill>
                <a:latin typeface="KaiTi" pitchFamily="49" charset="-122"/>
                <a:ea typeface="KaiTi" pitchFamily="49" charset="-122"/>
                <a:cs typeface="ＭＳ Ｐゴシック" charset="-128"/>
              </a:rPr>
              <a:t>经</a:t>
            </a:r>
            <a:r>
              <a:rPr lang="zh-CN" altLang="en-US" b="1">
                <a:solidFill>
                  <a:srgbClr val="FFFFFF"/>
                </a:solidFill>
                <a:latin typeface="KaiTi" pitchFamily="49" charset="-122"/>
                <a:ea typeface="KaiTi" pitchFamily="49" charset="-122"/>
                <a:cs typeface="ＭＳ Ｐゴシック" charset="-128"/>
              </a:rPr>
              <a:t>文</a:t>
            </a:r>
            <a:r>
              <a:rPr lang="en-US" altLang="zh-CN" sz="1600" b="1" dirty="0">
                <a:solidFill>
                  <a:srgbClr val="FFFFFF"/>
                </a:solidFill>
                <a:latin typeface="KaiTi" pitchFamily="49" charset="-122"/>
                <a:ea typeface="KaiTi" pitchFamily="49" charset="-122"/>
                <a:cs typeface="SimSun" pitchFamily="2" charset="-122"/>
              </a:rPr>
              <a:t>:</a:t>
            </a:r>
          </a:p>
        </p:txBody>
      </p:sp>
      <p:sp>
        <p:nvSpPr>
          <p:cNvPr id="70674" name="Text Box 18"/>
          <p:cNvSpPr txBox="1">
            <a:spLocks noChangeArrowheads="1"/>
          </p:cNvSpPr>
          <p:nvPr/>
        </p:nvSpPr>
        <p:spPr bwMode="auto">
          <a:xfrm>
            <a:off x="5051425" y="1196751"/>
            <a:ext cx="3264991" cy="33855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zh-TW" altLang="en-US" sz="1600" b="1">
                <a:solidFill>
                  <a:srgbClr val="FFFF00"/>
                </a:solidFill>
                <a:latin typeface="KaiTi" pitchFamily="49" charset="-122"/>
                <a:ea typeface="KaiTi" pitchFamily="49" charset="-122"/>
                <a:cs typeface="SimSun" pitchFamily="2" charset="-122"/>
              </a:rPr>
              <a:t>创</a:t>
            </a:r>
            <a:r>
              <a:rPr lang="en-US" altLang="zh-CN" sz="1600" b="1">
                <a:solidFill>
                  <a:srgbClr val="FFFF00"/>
                </a:solidFill>
                <a:latin typeface="KaiTi" pitchFamily="49" charset="-122"/>
                <a:ea typeface="KaiTi" pitchFamily="49" charset="-122"/>
                <a:cs typeface="SimSun" pitchFamily="2" charset="-122"/>
              </a:rPr>
              <a:t>4:25</a:t>
            </a:r>
            <a:endParaRPr lang="en-US" altLang="zh-CN" sz="1600" b="1" dirty="0">
              <a:solidFill>
                <a:srgbClr val="FFFF00"/>
              </a:solidFill>
              <a:latin typeface="KaiTi" pitchFamily="49" charset="-122"/>
              <a:ea typeface="KaiTi" pitchFamily="49" charset="-122"/>
              <a:cs typeface="SimSun" pitchFamily="2" charset="-122"/>
            </a:endParaRPr>
          </a:p>
        </p:txBody>
      </p:sp>
      <p:sp>
        <p:nvSpPr>
          <p:cNvPr id="70675" name="Rectangle 1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0676" name="Rectangle 20"/>
          <p:cNvSpPr>
            <a:spLocks noChangeArrowheads="1"/>
          </p:cNvSpPr>
          <p:nvPr/>
        </p:nvSpPr>
        <p:spPr bwMode="auto">
          <a:xfrm>
            <a:off x="8093075"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25</a:t>
            </a:r>
          </a:p>
        </p:txBody>
      </p:sp>
    </p:spTree>
    <p:extLst>
      <p:ext uri="{BB962C8B-B14F-4D97-AF65-F5344CB8AC3E}">
        <p14:creationId xmlns:p14="http://schemas.microsoft.com/office/powerpoint/2010/main" val="418000504"/>
      </p:ext>
    </p:extLst>
  </p:cSld>
  <p:clrMapOvr>
    <a:overrideClrMapping bg1="dk2" tx1="lt1" bg2="dk1" tx2="lt2" accent1="accent1" accent2="accent2" accent3="accent3" accent4="accent4" accent5="accent5" accent6="accent6" hlink="hlink" folHlink="folHlink"/>
  </p:clrMapOvr>
  <p:transition>
    <p:cut/>
  </p:transition>
</p:sld>
</file>

<file path=ppt/slides/slide1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123728" y="692696"/>
            <a:ext cx="2895600" cy="1016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a:solidFill>
                  <a:srgbClr val="FFFF00"/>
                </a:solidFill>
                <a:latin typeface="KaiTi" pitchFamily="49" charset="-122"/>
                <a:ea typeface="KaiTi" pitchFamily="49" charset="-122"/>
                <a:cs typeface="SimSun" charset="0"/>
              </a:rPr>
              <a:t>亚当</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a:p>
            <a:pPr>
              <a:spcBef>
                <a:spcPct val="50000"/>
              </a:spcBef>
              <a:defRPr/>
            </a:pPr>
            <a:endParaRPr lang="zh-CN" altLang="en-US" b="1" dirty="0">
              <a:solidFill>
                <a:srgbClr val="FFFF00"/>
              </a:solidFill>
              <a:latin typeface="KaiTi" pitchFamily="49" charset="-122"/>
              <a:ea typeface="KaiTi" pitchFamily="49" charset="-122"/>
              <a:cs typeface="SimSun" charset="0"/>
            </a:endParaRPr>
          </a:p>
        </p:txBody>
      </p:sp>
      <p:sp>
        <p:nvSpPr>
          <p:cNvPr id="727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p:txBody>
      </p:sp>
      <p:sp>
        <p:nvSpPr>
          <p:cNvPr id="7270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Times" charset="0"/>
                <a:ea typeface="SimSun" charset="0"/>
                <a:cs typeface="SimSun" charset="0"/>
              </a:rPr>
              <a:t>  </a:t>
            </a:r>
            <a:r>
              <a:rPr lang="en-US" altLang="zh-CN" b="1">
                <a:solidFill>
                  <a:srgbClr val="FFFF00"/>
                </a:solidFill>
                <a:latin typeface="KaiTi" pitchFamily="49" charset="-122"/>
                <a:ea typeface="KaiTi" pitchFamily="49" charset="-122"/>
                <a:cs typeface="SimSun" charset="0"/>
              </a:rPr>
              <a:t>挪</a:t>
            </a:r>
            <a:r>
              <a:rPr lang="zh-TW" altLang="en-US" b="1">
                <a:solidFill>
                  <a:srgbClr val="FFFF00"/>
                </a:solidFill>
                <a:latin typeface="KaiTi" pitchFamily="49" charset="-122"/>
                <a:ea typeface="KaiTi" pitchFamily="49" charset="-122"/>
                <a:cs typeface="SimSun" charset="0"/>
              </a:rPr>
              <a:t>亚</a:t>
            </a:r>
            <a:endParaRPr lang="zh-CN" altLang="en-US" b="1" dirty="0">
              <a:solidFill>
                <a:srgbClr val="FFFF00"/>
              </a:solidFill>
              <a:latin typeface="KaiTi" pitchFamily="49" charset="-122"/>
              <a:ea typeface="KaiTi" pitchFamily="49" charset="-122"/>
              <a:cs typeface="SimSun" charset="0"/>
            </a:endParaRPr>
          </a:p>
        </p:txBody>
      </p:sp>
      <p:sp>
        <p:nvSpPr>
          <p:cNvPr id="72709" name="Rectangle 5"/>
          <p:cNvSpPr>
            <a:spLocks noChangeArrowheads="1"/>
          </p:cNvSpPr>
          <p:nvPr/>
        </p:nvSpPr>
        <p:spPr bwMode="auto">
          <a:xfrm>
            <a:off x="10852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Times New Roman" charset="0"/>
              <a:ea typeface="SimSun" pitchFamily="2" charset="-122"/>
              <a:cs typeface="SimSun" pitchFamily="2" charset="-122"/>
            </a:endParaRPr>
          </a:p>
        </p:txBody>
      </p:sp>
      <p:sp>
        <p:nvSpPr>
          <p:cNvPr id="72710" name="Line 6"/>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11" name="Line 7"/>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12" name="Line 8"/>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13" name="Line 9"/>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14" name="Line 10"/>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15" name="Line 11"/>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16" name="Line 12"/>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17" name="Line 13"/>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18" name="Line 14"/>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20" name="Text Box 16"/>
          <p:cNvSpPr txBox="1">
            <a:spLocks noChangeArrowheads="1"/>
          </p:cNvSpPr>
          <p:nvPr/>
        </p:nvSpPr>
        <p:spPr bwMode="auto">
          <a:xfrm>
            <a:off x="0" y="7350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rgbClr val="FFFF00"/>
              </a:solidFill>
              <a:latin typeface="Comic Sans MS" charset="0"/>
              <a:ea typeface="SimSun" pitchFamily="2" charset="-122"/>
              <a:cs typeface="SimSun" pitchFamily="2" charset="-122"/>
            </a:endParaRPr>
          </a:p>
        </p:txBody>
      </p:sp>
      <p:sp>
        <p:nvSpPr>
          <p:cNvPr id="211984" name="Text Box 1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11985" name="Text Box 1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2723" name="Rectangle 1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72724" name="Text Box 20"/>
          <p:cNvSpPr txBox="1">
            <a:spLocks noChangeArrowheads="1"/>
          </p:cNvSpPr>
          <p:nvPr/>
        </p:nvSpPr>
        <p:spPr bwMode="auto">
          <a:xfrm>
            <a:off x="5054600" y="776288"/>
            <a:ext cx="3349625" cy="36933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sz="1800" b="1">
                <a:solidFill>
                  <a:srgbClr val="FFFFFF"/>
                </a:solidFill>
                <a:latin typeface="KaiTi" pitchFamily="49" charset="-122"/>
                <a:ea typeface="KaiTi" pitchFamily="49" charset="-122"/>
                <a:cs typeface="SimSun" pitchFamily="2" charset="-122"/>
              </a:rPr>
              <a:t>经文</a:t>
            </a:r>
            <a:endParaRPr lang="en-US" altLang="zh-CN" sz="1800" b="1" dirty="0">
              <a:solidFill>
                <a:srgbClr val="FFFFFF"/>
              </a:solidFill>
              <a:latin typeface="KaiTi" pitchFamily="49" charset="-122"/>
              <a:ea typeface="KaiTi" pitchFamily="49" charset="-122"/>
              <a:cs typeface="SimSun" pitchFamily="2" charset="-122"/>
            </a:endParaRPr>
          </a:p>
        </p:txBody>
      </p:sp>
      <p:sp>
        <p:nvSpPr>
          <p:cNvPr id="72725" name="Text Box 21"/>
          <p:cNvSpPr txBox="1">
            <a:spLocks noChangeArrowheads="1"/>
          </p:cNvSpPr>
          <p:nvPr/>
        </p:nvSpPr>
        <p:spPr bwMode="auto">
          <a:xfrm>
            <a:off x="5051425" y="1082675"/>
            <a:ext cx="32877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sz="1800" b="1">
                <a:solidFill>
                  <a:srgbClr val="FFFF00"/>
                </a:solidFill>
                <a:latin typeface="KaiTi" pitchFamily="49" charset="-122"/>
                <a:ea typeface="KaiTi" pitchFamily="49" charset="-122"/>
                <a:cs typeface="华文细黑" charset="-122"/>
              </a:rPr>
              <a:t>创</a:t>
            </a:r>
            <a:r>
              <a:rPr lang="en-US" altLang="ja-JP" sz="1800" b="1">
                <a:solidFill>
                  <a:srgbClr val="FFFF00"/>
                </a:solidFill>
                <a:latin typeface="KaiTi" pitchFamily="49" charset="-122"/>
                <a:ea typeface="KaiTi" pitchFamily="49" charset="-122"/>
                <a:cs typeface="华文细黑" charset="-122"/>
              </a:rPr>
              <a:t> </a:t>
            </a:r>
            <a:r>
              <a:rPr lang="en-US" altLang="zh-CN" sz="1800" b="1" dirty="0">
                <a:solidFill>
                  <a:srgbClr val="FFFF00"/>
                </a:solidFill>
                <a:latin typeface="KaiTi" pitchFamily="49" charset="-122"/>
                <a:ea typeface="KaiTi" pitchFamily="49" charset="-122"/>
                <a:cs typeface="SimSun" pitchFamily="2" charset="-122"/>
              </a:rPr>
              <a:t>5:29</a:t>
            </a:r>
          </a:p>
        </p:txBody>
      </p:sp>
      <p:sp>
        <p:nvSpPr>
          <p:cNvPr id="72726" name="Rectangle 2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2727"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26</a:t>
            </a:r>
          </a:p>
        </p:txBody>
      </p:sp>
      <p:sp>
        <p:nvSpPr>
          <p:cNvPr id="24"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1444976018"/>
      </p:ext>
    </p:extLst>
  </p:cSld>
  <p:clrMapOvr>
    <a:overrideClrMapping bg1="dk2" tx1="lt1" bg2="dk1" tx2="lt2" accent1="accent1" accent2="accent2" accent3="accent3" accent4="accent4" accent5="accent5" accent6="accent6" hlink="hlink" folHlink="folHlink"/>
  </p:clrMapOvr>
  <p:transition>
    <p:cut/>
  </p:transition>
</p:sld>
</file>

<file path=ppt/slides/slide1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6"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华文细黑" charset="0"/>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p:txBody>
      </p:sp>
      <p:sp>
        <p:nvSpPr>
          <p:cNvPr id="74754" name="Text Box 2"/>
          <p:cNvSpPr txBox="1">
            <a:spLocks noChangeArrowheads="1"/>
          </p:cNvSpPr>
          <p:nvPr/>
        </p:nvSpPr>
        <p:spPr bwMode="auto">
          <a:xfrm>
            <a:off x="2159000" y="714375"/>
            <a:ext cx="2895600" cy="1016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a:solidFill>
                  <a:srgbClr val="FFFF00"/>
                </a:solidFill>
                <a:latin typeface="KaiTi" pitchFamily="49" charset="-122"/>
                <a:ea typeface="KaiTi" pitchFamily="49" charset="-122"/>
                <a:cs typeface="SimSun" charset="0"/>
              </a:rPr>
              <a:t>亚当</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a:p>
            <a:pPr>
              <a:spcBef>
                <a:spcPct val="50000"/>
              </a:spcBef>
              <a:defRPr/>
            </a:pPr>
            <a:endParaRPr lang="zh-CN" altLang="en-US" b="1" dirty="0">
              <a:solidFill>
                <a:srgbClr val="FFFF00"/>
              </a:solidFill>
              <a:latin typeface="KaiTi" pitchFamily="49" charset="-122"/>
              <a:ea typeface="KaiTi" pitchFamily="49" charset="-122"/>
              <a:cs typeface="SimSun" charset="0"/>
            </a:endParaRPr>
          </a:p>
        </p:txBody>
      </p:sp>
      <p:sp>
        <p:nvSpPr>
          <p:cNvPr id="7475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挪亚</a:t>
            </a:r>
            <a:endParaRPr lang="zh-CN" altLang="en-US" b="1" dirty="0">
              <a:solidFill>
                <a:srgbClr val="FFFF00"/>
              </a:solidFill>
              <a:latin typeface="KaiTi" pitchFamily="49" charset="-122"/>
              <a:ea typeface="KaiTi" pitchFamily="49" charset="-122"/>
            </a:endParaRPr>
          </a:p>
        </p:txBody>
      </p:sp>
      <p:sp>
        <p:nvSpPr>
          <p:cNvPr id="74757" name="Text Box 5"/>
          <p:cNvSpPr txBox="1">
            <a:spLocks noChangeArrowheads="1"/>
          </p:cNvSpPr>
          <p:nvPr/>
        </p:nvSpPr>
        <p:spPr bwMode="auto">
          <a:xfrm>
            <a:off x="3417888" y="2354263"/>
            <a:ext cx="2217737"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ea typeface="华文细黑" charset="0"/>
                <a:cs typeface="华文细黑" charset="0"/>
              </a:rPr>
              <a:t>   </a:t>
            </a:r>
            <a:r>
              <a:rPr lang="zh-TW" altLang="en-US" b="1">
                <a:solidFill>
                  <a:srgbClr val="FF1321"/>
                </a:solidFill>
                <a:latin typeface="KaiTi" pitchFamily="49" charset="-122"/>
                <a:ea typeface="KaiTi" pitchFamily="49" charset="-122"/>
                <a:cs typeface="华文细黑" charset="0"/>
              </a:rPr>
              <a:t>亚伯拉罕</a:t>
            </a:r>
            <a:endParaRPr lang="zh-CN" altLang="en-US" b="1" dirty="0">
              <a:solidFill>
                <a:srgbClr val="FF1321"/>
              </a:solidFill>
              <a:latin typeface="KaiTi" pitchFamily="49" charset="-122"/>
              <a:ea typeface="KaiTi" pitchFamily="49" charset="-122"/>
            </a:endParaRPr>
          </a:p>
        </p:txBody>
      </p:sp>
      <p:sp>
        <p:nvSpPr>
          <p:cNvPr id="74758" name="Rectangle 6"/>
          <p:cNvSpPr>
            <a:spLocks noChangeArrowheads="1"/>
          </p:cNvSpPr>
          <p:nvPr/>
        </p:nvSpPr>
        <p:spPr bwMode="auto">
          <a:xfrm>
            <a:off x="0" y="177800"/>
            <a:ext cx="9144000" cy="35291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ＭＳ Ｐゴシック" charset="-128"/>
              <a:cs typeface="ＭＳ Ｐゴシック" charset="-128"/>
            </a:endParaRPr>
          </a:p>
        </p:txBody>
      </p:sp>
      <p:sp>
        <p:nvSpPr>
          <p:cNvPr id="7475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3"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7"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68"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70" name="Text Box 18"/>
          <p:cNvSpPr txBox="1">
            <a:spLocks noChangeArrowheads="1"/>
          </p:cNvSpPr>
          <p:nvPr/>
        </p:nvSpPr>
        <p:spPr bwMode="auto">
          <a:xfrm>
            <a:off x="0"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rgbClr val="FFFF00"/>
              </a:solidFill>
              <a:latin typeface="Comic Sans MS" charset="0"/>
              <a:ea typeface="SimSun" pitchFamily="2" charset="-122"/>
              <a:cs typeface="SimSun" pitchFamily="2" charset="-122"/>
            </a:endParaRPr>
          </a:p>
        </p:txBody>
      </p:sp>
      <p:sp>
        <p:nvSpPr>
          <p:cNvPr id="214034"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14035"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4773"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74774" name="Text Box 22"/>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a:solidFill>
                  <a:srgbClr val="FFFFFF"/>
                </a:solidFill>
                <a:latin typeface="KaiTi" pitchFamily="49" charset="-122"/>
                <a:ea typeface="KaiTi" pitchFamily="49" charset="-122"/>
                <a:cs typeface="ＭＳ Ｐゴシック" charset="-128"/>
              </a:rPr>
              <a:t>经</a:t>
            </a:r>
            <a:r>
              <a:rPr lang="zh-CN" altLang="en-US" b="1">
                <a:solidFill>
                  <a:srgbClr val="FFFFFF"/>
                </a:solidFill>
                <a:latin typeface="KaiTi" pitchFamily="49" charset="-122"/>
                <a:ea typeface="KaiTi" pitchFamily="49" charset="-122"/>
                <a:cs typeface="ＭＳ Ｐゴシック" charset="-128"/>
              </a:rPr>
              <a:t>文</a:t>
            </a:r>
            <a:r>
              <a:rPr lang="en-US" altLang="zh-CN" sz="1600" b="1" dirty="0">
                <a:solidFill>
                  <a:srgbClr val="FFFFFF"/>
                </a:solidFill>
                <a:latin typeface="Comic Sans MS" charset="0"/>
                <a:ea typeface="SimSun" pitchFamily="2" charset="-122"/>
                <a:cs typeface="SimSun" pitchFamily="2" charset="-122"/>
              </a:rPr>
              <a:t>:</a:t>
            </a:r>
          </a:p>
        </p:txBody>
      </p:sp>
      <p:sp>
        <p:nvSpPr>
          <p:cNvPr id="74775" name="Text Box 23"/>
          <p:cNvSpPr txBox="1">
            <a:spLocks noChangeArrowheads="1"/>
          </p:cNvSpPr>
          <p:nvPr/>
        </p:nvSpPr>
        <p:spPr bwMode="auto">
          <a:xfrm>
            <a:off x="5051425" y="1082675"/>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sz="1600">
                <a:solidFill>
                  <a:srgbClr val="FFFF00"/>
                </a:solidFill>
                <a:latin typeface="Arial" charset="0"/>
                <a:ea typeface="KaiTi" pitchFamily="49" charset="-122"/>
                <a:cs typeface="ＭＳ Ｐゴシック" charset="-128"/>
              </a:rPr>
              <a:t> </a:t>
            </a:r>
            <a:r>
              <a:rPr lang="zh-TW" altLang="en-US" b="1">
                <a:solidFill>
                  <a:srgbClr val="FFFF00"/>
                </a:solidFill>
                <a:latin typeface="Arial" charset="0"/>
                <a:ea typeface="KaiTi" pitchFamily="49" charset="-122"/>
                <a:cs typeface="ＭＳ Ｐゴシック" charset="-128"/>
              </a:rPr>
              <a:t>创</a:t>
            </a:r>
            <a:r>
              <a:rPr lang="en-US" altLang="ja-JP" b="1">
                <a:solidFill>
                  <a:srgbClr val="FFFF00"/>
                </a:solidFill>
                <a:latin typeface="KaiTi" pitchFamily="49" charset="-122"/>
                <a:ea typeface="KaiTi" pitchFamily="49" charset="-122"/>
                <a:cs typeface="华文细黑" charset="-122"/>
              </a:rPr>
              <a:t> </a:t>
            </a:r>
            <a:r>
              <a:rPr lang="en-US" altLang="zh-CN" b="1" dirty="0">
                <a:solidFill>
                  <a:srgbClr val="FFFF00"/>
                </a:solidFill>
                <a:latin typeface="KaiTi" pitchFamily="49" charset="-122"/>
                <a:ea typeface="KaiTi" pitchFamily="49" charset="-122"/>
                <a:cs typeface="SimSun" pitchFamily="2" charset="-122"/>
              </a:rPr>
              <a:t>11:26</a:t>
            </a:r>
          </a:p>
        </p:txBody>
      </p:sp>
      <p:sp>
        <p:nvSpPr>
          <p:cNvPr id="74776" name="Rectangle 2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4777" name="Rectangle 2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27</a:t>
            </a:r>
          </a:p>
        </p:txBody>
      </p:sp>
      <p:sp>
        <p:nvSpPr>
          <p:cNvPr id="27"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2439951223"/>
      </p:ext>
    </p:extLst>
  </p:cSld>
  <p:clrMapOvr>
    <a:overrideClrMapping bg1="dk2" tx1="lt1" bg2="dk1" tx2="lt2" accent1="accent1" accent2="accent2" accent3="accent3" accent4="accent4" accent5="accent5" accent6="accent6" hlink="hlink" folHlink="folHlink"/>
  </p:clrMapOvr>
  <p:transition>
    <p:cut/>
  </p:transition>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463800" y="714375"/>
            <a:ext cx="24892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亚当</a:t>
            </a:r>
            <a:r>
              <a:rPr lang="ja-JP" altLang="en-US" b="1">
                <a:solidFill>
                  <a:srgbClr val="FFFF00"/>
                </a:solidFill>
                <a:latin typeface="KaiTi" pitchFamily="49" charset="-122"/>
                <a:ea typeface="KaiTi" pitchFamily="49" charset="-122"/>
              </a:rPr>
              <a:t>夏娃</a:t>
            </a:r>
            <a:endParaRPr lang="en-US" altLang="zh-CN" b="1" dirty="0">
              <a:solidFill>
                <a:srgbClr val="FFFFFF"/>
              </a:solidFill>
              <a:latin typeface="KaiTi" pitchFamily="49" charset="-122"/>
              <a:ea typeface="KaiTi" pitchFamily="49" charset="-122"/>
            </a:endParaRPr>
          </a:p>
        </p:txBody>
      </p:sp>
      <p:sp>
        <p:nvSpPr>
          <p:cNvPr id="76803" name="Text Box 3"/>
          <p:cNvSpPr txBox="1">
            <a:spLocks noChangeArrowheads="1"/>
          </p:cNvSpPr>
          <p:nvPr/>
        </p:nvSpPr>
        <p:spPr bwMode="auto">
          <a:xfrm>
            <a:off x="1908175" y="14128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p:txBody>
      </p:sp>
      <p:sp>
        <p:nvSpPr>
          <p:cNvPr id="76804" name="Text Box 4"/>
          <p:cNvSpPr txBox="1">
            <a:spLocks noChangeArrowheads="1"/>
          </p:cNvSpPr>
          <p:nvPr/>
        </p:nvSpPr>
        <p:spPr bwMode="auto">
          <a:xfrm>
            <a:off x="3834309"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华文细黑" charset="0"/>
              </a:rPr>
              <a:t>挪亚</a:t>
            </a:r>
            <a:endParaRPr lang="zh-CN" altLang="en-US" b="1" dirty="0">
              <a:solidFill>
                <a:srgbClr val="FFFF00"/>
              </a:solidFill>
              <a:latin typeface="KaiTi" pitchFamily="49" charset="-122"/>
              <a:ea typeface="KaiTi" pitchFamily="49" charset="-122"/>
            </a:endParaRPr>
          </a:p>
        </p:txBody>
      </p:sp>
      <p:sp>
        <p:nvSpPr>
          <p:cNvPr id="76805"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zh-TW" altLang="en-US" b="1">
                <a:solidFill>
                  <a:srgbClr val="FF1321"/>
                </a:solidFill>
                <a:latin typeface="KaiTi" pitchFamily="49" charset="-122"/>
                <a:ea typeface="KaiTi" pitchFamily="49" charset="-122"/>
                <a:cs typeface="ＭＳ Ｐゴシック" charset="-128"/>
              </a:rPr>
              <a:t>亚</a:t>
            </a:r>
            <a:r>
              <a:rPr lang="zh-CN" altLang="en-US" b="1">
                <a:solidFill>
                  <a:srgbClr val="FF1321"/>
                </a:solidFill>
                <a:latin typeface="KaiTi" pitchFamily="49" charset="-122"/>
                <a:ea typeface="KaiTi" pitchFamily="49" charset="-122"/>
                <a:cs typeface="ＭＳ Ｐゴシック" charset="-128"/>
              </a:rPr>
              <a:t>伯</a:t>
            </a:r>
            <a:r>
              <a:rPr lang="zh-CN" altLang="en-US" b="1" dirty="0">
                <a:solidFill>
                  <a:srgbClr val="FF1321"/>
                </a:solidFill>
                <a:latin typeface="KaiTi" pitchFamily="49" charset="-122"/>
                <a:ea typeface="KaiTi" pitchFamily="49" charset="-122"/>
                <a:cs typeface="ＭＳ Ｐゴシック" charset="-128"/>
              </a:rPr>
              <a:t>拉罕</a:t>
            </a:r>
            <a:r>
              <a:rPr lang="en-US" altLang="zh-CN" b="1" dirty="0">
                <a:solidFill>
                  <a:srgbClr val="FF1E2A"/>
                </a:solidFill>
                <a:latin typeface="KaiTi" pitchFamily="49" charset="-122"/>
                <a:ea typeface="KaiTi" pitchFamily="49" charset="-122"/>
                <a:cs typeface="SimSun" pitchFamily="2" charset="-122"/>
              </a:rPr>
              <a:t>(撒</a:t>
            </a:r>
            <a:r>
              <a:rPr lang="zh-CN" altLang="en-US" b="1" dirty="0">
                <a:solidFill>
                  <a:srgbClr val="FF1E2A"/>
                </a:solidFill>
                <a:latin typeface="KaiTi" pitchFamily="49" charset="-122"/>
                <a:ea typeface="KaiTi" pitchFamily="49" charset="-122"/>
                <a:cs typeface="SimSun" pitchFamily="2" charset="-122"/>
              </a:rPr>
              <a:t>拉</a:t>
            </a:r>
            <a:r>
              <a:rPr lang="en-US" altLang="zh-CN" b="1" dirty="0">
                <a:solidFill>
                  <a:srgbClr val="FF1E2A"/>
                </a:solidFill>
                <a:latin typeface="KaiTi" pitchFamily="49" charset="-122"/>
                <a:ea typeface="KaiTi" pitchFamily="49" charset="-122"/>
                <a:cs typeface="SimSun" pitchFamily="2" charset="-122"/>
              </a:rPr>
              <a:t>)</a:t>
            </a:r>
          </a:p>
        </p:txBody>
      </p:sp>
      <p:sp>
        <p:nvSpPr>
          <p:cNvPr id="76806" name="Rectangle 6"/>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ＭＳ Ｐゴシック" charset="-128"/>
              <a:cs typeface="ＭＳ Ｐゴシック" charset="-128"/>
            </a:endParaRPr>
          </a:p>
          <a:p>
            <a:pPr algn="ctr">
              <a:lnSpc>
                <a:spcPct val="70000"/>
              </a:lnSpc>
              <a:spcBef>
                <a:spcPct val="50000"/>
              </a:spcBef>
              <a:defRPr/>
            </a:pPr>
            <a:endParaRPr lang="zh-CN" altLang="en-US" b="1" dirty="0">
              <a:solidFill>
                <a:srgbClr val="FFFF00"/>
              </a:solidFill>
              <a:latin typeface="Times New Roman" charset="0"/>
              <a:ea typeface="SimSun" pitchFamily="2" charset="-122"/>
              <a:cs typeface="SimSun" pitchFamily="2" charset="-122"/>
            </a:endParaRPr>
          </a:p>
        </p:txBody>
      </p:sp>
      <p:sp>
        <p:nvSpPr>
          <p:cNvPr id="76807"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08"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09" name="Line 9"/>
          <p:cNvSpPr>
            <a:spLocks noChangeShapeType="1"/>
          </p:cNvSpPr>
          <p:nvPr/>
        </p:nvSpPr>
        <p:spPr bwMode="auto">
          <a:xfrm flipV="1">
            <a:off x="3429000"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0"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1"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2"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3" name="Line 13"/>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4" name="Line 14"/>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5" name="Line 15"/>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6" name="Line 1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7" name="Line 1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19" name="Text Box 19"/>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FF"/>
                </a:solidFill>
                <a:latin typeface="KaiTi" pitchFamily="49" charset="-122"/>
                <a:ea typeface="KaiTi" pitchFamily="49" charset="-122"/>
                <a:cs typeface="SimSun" charset="0"/>
              </a:rPr>
              <a:t> 戴维</a:t>
            </a:r>
            <a:endParaRPr lang="zh-CN" altLang="en-US" b="1" dirty="0">
              <a:solidFill>
                <a:srgbClr val="FFFF00"/>
              </a:solidFill>
              <a:latin typeface="KaiTi" pitchFamily="49" charset="-122"/>
              <a:ea typeface="KaiTi" pitchFamily="49" charset="-122"/>
              <a:cs typeface="SimSun" charset="0"/>
            </a:endParaRPr>
          </a:p>
        </p:txBody>
      </p:sp>
      <p:sp>
        <p:nvSpPr>
          <p:cNvPr id="76820" name="Text Box 20"/>
          <p:cNvSpPr txBox="1">
            <a:spLocks noChangeArrowheads="1"/>
          </p:cNvSpPr>
          <p:nvPr/>
        </p:nvSpPr>
        <p:spPr bwMode="auto">
          <a:xfrm>
            <a:off x="568325" y="19796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rgbClr val="FFFF00"/>
              </a:solidFill>
              <a:latin typeface="Comic Sans MS" charset="0"/>
              <a:ea typeface="SimSun" pitchFamily="2" charset="-122"/>
              <a:cs typeface="SimSun" pitchFamily="2" charset="-122"/>
            </a:endParaRPr>
          </a:p>
        </p:txBody>
      </p:sp>
      <p:sp>
        <p:nvSpPr>
          <p:cNvPr id="216084" name="Text Box 2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16085" name="Text Box 2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6823" name="Rectangle 2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76824" name="Text Box 24"/>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a:solidFill>
                  <a:srgbClr val="FFFFFF"/>
                </a:solidFill>
                <a:latin typeface="KaiTi" pitchFamily="49" charset="-122"/>
                <a:ea typeface="KaiTi" pitchFamily="49" charset="-122"/>
                <a:cs typeface="ＭＳ Ｐゴシック" charset="-128"/>
              </a:rPr>
              <a:t>经</a:t>
            </a:r>
            <a:r>
              <a:rPr lang="zh-CN" altLang="en-US" b="1">
                <a:solidFill>
                  <a:srgbClr val="FFFFFF"/>
                </a:solidFill>
                <a:latin typeface="KaiTi" pitchFamily="49" charset="-122"/>
                <a:ea typeface="KaiTi" pitchFamily="49" charset="-122"/>
                <a:cs typeface="ＭＳ Ｐゴシック" charset="-128"/>
              </a:rPr>
              <a:t>文</a:t>
            </a:r>
            <a:r>
              <a:rPr lang="en-US" altLang="zh-CN" b="1" dirty="0">
                <a:solidFill>
                  <a:srgbClr val="FFFFFF"/>
                </a:solidFill>
                <a:latin typeface="KaiTi" pitchFamily="49" charset="-122"/>
                <a:ea typeface="KaiTi" pitchFamily="49" charset="-122"/>
                <a:cs typeface="SimSun" pitchFamily="2" charset="-122"/>
              </a:rPr>
              <a:t>:</a:t>
            </a:r>
          </a:p>
        </p:txBody>
      </p:sp>
      <p:sp>
        <p:nvSpPr>
          <p:cNvPr id="76825" name="Text Box 25"/>
          <p:cNvSpPr txBox="1">
            <a:spLocks noChangeArrowheads="1"/>
          </p:cNvSpPr>
          <p:nvPr/>
        </p:nvSpPr>
        <p:spPr bwMode="auto">
          <a:xfrm>
            <a:off x="5051425" y="1082675"/>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ja-JP" altLang="en-US" b="1">
                <a:solidFill>
                  <a:srgbClr val="FFFF00"/>
                </a:solidFill>
                <a:latin typeface="KaiTi" pitchFamily="49" charset="-122"/>
                <a:ea typeface="KaiTi" pitchFamily="49" charset="-122"/>
                <a:cs typeface="ＭＳ Ｐゴシック" charset="-128"/>
              </a:rPr>
              <a:t>路得记</a:t>
            </a:r>
            <a:r>
              <a:rPr lang="en-US" altLang="zh-CN" b="1">
                <a:solidFill>
                  <a:srgbClr val="FFFF00"/>
                </a:solidFill>
                <a:latin typeface="KaiTi" pitchFamily="49" charset="-122"/>
                <a:ea typeface="KaiTi" pitchFamily="49" charset="-122"/>
                <a:cs typeface="SimSun" pitchFamily="2" charset="-122"/>
              </a:rPr>
              <a:t> </a:t>
            </a:r>
            <a:r>
              <a:rPr lang="en-US" altLang="zh-CN" b="1" dirty="0">
                <a:solidFill>
                  <a:srgbClr val="FFFF00"/>
                </a:solidFill>
                <a:latin typeface="KaiTi" pitchFamily="49" charset="-122"/>
                <a:ea typeface="KaiTi" pitchFamily="49" charset="-122"/>
                <a:cs typeface="SimSun" pitchFamily="2" charset="-122"/>
              </a:rPr>
              <a:t>4:22</a:t>
            </a:r>
          </a:p>
        </p:txBody>
      </p:sp>
      <p:sp>
        <p:nvSpPr>
          <p:cNvPr id="76826" name="Rectangle 26"/>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6827" name="Rectangle 2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28</a:t>
            </a:r>
          </a:p>
        </p:txBody>
      </p:sp>
      <p:sp>
        <p:nvSpPr>
          <p:cNvPr id="28"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172165539"/>
      </p:ext>
    </p:extLst>
  </p:cSld>
  <p:clrMapOvr>
    <a:overrideClrMapping bg1="dk2" tx1="lt1" bg2="dk1" tx2="lt2" accent1="accent1" accent2="accent2" accent3="accent3" accent4="accent4" accent5="accent5" accent6="accent6" hlink="hlink" folHlink="folHlink"/>
  </p:clrMapOvr>
  <p:transition>
    <p:cut/>
  </p:transition>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2159000" y="714375"/>
            <a:ext cx="289560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SimSun" charset="0"/>
              </a:rPr>
              <a:t>亚当</a:t>
            </a:r>
            <a:r>
              <a:rPr lang="zh-CN" altLang="en-US" b="1">
                <a:solidFill>
                  <a:srgbClr val="FFFF00"/>
                </a:solidFill>
                <a:latin typeface="KaiTi" pitchFamily="49" charset="-122"/>
                <a:ea typeface="KaiTi" pitchFamily="49" charset="-122"/>
                <a:cs typeface="SimSun" charset="0"/>
              </a:rPr>
              <a:t>     </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p:txBody>
      </p:sp>
      <p:sp>
        <p:nvSpPr>
          <p:cNvPr id="78851" name="Text Box 3"/>
          <p:cNvSpPr txBox="1">
            <a:spLocks noChangeArrowheads="1"/>
          </p:cNvSpPr>
          <p:nvPr/>
        </p:nvSpPr>
        <p:spPr bwMode="auto">
          <a:xfrm>
            <a:off x="1955800" y="1336675"/>
            <a:ext cx="4089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a:p>
            <a:pPr>
              <a:spcBef>
                <a:spcPct val="50000"/>
              </a:spcBef>
              <a:defRPr/>
            </a:pPr>
            <a:endParaRPr lang="zh-CN" altLang="en-US" b="1" dirty="0">
              <a:solidFill>
                <a:srgbClr val="FFFF00"/>
              </a:solidFill>
              <a:latin typeface="KaiTi" pitchFamily="49" charset="-122"/>
              <a:ea typeface="KaiTi" pitchFamily="49" charset="-122"/>
              <a:cs typeface="SimSun" charset="0"/>
            </a:endParaRPr>
          </a:p>
        </p:txBody>
      </p:sp>
      <p:sp>
        <p:nvSpPr>
          <p:cNvPr id="78852"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挪</a:t>
            </a:r>
            <a:r>
              <a:rPr lang="zh-TW" altLang="en-US" b="1">
                <a:solidFill>
                  <a:srgbClr val="FFFF00"/>
                </a:solidFill>
                <a:latin typeface="KaiTi" pitchFamily="49" charset="-122"/>
                <a:ea typeface="KaiTi" pitchFamily="49" charset="-122"/>
              </a:rPr>
              <a:t>亚</a:t>
            </a:r>
            <a:endParaRPr lang="zh-CN" altLang="en-US" b="1" dirty="0">
              <a:solidFill>
                <a:srgbClr val="FFFF00"/>
              </a:solidFill>
              <a:latin typeface="KaiTi" pitchFamily="49" charset="-122"/>
              <a:ea typeface="KaiTi" pitchFamily="49" charset="-122"/>
            </a:endParaRPr>
          </a:p>
        </p:txBody>
      </p:sp>
      <p:sp>
        <p:nvSpPr>
          <p:cNvPr id="78853"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latin typeface="KaiTi" pitchFamily="49" charset="-122"/>
                <a:ea typeface="KaiTi" pitchFamily="49" charset="-122"/>
                <a:cs typeface="SimSun" charset="0"/>
              </a:rPr>
              <a:t>  亚</a:t>
            </a:r>
            <a:r>
              <a:rPr lang="zh-CN" altLang="en-US" b="1">
                <a:solidFill>
                  <a:srgbClr val="FF1321"/>
                </a:solidFill>
                <a:latin typeface="KaiTi" pitchFamily="49" charset="-122"/>
                <a:ea typeface="KaiTi" pitchFamily="49" charset="-122"/>
                <a:cs typeface="SimSun" charset="0"/>
              </a:rPr>
              <a:t>伯</a:t>
            </a:r>
            <a:r>
              <a:rPr lang="zh-CN" altLang="en-US" b="1" dirty="0">
                <a:solidFill>
                  <a:srgbClr val="FF1321"/>
                </a:solidFill>
                <a:latin typeface="KaiTi" pitchFamily="49" charset="-122"/>
                <a:ea typeface="KaiTi" pitchFamily="49" charset="-122"/>
                <a:cs typeface="SimSun" charset="0"/>
              </a:rPr>
              <a:t>拉罕</a:t>
            </a:r>
          </a:p>
        </p:txBody>
      </p:sp>
      <p:sp>
        <p:nvSpPr>
          <p:cNvPr id="78854"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dirty="0">
                <a:solidFill>
                  <a:srgbClr val="FFFFFF"/>
                </a:solidFill>
                <a:latin typeface="KaiTi" pitchFamily="49" charset="-122"/>
                <a:ea typeface="KaiTi" pitchFamily="49" charset="-122"/>
                <a:cs typeface="SimSun" charset="0"/>
              </a:rPr>
              <a:t> </a:t>
            </a:r>
            <a:r>
              <a:rPr lang="en-US" altLang="zh-CN" b="1" dirty="0">
                <a:solidFill>
                  <a:srgbClr val="FFFFFF"/>
                </a:solidFill>
                <a:latin typeface="KaiTi" pitchFamily="49" charset="-122"/>
                <a:ea typeface="KaiTi" pitchFamily="49" charset="-122"/>
                <a:cs typeface="SimSun" charset="0"/>
              </a:rPr>
              <a:t>大</a:t>
            </a:r>
            <a:r>
              <a:rPr lang="zh-CN" altLang="en-US" b="1" dirty="0">
                <a:solidFill>
                  <a:srgbClr val="FFFFFF"/>
                </a:solidFill>
                <a:latin typeface="KaiTi" pitchFamily="49" charset="-122"/>
                <a:ea typeface="KaiTi" pitchFamily="49" charset="-122"/>
                <a:cs typeface="SimSun" charset="0"/>
              </a:rPr>
              <a:t>卫</a:t>
            </a:r>
            <a:r>
              <a:rPr lang="zh-CN" altLang="en-US" b="1" dirty="0">
                <a:solidFill>
                  <a:srgbClr val="FFFF00"/>
                </a:solidFill>
                <a:latin typeface="KaiTi" pitchFamily="49" charset="-122"/>
                <a:ea typeface="KaiTi" pitchFamily="49" charset="-122"/>
                <a:cs typeface="SimSun" charset="0"/>
              </a:rPr>
              <a:t> </a:t>
            </a:r>
            <a:r>
              <a:rPr lang="zh-TW" altLang="en-US" b="1" dirty="0">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拔示巴</a:t>
            </a:r>
          </a:p>
        </p:txBody>
      </p:sp>
      <p:sp>
        <p:nvSpPr>
          <p:cNvPr id="78855"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56" name="Rectangle 8"/>
          <p:cNvSpPr>
            <a:spLocks noChangeArrowheads="1"/>
          </p:cNvSpPr>
          <p:nvPr/>
        </p:nvSpPr>
        <p:spPr bwMode="auto">
          <a:xfrm>
            <a:off x="0" y="177800"/>
            <a:ext cx="9144000" cy="123469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ＭＳ Ｐゴシック" charset="-128"/>
              <a:cs typeface="ＭＳ Ｐゴシック" charset="-128"/>
            </a:endParaRPr>
          </a:p>
          <a:p>
            <a:pPr algn="ctr">
              <a:lnSpc>
                <a:spcPct val="70000"/>
              </a:lnSpc>
              <a:spcBef>
                <a:spcPct val="50000"/>
              </a:spcBef>
              <a:defRPr/>
            </a:pPr>
            <a:endParaRPr lang="zh-CN" altLang="en-US" b="1" dirty="0">
              <a:solidFill>
                <a:srgbClr val="FFFF00"/>
              </a:solidFill>
              <a:latin typeface="Times New Roman" charset="0"/>
              <a:ea typeface="SimSun" pitchFamily="2" charset="-122"/>
              <a:cs typeface="SimSun" pitchFamily="2" charset="-122"/>
            </a:endParaRPr>
          </a:p>
          <a:p>
            <a:pPr algn="ctr">
              <a:lnSpc>
                <a:spcPct val="70000"/>
              </a:lnSpc>
              <a:spcBef>
                <a:spcPct val="50000"/>
              </a:spcBef>
              <a:defRPr/>
            </a:pPr>
            <a:endParaRPr lang="zh-CN" altLang="en-US" b="1" dirty="0">
              <a:solidFill>
                <a:srgbClr val="FFFF00"/>
              </a:solidFill>
              <a:latin typeface="Times New Roman" charset="0"/>
              <a:ea typeface="SimSun" pitchFamily="2" charset="-122"/>
              <a:cs typeface="SimSun" pitchFamily="2" charset="-122"/>
            </a:endParaRPr>
          </a:p>
        </p:txBody>
      </p:sp>
      <p:sp>
        <p:nvSpPr>
          <p:cNvPr id="78857"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58"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59" name="Line 11"/>
          <p:cNvSpPr>
            <a:spLocks noChangeShapeType="1"/>
          </p:cNvSpPr>
          <p:nvPr/>
        </p:nvSpPr>
        <p:spPr bwMode="auto">
          <a:xfrm flipV="1">
            <a:off x="3429000"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0"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1"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2"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3"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4"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5"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6"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7"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69" name="Text Box 21"/>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rgbClr val="FFFF00"/>
              </a:solidFill>
              <a:latin typeface="Comic Sans MS" charset="0"/>
              <a:ea typeface="SimSun" pitchFamily="2" charset="-122"/>
              <a:cs typeface="SimSun" pitchFamily="2" charset="-122"/>
            </a:endParaRPr>
          </a:p>
        </p:txBody>
      </p:sp>
      <p:sp>
        <p:nvSpPr>
          <p:cNvPr id="218133" name="Text Box 2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18134" name="Text Box 2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78872" name="Rectangle 2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78873" name="Text Box 25"/>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a:solidFill>
                  <a:srgbClr val="FFFFFF"/>
                </a:solidFill>
                <a:latin typeface="KaiTi" pitchFamily="49" charset="-122"/>
                <a:ea typeface="KaiTi" pitchFamily="49" charset="-122"/>
                <a:cs typeface="ＭＳ Ｐゴシック" charset="-128"/>
              </a:rPr>
              <a:t>经</a:t>
            </a:r>
            <a:r>
              <a:rPr lang="zh-CN" altLang="en-US" b="1">
                <a:solidFill>
                  <a:srgbClr val="FFFFFF"/>
                </a:solidFill>
                <a:latin typeface="KaiTi" pitchFamily="49" charset="-122"/>
                <a:ea typeface="KaiTi" pitchFamily="49" charset="-122"/>
                <a:cs typeface="ＭＳ Ｐゴシック" charset="-128"/>
              </a:rPr>
              <a:t>文</a:t>
            </a:r>
            <a:r>
              <a:rPr lang="en-US" altLang="zh-CN" sz="1600" b="1" dirty="0">
                <a:solidFill>
                  <a:srgbClr val="FFFFFF"/>
                </a:solidFill>
                <a:latin typeface="KaiTi" pitchFamily="49" charset="-122"/>
                <a:ea typeface="KaiTi" pitchFamily="49" charset="-122"/>
                <a:cs typeface="SimSun" pitchFamily="2" charset="-122"/>
              </a:rPr>
              <a:t>:</a:t>
            </a:r>
          </a:p>
        </p:txBody>
      </p:sp>
      <p:sp>
        <p:nvSpPr>
          <p:cNvPr id="78874" name="Text Box 26"/>
          <p:cNvSpPr txBox="1">
            <a:spLocks noChangeArrowheads="1"/>
          </p:cNvSpPr>
          <p:nvPr/>
        </p:nvSpPr>
        <p:spPr bwMode="auto">
          <a:xfrm>
            <a:off x="5004048" y="1082675"/>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ja-JP" altLang="en-US">
                <a:solidFill>
                  <a:srgbClr val="FFFF00"/>
                </a:solidFill>
                <a:latin typeface="KaiTi" pitchFamily="49" charset="-122"/>
                <a:ea typeface="KaiTi" pitchFamily="49" charset="-122"/>
                <a:cs typeface="ＭＳ Ｐゴシック" charset="-128"/>
              </a:rPr>
              <a:t>塞缪尔记下</a:t>
            </a:r>
            <a:r>
              <a:rPr lang="en-US" altLang="zh-CN" b="1">
                <a:solidFill>
                  <a:srgbClr val="FFFF00"/>
                </a:solidFill>
                <a:latin typeface="KaiTi" pitchFamily="49" charset="-122"/>
                <a:ea typeface="KaiTi" pitchFamily="49" charset="-122"/>
                <a:cs typeface="SimSun" pitchFamily="2" charset="-122"/>
              </a:rPr>
              <a:t>12:24</a:t>
            </a:r>
            <a:endParaRPr lang="en-US" altLang="zh-CN" b="1" dirty="0">
              <a:solidFill>
                <a:srgbClr val="FFFF00"/>
              </a:solidFill>
              <a:latin typeface="KaiTi" pitchFamily="49" charset="-122"/>
              <a:ea typeface="KaiTi" pitchFamily="49" charset="-122"/>
              <a:cs typeface="SimSun" pitchFamily="2" charset="-122"/>
            </a:endParaRPr>
          </a:p>
        </p:txBody>
      </p:sp>
      <p:sp>
        <p:nvSpPr>
          <p:cNvPr id="78875" name="Rectangle 27"/>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78876" name="Rectangle 2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29</a:t>
            </a:r>
          </a:p>
        </p:txBody>
      </p:sp>
      <p:sp>
        <p:nvSpPr>
          <p:cNvPr id="29"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756401550"/>
      </p:ext>
    </p:extLst>
  </p:cSld>
  <p:clrMapOvr>
    <a:overrideClrMapping bg1="dk2" tx1="lt1" bg2="dk1" tx2="lt2" accent1="accent1" accent2="accent2" accent3="accent3" accent4="accent4" accent5="accent5" accent6="accent6" hlink="hlink" folHlink="folHlink"/>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title" idx="4294967295"/>
          </p:nvPr>
        </p:nvSpPr>
        <p:spPr/>
        <p:txBody>
          <a:bodyPr/>
          <a:lstStyle/>
          <a:p>
            <a:pPr eaLnBrk="1" hangingPunct="1"/>
            <a:r>
              <a:rPr lang="en-US" altLang="zh-CN">
                <a:ea typeface="SimSun" pitchFamily="2" charset="-122"/>
              </a:rPr>
              <a:t>Give Thanks 4</a:t>
            </a:r>
          </a:p>
        </p:txBody>
      </p:sp>
      <p:graphicFrame>
        <p:nvGraphicFramePr>
          <p:cNvPr id="339970" name="Object 3"/>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spid="_x0000_s340008" name="Slide" r:id="rId4" imgW="4572000" imgH="3429000" progId="PowerPoint.Slide.8">
                  <p:embed/>
                </p:oleObj>
              </mc:Choice>
              <mc:Fallback>
                <p:oleObj name="Slide" r:id="rId4" imgW="4572000" imgH="3429000"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1551" name="Rectangle 47"/>
          <p:cNvSpPr>
            <a:spLocks noChangeArrowheads="1"/>
          </p:cNvSpPr>
          <p:nvPr/>
        </p:nvSpPr>
        <p:spPr bwMode="auto">
          <a:xfrm>
            <a:off x="0" y="-166688"/>
            <a:ext cx="9144000" cy="1676401"/>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pPr algn="ctr">
              <a:lnSpc>
                <a:spcPct val="130000"/>
              </a:lnSpc>
              <a:defRPr/>
            </a:pPr>
            <a:r>
              <a:rPr lang="zh-CN" altLang="en-US" sz="4000">
                <a:solidFill>
                  <a:srgbClr val="FFFFFF"/>
                </a:solidFill>
                <a:latin typeface="Arial" charset="0"/>
                <a:ea typeface="SimSun" charset="0"/>
                <a:cs typeface="SimSun" charset="0"/>
              </a:rPr>
              <a:t>如今软弱者已得刚强</a:t>
            </a:r>
            <a:r>
              <a:rPr lang="en-US" altLang="zh-CN" sz="4000">
                <a:solidFill>
                  <a:srgbClr val="FFFFFF"/>
                </a:solidFill>
                <a:latin typeface="Arial" charset="0"/>
                <a:ea typeface="SimSun" charset="0"/>
                <a:cs typeface="SimSun" charset="0"/>
              </a:rPr>
              <a:t>, </a:t>
            </a:r>
            <a:r>
              <a:rPr lang="zh-CN" altLang="en-US" sz="4000">
                <a:solidFill>
                  <a:srgbClr val="FFFFFF"/>
                </a:solidFill>
                <a:latin typeface="Arial" charset="0"/>
                <a:ea typeface="SimSun" charset="0"/>
                <a:cs typeface="SimSun" charset="0"/>
              </a:rPr>
              <a:t>贫穷者已成富足</a:t>
            </a:r>
          </a:p>
          <a:p>
            <a:pPr algn="ctr">
              <a:lnSpc>
                <a:spcPct val="130000"/>
              </a:lnSpc>
              <a:defRPr/>
            </a:pPr>
            <a:r>
              <a:rPr lang="zh-CN" altLang="en-US" sz="4000">
                <a:solidFill>
                  <a:srgbClr val="FFFFFF"/>
                </a:solidFill>
                <a:latin typeface="Arial" charset="0"/>
                <a:ea typeface="SimSun" charset="0"/>
                <a:cs typeface="SimSun" charset="0"/>
              </a:rPr>
              <a:t>都因为主已成就了大事</a:t>
            </a:r>
          </a:p>
        </p:txBody>
      </p:sp>
      <p:sp>
        <p:nvSpPr>
          <p:cNvPr id="21552" name="Rectangle 48"/>
          <p:cNvSpPr>
            <a:spLocks noChangeArrowheads="1"/>
          </p:cNvSpPr>
          <p:nvPr/>
        </p:nvSpPr>
        <p:spPr bwMode="auto">
          <a:xfrm>
            <a:off x="3276600" y="1158875"/>
            <a:ext cx="2640013" cy="88423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130000"/>
              </a:lnSpc>
            </a:pPr>
            <a:r>
              <a:rPr lang="zh-CN" altLang="en-US" sz="4000">
                <a:solidFill>
                  <a:srgbClr val="FFFFFF"/>
                </a:solidFill>
                <a:ea typeface="SimSun" pitchFamily="2" charset="-122"/>
              </a:rPr>
              <a:t>感恩</a:t>
            </a:r>
            <a:r>
              <a:rPr lang="en-US" altLang="zh-CN" sz="4000">
                <a:solidFill>
                  <a:srgbClr val="FFFFFF"/>
                </a:solidFill>
                <a:ea typeface="SimSun" pitchFamily="2" charset="-122"/>
              </a:rPr>
              <a:t>, </a:t>
            </a:r>
            <a:r>
              <a:rPr lang="zh-CN" altLang="en-US" sz="4000">
                <a:solidFill>
                  <a:srgbClr val="FFFFFF"/>
                </a:solidFill>
                <a:ea typeface="SimSun" pitchFamily="2" charset="-122"/>
              </a:rPr>
              <a:t>感恩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a:solidFill>
                  <a:srgbClr val="FFFF00"/>
                </a:solidFill>
                <a:latin typeface="KaiTi" pitchFamily="49" charset="-122"/>
                <a:ea typeface="KaiTi" pitchFamily="49" charset="-122"/>
                <a:cs typeface="SimSun" charset="0"/>
              </a:rPr>
              <a:t>亚当</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p:txBody>
      </p:sp>
      <p:sp>
        <p:nvSpPr>
          <p:cNvPr id="8089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p:txBody>
      </p:sp>
      <p:sp>
        <p:nvSpPr>
          <p:cNvPr id="80900" name="Text Box 4"/>
          <p:cNvSpPr txBox="1">
            <a:spLocks noChangeArrowheads="1"/>
          </p:cNvSpPr>
          <p:nvPr/>
        </p:nvSpPr>
        <p:spPr bwMode="auto">
          <a:xfrm>
            <a:off x="3763963" y="1819275"/>
            <a:ext cx="1601787"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挪</a:t>
            </a:r>
            <a:r>
              <a:rPr lang="zh-TW" altLang="en-US" b="1">
                <a:solidFill>
                  <a:srgbClr val="FFFF00"/>
                </a:solidFill>
                <a:latin typeface="KaiTi" pitchFamily="49" charset="-122"/>
                <a:ea typeface="KaiTi" pitchFamily="49" charset="-122"/>
              </a:rPr>
              <a:t>亚</a:t>
            </a:r>
            <a:endParaRPr lang="zh-CN" altLang="en-US" b="1" dirty="0">
              <a:solidFill>
                <a:srgbClr val="FFFF00"/>
              </a:solidFill>
              <a:latin typeface="KaiTi" pitchFamily="49" charset="-122"/>
              <a:ea typeface="KaiTi" pitchFamily="49" charset="-122"/>
            </a:endParaRPr>
          </a:p>
          <a:p>
            <a:pPr>
              <a:spcBef>
                <a:spcPct val="50000"/>
              </a:spcBef>
              <a:defRPr/>
            </a:pPr>
            <a:endParaRPr lang="zh-CN" altLang="en-US" b="1" dirty="0">
              <a:solidFill>
                <a:srgbClr val="FFFF00"/>
              </a:solidFill>
              <a:latin typeface="KaiTi" pitchFamily="49" charset="-122"/>
              <a:ea typeface="KaiTi" pitchFamily="49" charset="-122"/>
              <a:cs typeface="SimSun" charset="0"/>
            </a:endParaRPr>
          </a:p>
        </p:txBody>
      </p:sp>
      <p:sp>
        <p:nvSpPr>
          <p:cNvPr id="80901"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FF"/>
                </a:solidFill>
                <a:latin typeface="KaiTi" pitchFamily="49" charset="-122"/>
                <a:ea typeface="KaiTi" pitchFamily="49" charset="-122"/>
              </a:rPr>
              <a:t> </a:t>
            </a:r>
            <a:r>
              <a:rPr lang="en-US" altLang="zh-CN" b="1">
                <a:solidFill>
                  <a:srgbClr val="FFFFFF"/>
                </a:solidFill>
                <a:latin typeface="KaiTi" pitchFamily="49" charset="-122"/>
                <a:ea typeface="KaiTi" pitchFamily="49" charset="-122"/>
              </a:rPr>
              <a:t>大</a:t>
            </a:r>
            <a:r>
              <a:rPr lang="zh-TW" altLang="en-US" b="1">
                <a:solidFill>
                  <a:srgbClr val="FFFFFF"/>
                </a:solidFill>
                <a:latin typeface="KaiTi" pitchFamily="49" charset="-122"/>
                <a:ea typeface="KaiTi" pitchFamily="49" charset="-122"/>
              </a:rPr>
              <a:t>卫</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拔示巴</a:t>
            </a:r>
          </a:p>
        </p:txBody>
      </p:sp>
      <p:sp>
        <p:nvSpPr>
          <p:cNvPr id="80902"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03" name="Rectangle 7"/>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ＭＳ Ｐゴシック" charset="-128"/>
              <a:cs typeface="ＭＳ Ｐゴシック" charset="-128"/>
            </a:endParaRPr>
          </a:p>
          <a:p>
            <a:pPr algn="ctr">
              <a:lnSpc>
                <a:spcPct val="70000"/>
              </a:lnSpc>
              <a:spcBef>
                <a:spcPct val="50000"/>
              </a:spcBef>
              <a:defRPr/>
            </a:pPr>
            <a:endParaRPr lang="zh-CN" altLang="en-US" b="1" dirty="0">
              <a:solidFill>
                <a:srgbClr val="FFFF00"/>
              </a:solidFill>
              <a:latin typeface="Times New Roman" charset="0"/>
              <a:ea typeface="SimSun" pitchFamily="2" charset="-122"/>
              <a:cs typeface="SimSun" pitchFamily="2" charset="-122"/>
            </a:endParaRPr>
          </a:p>
        </p:txBody>
      </p:sp>
      <p:sp>
        <p:nvSpPr>
          <p:cNvPr id="80904"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05" name="Line 9"/>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06" name="Line 10"/>
          <p:cNvSpPr>
            <a:spLocks noChangeShapeType="1"/>
          </p:cNvSpPr>
          <p:nvPr/>
        </p:nvSpPr>
        <p:spPr bwMode="auto">
          <a:xfrm flipV="1">
            <a:off x="3429000"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07" name="Line 11"/>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08" name="Line 12"/>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09" name="Line 13"/>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10" name="Line 14"/>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11" name="Line 15"/>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12" name="Line 1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13" name="Line 17"/>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14" name="Line 18"/>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16" name="Text Box 20"/>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FFFF00"/>
                </a:solidFill>
                <a:latin typeface="Times" charset="0"/>
                <a:ea typeface="SimSun" charset="0"/>
                <a:cs typeface="SimSun" charset="0"/>
              </a:rPr>
              <a:t>     </a:t>
            </a:r>
            <a:r>
              <a:rPr lang="zh-CN" altLang="en-US" b="1">
                <a:solidFill>
                  <a:srgbClr val="FFFF00"/>
                </a:solidFill>
                <a:latin typeface="Times" charset="0"/>
                <a:ea typeface="SimSun" charset="0"/>
                <a:cs typeface="SimSun" charset="0"/>
              </a:rPr>
              <a:t> </a:t>
            </a:r>
            <a:r>
              <a:rPr lang="en-US" altLang="zh-CN" b="1">
                <a:solidFill>
                  <a:srgbClr val="FFFF00"/>
                </a:solidFill>
                <a:latin typeface="KaiTi" pitchFamily="49" charset="-122"/>
                <a:ea typeface="KaiTi" pitchFamily="49" charset="-122"/>
                <a:cs typeface="SimSun" charset="0"/>
              </a:rPr>
              <a:t>拿</a:t>
            </a:r>
            <a:r>
              <a:rPr lang="zh-TW" altLang="en-US" b="1">
                <a:solidFill>
                  <a:srgbClr val="FFFF00"/>
                </a:solidFill>
                <a:latin typeface="KaiTi" pitchFamily="49" charset="-122"/>
                <a:ea typeface="KaiTi" pitchFamily="49" charset="-122"/>
                <a:cs typeface="SimSun" charset="0"/>
              </a:rPr>
              <a:t>单</a:t>
            </a:r>
            <a:r>
              <a:rPr lang="zh-CN" altLang="en-US" b="1">
                <a:solidFill>
                  <a:srgbClr val="FFFF00"/>
                </a:solidFill>
                <a:latin typeface="KaiTi" pitchFamily="49" charset="-122"/>
                <a:ea typeface="KaiTi" pitchFamily="49" charset="-122"/>
                <a:cs typeface="SimSun" charset="0"/>
              </a:rPr>
              <a:t>   </a:t>
            </a:r>
            <a:r>
              <a:rPr lang="en-US" altLang="zh-CN" b="1">
                <a:solidFill>
                  <a:srgbClr val="FFFF00"/>
                </a:solidFill>
                <a:latin typeface="KaiTi" pitchFamily="49" charset="-122"/>
                <a:ea typeface="KaiTi" pitchFamily="49" charset="-122"/>
                <a:cs typeface="SimSun" charset="0"/>
              </a:rPr>
              <a:t>    </a:t>
            </a:r>
            <a:r>
              <a:rPr lang="en-US" altLang="zh-CN" b="1" dirty="0">
                <a:solidFill>
                  <a:srgbClr val="FFFF00"/>
                </a:solidFill>
                <a:latin typeface="KaiTi" pitchFamily="49" charset="-122"/>
                <a:ea typeface="KaiTi" pitchFamily="49" charset="-122"/>
                <a:cs typeface="SimSun" charset="0"/>
              </a:rPr>
              <a:t>所</a:t>
            </a:r>
            <a:r>
              <a:rPr lang="zh-CN" altLang="en-US" b="1" dirty="0">
                <a:solidFill>
                  <a:srgbClr val="FFFF00"/>
                </a:solidFill>
                <a:latin typeface="KaiTi" pitchFamily="49" charset="-122"/>
                <a:ea typeface="KaiTi" pitchFamily="49" charset="-122"/>
                <a:cs typeface="SimSun" charset="0"/>
              </a:rPr>
              <a:t>罗门</a:t>
            </a:r>
            <a:endParaRPr lang="en-US" altLang="zh-CN" b="1" dirty="0">
              <a:solidFill>
                <a:srgbClr val="FFFF00"/>
              </a:solidFill>
              <a:latin typeface="KaiTi" pitchFamily="49" charset="-122"/>
              <a:ea typeface="KaiTi" pitchFamily="49" charset="-122"/>
              <a:cs typeface="SimSun" charset="0"/>
            </a:endParaRPr>
          </a:p>
        </p:txBody>
      </p:sp>
      <p:sp>
        <p:nvSpPr>
          <p:cNvPr id="80917" name="Line 21"/>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18" name="Line 2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19" name="Line 2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20" name="Text Box 2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ea typeface="华文细黑" charset="0"/>
                <a:cs typeface="华文细黑" charset="0"/>
              </a:rPr>
              <a:t>   </a:t>
            </a:r>
            <a:r>
              <a:rPr lang="zh-TW" altLang="en-US" b="1">
                <a:solidFill>
                  <a:srgbClr val="FF1321"/>
                </a:solidFill>
                <a:latin typeface="KaiTi" pitchFamily="49" charset="-122"/>
                <a:ea typeface="KaiTi" pitchFamily="49" charset="-122"/>
                <a:cs typeface="华文细黑" charset="0"/>
              </a:rPr>
              <a:t>亚</a:t>
            </a:r>
            <a:r>
              <a:rPr lang="zh-CN" altLang="en-US" b="1">
                <a:solidFill>
                  <a:srgbClr val="FF1321"/>
                </a:solidFill>
                <a:latin typeface="KaiTi" pitchFamily="49" charset="-122"/>
                <a:ea typeface="KaiTi" pitchFamily="49" charset="-122"/>
              </a:rPr>
              <a:t>伯</a:t>
            </a:r>
            <a:r>
              <a:rPr lang="zh-CN" altLang="en-US" b="1" dirty="0">
                <a:solidFill>
                  <a:srgbClr val="FF1321"/>
                </a:solidFill>
                <a:latin typeface="KaiTi" pitchFamily="49" charset="-122"/>
                <a:ea typeface="KaiTi" pitchFamily="49" charset="-122"/>
              </a:rPr>
              <a:t>拉罕</a:t>
            </a:r>
            <a:endParaRPr lang="zh-CN" altLang="en-US" b="1" dirty="0">
              <a:solidFill>
                <a:srgbClr val="FF1321"/>
              </a:solidFill>
              <a:latin typeface="KaiTi" pitchFamily="49" charset="-122"/>
              <a:ea typeface="KaiTi" pitchFamily="49" charset="-122"/>
              <a:cs typeface="SimSun" charset="0"/>
            </a:endParaRPr>
          </a:p>
        </p:txBody>
      </p:sp>
      <p:sp>
        <p:nvSpPr>
          <p:cNvPr id="220184" name="Text Box 2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20185" name="Text Box 2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80923" name="Rectangle 2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80925" name="Text Box 29"/>
          <p:cNvSpPr txBox="1">
            <a:spLocks noChangeArrowheads="1"/>
          </p:cNvSpPr>
          <p:nvPr/>
        </p:nvSpPr>
        <p:spPr bwMode="auto">
          <a:xfrm>
            <a:off x="5051425" y="1082675"/>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ja-JP" altLang="en-US">
                <a:solidFill>
                  <a:srgbClr val="FFFF00"/>
                </a:solidFill>
                <a:latin typeface="KaiTi" pitchFamily="49" charset="-122"/>
                <a:ea typeface="KaiTi" pitchFamily="49" charset="-122"/>
                <a:cs typeface="ＭＳ Ｐゴシック" charset="-128"/>
              </a:rPr>
              <a:t>塞缪尔记下</a:t>
            </a:r>
            <a:r>
              <a:rPr lang="en-US" altLang="zh-CN" b="1">
                <a:solidFill>
                  <a:srgbClr val="FFFF00"/>
                </a:solidFill>
                <a:latin typeface="KaiTi" pitchFamily="49" charset="-122"/>
                <a:ea typeface="KaiTi" pitchFamily="49" charset="-122"/>
                <a:cs typeface="SimSun" pitchFamily="2" charset="-122"/>
              </a:rPr>
              <a:t> </a:t>
            </a:r>
            <a:r>
              <a:rPr lang="en-US" altLang="zh-CN" b="1" dirty="0">
                <a:solidFill>
                  <a:srgbClr val="FFFF00"/>
                </a:solidFill>
                <a:latin typeface="KaiTi" pitchFamily="49" charset="-122"/>
                <a:ea typeface="KaiTi" pitchFamily="49" charset="-122"/>
                <a:cs typeface="SimSun" pitchFamily="2" charset="-122"/>
              </a:rPr>
              <a:t>5:14</a:t>
            </a:r>
          </a:p>
        </p:txBody>
      </p:sp>
      <p:sp>
        <p:nvSpPr>
          <p:cNvPr id="80926" name="Rectangle 30"/>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27" name="Rectangle 31"/>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30</a:t>
            </a:r>
          </a:p>
        </p:txBody>
      </p:sp>
      <p:grpSp>
        <p:nvGrpSpPr>
          <p:cNvPr id="220190" name="Group 32"/>
          <p:cNvGrpSpPr>
            <a:grpSpLocks/>
          </p:cNvGrpSpPr>
          <p:nvPr/>
        </p:nvGrpSpPr>
        <p:grpSpPr bwMode="auto">
          <a:xfrm>
            <a:off x="4438650" y="3343275"/>
            <a:ext cx="1684338" cy="182563"/>
            <a:chOff x="2796" y="2106"/>
            <a:chExt cx="1061" cy="115"/>
          </a:xfrm>
        </p:grpSpPr>
        <p:sp>
          <p:nvSpPr>
            <p:cNvPr id="80929" name="Line 3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30" name="Line 3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0931" name="Line 3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80933" name="Text Box 37"/>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a:solidFill>
                  <a:srgbClr val="FFFFFF"/>
                </a:solidFill>
                <a:latin typeface="KaiTi" pitchFamily="49" charset="-122"/>
                <a:ea typeface="KaiTi" pitchFamily="49" charset="-122"/>
                <a:cs typeface="ＭＳ Ｐゴシック" charset="-128"/>
              </a:rPr>
              <a:t>经</a:t>
            </a:r>
            <a:r>
              <a:rPr lang="zh-CN" altLang="en-US" b="1">
                <a:solidFill>
                  <a:srgbClr val="FFFFFF"/>
                </a:solidFill>
                <a:latin typeface="KaiTi" pitchFamily="49" charset="-122"/>
                <a:ea typeface="KaiTi" pitchFamily="49" charset="-122"/>
                <a:cs typeface="ＭＳ Ｐゴシック" charset="-128"/>
              </a:rPr>
              <a:t>文</a:t>
            </a:r>
            <a:r>
              <a:rPr lang="en-US" altLang="zh-CN" sz="1600" b="1" dirty="0">
                <a:solidFill>
                  <a:srgbClr val="FFFFFF"/>
                </a:solidFill>
                <a:latin typeface="Comic Sans MS" charset="0"/>
                <a:ea typeface="SimSun" pitchFamily="2" charset="-122"/>
                <a:cs typeface="SimSun" pitchFamily="2" charset="-122"/>
              </a:rPr>
              <a:t>:</a:t>
            </a:r>
          </a:p>
        </p:txBody>
      </p:sp>
      <p:sp>
        <p:nvSpPr>
          <p:cNvPr id="36" name="Text Box 13"/>
          <p:cNvSpPr txBox="1">
            <a:spLocks noChangeArrowheads="1"/>
          </p:cNvSpPr>
          <p:nvPr/>
        </p:nvSpPr>
        <p:spPr bwMode="auto">
          <a:xfrm>
            <a:off x="0" y="350100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1555993394"/>
      </p:ext>
    </p:extLst>
  </p:cSld>
  <p:clrMapOvr>
    <a:overrideClrMapping bg1="dk2" tx1="lt1" bg2="dk1" tx2="lt2" accent1="accent1" accent2="accent2" accent3="accent3" accent4="accent4" accent5="accent5" accent6="accent6" hlink="hlink" folHlink="folHlink"/>
  </p:clrMapOvr>
  <p:transition>
    <p:cut/>
  </p:transition>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159000" y="714375"/>
            <a:ext cx="2895600" cy="1016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SimSun" charset="0"/>
              </a:rPr>
              <a:t>亚当</a:t>
            </a:r>
            <a:r>
              <a:rPr lang="zh-CN" altLang="en-US" b="1">
                <a:solidFill>
                  <a:srgbClr val="FFFF00"/>
                </a:solidFill>
                <a:latin typeface="KaiTi" pitchFamily="49" charset="-122"/>
                <a:ea typeface="KaiTi" pitchFamily="49" charset="-122"/>
                <a:cs typeface="SimSun" charset="0"/>
              </a:rPr>
              <a:t>     </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a:p>
            <a:pPr>
              <a:spcBef>
                <a:spcPct val="50000"/>
              </a:spcBef>
              <a:defRPr/>
            </a:pPr>
            <a:endParaRPr lang="zh-CN" altLang="en-US" b="1" dirty="0">
              <a:solidFill>
                <a:srgbClr val="FFFF00"/>
              </a:solidFill>
              <a:latin typeface="KaiTi" pitchFamily="49" charset="-122"/>
              <a:ea typeface="KaiTi" pitchFamily="49" charset="-122"/>
              <a:cs typeface="SimSun" charset="0"/>
            </a:endParaRPr>
          </a:p>
        </p:txBody>
      </p:sp>
      <p:sp>
        <p:nvSpPr>
          <p:cNvPr id="8294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p:txBody>
      </p:sp>
      <p:sp>
        <p:nvSpPr>
          <p:cNvPr id="82948" name="Text Box 4"/>
          <p:cNvSpPr txBox="1">
            <a:spLocks noChangeArrowheads="1"/>
          </p:cNvSpPr>
          <p:nvPr/>
        </p:nvSpPr>
        <p:spPr bwMode="auto">
          <a:xfrm>
            <a:off x="3763963" y="1819275"/>
            <a:ext cx="1601787"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挪</a:t>
            </a:r>
            <a:r>
              <a:rPr lang="zh-TW" altLang="en-US" b="1">
                <a:solidFill>
                  <a:srgbClr val="FFFF00"/>
                </a:solidFill>
                <a:latin typeface="KaiTi" pitchFamily="49" charset="-122"/>
                <a:ea typeface="KaiTi" pitchFamily="49" charset="-122"/>
              </a:rPr>
              <a:t>亚</a:t>
            </a:r>
            <a:endParaRPr lang="zh-CN" altLang="en-US" b="1" dirty="0">
              <a:solidFill>
                <a:srgbClr val="FFFF00"/>
              </a:solidFill>
              <a:latin typeface="KaiTi" pitchFamily="49" charset="-122"/>
              <a:ea typeface="KaiTi" pitchFamily="49" charset="-122"/>
            </a:endParaRPr>
          </a:p>
          <a:p>
            <a:pPr>
              <a:spcBef>
                <a:spcPct val="50000"/>
              </a:spcBef>
              <a:defRPr/>
            </a:pPr>
            <a:endParaRPr lang="zh-CN" altLang="en-US" b="1" dirty="0">
              <a:solidFill>
                <a:srgbClr val="FFFF00"/>
              </a:solidFill>
              <a:latin typeface="KaiTi" pitchFamily="49" charset="-122"/>
              <a:ea typeface="KaiTi" pitchFamily="49" charset="-122"/>
              <a:cs typeface="SimSun" charset="0"/>
            </a:endParaRPr>
          </a:p>
        </p:txBody>
      </p:sp>
      <p:sp>
        <p:nvSpPr>
          <p:cNvPr id="82949" name="Text Box 5"/>
          <p:cNvSpPr txBox="1">
            <a:spLocks noChangeArrowheads="1"/>
          </p:cNvSpPr>
          <p:nvPr/>
        </p:nvSpPr>
        <p:spPr bwMode="auto">
          <a:xfrm>
            <a:off x="3708400" y="2924175"/>
            <a:ext cx="3833813"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FFFFFF"/>
                </a:solidFill>
                <a:latin typeface="KaiTi" pitchFamily="49" charset="-122"/>
                <a:ea typeface="KaiTi" pitchFamily="49" charset="-122"/>
              </a:rPr>
              <a:t>大</a:t>
            </a:r>
            <a:r>
              <a:rPr lang="zh-TW" altLang="en-US" b="1">
                <a:solidFill>
                  <a:srgbClr val="FFFFFF"/>
                </a:solidFill>
                <a:latin typeface="KaiTi" pitchFamily="49" charset="-122"/>
                <a:ea typeface="KaiTi" pitchFamily="49" charset="-122"/>
              </a:rPr>
              <a:t>卫</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拔示巴</a:t>
            </a:r>
          </a:p>
        </p:txBody>
      </p:sp>
      <p:sp>
        <p:nvSpPr>
          <p:cNvPr id="82950"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51" name="Rectangle 7"/>
          <p:cNvSpPr>
            <a:spLocks noChangeArrowheads="1"/>
          </p:cNvSpPr>
          <p:nvPr/>
        </p:nvSpPr>
        <p:spPr bwMode="auto">
          <a:xfrm>
            <a:off x="0" y="177800"/>
            <a:ext cx="9144000" cy="3536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ＭＳ Ｐゴシック" charset="-128"/>
              <a:cs typeface="ＭＳ Ｐゴシック" charset="-128"/>
            </a:endParaRPr>
          </a:p>
        </p:txBody>
      </p:sp>
      <p:sp>
        <p:nvSpPr>
          <p:cNvPr id="82952"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53" name="Line 9"/>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54" name="Line 10"/>
          <p:cNvSpPr>
            <a:spLocks noChangeShapeType="1"/>
          </p:cNvSpPr>
          <p:nvPr/>
        </p:nvSpPr>
        <p:spPr bwMode="auto">
          <a:xfrm flipV="1">
            <a:off x="3429000"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55" name="Line 11"/>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56" name="Line 12"/>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57" name="Line 13"/>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58" name="Line 14"/>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59" name="Line 15"/>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60" name="Line 1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61" name="Line 17"/>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62" name="Line 18"/>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64" name="Text Box 20"/>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a:solidFill>
                  <a:srgbClr val="FFFF00"/>
                </a:solidFill>
                <a:latin typeface="Times" charset="0"/>
                <a:ea typeface="SimSun" charset="0"/>
                <a:cs typeface="SimSun" charset="0"/>
              </a:rPr>
              <a:t> </a:t>
            </a:r>
            <a:r>
              <a:rPr lang="zh-TW" altLang="en-US" b="1">
                <a:solidFill>
                  <a:srgbClr val="FFFF00"/>
                </a:solidFill>
                <a:latin typeface="Times" charset="0"/>
                <a:ea typeface="SimSun" charset="0"/>
                <a:cs typeface="SimSun" charset="0"/>
              </a:rPr>
              <a:t>     </a:t>
            </a:r>
            <a:r>
              <a:rPr lang="en-US" altLang="zh-CN" b="1">
                <a:solidFill>
                  <a:srgbClr val="FFFF00"/>
                </a:solidFill>
                <a:latin typeface="KaiTi" pitchFamily="49" charset="-122"/>
                <a:ea typeface="KaiTi" pitchFamily="49" charset="-122"/>
              </a:rPr>
              <a:t>拿</a:t>
            </a:r>
            <a:r>
              <a:rPr lang="zh-TW" altLang="en-US" b="1">
                <a:solidFill>
                  <a:srgbClr val="FFFF00"/>
                </a:solidFill>
                <a:latin typeface="KaiTi" pitchFamily="49" charset="-122"/>
                <a:ea typeface="KaiTi" pitchFamily="49" charset="-122"/>
              </a:rPr>
              <a:t>单</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所</a:t>
            </a:r>
            <a:r>
              <a:rPr lang="zh-TW" altLang="en-US" b="1">
                <a:solidFill>
                  <a:srgbClr val="FFFF00"/>
                </a:solidFill>
                <a:latin typeface="KaiTi" pitchFamily="49" charset="-122"/>
                <a:ea typeface="KaiTi" pitchFamily="49" charset="-122"/>
              </a:rPr>
              <a:t>罗门</a:t>
            </a:r>
            <a:endParaRPr lang="en-US" altLang="zh-CN" b="1" dirty="0">
              <a:solidFill>
                <a:srgbClr val="FFFF00"/>
              </a:solidFill>
              <a:latin typeface="KaiTi" pitchFamily="49" charset="-122"/>
              <a:ea typeface="KaiTi" pitchFamily="49" charset="-122"/>
            </a:endParaRPr>
          </a:p>
        </p:txBody>
      </p:sp>
      <p:sp>
        <p:nvSpPr>
          <p:cNvPr id="82965" name="Line 21"/>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66" name="Text Box 22"/>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zh-TW" altLang="en-US" b="1">
                <a:solidFill>
                  <a:srgbClr val="FFFF00"/>
                </a:solidFill>
                <a:latin typeface="KaiTi" pitchFamily="49" charset="-122"/>
                <a:ea typeface="KaiTi" pitchFamily="49" charset="-122"/>
                <a:cs typeface="SimSun" pitchFamily="2" charset="-122"/>
              </a:rPr>
              <a:t>马</a:t>
            </a:r>
            <a:r>
              <a:rPr lang="zh-CN" altLang="en-US" b="1">
                <a:solidFill>
                  <a:srgbClr val="FFFF00"/>
                </a:solidFill>
                <a:latin typeface="KaiTi" pitchFamily="49" charset="-122"/>
                <a:ea typeface="KaiTi" pitchFamily="49" charset="-122"/>
                <a:cs typeface="SimSun" pitchFamily="2" charset="-122"/>
              </a:rPr>
              <a:t>利</a:t>
            </a:r>
            <a:r>
              <a:rPr lang="zh-TW" altLang="en-US" b="1">
                <a:solidFill>
                  <a:srgbClr val="FFFF00"/>
                </a:solidFill>
                <a:latin typeface="KaiTi" pitchFamily="49" charset="-122"/>
                <a:ea typeface="KaiTi" pitchFamily="49" charset="-122"/>
                <a:cs typeface="SimSun" pitchFamily="2" charset="-122"/>
              </a:rPr>
              <a:t>亚</a:t>
            </a:r>
            <a:r>
              <a:rPr lang="zh-CN" altLang="en-US" b="1">
                <a:solidFill>
                  <a:srgbClr val="FFFF00"/>
                </a:solidFill>
                <a:latin typeface="KaiTi" pitchFamily="49" charset="-122"/>
                <a:ea typeface="KaiTi" pitchFamily="49" charset="-122"/>
                <a:cs typeface="SimSun" pitchFamily="2" charset="-122"/>
              </a:rPr>
              <a:t> </a:t>
            </a:r>
            <a:r>
              <a:rPr lang="zh-CN" altLang="en-US" b="1">
                <a:solidFill>
                  <a:srgbClr val="FFFF00"/>
                </a:solidFill>
                <a:latin typeface="Times" charset="0"/>
                <a:ea typeface="SimSun" pitchFamily="2" charset="-122"/>
                <a:cs typeface="SimSun" pitchFamily="2" charset="-122"/>
              </a:rPr>
              <a:t>         </a:t>
            </a:r>
            <a:endParaRPr lang="zh-CN" altLang="en-US" b="1" dirty="0">
              <a:solidFill>
                <a:srgbClr val="FFFF00"/>
              </a:solidFill>
              <a:latin typeface="Times" charset="0"/>
              <a:ea typeface="SimSun" pitchFamily="2" charset="-122"/>
              <a:cs typeface="SimSun" pitchFamily="2" charset="-122"/>
            </a:endParaRPr>
          </a:p>
        </p:txBody>
      </p:sp>
      <p:sp>
        <p:nvSpPr>
          <p:cNvPr id="82967" name="Line 2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68" name="Line 2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69" name="Line 25"/>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70" name="Line 26"/>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71" name="AutoShape 27"/>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solidFill>
                <a:srgbClr val="FFFFFF"/>
              </a:solidFill>
              <a:latin typeface="Arial" charset="0"/>
              <a:ea typeface="ＭＳ Ｐゴシック" charset="0"/>
            </a:endParaRPr>
          </a:p>
        </p:txBody>
      </p:sp>
      <p:sp>
        <p:nvSpPr>
          <p:cNvPr id="82972" name="Text Box 28"/>
          <p:cNvSpPr txBox="1">
            <a:spLocks noChangeArrowheads="1"/>
          </p:cNvSpPr>
          <p:nvPr/>
        </p:nvSpPr>
        <p:spPr bwMode="auto">
          <a:xfrm>
            <a:off x="-252413" y="4005263"/>
            <a:ext cx="5387976"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zh-CN" sz="1600" b="1">
                <a:solidFill>
                  <a:srgbClr val="FFFF00"/>
                </a:solidFill>
                <a:latin typeface="Comic Sans MS" charset="0"/>
                <a:ea typeface="SimSun" pitchFamily="2" charset="-122"/>
                <a:cs typeface="SimSun" pitchFamily="2" charset="-122"/>
              </a:rPr>
              <a:t>   </a:t>
            </a:r>
            <a:r>
              <a:rPr lang="en-US" altLang="zh-CN" sz="1600" b="1">
                <a:solidFill>
                  <a:srgbClr val="FFFF00"/>
                </a:solidFill>
                <a:latin typeface="KaiTi" pitchFamily="49" charset="-122"/>
                <a:ea typeface="KaiTi" pitchFamily="49" charset="-122"/>
                <a:cs typeface="SimSun" pitchFamily="2" charset="-122"/>
              </a:rPr>
              <a:t>路</a:t>
            </a:r>
            <a:r>
              <a:rPr lang="zh-CN" altLang="en-US" sz="1600" b="1">
                <a:solidFill>
                  <a:srgbClr val="FFFF00"/>
                </a:solidFill>
                <a:latin typeface="KaiTi" pitchFamily="49" charset="-122"/>
                <a:ea typeface="KaiTi" pitchFamily="49" charset="-122"/>
                <a:cs typeface="SimSun" pitchFamily="2" charset="-122"/>
              </a:rPr>
              <a:t>加</a:t>
            </a:r>
            <a:r>
              <a:rPr lang="en-US" altLang="zh-CN" sz="1600" b="1">
                <a:solidFill>
                  <a:srgbClr val="FFFF00"/>
                </a:solidFill>
                <a:latin typeface="KaiTi" pitchFamily="49" charset="-122"/>
                <a:ea typeface="KaiTi" pitchFamily="49" charset="-122"/>
                <a:cs typeface="SimSun" pitchFamily="2" charset="-122"/>
              </a:rPr>
              <a:t>3:23 (</a:t>
            </a:r>
            <a:r>
              <a:rPr lang="zh-TW" altLang="en-US" sz="1600" b="1">
                <a:solidFill>
                  <a:srgbClr val="FFFF00"/>
                </a:solidFill>
                <a:latin typeface="KaiTi" pitchFamily="49" charset="-122"/>
                <a:ea typeface="KaiTi" pitchFamily="49" charset="-122"/>
                <a:cs typeface="SimSun" pitchFamily="2" charset="-122"/>
              </a:rPr>
              <a:t>参考其他</a:t>
            </a:r>
            <a:r>
              <a:rPr lang="ja-JP" altLang="en-US" sz="1600" b="1">
                <a:solidFill>
                  <a:srgbClr val="FFFF00"/>
                </a:solidFill>
                <a:latin typeface="KaiTi" pitchFamily="49" charset="-122"/>
                <a:ea typeface="KaiTi" pitchFamily="49" charset="-122"/>
                <a:cs typeface="ＭＳ Ｐゴシック" charset="-128"/>
              </a:rPr>
              <a:t>工具</a:t>
            </a:r>
            <a:r>
              <a:rPr lang="ja-JP" altLang="en-US" sz="1600" b="1" dirty="0">
                <a:solidFill>
                  <a:srgbClr val="FFFF00"/>
                </a:solidFill>
                <a:latin typeface="KaiTi" pitchFamily="49" charset="-122"/>
                <a:ea typeface="KaiTi" pitchFamily="49" charset="-122"/>
                <a:cs typeface="华文细黑" charset="-122"/>
              </a:rPr>
              <a:t>书</a:t>
            </a:r>
            <a:r>
              <a:rPr lang="en-US" altLang="zh-CN" sz="1600" b="1" dirty="0">
                <a:solidFill>
                  <a:srgbClr val="FFFF00"/>
                </a:solidFill>
                <a:latin typeface="KaiTi" pitchFamily="49" charset="-122"/>
                <a:ea typeface="KaiTi" pitchFamily="49" charset="-122"/>
                <a:cs typeface="SimSun" pitchFamily="2" charset="-122"/>
              </a:rPr>
              <a:t>)</a:t>
            </a:r>
          </a:p>
        </p:txBody>
      </p:sp>
      <p:sp>
        <p:nvSpPr>
          <p:cNvPr id="82973" name="Text Box 29"/>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ea typeface="华文细黑" charset="0"/>
                <a:cs typeface="华文细黑" charset="0"/>
              </a:rPr>
              <a:t>   </a:t>
            </a:r>
            <a:r>
              <a:rPr lang="zh-TW" altLang="en-US" b="1">
                <a:solidFill>
                  <a:srgbClr val="FF1321"/>
                </a:solidFill>
                <a:latin typeface="KaiTi" pitchFamily="49" charset="-122"/>
                <a:ea typeface="KaiTi" pitchFamily="49" charset="-122"/>
                <a:cs typeface="华文细黑" charset="0"/>
              </a:rPr>
              <a:t>亚</a:t>
            </a:r>
            <a:r>
              <a:rPr lang="zh-CN" altLang="en-US" b="1">
                <a:solidFill>
                  <a:srgbClr val="FF1321"/>
                </a:solidFill>
                <a:latin typeface="KaiTi" pitchFamily="49" charset="-122"/>
                <a:ea typeface="KaiTi" pitchFamily="49" charset="-122"/>
              </a:rPr>
              <a:t>伯</a:t>
            </a:r>
            <a:r>
              <a:rPr lang="zh-CN" altLang="en-US" b="1" dirty="0">
                <a:solidFill>
                  <a:srgbClr val="FF1321"/>
                </a:solidFill>
                <a:latin typeface="KaiTi" pitchFamily="49" charset="-122"/>
                <a:ea typeface="KaiTi" pitchFamily="49" charset="-122"/>
              </a:rPr>
              <a:t>拉罕</a:t>
            </a:r>
          </a:p>
        </p:txBody>
      </p:sp>
      <p:sp>
        <p:nvSpPr>
          <p:cNvPr id="222237" name="Text Box 3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ea typeface="SimSun" charset="0"/>
                <a:cs typeface="SimSun" charset="0"/>
              </a:rPr>
              <a:t> </a:t>
            </a:r>
          </a:p>
        </p:txBody>
      </p:sp>
      <p:sp>
        <p:nvSpPr>
          <p:cNvPr id="222238" name="Text Box 3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82976" name="Rectangle 3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82977" name="Rectangle 33"/>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79" name="Text Box 35"/>
          <p:cNvSpPr txBox="1">
            <a:spLocks noChangeArrowheads="1"/>
          </p:cNvSpPr>
          <p:nvPr/>
        </p:nvSpPr>
        <p:spPr bwMode="auto">
          <a:xfrm>
            <a:off x="5334000" y="1095375"/>
            <a:ext cx="3005138" cy="33855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ja-JP" altLang="en-US" sz="1600" dirty="0">
                <a:solidFill>
                  <a:srgbClr val="FFFF00"/>
                </a:solidFill>
                <a:latin typeface="KaiTi" pitchFamily="49" charset="-122"/>
                <a:ea typeface="KaiTi" pitchFamily="49" charset="-122"/>
              </a:rPr>
              <a:t>路加</a:t>
            </a:r>
            <a:r>
              <a:rPr lang="ja-JP" altLang="en-US" sz="1600">
                <a:solidFill>
                  <a:srgbClr val="FFFF00"/>
                </a:solidFill>
                <a:latin typeface="KaiTi" pitchFamily="49" charset="-122"/>
                <a:ea typeface="KaiTi" pitchFamily="49" charset="-122"/>
              </a:rPr>
              <a:t>福音</a:t>
            </a:r>
            <a:r>
              <a:rPr lang="en-US" altLang="ja-JP" sz="1600">
                <a:solidFill>
                  <a:srgbClr val="FFFF00"/>
                </a:solidFill>
                <a:latin typeface="KaiTi" pitchFamily="49" charset="-122"/>
                <a:ea typeface="KaiTi" pitchFamily="49" charset="-122"/>
              </a:rPr>
              <a:t> </a:t>
            </a:r>
            <a:r>
              <a:rPr lang="en-US" altLang="zh-CN" sz="1600" b="1">
                <a:solidFill>
                  <a:srgbClr val="FFFF00"/>
                </a:solidFill>
                <a:latin typeface="KaiTi" pitchFamily="49" charset="-122"/>
                <a:ea typeface="KaiTi" pitchFamily="49" charset="-122"/>
                <a:cs typeface="SimSun" charset="0"/>
              </a:rPr>
              <a:t>3:23</a:t>
            </a:r>
            <a:r>
              <a:rPr lang="ja-JP" altLang="en-US" sz="1600">
                <a:solidFill>
                  <a:srgbClr val="FFFF00"/>
                </a:solidFill>
                <a:latin typeface="KaiTi" pitchFamily="49" charset="-122"/>
                <a:ea typeface="KaiTi" pitchFamily="49" charset="-122"/>
              </a:rPr>
              <a:t>和</a:t>
            </a:r>
            <a:r>
              <a:rPr lang="zh-TW" altLang="en-US" sz="1600">
                <a:solidFill>
                  <a:srgbClr val="FFFF00"/>
                </a:solidFill>
                <a:latin typeface="KaiTi" pitchFamily="49" charset="-122"/>
                <a:ea typeface="KaiTi" pitchFamily="49" charset="-122"/>
              </a:rPr>
              <a:t>其他工具书</a:t>
            </a:r>
            <a:endParaRPr lang="en-US" altLang="zh-CN" dirty="0">
              <a:solidFill>
                <a:srgbClr val="FFFFFF"/>
              </a:solidFill>
              <a:latin typeface="KaiTi" pitchFamily="49" charset="-122"/>
              <a:ea typeface="KaiTi" pitchFamily="49" charset="-122"/>
            </a:endParaRPr>
          </a:p>
        </p:txBody>
      </p:sp>
      <p:sp>
        <p:nvSpPr>
          <p:cNvPr id="82980" name="Rectangle 3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31</a:t>
            </a:r>
          </a:p>
        </p:txBody>
      </p:sp>
      <p:grpSp>
        <p:nvGrpSpPr>
          <p:cNvPr id="222243" name="Group 37"/>
          <p:cNvGrpSpPr>
            <a:grpSpLocks/>
          </p:cNvGrpSpPr>
          <p:nvPr/>
        </p:nvGrpSpPr>
        <p:grpSpPr bwMode="auto">
          <a:xfrm>
            <a:off x="4438650" y="3343275"/>
            <a:ext cx="1684338" cy="182563"/>
            <a:chOff x="2796" y="2106"/>
            <a:chExt cx="1061" cy="115"/>
          </a:xfrm>
        </p:grpSpPr>
        <p:sp>
          <p:nvSpPr>
            <p:cNvPr id="82982" name="Line 3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83" name="Line 3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2984" name="Line 4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82985" name="Text Box 41"/>
          <p:cNvSpPr txBox="1">
            <a:spLocks noChangeArrowheads="1"/>
          </p:cNvSpPr>
          <p:nvPr/>
        </p:nvSpPr>
        <p:spPr bwMode="auto">
          <a:xfrm>
            <a:off x="5054600" y="776288"/>
            <a:ext cx="3349625"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b="1">
                <a:solidFill>
                  <a:srgbClr val="FFFFFF"/>
                </a:solidFill>
                <a:latin typeface="KaiTi" pitchFamily="49" charset="-122"/>
                <a:ea typeface="KaiTi" pitchFamily="49" charset="-122"/>
                <a:cs typeface="ＭＳ Ｐゴシック" charset="-128"/>
              </a:rPr>
              <a:t>经</a:t>
            </a:r>
            <a:r>
              <a:rPr lang="zh-CN" altLang="en-US" b="1">
                <a:solidFill>
                  <a:srgbClr val="FFFFFF"/>
                </a:solidFill>
                <a:latin typeface="KaiTi" pitchFamily="49" charset="-122"/>
                <a:ea typeface="KaiTi" pitchFamily="49" charset="-122"/>
                <a:cs typeface="ＭＳ Ｐゴシック" charset="-128"/>
              </a:rPr>
              <a:t>文</a:t>
            </a:r>
            <a:r>
              <a:rPr lang="en-US" altLang="zh-CN" sz="1600" b="1" dirty="0">
                <a:solidFill>
                  <a:srgbClr val="FFFFFF"/>
                </a:solidFill>
                <a:latin typeface="KaiTi" pitchFamily="49" charset="-122"/>
                <a:ea typeface="KaiTi" pitchFamily="49" charset="-122"/>
                <a:cs typeface="SimSun" pitchFamily="2" charset="-122"/>
              </a:rPr>
              <a:t>:</a:t>
            </a:r>
          </a:p>
        </p:txBody>
      </p:sp>
      <p:sp>
        <p:nvSpPr>
          <p:cNvPr id="41" name="Text Box 13"/>
          <p:cNvSpPr txBox="1">
            <a:spLocks noChangeArrowheads="1"/>
          </p:cNvSpPr>
          <p:nvPr/>
        </p:nvSpPr>
        <p:spPr bwMode="auto">
          <a:xfrm>
            <a:off x="0" y="3140968"/>
            <a:ext cx="27416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en-US" altLang="zh-CN" sz="1800">
                <a:solidFill>
                  <a:srgbClr val="FFFF00"/>
                </a:solidFill>
                <a:latin typeface="Engravers MT" charset="0"/>
                <a:ea typeface="SimSun" charset="0"/>
                <a:cs typeface="SimSun" charset="0"/>
              </a:rPr>
              <a:t> </a:t>
            </a:r>
            <a:r>
              <a:rPr lang="zh-TW" altLang="en-US" sz="2000" b="1">
                <a:solidFill>
                  <a:srgbClr val="FFFF00"/>
                </a:solidFill>
                <a:latin typeface="KaiTi" pitchFamily="49" charset="-122"/>
                <a:ea typeface="KaiTi" pitchFamily="49" charset="-122"/>
                <a:cs typeface="SimSun" charset="0"/>
              </a:rPr>
              <a:t>大幅撮写</a:t>
            </a:r>
            <a:endParaRPr lang="en-US" altLang="zh-CN" sz="2000" b="1" dirty="0">
              <a:solidFill>
                <a:srgbClr val="FFFF00"/>
              </a:solidFill>
              <a:latin typeface="KaiTi" pitchFamily="49" charset="-122"/>
              <a:ea typeface="KaiTi" pitchFamily="49" charset="-122"/>
              <a:cs typeface="华文细黑" charset="0"/>
            </a:endParaRPr>
          </a:p>
        </p:txBody>
      </p:sp>
    </p:spTree>
    <p:extLst>
      <p:ext uri="{BB962C8B-B14F-4D97-AF65-F5344CB8AC3E}">
        <p14:creationId xmlns:p14="http://schemas.microsoft.com/office/powerpoint/2010/main" val="144366872"/>
      </p:ext>
    </p:extLst>
  </p:cSld>
  <p:clrMapOvr>
    <a:overrideClrMapping bg1="dk2" tx1="lt1" bg2="dk1" tx2="lt2" accent1="accent1" accent2="accent2" accent3="accent3" accent4="accent4" accent5="accent5" accent6="accent6" hlink="hlink" folHlink="folHlink"/>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2971"/>
                                        </p:tgtEl>
                                        <p:attrNameLst>
                                          <p:attrName>style.visibility</p:attrName>
                                        </p:attrNameLst>
                                      </p:cBhvr>
                                      <p:to>
                                        <p:strVal val="visible"/>
                                      </p:to>
                                    </p:set>
                                    <p:animEffect transition="in" filter="box(out)">
                                      <p:cBhvr>
                                        <p:cTn id="7" dur="500"/>
                                        <p:tgtEl>
                                          <p:spTgt spid="82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7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188913"/>
            <a:ext cx="9144000" cy="35291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SimSun" charset="0"/>
              <a:cs typeface="SimSun" charset="0"/>
            </a:endParaRPr>
          </a:p>
        </p:txBody>
      </p:sp>
      <p:sp>
        <p:nvSpPr>
          <p:cNvPr id="187395"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87396" name="Text Box 5"/>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cs typeface="SimSun" charset="0"/>
            </a:endParaRPr>
          </a:p>
        </p:txBody>
      </p:sp>
      <p:grpSp>
        <p:nvGrpSpPr>
          <p:cNvPr id="2" name="Group 6"/>
          <p:cNvGrpSpPr>
            <a:grpSpLocks/>
          </p:cNvGrpSpPr>
          <p:nvPr/>
        </p:nvGrpSpPr>
        <p:grpSpPr bwMode="auto">
          <a:xfrm>
            <a:off x="817563" y="947738"/>
            <a:ext cx="7537450" cy="1401762"/>
            <a:chOff x="515" y="597"/>
            <a:chExt cx="4748" cy="883"/>
          </a:xfrm>
        </p:grpSpPr>
        <p:sp>
          <p:nvSpPr>
            <p:cNvPr id="84999" name="Text Box 7"/>
            <p:cNvSpPr txBox="1">
              <a:spLocks noChangeArrowheads="1"/>
            </p:cNvSpPr>
            <p:nvPr/>
          </p:nvSpPr>
          <p:spPr bwMode="auto">
            <a:xfrm>
              <a:off x="515" y="597"/>
              <a:ext cx="4748" cy="81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sz="2000" b="1">
                  <a:solidFill>
                    <a:srgbClr val="FFFF00"/>
                  </a:solidFill>
                  <a:latin typeface="KaiTi" pitchFamily="49" charset="-122"/>
                  <a:ea typeface="KaiTi" pitchFamily="49" charset="-122"/>
                  <a:cs typeface="SimSun" charset="0"/>
                </a:rPr>
                <a:t>“</a:t>
              </a:r>
              <a:r>
                <a:rPr lang="ja-JP" altLang="en-US" b="1">
                  <a:solidFill>
                    <a:srgbClr val="FFFF00"/>
                  </a:solidFill>
                  <a:latin typeface="KaiTi" pitchFamily="49" charset="-122"/>
                  <a:ea typeface="KaiTi" pitchFamily="49" charset="-122"/>
                </a:rPr>
                <a:t>耶</a:t>
              </a:r>
              <a:r>
                <a:rPr lang="zh-TW" altLang="en-US" b="1">
                  <a:solidFill>
                    <a:srgbClr val="FFFF00"/>
                  </a:solidFill>
                  <a:latin typeface="KaiTi" pitchFamily="49" charset="-122"/>
                  <a:ea typeface="KaiTi" pitchFamily="49" charset="-122"/>
                </a:rPr>
                <a:t>稣开头传道</a:t>
              </a:r>
              <a:r>
                <a:rPr lang="ja-JP" altLang="en-US" b="1">
                  <a:solidFill>
                    <a:srgbClr val="FFFF00"/>
                  </a:solidFill>
                  <a:latin typeface="KaiTi" pitchFamily="49" charset="-122"/>
                  <a:ea typeface="KaiTi" pitchFamily="49" charset="-122"/>
                </a:rPr>
                <a:t>，年</a:t>
              </a:r>
              <a:r>
                <a:rPr lang="zh-TW" altLang="en-US" b="1">
                  <a:solidFill>
                    <a:srgbClr val="FFFF00"/>
                  </a:solidFill>
                  <a:latin typeface="KaiTi" pitchFamily="49" charset="-122"/>
                  <a:ea typeface="KaiTi" pitchFamily="49" charset="-122"/>
                </a:rPr>
                <a:t>纪约</a:t>
              </a:r>
              <a:r>
                <a:rPr lang="ja-JP" altLang="en-US" b="1">
                  <a:solidFill>
                    <a:srgbClr val="FFFF00"/>
                  </a:solidFill>
                  <a:latin typeface="KaiTi" pitchFamily="49" charset="-122"/>
                  <a:ea typeface="KaiTi" pitchFamily="49" charset="-122"/>
                </a:rPr>
                <a:t>有三十</a:t>
              </a:r>
              <a:r>
                <a:rPr lang="zh-TW" altLang="en-US" b="1">
                  <a:solidFill>
                    <a:srgbClr val="FFFF00"/>
                  </a:solidFill>
                  <a:latin typeface="KaiTi" pitchFamily="49" charset="-122"/>
                  <a:ea typeface="KaiTi" pitchFamily="49" charset="-122"/>
                </a:rPr>
                <a:t>岁</a:t>
              </a:r>
              <a:r>
                <a:rPr lang="ja-JP" altLang="en-US" b="1">
                  <a:solidFill>
                    <a:srgbClr val="FFFF00"/>
                  </a:solidFill>
                  <a:latin typeface="KaiTi" pitchFamily="49" charset="-122"/>
                  <a:ea typeface="KaiTi" pitchFamily="49" charset="-122"/>
                </a:rPr>
                <a:t>。</a:t>
              </a:r>
              <a:r>
                <a:rPr lang="ja-JP" altLang="en-US" b="1" dirty="0">
                  <a:solidFill>
                    <a:srgbClr val="00FFFF"/>
                  </a:solidFill>
                  <a:latin typeface="KaiTi" pitchFamily="49" charset="-122"/>
                  <a:ea typeface="KaiTi" pitchFamily="49" charset="-122"/>
                </a:rPr>
                <a:t>依</a:t>
              </a:r>
              <a:r>
                <a:rPr lang="ja-JP" altLang="en-US" b="1">
                  <a:solidFill>
                    <a:srgbClr val="00FFFF"/>
                  </a:solidFill>
                  <a:latin typeface="KaiTi" pitchFamily="49" charset="-122"/>
                  <a:ea typeface="KaiTi" pitchFamily="49" charset="-122"/>
                </a:rPr>
                <a:t>人看</a:t>
              </a:r>
              <a:r>
                <a:rPr lang="zh-TW" altLang="en-US" b="1">
                  <a:solidFill>
                    <a:srgbClr val="00FFFF"/>
                  </a:solidFill>
                  <a:latin typeface="KaiTi" pitchFamily="49" charset="-122"/>
                  <a:ea typeface="KaiTi" pitchFamily="49" charset="-122"/>
                </a:rPr>
                <a:t>来</a:t>
              </a:r>
              <a:r>
                <a:rPr lang="ja-JP" altLang="en-US" b="1">
                  <a:solidFill>
                    <a:srgbClr val="FFFF00"/>
                  </a:solidFill>
                  <a:latin typeface="KaiTi" pitchFamily="49" charset="-122"/>
                  <a:ea typeface="KaiTi" pitchFamily="49" charset="-122"/>
                </a:rPr>
                <a:t>，他</a:t>
              </a:r>
              <a:r>
                <a:rPr lang="zh-TW" altLang="en-US" b="1">
                  <a:solidFill>
                    <a:srgbClr val="FFFF00"/>
                  </a:solidFill>
                  <a:latin typeface="KaiTi" pitchFamily="49" charset="-122"/>
                  <a:ea typeface="KaiTi" pitchFamily="49" charset="-122"/>
                </a:rPr>
                <a:t>是约</a:t>
              </a:r>
              <a:r>
                <a:rPr lang="ja-JP" altLang="en-US" b="1">
                  <a:solidFill>
                    <a:srgbClr val="FFFF00"/>
                  </a:solidFill>
                  <a:latin typeface="KaiTi" pitchFamily="49" charset="-122"/>
                  <a:ea typeface="KaiTi" pitchFamily="49" charset="-122"/>
                </a:rPr>
                <a:t>瑟的</a:t>
              </a:r>
              <a:r>
                <a:rPr lang="zh-TW" altLang="en-US" b="1">
                  <a:solidFill>
                    <a:srgbClr val="FFFF00"/>
                  </a:solidFill>
                  <a:latin typeface="KaiTi" pitchFamily="49" charset="-122"/>
                  <a:ea typeface="KaiTi" pitchFamily="49" charset="-122"/>
                </a:rPr>
                <a:t>儿</a:t>
              </a:r>
              <a:r>
                <a:rPr lang="ja-JP" altLang="en-US" b="1">
                  <a:solidFill>
                    <a:srgbClr val="FFFF00"/>
                  </a:solidFill>
                  <a:latin typeface="KaiTi" pitchFamily="49" charset="-122"/>
                  <a:ea typeface="KaiTi" pitchFamily="49" charset="-122"/>
                </a:rPr>
                <a:t>子；</a:t>
              </a:r>
              <a:r>
                <a:rPr lang="zh-TW" altLang="en-US" b="1">
                  <a:solidFill>
                    <a:srgbClr val="FFFF00"/>
                  </a:solidFill>
                  <a:latin typeface="KaiTi" pitchFamily="49" charset="-122"/>
                  <a:ea typeface="KaiTi" pitchFamily="49" charset="-122"/>
                </a:rPr>
                <a:t>约</a:t>
              </a:r>
              <a:r>
                <a:rPr lang="ja-JP" altLang="en-US" b="1">
                  <a:solidFill>
                    <a:srgbClr val="FFFF00"/>
                  </a:solidFill>
                  <a:latin typeface="KaiTi" pitchFamily="49" charset="-122"/>
                  <a:ea typeface="KaiTi" pitchFamily="49" charset="-122"/>
                </a:rPr>
                <a:t>瑟</a:t>
              </a:r>
              <a:r>
                <a:rPr lang="ja-JP" altLang="en-US" b="1" dirty="0">
                  <a:solidFill>
                    <a:srgbClr val="FFFF00"/>
                  </a:solidFill>
                  <a:latin typeface="KaiTi" pitchFamily="49" charset="-122"/>
                  <a:ea typeface="KaiTi" pitchFamily="49" charset="-122"/>
                </a:rPr>
                <a:t>是希</a:t>
              </a:r>
              <a:r>
                <a:rPr lang="ja-JP" altLang="en-US" b="1">
                  <a:solidFill>
                    <a:srgbClr val="FFFF00"/>
                  </a:solidFill>
                  <a:latin typeface="KaiTi" pitchFamily="49" charset="-122"/>
                  <a:ea typeface="KaiTi" pitchFamily="49" charset="-122"/>
                </a:rPr>
                <a:t>里的</a:t>
              </a:r>
              <a:r>
                <a:rPr lang="zh-TW" altLang="en-US" b="1">
                  <a:solidFill>
                    <a:srgbClr val="FFFF00"/>
                  </a:solidFill>
                  <a:latin typeface="KaiTi" pitchFamily="49" charset="-122"/>
                  <a:ea typeface="KaiTi" pitchFamily="49" charset="-122"/>
                </a:rPr>
                <a:t>儿</a:t>
              </a:r>
              <a:r>
                <a:rPr lang="ja-JP" altLang="en-US" b="1">
                  <a:solidFill>
                    <a:srgbClr val="FFFF00"/>
                  </a:solidFill>
                  <a:latin typeface="KaiTi" pitchFamily="49" charset="-122"/>
                  <a:ea typeface="KaiTi" pitchFamily="49" charset="-122"/>
                </a:rPr>
                <a:t>子</a:t>
              </a:r>
              <a:r>
                <a:rPr lang="en-US" altLang="ja-JP" b="1" dirty="0">
                  <a:solidFill>
                    <a:srgbClr val="FFFF00"/>
                  </a:solidFill>
                  <a:latin typeface="KaiTi" pitchFamily="49" charset="-122"/>
                  <a:ea typeface="KaiTi" pitchFamily="49" charset="-122"/>
                </a:rPr>
                <a:t>.</a:t>
              </a:r>
              <a:r>
                <a:rPr lang="en-US" altLang="zh-CN" sz="2000" b="1" dirty="0">
                  <a:solidFill>
                    <a:srgbClr val="FFFF00"/>
                  </a:solidFill>
                  <a:latin typeface="KaiTi" pitchFamily="49" charset="-122"/>
                  <a:ea typeface="KaiTi" pitchFamily="49" charset="-122"/>
                  <a:cs typeface="SimSun" charset="0"/>
                </a:rPr>
                <a:t>”</a:t>
              </a:r>
              <a:r>
                <a:rPr lang="en-US" altLang="zh-CN" sz="2000" b="1" dirty="0">
                  <a:solidFill>
                    <a:srgbClr val="FFFF00"/>
                  </a:solidFill>
                  <a:latin typeface="Comic Sans MS" charset="0"/>
                  <a:cs typeface="SimSun" charset="0"/>
                </a:rPr>
                <a:t> </a:t>
              </a:r>
            </a:p>
            <a:p>
              <a:pPr>
                <a:spcBef>
                  <a:spcPct val="50000"/>
                </a:spcBef>
                <a:defRPr/>
              </a:pPr>
              <a:r>
                <a:rPr lang="zh-TW" altLang="en-US" sz="2000" b="1">
                  <a:solidFill>
                    <a:srgbClr val="FFFF00"/>
                  </a:solidFill>
                  <a:latin typeface="Comic Sans MS" charset="0"/>
                  <a:ea typeface="KaiTi" pitchFamily="49" charset="-122"/>
                  <a:cs typeface="SimSun" pitchFamily="2" charset="-122"/>
                </a:rPr>
                <a:t>                                    </a:t>
              </a:r>
              <a:r>
                <a:rPr lang="en-US" altLang="zh-CN" sz="2000" b="1">
                  <a:solidFill>
                    <a:srgbClr val="FFFF00"/>
                  </a:solidFill>
                  <a:latin typeface="KaiTi" pitchFamily="49" charset="-122"/>
                  <a:ea typeface="KaiTi" pitchFamily="49" charset="-122"/>
                  <a:cs typeface="SimSun" pitchFamily="2" charset="-122"/>
                </a:rPr>
                <a:t>路</a:t>
              </a:r>
              <a:r>
                <a:rPr lang="zh-CN" altLang="en-US" sz="2000" b="1">
                  <a:solidFill>
                    <a:srgbClr val="FFFF00"/>
                  </a:solidFill>
                  <a:latin typeface="KaiTi" pitchFamily="49" charset="-122"/>
                  <a:ea typeface="KaiTi" pitchFamily="49" charset="-122"/>
                  <a:cs typeface="SimSun" pitchFamily="2" charset="-122"/>
                </a:rPr>
                <a:t>加</a:t>
              </a:r>
              <a:r>
                <a:rPr lang="en-US" altLang="zh-CN" sz="2000" b="1">
                  <a:solidFill>
                    <a:srgbClr val="FFFF00"/>
                  </a:solidFill>
                  <a:latin typeface="KaiTi" pitchFamily="49" charset="-122"/>
                  <a:ea typeface="KaiTi" pitchFamily="49" charset="-122"/>
                  <a:cs typeface="SimSun" pitchFamily="2" charset="-122"/>
                </a:rPr>
                <a:t>3:23 (</a:t>
              </a:r>
              <a:r>
                <a:rPr lang="zh-TW" altLang="en-US" sz="2000" b="1">
                  <a:solidFill>
                    <a:srgbClr val="FFFF00"/>
                  </a:solidFill>
                  <a:latin typeface="KaiTi" pitchFamily="49" charset="-122"/>
                  <a:ea typeface="KaiTi" pitchFamily="49" charset="-122"/>
                  <a:cs typeface="SimSun" pitchFamily="2" charset="-122"/>
                </a:rPr>
                <a:t>参考其他</a:t>
              </a:r>
              <a:r>
                <a:rPr lang="ja-JP" altLang="en-US" sz="2000" b="1">
                  <a:solidFill>
                    <a:srgbClr val="FFFF00"/>
                  </a:solidFill>
                  <a:latin typeface="KaiTi" pitchFamily="49" charset="-122"/>
                  <a:ea typeface="KaiTi" pitchFamily="49" charset="-122"/>
                  <a:cs typeface="ＭＳ Ｐゴシック" charset="-128"/>
                </a:rPr>
                <a:t>工具</a:t>
              </a:r>
              <a:r>
                <a:rPr lang="ja-JP" altLang="en-US" sz="2000" b="1" dirty="0">
                  <a:solidFill>
                    <a:srgbClr val="FFFF00"/>
                  </a:solidFill>
                  <a:latin typeface="KaiTi" pitchFamily="49" charset="-122"/>
                  <a:ea typeface="KaiTi" pitchFamily="49" charset="-122"/>
                  <a:cs typeface="华文细黑" charset="-122"/>
                </a:rPr>
                <a:t>书</a:t>
              </a:r>
              <a:r>
                <a:rPr lang="en-US" altLang="zh-CN" sz="2000" b="1" dirty="0">
                  <a:solidFill>
                    <a:srgbClr val="FFFF00"/>
                  </a:solidFill>
                  <a:latin typeface="KaiTi" pitchFamily="49" charset="-122"/>
                  <a:ea typeface="KaiTi" pitchFamily="49" charset="-122"/>
                  <a:cs typeface="SimSun" pitchFamily="2" charset="-122"/>
                </a:rPr>
                <a:t>)</a:t>
              </a:r>
              <a:endParaRPr lang="en-US" altLang="zh-CN" sz="2000" b="1" dirty="0">
                <a:solidFill>
                  <a:srgbClr val="FFFF00"/>
                </a:solidFill>
                <a:latin typeface="KaiTi" pitchFamily="49" charset="-122"/>
                <a:ea typeface="KaiTi" pitchFamily="49" charset="-122"/>
                <a:cs typeface="SimSun" charset="0"/>
              </a:endParaRPr>
            </a:p>
          </p:txBody>
        </p:sp>
        <p:sp>
          <p:nvSpPr>
            <p:cNvPr id="85000" name="Line 8"/>
            <p:cNvSpPr>
              <a:spLocks noChangeShapeType="1"/>
            </p:cNvSpPr>
            <p:nvPr/>
          </p:nvSpPr>
          <p:spPr bwMode="auto">
            <a:xfrm>
              <a:off x="1655" y="1480"/>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85001" name="Text Box 9"/>
          <p:cNvSpPr txBox="1">
            <a:spLocks noChangeArrowheads="1"/>
          </p:cNvSpPr>
          <p:nvPr/>
        </p:nvSpPr>
        <p:spPr bwMode="auto">
          <a:xfrm>
            <a:off x="948506" y="2719388"/>
            <a:ext cx="7727950" cy="255454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zh-CN" altLang="en-US" sz="2000" b="1" dirty="0">
                <a:solidFill>
                  <a:srgbClr val="00FFFF"/>
                </a:solidFill>
                <a:latin typeface="Comic Sans MS" charset="0"/>
                <a:ea typeface="SimSun" pitchFamily="2" charset="-122"/>
                <a:cs typeface="SimSun" pitchFamily="2" charset="-122"/>
              </a:rPr>
              <a:t>“</a:t>
            </a:r>
            <a:r>
              <a:rPr lang="ja-JP" altLang="en-US" b="1" dirty="0">
                <a:solidFill>
                  <a:srgbClr val="00FFFF"/>
                </a:solidFill>
                <a:latin typeface="KaiTi" pitchFamily="49" charset="-122"/>
                <a:ea typeface="KaiTi" pitchFamily="49" charset="-122"/>
                <a:cs typeface="ＭＳ Ｐゴシック" charset="-128"/>
              </a:rPr>
              <a:t>路加是</a:t>
            </a:r>
            <a:r>
              <a:rPr lang="ja-JP" altLang="en-US" b="1">
                <a:solidFill>
                  <a:srgbClr val="00FFFF"/>
                </a:solidFill>
                <a:latin typeface="KaiTi" pitchFamily="49" charset="-122"/>
                <a:ea typeface="KaiTi" pitchFamily="49" charset="-122"/>
                <a:cs typeface="ＭＳ Ｐゴシック" charset="-128"/>
              </a:rPr>
              <a:t>在追溯</a:t>
            </a:r>
            <a:r>
              <a:rPr lang="zh-TW" altLang="en-US" b="1">
                <a:solidFill>
                  <a:srgbClr val="00FFFF"/>
                </a:solidFill>
                <a:latin typeface="KaiTi" pitchFamily="49" charset="-122"/>
                <a:ea typeface="KaiTi" pitchFamily="49" charset="-122"/>
                <a:cs typeface="ＭＳ Ｐゴシック" charset="-128"/>
              </a:rPr>
              <a:t>马</a:t>
            </a:r>
            <a:r>
              <a:rPr lang="ja-JP" altLang="en-US" b="1">
                <a:solidFill>
                  <a:srgbClr val="00FFFF"/>
                </a:solidFill>
                <a:latin typeface="KaiTi" pitchFamily="49" charset="-122"/>
                <a:ea typeface="KaiTi" pitchFamily="49" charset="-122"/>
                <a:cs typeface="ＭＳ Ｐゴシック" charset="-128"/>
              </a:rPr>
              <a:t>利</a:t>
            </a:r>
            <a:r>
              <a:rPr lang="zh-TW" altLang="en-US" b="1">
                <a:solidFill>
                  <a:srgbClr val="00FFFF"/>
                </a:solidFill>
                <a:latin typeface="KaiTi" pitchFamily="49" charset="-122"/>
                <a:ea typeface="KaiTi" pitchFamily="49" charset="-122"/>
                <a:cs typeface="ＭＳ Ｐゴシック" charset="-128"/>
              </a:rPr>
              <a:t>亚</a:t>
            </a:r>
            <a:r>
              <a:rPr lang="ja-JP" altLang="en-US" b="1">
                <a:solidFill>
                  <a:srgbClr val="00FFFF"/>
                </a:solidFill>
                <a:latin typeface="KaiTi" pitchFamily="49" charset="-122"/>
                <a:ea typeface="KaiTi" pitchFamily="49" charset="-122"/>
                <a:cs typeface="ＭＳ Ｐゴシック" charset="-128"/>
              </a:rPr>
              <a:t>的家</a:t>
            </a:r>
            <a:r>
              <a:rPr lang="zh-TW" altLang="en-US" b="1">
                <a:solidFill>
                  <a:srgbClr val="00FFFF"/>
                </a:solidFill>
                <a:latin typeface="KaiTi" pitchFamily="49" charset="-122"/>
                <a:ea typeface="KaiTi" pitchFamily="49" charset="-122"/>
                <a:cs typeface="ＭＳ Ｐゴシック" charset="-128"/>
              </a:rPr>
              <a:t>谱</a:t>
            </a:r>
            <a:r>
              <a:rPr lang="ja-JP" altLang="en-US" b="1">
                <a:solidFill>
                  <a:srgbClr val="00FFFF"/>
                </a:solidFill>
                <a:latin typeface="KaiTi" pitchFamily="49" charset="-122"/>
                <a:ea typeface="KaiTi" pitchFamily="49" charset="-122"/>
                <a:cs typeface="ＭＳ Ｐゴシック" charset="-128"/>
              </a:rPr>
              <a:t>。</a:t>
            </a:r>
            <a:r>
              <a:rPr lang="ja-JP" altLang="en-US" b="1">
                <a:solidFill>
                  <a:srgbClr val="FFFF00"/>
                </a:solidFill>
                <a:latin typeface="KaiTi" pitchFamily="49" charset="-122"/>
                <a:ea typeface="KaiTi" pitchFamily="49" charset="-122"/>
                <a:cs typeface="ＭＳ Ｐゴシック" charset="-128"/>
              </a:rPr>
              <a:t>很多翻</a:t>
            </a:r>
            <a:r>
              <a:rPr lang="zh-TW" altLang="en-US" b="1">
                <a:solidFill>
                  <a:srgbClr val="FFFF00"/>
                </a:solidFill>
                <a:latin typeface="KaiTi" pitchFamily="49" charset="-122"/>
                <a:ea typeface="KaiTi" pitchFamily="49" charset="-122"/>
                <a:cs typeface="ＭＳ Ｐゴシック" charset="-128"/>
              </a:rPr>
              <a:t>译</a:t>
            </a:r>
            <a:r>
              <a:rPr lang="ja-JP" altLang="en-US" b="1">
                <a:solidFill>
                  <a:srgbClr val="FFFF00"/>
                </a:solidFill>
                <a:latin typeface="KaiTi" pitchFamily="49" charset="-122"/>
                <a:ea typeface="KaiTi" pitchFamily="49" charset="-122"/>
                <a:cs typeface="ＭＳ Ｐゴシック" charset="-128"/>
              </a:rPr>
              <a:t>者</a:t>
            </a:r>
            <a:r>
              <a:rPr lang="ja-JP" altLang="en-US" b="1" dirty="0">
                <a:solidFill>
                  <a:srgbClr val="FFFF00"/>
                </a:solidFill>
                <a:latin typeface="KaiTi" pitchFamily="49" charset="-122"/>
                <a:ea typeface="KaiTi" pitchFamily="49" charset="-122"/>
                <a:cs typeface="ＭＳ Ｐゴシック" charset="-128"/>
              </a:rPr>
              <a:t>［</a:t>
            </a:r>
            <a:r>
              <a:rPr lang="zh-TW" altLang="en-US" b="1">
                <a:solidFill>
                  <a:srgbClr val="FFFF00"/>
                </a:solidFill>
                <a:latin typeface="KaiTi" pitchFamily="49" charset="-122"/>
                <a:ea typeface="KaiTi" pitchFamily="49" charset="-122"/>
                <a:cs typeface="ＭＳ Ｐゴシック" charset="-128"/>
              </a:rPr>
              <a:t>在</a:t>
            </a:r>
            <a:r>
              <a:rPr lang="ja-JP" altLang="en-US" b="1">
                <a:solidFill>
                  <a:srgbClr val="FFFF00"/>
                </a:solidFill>
                <a:latin typeface="KaiTi" pitchFamily="49" charset="-122"/>
                <a:ea typeface="KaiTi" pitchFamily="49" charset="-122"/>
                <a:cs typeface="ＭＳ Ｐゴシック" charset="-128"/>
              </a:rPr>
              <a:t>各</a:t>
            </a:r>
            <a:r>
              <a:rPr lang="zh-TW" altLang="en-US" b="1">
                <a:solidFill>
                  <a:srgbClr val="FFFF00"/>
                </a:solidFill>
                <a:latin typeface="KaiTi" pitchFamily="49" charset="-122"/>
                <a:ea typeface="KaiTi" pitchFamily="49" charset="-122"/>
                <a:cs typeface="ＭＳ Ｐゴシック" charset="-128"/>
              </a:rPr>
              <a:t>种</a:t>
            </a:r>
            <a:r>
              <a:rPr lang="ja-JP" altLang="en-US" b="1">
                <a:solidFill>
                  <a:srgbClr val="FFFF00"/>
                </a:solidFill>
                <a:latin typeface="KaiTi" pitchFamily="49" charset="-122"/>
                <a:ea typeface="KaiTi" pitchFamily="49" charset="-122"/>
                <a:cs typeface="ＭＳ Ｐゴシック" charset="-128"/>
              </a:rPr>
              <a:t>分歧</a:t>
            </a:r>
            <a:r>
              <a:rPr lang="zh-TW" altLang="en-US" b="1" dirty="0">
                <a:solidFill>
                  <a:srgbClr val="FFFF00"/>
                </a:solidFill>
                <a:latin typeface="KaiTi" pitchFamily="49" charset="-122"/>
                <a:ea typeface="KaiTi" pitchFamily="49" charset="-122"/>
                <a:cs typeface="ＭＳ Ｐゴシック" charset="-128"/>
              </a:rPr>
              <a:t>中</a:t>
            </a:r>
            <a:r>
              <a:rPr lang="ja-JP" altLang="en-US" b="1">
                <a:solidFill>
                  <a:srgbClr val="FFFF00"/>
                </a:solidFill>
                <a:latin typeface="KaiTi" pitchFamily="49" charset="-122"/>
                <a:ea typeface="KaiTi" pitchFamily="49" charset="-122"/>
                <a:cs typeface="ＭＳ Ｐゴシック" charset="-128"/>
              </a:rPr>
              <a:t>］，</a:t>
            </a:r>
            <a:r>
              <a:rPr lang="zh-TW" altLang="en-US" b="1">
                <a:solidFill>
                  <a:srgbClr val="FFFF00"/>
                </a:solidFill>
                <a:latin typeface="KaiTi" pitchFamily="49" charset="-122"/>
                <a:ea typeface="KaiTi" pitchFamily="49" charset="-122"/>
                <a:cs typeface="ＭＳ Ｐゴシック" charset="-128"/>
              </a:rPr>
              <a:t>认为</a:t>
            </a:r>
            <a:r>
              <a:rPr lang="ja-JP" altLang="en-US" b="1">
                <a:solidFill>
                  <a:srgbClr val="FFFF00"/>
                </a:solidFill>
                <a:latin typeface="KaiTi" pitchFamily="49" charset="-122"/>
                <a:ea typeface="KaiTi" pitchFamily="49" charset="-122"/>
                <a:cs typeface="ＭＳ Ｐゴシック" charset="-128"/>
              </a:rPr>
              <a:t>路</a:t>
            </a:r>
            <a:r>
              <a:rPr lang="ja-JP" altLang="en-US" b="1" dirty="0">
                <a:solidFill>
                  <a:srgbClr val="FFFF00"/>
                </a:solidFill>
                <a:latin typeface="KaiTi" pitchFamily="49" charset="-122"/>
                <a:ea typeface="KaiTi" pitchFamily="49" charset="-122"/>
                <a:cs typeface="ＭＳ Ｐゴシック" charset="-128"/>
              </a:rPr>
              <a:t>加是</a:t>
            </a:r>
            <a:r>
              <a:rPr lang="ja-JP" altLang="en-US" b="1">
                <a:solidFill>
                  <a:srgbClr val="FFFF00"/>
                </a:solidFill>
                <a:latin typeface="KaiTi" pitchFamily="49" charset="-122"/>
                <a:ea typeface="KaiTi" pitchFamily="49" charset="-122"/>
                <a:cs typeface="ＭＳ Ｐゴシック" charset="-128"/>
              </a:rPr>
              <a:t>在追溯</a:t>
            </a:r>
            <a:r>
              <a:rPr lang="zh-TW" altLang="en-US" b="1">
                <a:solidFill>
                  <a:srgbClr val="FFFF00"/>
                </a:solidFill>
                <a:latin typeface="KaiTi" pitchFamily="49" charset="-122"/>
                <a:ea typeface="KaiTi" pitchFamily="49" charset="-122"/>
                <a:cs typeface="ＭＳ Ｐゴシック" charset="-128"/>
              </a:rPr>
              <a:t>马利亚</a:t>
            </a:r>
            <a:r>
              <a:rPr lang="ja-JP" altLang="en-US" b="1">
                <a:solidFill>
                  <a:srgbClr val="FFFF00"/>
                </a:solidFill>
                <a:latin typeface="KaiTi" pitchFamily="49" charset="-122"/>
                <a:ea typeface="KaiTi" pitchFamily="49" charset="-122"/>
                <a:cs typeface="ＭＳ Ｐゴシック" charset="-128"/>
              </a:rPr>
              <a:t>的</a:t>
            </a:r>
            <a:r>
              <a:rPr lang="ja-JP" altLang="en-US" b="1" dirty="0">
                <a:solidFill>
                  <a:srgbClr val="FFFF00"/>
                </a:solidFill>
                <a:latin typeface="KaiTi" pitchFamily="49" charset="-122"/>
                <a:ea typeface="KaiTi" pitchFamily="49" charset="-122"/>
                <a:cs typeface="ＭＳ Ｐゴシック" charset="-128"/>
              </a:rPr>
              <a:t>家</a:t>
            </a:r>
            <a:r>
              <a:rPr lang="ja-JP" altLang="en-US" b="1" dirty="0">
                <a:solidFill>
                  <a:srgbClr val="FFFF00"/>
                </a:solidFill>
                <a:latin typeface="KaiTi" pitchFamily="49" charset="-122"/>
                <a:ea typeface="KaiTi" pitchFamily="49" charset="-122"/>
                <a:cs typeface="华文细黑" charset="-122"/>
              </a:rPr>
              <a:t>谱</a:t>
            </a:r>
            <a:r>
              <a:rPr lang="ja-JP" altLang="en-US" b="1" dirty="0">
                <a:solidFill>
                  <a:srgbClr val="FFFF00"/>
                </a:solidFill>
                <a:latin typeface="KaiTi" pitchFamily="49" charset="-122"/>
                <a:ea typeface="KaiTi" pitchFamily="49" charset="-122"/>
                <a:cs typeface="ＭＳ Ｐゴシック" charset="-128"/>
              </a:rPr>
              <a:t>，</a:t>
            </a:r>
            <a:r>
              <a:rPr lang="zh-TW" altLang="en-US" b="1" dirty="0">
                <a:solidFill>
                  <a:srgbClr val="FFFF00"/>
                </a:solidFill>
                <a:latin typeface="KaiTi" pitchFamily="49" charset="-122"/>
                <a:ea typeface="KaiTi" pitchFamily="49" charset="-122"/>
                <a:cs typeface="ＭＳ Ｐゴシック" charset="-128"/>
              </a:rPr>
              <a:t>正</a:t>
            </a:r>
            <a:r>
              <a:rPr lang="ja-JP" altLang="en-US" b="1" dirty="0">
                <a:solidFill>
                  <a:srgbClr val="FFFF00"/>
                </a:solidFill>
                <a:latin typeface="KaiTi" pitchFamily="49" charset="-122"/>
                <a:ea typeface="KaiTi" pitchFamily="49" charset="-122"/>
                <a:cs typeface="ＭＳ Ｐゴシック" charset="-128"/>
              </a:rPr>
              <a:t>表示她是属</a:t>
            </a:r>
            <a:r>
              <a:rPr lang="ja-JP" altLang="en-US" b="1">
                <a:solidFill>
                  <a:srgbClr val="FFFF00"/>
                </a:solidFill>
                <a:latin typeface="KaiTi" pitchFamily="49" charset="-122"/>
                <a:ea typeface="KaiTi" pitchFamily="49" charset="-122"/>
                <a:cs typeface="ＭＳ Ｐゴシック" charset="-128"/>
              </a:rPr>
              <a:t>于大</a:t>
            </a:r>
            <a:r>
              <a:rPr lang="zh-TW" altLang="en-US" b="1">
                <a:solidFill>
                  <a:srgbClr val="FFFF00"/>
                </a:solidFill>
                <a:latin typeface="KaiTi" pitchFamily="49" charset="-122"/>
                <a:ea typeface="KaiTi" pitchFamily="49" charset="-122"/>
                <a:cs typeface="ＭＳ Ｐゴシック" charset="-128"/>
              </a:rPr>
              <a:t>卫</a:t>
            </a:r>
            <a:r>
              <a:rPr lang="ja-JP" altLang="en-US" b="1">
                <a:solidFill>
                  <a:srgbClr val="FFFF00"/>
                </a:solidFill>
                <a:latin typeface="KaiTi" pitchFamily="49" charset="-122"/>
                <a:ea typeface="KaiTi" pitchFamily="49" charset="-122"/>
                <a:cs typeface="ＭＳ Ｐゴシック" charset="-128"/>
              </a:rPr>
              <a:t>的家</a:t>
            </a:r>
            <a:r>
              <a:rPr lang="zh-TW" altLang="en-US" b="1">
                <a:solidFill>
                  <a:srgbClr val="FFFF00"/>
                </a:solidFill>
                <a:latin typeface="KaiTi" pitchFamily="49" charset="-122"/>
                <a:ea typeface="KaiTi" pitchFamily="49" charset="-122"/>
                <a:cs typeface="ＭＳ Ｐゴシック" charset="-128"/>
              </a:rPr>
              <a:t>谱</a:t>
            </a:r>
            <a:r>
              <a:rPr lang="ja-JP" altLang="en-US" b="1">
                <a:solidFill>
                  <a:srgbClr val="FFFF00"/>
                </a:solidFill>
                <a:latin typeface="KaiTi" pitchFamily="49" charset="-122"/>
                <a:ea typeface="KaiTi" pitchFamily="49" charset="-122"/>
                <a:cs typeface="ＭＳ Ｐゴシック" charset="-128"/>
              </a:rPr>
              <a:t>，</a:t>
            </a:r>
            <a:r>
              <a:rPr lang="en-US" b="1">
                <a:solidFill>
                  <a:srgbClr val="FFFF00"/>
                </a:solidFill>
                <a:latin typeface="KaiTi" pitchFamily="49" charset="-122"/>
                <a:ea typeface="KaiTi" pitchFamily="49" charset="-122"/>
                <a:cs typeface="ＭＳ Ｐゴシック" charset="-128"/>
              </a:rPr>
              <a:t> </a:t>
            </a:r>
            <a:r>
              <a:rPr lang="ja-JP" altLang="en-US" b="1">
                <a:solidFill>
                  <a:srgbClr val="FFFF00"/>
                </a:solidFill>
                <a:latin typeface="KaiTi" pitchFamily="49" charset="-122"/>
                <a:ea typeface="KaiTi" pitchFamily="49" charset="-122"/>
                <a:cs typeface="ＭＳ Ｐゴシック" charset="-128"/>
              </a:rPr>
              <a:t>所以耶</a:t>
            </a:r>
            <a:r>
              <a:rPr lang="zh-TW" altLang="en-US" b="1">
                <a:solidFill>
                  <a:srgbClr val="FFFF00"/>
                </a:solidFill>
                <a:latin typeface="KaiTi" pitchFamily="49" charset="-122"/>
                <a:ea typeface="KaiTi" pitchFamily="49" charset="-122"/>
                <a:cs typeface="ＭＳ Ｐゴシック" charset="-128"/>
              </a:rPr>
              <a:t>稣</a:t>
            </a:r>
            <a:r>
              <a:rPr lang="ja-JP" altLang="en-US" b="1">
                <a:solidFill>
                  <a:srgbClr val="FFFF00"/>
                </a:solidFill>
                <a:latin typeface="KaiTi" pitchFamily="49" charset="-122"/>
                <a:ea typeface="KaiTi" pitchFamily="49" charset="-122"/>
                <a:cs typeface="ＭＳ Ｐゴシック" charset="-128"/>
              </a:rPr>
              <a:t>是</a:t>
            </a:r>
            <a:r>
              <a:rPr lang="zh-TW" altLang="en-US" b="1">
                <a:solidFill>
                  <a:srgbClr val="FFFF00"/>
                </a:solidFill>
                <a:latin typeface="KaiTi" pitchFamily="49" charset="-122"/>
                <a:ea typeface="KaiTi" pitchFamily="49" charset="-122"/>
                <a:cs typeface="ＭＳ Ｐゴシック" charset="-128"/>
              </a:rPr>
              <a:t>弥赛亚</a:t>
            </a:r>
            <a:r>
              <a:rPr lang="ja-JP" altLang="en-US" b="1">
                <a:solidFill>
                  <a:srgbClr val="FFFF00"/>
                </a:solidFill>
                <a:latin typeface="KaiTi" pitchFamily="49" charset="-122"/>
                <a:ea typeface="KaiTi" pitchFamily="49" charset="-122"/>
                <a:cs typeface="ＭＳ Ｐゴシック" charset="-128"/>
              </a:rPr>
              <a:t>，</a:t>
            </a:r>
            <a:r>
              <a:rPr lang="en-US" b="1">
                <a:solidFill>
                  <a:srgbClr val="FFFF00"/>
                </a:solidFill>
                <a:latin typeface="KaiTi" pitchFamily="49" charset="-122"/>
                <a:ea typeface="KaiTi" pitchFamily="49" charset="-122"/>
                <a:cs typeface="ＭＳ Ｐゴシック" charset="-128"/>
              </a:rPr>
              <a:t> </a:t>
            </a:r>
            <a:r>
              <a:rPr lang="ja-JP" altLang="en-US" b="1">
                <a:solidFill>
                  <a:srgbClr val="FFFF00"/>
                </a:solidFill>
                <a:latin typeface="KaiTi" pitchFamily="49" charset="-122"/>
                <a:ea typeface="KaiTi" pitchFamily="49" charset="-122"/>
                <a:cs typeface="ＭＳ Ｐゴシック" charset="-128"/>
              </a:rPr>
              <a:t>不只是</a:t>
            </a:r>
            <a:r>
              <a:rPr lang="zh-TW" altLang="en-US" b="1">
                <a:solidFill>
                  <a:srgbClr val="FFFF00"/>
                </a:solidFill>
                <a:latin typeface="KaiTi" pitchFamily="49" charset="-122"/>
                <a:ea typeface="KaiTi" pitchFamily="49" charset="-122"/>
                <a:cs typeface="ＭＳ Ｐゴシック" charset="-128"/>
              </a:rPr>
              <a:t>从约</a:t>
            </a:r>
            <a:r>
              <a:rPr lang="ja-JP" altLang="en-US" b="1">
                <a:solidFill>
                  <a:srgbClr val="FFFF00"/>
                </a:solidFill>
                <a:latin typeface="KaiTi" pitchFamily="49" charset="-122"/>
                <a:ea typeface="KaiTi" pitchFamily="49" charset="-122"/>
                <a:cs typeface="ＭＳ Ｐゴシック" charset="-128"/>
              </a:rPr>
              <a:t>瑟</a:t>
            </a:r>
            <a:r>
              <a:rPr lang="zh-TW" altLang="en-US" b="1">
                <a:solidFill>
                  <a:srgbClr val="FFFF00"/>
                </a:solidFill>
                <a:latin typeface="KaiTi" pitchFamily="49" charset="-122"/>
                <a:ea typeface="KaiTi" pitchFamily="49" charset="-122"/>
                <a:cs typeface="ＭＳ Ｐゴシック" charset="-128"/>
              </a:rPr>
              <a:t>的后</a:t>
            </a:r>
            <a:r>
              <a:rPr lang="ja-JP" altLang="en-US" b="1">
                <a:solidFill>
                  <a:srgbClr val="FFFF00"/>
                </a:solidFill>
                <a:latin typeface="KaiTi" pitchFamily="49" charset="-122"/>
                <a:ea typeface="KaiTi" pitchFamily="49" charset="-122"/>
                <a:cs typeface="ＭＳ Ｐゴシック" charset="-128"/>
              </a:rPr>
              <a:t>嗣</a:t>
            </a:r>
            <a:r>
              <a:rPr lang="ja-JP" altLang="en-US" b="1" dirty="0">
                <a:solidFill>
                  <a:srgbClr val="FFFF00"/>
                </a:solidFill>
                <a:latin typeface="KaiTi" pitchFamily="49" charset="-122"/>
                <a:ea typeface="KaiTi" pitchFamily="49" charset="-122"/>
                <a:cs typeface="ＭＳ Ｐゴシック" charset="-128"/>
              </a:rPr>
              <a:t>（既然耶</a:t>
            </a:r>
            <a:r>
              <a:rPr lang="ja-JP" altLang="en-US" b="1" dirty="0">
                <a:solidFill>
                  <a:srgbClr val="FFFF00"/>
                </a:solidFill>
                <a:latin typeface="KaiTi" pitchFamily="49" charset="-122"/>
                <a:ea typeface="KaiTi" pitchFamily="49" charset="-122"/>
                <a:cs typeface="华文细黑" charset="-122"/>
              </a:rPr>
              <a:t>稣</a:t>
            </a:r>
            <a:r>
              <a:rPr lang="ja-JP" altLang="en-US" b="1" dirty="0">
                <a:solidFill>
                  <a:srgbClr val="FFFF00"/>
                </a:solidFill>
                <a:latin typeface="KaiTi" pitchFamily="49" charset="-122"/>
                <a:ea typeface="KaiTi" pitchFamily="49" charset="-122"/>
                <a:cs typeface="ＭＳ Ｐゴシック" charset="-128"/>
              </a:rPr>
              <a:t>是最大的</a:t>
            </a:r>
            <a:r>
              <a:rPr lang="ja-JP" altLang="en-US" b="1" dirty="0">
                <a:solidFill>
                  <a:srgbClr val="00FFFF"/>
                </a:solidFill>
                <a:latin typeface="KaiTi" pitchFamily="49" charset="-122"/>
                <a:ea typeface="KaiTi" pitchFamily="49" charset="-122"/>
                <a:cs typeface="ＭＳ Ｐゴシック" charset="-128"/>
              </a:rPr>
              <a:t>合法</a:t>
            </a:r>
            <a:r>
              <a:rPr lang="ja-JP" altLang="en-US" b="1" dirty="0">
                <a:solidFill>
                  <a:srgbClr val="FFFF00"/>
                </a:solidFill>
                <a:latin typeface="KaiTi" pitchFamily="49" charset="-122"/>
                <a:ea typeface="KaiTi" pitchFamily="49" charset="-122"/>
                <a:cs typeface="ＭＳ Ｐゴシック" charset="-128"/>
              </a:rPr>
              <a:t>嗣子），</a:t>
            </a:r>
            <a:r>
              <a:rPr lang="ja-JP" altLang="en-US" b="1">
                <a:solidFill>
                  <a:srgbClr val="FFFF00"/>
                </a:solidFill>
                <a:latin typeface="KaiTi" pitchFamily="49" charset="-122"/>
                <a:ea typeface="KaiTi" pitchFamily="49" charset="-122"/>
                <a:cs typeface="ＭＳ Ｐゴシック" charset="-128"/>
              </a:rPr>
              <a:t>而且</a:t>
            </a:r>
            <a:r>
              <a:rPr lang="zh-TW" altLang="en-US" b="1">
                <a:solidFill>
                  <a:srgbClr val="FFFF00"/>
                </a:solidFill>
                <a:latin typeface="KaiTi" pitchFamily="49" charset="-122"/>
                <a:ea typeface="KaiTi" pitchFamily="49" charset="-122"/>
                <a:cs typeface="ＭＳ Ｐゴシック" charset="-128"/>
              </a:rPr>
              <a:t>也</a:t>
            </a:r>
            <a:r>
              <a:rPr lang="ja-JP" altLang="en-US" b="1">
                <a:solidFill>
                  <a:srgbClr val="FFFF00"/>
                </a:solidFill>
                <a:latin typeface="KaiTi" pitchFamily="49" charset="-122"/>
                <a:ea typeface="KaiTi" pitchFamily="49" charset="-122"/>
                <a:cs typeface="ＭＳ Ｐゴシック" charset="-128"/>
              </a:rPr>
              <a:t>是</a:t>
            </a:r>
            <a:r>
              <a:rPr lang="zh-TW" altLang="en-US" b="1">
                <a:solidFill>
                  <a:srgbClr val="FFFF00"/>
                </a:solidFill>
                <a:latin typeface="KaiTi" pitchFamily="49" charset="-122"/>
                <a:ea typeface="KaiTi" pitchFamily="49" charset="-122"/>
                <a:cs typeface="ＭＳ Ｐゴシック" charset="-128"/>
              </a:rPr>
              <a:t>马</a:t>
            </a:r>
            <a:r>
              <a:rPr lang="ja-JP" altLang="en-US" b="1">
                <a:solidFill>
                  <a:srgbClr val="FFFF00"/>
                </a:solidFill>
                <a:latin typeface="KaiTi" pitchFamily="49" charset="-122"/>
                <a:ea typeface="KaiTi" pitchFamily="49" charset="-122"/>
                <a:cs typeface="ＭＳ Ｐゴシック" charset="-128"/>
              </a:rPr>
              <a:t>利</a:t>
            </a:r>
            <a:r>
              <a:rPr lang="zh-TW" altLang="en-US" b="1">
                <a:solidFill>
                  <a:srgbClr val="FFFF00"/>
                </a:solidFill>
                <a:latin typeface="KaiTi" pitchFamily="49" charset="-122"/>
                <a:ea typeface="KaiTi" pitchFamily="49" charset="-122"/>
                <a:cs typeface="ＭＳ Ｐゴシック" charset="-128"/>
              </a:rPr>
              <a:t>亚的后</a:t>
            </a:r>
            <a:r>
              <a:rPr lang="ja-JP" altLang="en-US" b="1">
                <a:solidFill>
                  <a:srgbClr val="FFFF00"/>
                </a:solidFill>
                <a:latin typeface="KaiTi" pitchFamily="49" charset="-122"/>
                <a:ea typeface="KaiTi" pitchFamily="49" charset="-122"/>
                <a:cs typeface="ＭＳ Ｐゴシック" charset="-128"/>
              </a:rPr>
              <a:t>嗣</a:t>
            </a:r>
            <a:r>
              <a:rPr lang="ja-JP" altLang="en-US" b="1" dirty="0">
                <a:solidFill>
                  <a:srgbClr val="FFFF00"/>
                </a:solidFill>
                <a:latin typeface="KaiTi" pitchFamily="49" charset="-122"/>
                <a:ea typeface="KaiTi" pitchFamily="49" charset="-122"/>
                <a:cs typeface="ＭＳ Ｐゴシック" charset="-128"/>
              </a:rPr>
              <a:t>。</a:t>
            </a:r>
            <a:r>
              <a:rPr lang="en-US" altLang="zh-CN" sz="2000" b="1" dirty="0">
                <a:solidFill>
                  <a:srgbClr val="FFFF00"/>
                </a:solidFill>
                <a:latin typeface="KaiTi" pitchFamily="49" charset="-122"/>
                <a:ea typeface="KaiTi" pitchFamily="49" charset="-122"/>
                <a:cs typeface="SimSun" pitchFamily="2" charset="-122"/>
              </a:rPr>
              <a:t>”</a:t>
            </a:r>
          </a:p>
          <a:p>
            <a:pPr algn="r">
              <a:spcBef>
                <a:spcPct val="50000"/>
              </a:spcBef>
              <a:defRPr/>
            </a:pPr>
            <a:r>
              <a:rPr lang="en-US" altLang="zh-CN" sz="1600" b="1" dirty="0">
                <a:solidFill>
                  <a:srgbClr val="00FFFF"/>
                </a:solidFill>
                <a:latin typeface="KaiTi" pitchFamily="49" charset="-122"/>
                <a:ea typeface="KaiTi" pitchFamily="49" charset="-122"/>
                <a:cs typeface="SimSun" pitchFamily="2" charset="-122"/>
              </a:rPr>
              <a:t>              </a:t>
            </a:r>
            <a:r>
              <a:rPr lang="en-US" altLang="zh-CN" sz="1600" b="1" i="1" dirty="0">
                <a:solidFill>
                  <a:srgbClr val="00FFFF"/>
                </a:solidFill>
                <a:latin typeface="KaiTi" pitchFamily="49" charset="-122"/>
                <a:ea typeface="KaiTi" pitchFamily="49" charset="-122"/>
                <a:cs typeface="SimSun" pitchFamily="2" charset="-122"/>
              </a:rPr>
              <a:t>The Bible Knowledge Commentary, John </a:t>
            </a:r>
            <a:r>
              <a:rPr lang="en-US" altLang="zh-CN" sz="1600" b="1" i="1" dirty="0" err="1">
                <a:solidFill>
                  <a:srgbClr val="00FFFF"/>
                </a:solidFill>
                <a:latin typeface="KaiTi" pitchFamily="49" charset="-122"/>
                <a:ea typeface="KaiTi" pitchFamily="49" charset="-122"/>
                <a:cs typeface="SimSun" pitchFamily="2" charset="-122"/>
              </a:rPr>
              <a:t>Walvoord</a:t>
            </a:r>
            <a:r>
              <a:rPr lang="en-US" altLang="zh-CN" sz="1600" b="1" i="1" dirty="0">
                <a:solidFill>
                  <a:srgbClr val="00FFFF"/>
                </a:solidFill>
                <a:latin typeface="KaiTi" pitchFamily="49" charset="-122"/>
                <a:ea typeface="KaiTi" pitchFamily="49" charset="-122"/>
                <a:cs typeface="SimSun" pitchFamily="2" charset="-122"/>
              </a:rPr>
              <a:t> &amp; Roy </a:t>
            </a:r>
            <a:r>
              <a:rPr lang="en-US" altLang="zh-CN" sz="1600" b="1" i="1" dirty="0" err="1">
                <a:solidFill>
                  <a:srgbClr val="00FFFF"/>
                </a:solidFill>
                <a:latin typeface="KaiTi" pitchFamily="49" charset="-122"/>
                <a:ea typeface="KaiTi" pitchFamily="49" charset="-122"/>
                <a:cs typeface="SimSun" pitchFamily="2" charset="-122"/>
              </a:rPr>
              <a:t>Zuck</a:t>
            </a:r>
            <a:r>
              <a:rPr lang="en-US" altLang="zh-CN" sz="1600" b="1" i="1" dirty="0">
                <a:solidFill>
                  <a:srgbClr val="00FFFF"/>
                </a:solidFill>
                <a:latin typeface="KaiTi" pitchFamily="49" charset="-122"/>
                <a:ea typeface="KaiTi" pitchFamily="49" charset="-122"/>
                <a:cs typeface="SimSun" pitchFamily="2" charset="-122"/>
              </a:rPr>
              <a:t>, editors, Victor Books, 1983. Page 212.</a:t>
            </a:r>
          </a:p>
        </p:txBody>
      </p:sp>
      <p:sp>
        <p:nvSpPr>
          <p:cNvPr id="187399"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8500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85004" name="Rectangle 1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32</a:t>
            </a:r>
          </a:p>
        </p:txBody>
      </p:sp>
      <p:sp>
        <p:nvSpPr>
          <p:cNvPr id="187402"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cs typeface="SimSun" charset="0"/>
              </a:rPr>
              <a:t>1</a:t>
            </a:r>
          </a:p>
        </p:txBody>
      </p:sp>
    </p:spTree>
    <p:extLst>
      <p:ext uri="{BB962C8B-B14F-4D97-AF65-F5344CB8AC3E}">
        <p14:creationId xmlns:p14="http://schemas.microsoft.com/office/powerpoint/2010/main" val="78549359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5001"/>
                                        </p:tgtEl>
                                        <p:attrNameLst>
                                          <p:attrName>style.visibility</p:attrName>
                                        </p:attrNameLst>
                                      </p:cBhvr>
                                      <p:to>
                                        <p:strVal val="visible"/>
                                      </p:to>
                                    </p:set>
                                    <p:animEffect transition="in" filter="dissolve">
                                      <p:cBhvr>
                                        <p:cTn id="12" dur="5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2159000" y="714375"/>
            <a:ext cx="2895600" cy="10160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cs typeface="SimSun" charset="0"/>
              </a:rPr>
              <a:t>亚当</a:t>
            </a:r>
            <a:r>
              <a:rPr lang="zh-CN" altLang="en-US" b="1">
                <a:solidFill>
                  <a:srgbClr val="FFFF00"/>
                </a:solidFill>
                <a:latin typeface="KaiTi" pitchFamily="49" charset="-122"/>
                <a:ea typeface="KaiTi" pitchFamily="49" charset="-122"/>
                <a:cs typeface="SimSun" charset="0"/>
              </a:rPr>
              <a:t>     </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a:p>
            <a:pPr>
              <a:spcBef>
                <a:spcPct val="50000"/>
              </a:spcBef>
            </a:pPr>
            <a:endParaRPr lang="zh-CN" altLang="en-US" b="1" dirty="0">
              <a:solidFill>
                <a:srgbClr val="FFFF00"/>
              </a:solidFill>
              <a:latin typeface="KaiTi" pitchFamily="49" charset="-122"/>
              <a:ea typeface="KaiTi" pitchFamily="49" charset="-122"/>
              <a:cs typeface="SimSun" charset="0"/>
            </a:endParaRPr>
          </a:p>
        </p:txBody>
      </p:sp>
      <p:sp>
        <p:nvSpPr>
          <p:cNvPr id="8704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p:txBody>
      </p:sp>
      <p:sp>
        <p:nvSpPr>
          <p:cNvPr id="8704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挪</a:t>
            </a:r>
            <a:r>
              <a:rPr lang="zh-TW" altLang="en-US" b="1">
                <a:solidFill>
                  <a:srgbClr val="FFFF00"/>
                </a:solidFill>
                <a:latin typeface="KaiTi" pitchFamily="49" charset="-122"/>
                <a:ea typeface="KaiTi" pitchFamily="49" charset="-122"/>
              </a:rPr>
              <a:t>亚</a:t>
            </a:r>
            <a:endParaRPr lang="zh-CN" altLang="en-US" b="1" dirty="0">
              <a:solidFill>
                <a:srgbClr val="FFFF00"/>
              </a:solidFill>
              <a:latin typeface="KaiTi" pitchFamily="49" charset="-122"/>
              <a:ea typeface="KaiTi" pitchFamily="49" charset="-122"/>
            </a:endParaRPr>
          </a:p>
        </p:txBody>
      </p:sp>
      <p:sp>
        <p:nvSpPr>
          <p:cNvPr id="87045"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大</a:t>
            </a:r>
            <a:r>
              <a:rPr lang="zh-TW" altLang="en-US" b="1">
                <a:solidFill>
                  <a:srgbClr val="FFFF00"/>
                </a:solidFill>
                <a:latin typeface="KaiTi" pitchFamily="49" charset="-122"/>
                <a:ea typeface="KaiTi" pitchFamily="49" charset="-122"/>
              </a:rPr>
              <a:t>卫</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拔示巴</a:t>
            </a:r>
          </a:p>
        </p:txBody>
      </p:sp>
      <p:sp>
        <p:nvSpPr>
          <p:cNvPr id="87046"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47" name="Rectangle 7"/>
          <p:cNvSpPr>
            <a:spLocks noChangeArrowheads="1"/>
          </p:cNvSpPr>
          <p:nvPr/>
        </p:nvSpPr>
        <p:spPr bwMode="auto">
          <a:xfrm>
            <a:off x="0" y="1524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SimSun" charset="0"/>
              <a:cs typeface="SimSun" charset="0"/>
            </a:endParaRPr>
          </a:p>
          <a:p>
            <a:pPr algn="ctr">
              <a:lnSpc>
                <a:spcPct val="70000"/>
              </a:lnSpc>
              <a:spcBef>
                <a:spcPct val="50000"/>
              </a:spcBef>
              <a:defRPr/>
            </a:pPr>
            <a:endParaRPr lang="zh-CN" altLang="en-US" b="1" dirty="0">
              <a:solidFill>
                <a:srgbClr val="FFFF00"/>
              </a:solidFill>
              <a:latin typeface="Arial" charset="0"/>
              <a:ea typeface="ＭＳ Ｐゴシック" charset="-128"/>
              <a:cs typeface="ＭＳ Ｐゴシック" charset="-128"/>
            </a:endParaRPr>
          </a:p>
        </p:txBody>
      </p:sp>
      <p:sp>
        <p:nvSpPr>
          <p:cNvPr id="87048"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49" name="Line 9"/>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0" name="Line 10"/>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1" name="Line 11"/>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2" name="Line 12"/>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3" name="Line 13"/>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4" name="Line 14"/>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5" name="Line 15"/>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6" name="Line 16"/>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7" name="Line 17"/>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8" name="Line 18"/>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59" name="Text Box 19"/>
          <p:cNvSpPr txBox="1">
            <a:spLocks noChangeArrowheads="1"/>
          </p:cNvSpPr>
          <p:nvPr/>
        </p:nvSpPr>
        <p:spPr bwMode="auto">
          <a:xfrm>
            <a:off x="50800" y="2895600"/>
            <a:ext cx="274161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dirty="0">
                <a:solidFill>
                  <a:srgbClr val="FFFF00"/>
                </a:solidFill>
                <a:latin typeface="Engravers MT" charset="0"/>
                <a:ea typeface="SimSun" charset="0"/>
                <a:cs typeface="SimSun" charset="0"/>
              </a:rPr>
              <a:t>*</a:t>
            </a:r>
            <a:r>
              <a:rPr lang="ja-JP" altLang="en-US">
                <a:solidFill>
                  <a:srgbClr val="FFFF00"/>
                </a:solidFill>
                <a:latin typeface="KaiTi" pitchFamily="49" charset="-122"/>
                <a:ea typeface="KaiTi" pitchFamily="49" charset="-122"/>
              </a:rPr>
              <a:t>非常</a:t>
            </a:r>
            <a:r>
              <a:rPr lang="ja-JP" altLang="en-US">
                <a:solidFill>
                  <a:srgbClr val="FFFF00"/>
                </a:solidFill>
                <a:latin typeface="KaiTi" pitchFamily="49" charset="-122"/>
                <a:ea typeface="KaiTi" pitchFamily="49" charset="-122"/>
                <a:cs typeface="华文细黑" charset="0"/>
              </a:rPr>
              <a:t>编</a:t>
            </a:r>
            <a:r>
              <a:rPr lang="zh-TW" altLang="en-US">
                <a:solidFill>
                  <a:srgbClr val="FFFF00"/>
                </a:solidFill>
                <a:latin typeface="KaiTi" pitchFamily="49" charset="-122"/>
                <a:ea typeface="KaiTi" pitchFamily="49" charset="-122"/>
                <a:cs typeface="华文细黑" charset="0"/>
              </a:rPr>
              <a:t>辑</a:t>
            </a:r>
            <a:endParaRPr lang="en-US" altLang="zh-CN" dirty="0">
              <a:solidFill>
                <a:srgbClr val="FFFF00"/>
              </a:solidFill>
              <a:latin typeface="KaiTi" pitchFamily="49" charset="-122"/>
              <a:ea typeface="KaiTi" pitchFamily="49" charset="-122"/>
              <a:cs typeface="华文细黑" charset="0"/>
            </a:endParaRPr>
          </a:p>
        </p:txBody>
      </p:sp>
      <p:sp>
        <p:nvSpPr>
          <p:cNvPr id="87060" name="Text Box 20"/>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b="1">
                <a:solidFill>
                  <a:srgbClr val="FFFF00"/>
                </a:solidFill>
                <a:latin typeface="Times" charset="0"/>
                <a:ea typeface="SimSun" charset="0"/>
                <a:cs typeface="SimSun" charset="0"/>
              </a:rPr>
              <a:t> </a:t>
            </a:r>
            <a:r>
              <a:rPr lang="zh-TW" altLang="en-US" b="1">
                <a:solidFill>
                  <a:srgbClr val="FFFF00"/>
                </a:solidFill>
                <a:latin typeface="Times" charset="0"/>
                <a:ea typeface="SimSun" charset="0"/>
                <a:cs typeface="SimSun" charset="0"/>
              </a:rPr>
              <a:t>     </a:t>
            </a:r>
            <a:r>
              <a:rPr lang="en-US" altLang="zh-CN" b="1">
                <a:solidFill>
                  <a:srgbClr val="FFFF00"/>
                </a:solidFill>
                <a:latin typeface="KaiTi" pitchFamily="49" charset="-122"/>
                <a:ea typeface="KaiTi" pitchFamily="49" charset="-122"/>
              </a:rPr>
              <a:t>拿</a:t>
            </a:r>
            <a:r>
              <a:rPr lang="zh-TW" altLang="en-US" b="1">
                <a:solidFill>
                  <a:srgbClr val="FFFF00"/>
                </a:solidFill>
                <a:latin typeface="KaiTi" pitchFamily="49" charset="-122"/>
                <a:ea typeface="KaiTi" pitchFamily="49" charset="-122"/>
              </a:rPr>
              <a:t>单</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所</a:t>
            </a:r>
            <a:r>
              <a:rPr lang="zh-TW" altLang="en-US" b="1">
                <a:solidFill>
                  <a:srgbClr val="FFFF00"/>
                </a:solidFill>
                <a:latin typeface="KaiTi" pitchFamily="49" charset="-122"/>
                <a:ea typeface="KaiTi" pitchFamily="49" charset="-122"/>
              </a:rPr>
              <a:t>罗门</a:t>
            </a:r>
            <a:endParaRPr lang="en-US" altLang="zh-CN" b="1" dirty="0">
              <a:solidFill>
                <a:srgbClr val="FFFF00"/>
              </a:solidFill>
              <a:latin typeface="KaiTi" pitchFamily="49" charset="-122"/>
              <a:ea typeface="KaiTi" pitchFamily="49" charset="-122"/>
            </a:endParaRPr>
          </a:p>
        </p:txBody>
      </p:sp>
      <p:sp>
        <p:nvSpPr>
          <p:cNvPr id="87061" name="Line 21"/>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62" name="Text Box 22"/>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ea typeface="楷体" charset="0"/>
                <a:cs typeface="楷体" charset="0"/>
              </a:rPr>
              <a:t>马</a:t>
            </a:r>
            <a:r>
              <a:rPr lang="zh-CN" altLang="en-US" b="1">
                <a:solidFill>
                  <a:srgbClr val="FFFF00"/>
                </a:solidFill>
                <a:ea typeface="楷体" charset="0"/>
                <a:cs typeface="楷体" charset="0"/>
              </a:rPr>
              <a:t>利</a:t>
            </a:r>
            <a:r>
              <a:rPr lang="zh-TW" altLang="en-US" b="1">
                <a:solidFill>
                  <a:srgbClr val="FFFF00"/>
                </a:solidFill>
                <a:ea typeface="楷体" charset="0"/>
                <a:cs typeface="楷体" charset="0"/>
              </a:rPr>
              <a:t>亚</a:t>
            </a:r>
            <a:r>
              <a:rPr lang="zh-CN" altLang="en-US" b="1">
                <a:solidFill>
                  <a:srgbClr val="FFFF00"/>
                </a:solidFill>
              </a:rPr>
              <a:t>       </a:t>
            </a:r>
            <a:r>
              <a:rPr lang="en-US" altLang="zh-CN" b="1">
                <a:solidFill>
                  <a:srgbClr val="FFFF00"/>
                </a:solidFill>
              </a:rPr>
              <a:t>     </a:t>
            </a:r>
            <a:r>
              <a:rPr lang="zh-TW" altLang="en-US" b="1">
                <a:solidFill>
                  <a:srgbClr val="FFFF00"/>
                </a:solidFill>
                <a:latin typeface="KaiTi" pitchFamily="49" charset="-122"/>
                <a:ea typeface="KaiTi" pitchFamily="49" charset="-122"/>
              </a:rPr>
              <a:t>约</a:t>
            </a:r>
            <a:r>
              <a:rPr lang="zh-CN" altLang="en-US" b="1">
                <a:solidFill>
                  <a:srgbClr val="FFFF00"/>
                </a:solidFill>
                <a:ea typeface="楷体" charset="0"/>
                <a:cs typeface="楷体" charset="0"/>
              </a:rPr>
              <a:t>瑟</a:t>
            </a:r>
            <a:endParaRPr lang="zh-CN" altLang="en-US" b="1" dirty="0">
              <a:solidFill>
                <a:srgbClr val="FFFF00"/>
              </a:solidFill>
              <a:ea typeface="楷体" charset="0"/>
              <a:cs typeface="楷体" charset="0"/>
            </a:endParaRPr>
          </a:p>
        </p:txBody>
      </p:sp>
      <p:sp>
        <p:nvSpPr>
          <p:cNvPr id="87063" name="Line 2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64" name="Line 2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65" name="Line 2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66"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67"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189467" name="AutoShape 28"/>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solidFill>
                <a:srgbClr val="FFFFFF"/>
              </a:solidFill>
              <a:latin typeface="Arial" charset="0"/>
              <a:ea typeface="ＭＳ Ｐゴシック" charset="0"/>
            </a:endParaRPr>
          </a:p>
        </p:txBody>
      </p:sp>
      <p:sp>
        <p:nvSpPr>
          <p:cNvPr id="87069" name="AutoShape 29"/>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solidFill>
                <a:srgbClr val="FFFFFF"/>
              </a:solidFill>
              <a:latin typeface="Arial" charset="0"/>
              <a:ea typeface="ＭＳ Ｐゴシック" charset="0"/>
            </a:endParaRPr>
          </a:p>
        </p:txBody>
      </p:sp>
      <p:sp>
        <p:nvSpPr>
          <p:cNvPr id="87070" name="Line 3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71" name="Text Box 31"/>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rgbClr val="FFFF00"/>
              </a:solidFill>
              <a:latin typeface="Comic Sans MS" charset="0"/>
              <a:ea typeface="SimSun" pitchFamily="2" charset="-122"/>
              <a:cs typeface="SimSun" pitchFamily="2" charset="-122"/>
            </a:endParaRPr>
          </a:p>
        </p:txBody>
      </p:sp>
      <p:sp>
        <p:nvSpPr>
          <p:cNvPr id="87072" name="Text Box 32"/>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latin typeface="KaiTi" pitchFamily="49" charset="-122"/>
                <a:ea typeface="KaiTi" pitchFamily="49" charset="-122"/>
              </a:rPr>
              <a:t>  亚</a:t>
            </a:r>
            <a:r>
              <a:rPr lang="zh-CN" altLang="en-US" b="1">
                <a:solidFill>
                  <a:srgbClr val="FF1321"/>
                </a:solidFill>
                <a:latin typeface="KaiTi" pitchFamily="49" charset="-122"/>
                <a:ea typeface="KaiTi" pitchFamily="49" charset="-122"/>
              </a:rPr>
              <a:t>伯</a:t>
            </a:r>
            <a:r>
              <a:rPr lang="zh-CN" altLang="en-US" b="1" dirty="0">
                <a:solidFill>
                  <a:srgbClr val="FF1321"/>
                </a:solidFill>
                <a:latin typeface="KaiTi" pitchFamily="49" charset="-122"/>
                <a:ea typeface="KaiTi" pitchFamily="49" charset="-122"/>
              </a:rPr>
              <a:t>拉罕</a:t>
            </a:r>
          </a:p>
        </p:txBody>
      </p:sp>
      <p:sp>
        <p:nvSpPr>
          <p:cNvPr id="189472" name="Text Box 3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89473" name="Text Box 3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87075" name="Rectangle 3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87076" name="Text Box 36"/>
          <p:cNvSpPr txBox="1">
            <a:spLocks noChangeArrowheads="1"/>
          </p:cNvSpPr>
          <p:nvPr/>
        </p:nvSpPr>
        <p:spPr bwMode="auto">
          <a:xfrm>
            <a:off x="5076056" y="764704"/>
            <a:ext cx="3349625" cy="46166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a:solidFill>
                  <a:srgbClr val="FFFFFF"/>
                </a:solidFill>
                <a:latin typeface="KaiTi" pitchFamily="49" charset="-122"/>
                <a:ea typeface="KaiTi" pitchFamily="49" charset="-122"/>
                <a:cs typeface="ＭＳ Ｐゴシック" charset="-128"/>
              </a:rPr>
              <a:t>经</a:t>
            </a:r>
            <a:r>
              <a:rPr lang="ja-JP" altLang="en-US">
                <a:solidFill>
                  <a:srgbClr val="FFFFFF"/>
                </a:solidFill>
                <a:latin typeface="KaiTi" pitchFamily="49" charset="-122"/>
                <a:ea typeface="KaiTi" pitchFamily="49" charset="-122"/>
                <a:cs typeface="ＭＳ Ｐゴシック" charset="-128"/>
              </a:rPr>
              <a:t>文</a:t>
            </a:r>
            <a:endParaRPr lang="en-US" altLang="zh-CN" b="1" dirty="0">
              <a:solidFill>
                <a:srgbClr val="FFFFFF"/>
              </a:solidFill>
              <a:latin typeface="KaiTi" pitchFamily="49" charset="-122"/>
              <a:ea typeface="KaiTi" pitchFamily="49" charset="-122"/>
              <a:cs typeface="SimSun" pitchFamily="2" charset="-122"/>
            </a:endParaRPr>
          </a:p>
        </p:txBody>
      </p:sp>
      <p:sp>
        <p:nvSpPr>
          <p:cNvPr id="87077" name="Text Box 37"/>
          <p:cNvSpPr txBox="1">
            <a:spLocks noChangeArrowheads="1"/>
          </p:cNvSpPr>
          <p:nvPr/>
        </p:nvSpPr>
        <p:spPr bwMode="auto">
          <a:xfrm>
            <a:off x="5004048" y="1052736"/>
            <a:ext cx="328771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zh-TW" altLang="en-US" sz="1800">
                <a:solidFill>
                  <a:srgbClr val="FFFF00"/>
                </a:solidFill>
                <a:latin typeface="KaiTi" pitchFamily="49" charset="-122"/>
                <a:ea typeface="KaiTi" pitchFamily="49" charset="-122"/>
                <a:cs typeface="ＭＳ Ｐゴシック" charset="-128"/>
              </a:rPr>
              <a:t>马</a:t>
            </a:r>
            <a:r>
              <a:rPr lang="ja-JP" altLang="en-US" sz="1800">
                <a:solidFill>
                  <a:srgbClr val="FFFF00"/>
                </a:solidFill>
                <a:latin typeface="KaiTi" pitchFamily="49" charset="-122"/>
                <a:ea typeface="KaiTi" pitchFamily="49" charset="-122"/>
                <a:cs typeface="ＭＳ Ｐゴシック" charset="-128"/>
              </a:rPr>
              <a:t>太</a:t>
            </a:r>
            <a:r>
              <a:rPr lang="ja-JP" altLang="en-US" sz="1800" dirty="0">
                <a:solidFill>
                  <a:srgbClr val="FFFF00"/>
                </a:solidFill>
                <a:latin typeface="KaiTi" pitchFamily="49" charset="-122"/>
                <a:ea typeface="KaiTi" pitchFamily="49" charset="-122"/>
                <a:cs typeface="ＭＳ Ｐゴシック" charset="-128"/>
              </a:rPr>
              <a:t>福音</a:t>
            </a:r>
            <a:r>
              <a:rPr lang="en-US" altLang="ja-JP" dirty="0">
                <a:solidFill>
                  <a:srgbClr val="FFFFFF"/>
                </a:solidFill>
                <a:latin typeface="KaiTi" pitchFamily="49" charset="-122"/>
                <a:ea typeface="KaiTi" pitchFamily="49" charset="-122"/>
                <a:cs typeface="ＭＳ Ｐゴシック" charset="-128"/>
              </a:rPr>
              <a:t> </a:t>
            </a:r>
            <a:r>
              <a:rPr lang="en-US" altLang="zh-CN" sz="1600" b="1" dirty="0">
                <a:solidFill>
                  <a:srgbClr val="FFFF00"/>
                </a:solidFill>
                <a:latin typeface="KaiTi" pitchFamily="49" charset="-122"/>
                <a:ea typeface="KaiTi" pitchFamily="49" charset="-122"/>
                <a:cs typeface="SimSun" pitchFamily="2" charset="-122"/>
              </a:rPr>
              <a:t>1:16</a:t>
            </a:r>
          </a:p>
        </p:txBody>
      </p:sp>
      <p:sp>
        <p:nvSpPr>
          <p:cNvPr id="87078" name="Rectangle 38"/>
          <p:cNvSpPr>
            <a:spLocks noChangeArrowheads="1"/>
          </p:cNvSpPr>
          <p:nvPr/>
        </p:nvSpPr>
        <p:spPr bwMode="auto">
          <a:xfrm>
            <a:off x="5364088" y="764704"/>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79"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33</a:t>
            </a:r>
          </a:p>
        </p:txBody>
      </p:sp>
      <p:grpSp>
        <p:nvGrpSpPr>
          <p:cNvPr id="189479" name="Group 40"/>
          <p:cNvGrpSpPr>
            <a:grpSpLocks/>
          </p:cNvGrpSpPr>
          <p:nvPr/>
        </p:nvGrpSpPr>
        <p:grpSpPr bwMode="auto">
          <a:xfrm>
            <a:off x="4438650" y="3343275"/>
            <a:ext cx="1684338" cy="182563"/>
            <a:chOff x="2796" y="2106"/>
            <a:chExt cx="1061" cy="115"/>
          </a:xfrm>
        </p:grpSpPr>
        <p:sp>
          <p:nvSpPr>
            <p:cNvPr id="87081" name="Line 4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82" name="Line 4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7083" name="Line 4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6752127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7069"/>
                                        </p:tgtEl>
                                        <p:attrNameLst>
                                          <p:attrName>style.visibility</p:attrName>
                                        </p:attrNameLst>
                                      </p:cBhvr>
                                      <p:to>
                                        <p:strVal val="visible"/>
                                      </p:to>
                                    </p:set>
                                    <p:animEffect transition="in" filter="wipe(up)">
                                      <p:cBhvr>
                                        <p:cTn id="7" dur="500"/>
                                        <p:tgtEl>
                                          <p:spTgt spid="87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6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a:solidFill>
                  <a:srgbClr val="FFFF00"/>
                </a:solidFill>
                <a:latin typeface="KaiTi" pitchFamily="49" charset="-122"/>
                <a:ea typeface="KaiTi" pitchFamily="49" charset="-122"/>
                <a:cs typeface="SimSun" charset="0"/>
              </a:rPr>
              <a:t>亚当</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p:txBody>
      </p:sp>
      <p:sp>
        <p:nvSpPr>
          <p:cNvPr id="89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cs typeface="华文细黑" charset="0"/>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p:txBody>
      </p:sp>
      <p:sp>
        <p:nvSpPr>
          <p:cNvPr id="89092"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挪亚</a:t>
            </a:r>
            <a:endParaRPr lang="zh-CN" altLang="en-US" b="1" dirty="0">
              <a:solidFill>
                <a:srgbClr val="FFFF00"/>
              </a:solidFill>
              <a:latin typeface="KaiTi" pitchFamily="49" charset="-122"/>
              <a:ea typeface="KaiTi" pitchFamily="49" charset="-122"/>
            </a:endParaRPr>
          </a:p>
        </p:txBody>
      </p:sp>
      <p:sp>
        <p:nvSpPr>
          <p:cNvPr id="89093"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FFFF00"/>
                </a:solidFill>
                <a:latin typeface="KaiTi" pitchFamily="49" charset="-122"/>
                <a:ea typeface="KaiTi" pitchFamily="49" charset="-122"/>
              </a:rPr>
              <a:t>大</a:t>
            </a:r>
            <a:r>
              <a:rPr lang="zh-TW" altLang="en-US" b="1">
                <a:solidFill>
                  <a:srgbClr val="FFFF00"/>
                </a:solidFill>
                <a:latin typeface="KaiTi" pitchFamily="49" charset="-122"/>
                <a:ea typeface="KaiTi" pitchFamily="49" charset="-122"/>
              </a:rPr>
              <a:t>卫</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拔示巴</a:t>
            </a:r>
          </a:p>
        </p:txBody>
      </p:sp>
      <p:sp>
        <p:nvSpPr>
          <p:cNvPr id="89094"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095" name="Rectangle 7"/>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SimSun" charset="0"/>
              <a:cs typeface="SimSun" charset="0"/>
            </a:endParaRPr>
          </a:p>
          <a:p>
            <a:pPr algn="ctr">
              <a:lnSpc>
                <a:spcPct val="70000"/>
              </a:lnSpc>
              <a:spcBef>
                <a:spcPct val="50000"/>
              </a:spcBef>
              <a:defRPr/>
            </a:pPr>
            <a:endParaRPr lang="zh-CN" altLang="en-US" b="1" dirty="0">
              <a:solidFill>
                <a:srgbClr val="FFFF00"/>
              </a:solidFill>
              <a:latin typeface="Arial" charset="0"/>
              <a:ea typeface="ＭＳ Ｐゴシック" charset="-128"/>
              <a:cs typeface="ＭＳ Ｐゴシック" charset="-128"/>
            </a:endParaRPr>
          </a:p>
        </p:txBody>
      </p:sp>
      <p:sp>
        <p:nvSpPr>
          <p:cNvPr id="89096"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09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098"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099"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00"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0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02" name="Text Box 14"/>
          <p:cNvSpPr txBox="1">
            <a:spLocks noChangeArrowheads="1"/>
          </p:cNvSpPr>
          <p:nvPr/>
        </p:nvSpPr>
        <p:spPr bwMode="auto">
          <a:xfrm>
            <a:off x="50800" y="2895600"/>
            <a:ext cx="27416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CN" altLang="en-US" sz="1800">
                <a:solidFill>
                  <a:srgbClr val="FFFF00"/>
                </a:solidFill>
                <a:latin typeface="Engravers MT" charset="0"/>
                <a:ea typeface="SimSun" charset="0"/>
                <a:cs typeface="SimSun" charset="0"/>
              </a:rPr>
              <a:t>*</a:t>
            </a:r>
            <a:r>
              <a:rPr lang="zh-TW" altLang="en-US" sz="1800">
                <a:solidFill>
                  <a:srgbClr val="FFFF00"/>
                </a:solidFill>
                <a:latin typeface="KaiTi" pitchFamily="49" charset="-122"/>
                <a:ea typeface="KaiTi" pitchFamily="49" charset="-122"/>
                <a:cs typeface="SimSun" charset="0"/>
              </a:rPr>
              <a:t>非常编辑</a:t>
            </a:r>
            <a:endParaRPr lang="en-US" altLang="zh-CN" dirty="0">
              <a:solidFill>
                <a:srgbClr val="FFFF00"/>
              </a:solidFill>
              <a:latin typeface="KaiTi" pitchFamily="49" charset="-122"/>
              <a:ea typeface="KaiTi" pitchFamily="49" charset="-122"/>
              <a:cs typeface="华文细黑" charset="0"/>
            </a:endParaRPr>
          </a:p>
        </p:txBody>
      </p:sp>
      <p:sp>
        <p:nvSpPr>
          <p:cNvPr id="89103" name="Text Box 15"/>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FFFF00"/>
                </a:solidFill>
                <a:latin typeface="Times" charset="0"/>
                <a:ea typeface="SimSun" charset="0"/>
                <a:cs typeface="SimSun" charset="0"/>
              </a:rPr>
              <a:t>     </a:t>
            </a:r>
            <a:r>
              <a:rPr lang="zh-CN" altLang="en-US" b="1">
                <a:solidFill>
                  <a:srgbClr val="FFFF00"/>
                </a:solidFill>
                <a:latin typeface="Times" charset="0"/>
                <a:ea typeface="SimSun" charset="0"/>
                <a:cs typeface="SimSun" charset="0"/>
              </a:rPr>
              <a:t> </a:t>
            </a:r>
            <a:r>
              <a:rPr lang="en-US" altLang="zh-CN" b="1">
                <a:solidFill>
                  <a:srgbClr val="FFFF00"/>
                </a:solidFill>
                <a:latin typeface="KaiTi" pitchFamily="49" charset="-122"/>
                <a:ea typeface="KaiTi" pitchFamily="49" charset="-122"/>
              </a:rPr>
              <a:t>拿</a:t>
            </a:r>
            <a:r>
              <a:rPr lang="zh-TW" altLang="en-US" b="1">
                <a:solidFill>
                  <a:srgbClr val="FFFF00"/>
                </a:solidFill>
                <a:latin typeface="KaiTi" pitchFamily="49" charset="-122"/>
                <a:ea typeface="KaiTi" pitchFamily="49" charset="-122"/>
              </a:rPr>
              <a:t>单</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所</a:t>
            </a:r>
            <a:r>
              <a:rPr lang="zh-TW" altLang="en-US" b="1">
                <a:solidFill>
                  <a:srgbClr val="FFFF00"/>
                </a:solidFill>
                <a:latin typeface="KaiTi" pitchFamily="49" charset="-122"/>
                <a:ea typeface="KaiTi" pitchFamily="49" charset="-122"/>
              </a:rPr>
              <a:t>罗门</a:t>
            </a:r>
            <a:endParaRPr lang="en-US" altLang="zh-CN" b="1" dirty="0">
              <a:solidFill>
                <a:srgbClr val="FFFF00"/>
              </a:solidFill>
              <a:latin typeface="KaiTi" pitchFamily="49" charset="-122"/>
              <a:ea typeface="KaiTi" pitchFamily="49" charset="-122"/>
            </a:endParaRPr>
          </a:p>
        </p:txBody>
      </p:sp>
      <p:sp>
        <p:nvSpPr>
          <p:cNvPr id="89104" name="Line 16"/>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05" name="Text Box 17"/>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rPr>
              <a:t>马</a:t>
            </a:r>
            <a:r>
              <a:rPr lang="zh-CN" altLang="en-US" b="1">
                <a:solidFill>
                  <a:srgbClr val="FFFF00"/>
                </a:solidFill>
                <a:latin typeface="KaiTi" pitchFamily="49" charset="-122"/>
                <a:ea typeface="KaiTi" pitchFamily="49" charset="-122"/>
              </a:rPr>
              <a:t>利</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cs typeface="SimSun" charset="0"/>
              </a:rPr>
              <a:t> </a:t>
            </a:r>
            <a:r>
              <a:rPr lang="zh-TW" altLang="en-US" b="1">
                <a:solidFill>
                  <a:srgbClr val="FFFF00"/>
                </a:solidFill>
                <a:latin typeface="KaiTi" pitchFamily="49" charset="-122"/>
                <a:ea typeface="KaiTi" pitchFamily="49" charset="-122"/>
                <a:cs typeface="SimSun" charset="0"/>
              </a:rPr>
              <a:t>约</a:t>
            </a:r>
            <a:r>
              <a:rPr lang="zh-CN" altLang="en-US" b="1">
                <a:solidFill>
                  <a:srgbClr val="FFFF00"/>
                </a:solidFill>
                <a:latin typeface="KaiTi" pitchFamily="49" charset="-122"/>
                <a:ea typeface="KaiTi" pitchFamily="49" charset="-122"/>
              </a:rPr>
              <a:t>瑟</a:t>
            </a:r>
            <a:endParaRPr lang="zh-CN" altLang="en-US" b="1" dirty="0">
              <a:solidFill>
                <a:srgbClr val="FFFF00"/>
              </a:solidFill>
              <a:latin typeface="KaiTi" pitchFamily="49" charset="-122"/>
              <a:ea typeface="KaiTi" pitchFamily="49" charset="-122"/>
              <a:cs typeface="SimSun" charset="0"/>
            </a:endParaRPr>
          </a:p>
        </p:txBody>
      </p:sp>
      <p:sp>
        <p:nvSpPr>
          <p:cNvPr id="89106" name="Line 18"/>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07" name="Line 1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08" name="Line 2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09" name="Line 2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10" name="Line 2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11" name="Line 2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191511" name="AutoShape 2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solidFill>
                <a:srgbClr val="FFFFFF"/>
              </a:solidFill>
              <a:latin typeface="Arial" charset="0"/>
              <a:ea typeface="ＭＳ Ｐゴシック" charset="0"/>
            </a:endParaRPr>
          </a:p>
        </p:txBody>
      </p:sp>
      <p:sp>
        <p:nvSpPr>
          <p:cNvPr id="191512" name="AutoShape 2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p:spPr>
        <p:txBody>
          <a:bodyPr wrap="none" anchor="ctr"/>
          <a:lstStyle/>
          <a:p>
            <a:endParaRPr lang="en-US">
              <a:solidFill>
                <a:srgbClr val="FFFFFF"/>
              </a:solidFill>
              <a:latin typeface="Arial" charset="0"/>
              <a:ea typeface="ＭＳ Ｐゴシック" charset="0"/>
            </a:endParaRPr>
          </a:p>
        </p:txBody>
      </p:sp>
      <p:grpSp>
        <p:nvGrpSpPr>
          <p:cNvPr id="2" name="Group 26"/>
          <p:cNvGrpSpPr>
            <a:grpSpLocks/>
          </p:cNvGrpSpPr>
          <p:nvPr/>
        </p:nvGrpSpPr>
        <p:grpSpPr bwMode="auto">
          <a:xfrm>
            <a:off x="3898900" y="5840413"/>
            <a:ext cx="3429000" cy="854075"/>
            <a:chOff x="2456" y="3679"/>
            <a:chExt cx="2160" cy="538"/>
          </a:xfrm>
        </p:grpSpPr>
        <p:sp>
          <p:nvSpPr>
            <p:cNvPr id="89115" name="Line 27"/>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16" name="Text Box 28"/>
            <p:cNvSpPr txBox="1">
              <a:spLocks noChangeArrowheads="1"/>
            </p:cNvSpPr>
            <p:nvPr/>
          </p:nvSpPr>
          <p:spPr bwMode="auto">
            <a:xfrm>
              <a:off x="2456" y="3929"/>
              <a:ext cx="216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solidFill>
                    <a:srgbClr val="FFFFFF"/>
                  </a:solidFill>
                </a:rPr>
                <a:t>        </a:t>
              </a:r>
              <a:r>
                <a:rPr lang="en-US" altLang="zh-CN" b="1" dirty="0">
                  <a:solidFill>
                    <a:srgbClr val="FFFFFF"/>
                  </a:solidFill>
                  <a:latin typeface="KaiTi" pitchFamily="49" charset="-122"/>
                  <a:ea typeface="KaiTi" pitchFamily="49" charset="-122"/>
                </a:rPr>
                <a:t>耶</a:t>
              </a:r>
              <a:r>
                <a:rPr lang="zh-CN" altLang="en-US" b="1" dirty="0">
                  <a:solidFill>
                    <a:srgbClr val="FFFFFF"/>
                  </a:solidFill>
                  <a:latin typeface="KaiTi" pitchFamily="49" charset="-122"/>
                  <a:ea typeface="KaiTi" pitchFamily="49" charset="-122"/>
                  <a:cs typeface="华文细黑" charset="0"/>
                </a:rPr>
                <a:t>稣</a:t>
              </a:r>
              <a:r>
                <a:rPr lang="zh-CN" altLang="en-US" b="1" dirty="0">
                  <a:solidFill>
                    <a:srgbClr val="FFFFFF"/>
                  </a:solidFill>
                  <a:latin typeface="KaiTi" pitchFamily="49" charset="-122"/>
                  <a:ea typeface="KaiTi" pitchFamily="49" charset="-122"/>
                </a:rPr>
                <a:t>基督</a:t>
              </a:r>
            </a:p>
          </p:txBody>
        </p:sp>
      </p:grpSp>
      <p:sp>
        <p:nvSpPr>
          <p:cNvPr id="89117" name="Line 29"/>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18" name="Text Box 30"/>
          <p:cNvSpPr txBox="1">
            <a:spLocks noChangeArrowheads="1"/>
          </p:cNvSpPr>
          <p:nvPr/>
        </p:nvSpPr>
        <p:spPr bwMode="auto">
          <a:xfrm>
            <a:off x="339725" y="2030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zh-CN" altLang="en-US" sz="1600" b="1">
              <a:solidFill>
                <a:srgbClr val="FFFF00"/>
              </a:solidFill>
              <a:latin typeface="Comic Sans MS" charset="0"/>
              <a:ea typeface="SimSun" pitchFamily="2" charset="-122"/>
              <a:cs typeface="SimSun" pitchFamily="2" charset="-122"/>
            </a:endParaRPr>
          </a:p>
        </p:txBody>
      </p:sp>
      <p:sp>
        <p:nvSpPr>
          <p:cNvPr id="191516" name="Text Box 3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1517" name="Text Box 33"/>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cs typeface="SimSun" charset="0"/>
            </a:endParaRPr>
          </a:p>
        </p:txBody>
      </p:sp>
      <p:sp>
        <p:nvSpPr>
          <p:cNvPr id="191518" name="Text Box 3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89123" name="Rectangle 3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89126" name="Rectangle 3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27"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34</a:t>
            </a:r>
          </a:p>
        </p:txBody>
      </p:sp>
      <p:sp>
        <p:nvSpPr>
          <p:cNvPr id="191522" name="Text Box 40"/>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1800" b="1">
              <a:solidFill>
                <a:srgbClr val="FFFFFF"/>
              </a:solidFill>
              <a:latin typeface="Comic Sans MS" charset="0"/>
              <a:cs typeface="SimSun" charset="0"/>
            </a:endParaRPr>
          </a:p>
        </p:txBody>
      </p:sp>
      <p:grpSp>
        <p:nvGrpSpPr>
          <p:cNvPr id="191523" name="Group 41"/>
          <p:cNvGrpSpPr>
            <a:grpSpLocks/>
          </p:cNvGrpSpPr>
          <p:nvPr/>
        </p:nvGrpSpPr>
        <p:grpSpPr bwMode="auto">
          <a:xfrm>
            <a:off x="4438650" y="3343275"/>
            <a:ext cx="1684338" cy="182563"/>
            <a:chOff x="2796" y="2106"/>
            <a:chExt cx="1061" cy="115"/>
          </a:xfrm>
        </p:grpSpPr>
        <p:sp>
          <p:nvSpPr>
            <p:cNvPr id="89130" name="Line 42"/>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31" name="Line 43"/>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32" name="Line 44"/>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89133" name="AutoShape 45"/>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34" name="Line 4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35" name="Line 4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89138" name="Text Box 50"/>
          <p:cNvSpPr txBox="1">
            <a:spLocks noChangeArrowheads="1"/>
          </p:cNvSpPr>
          <p:nvPr/>
        </p:nvSpPr>
        <p:spPr bwMode="auto">
          <a:xfrm>
            <a:off x="5004048" y="764704"/>
            <a:ext cx="3349625" cy="46166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zh-TW" altLang="en-US">
                <a:solidFill>
                  <a:srgbClr val="FFFFFF"/>
                </a:solidFill>
                <a:latin typeface="KaiTi" pitchFamily="49" charset="-122"/>
                <a:ea typeface="KaiTi" pitchFamily="49" charset="-122"/>
                <a:cs typeface="ＭＳ Ｐゴシック" charset="-128"/>
              </a:rPr>
              <a:t>经</a:t>
            </a:r>
            <a:r>
              <a:rPr lang="ja-JP" altLang="en-US">
                <a:solidFill>
                  <a:srgbClr val="FFFFFF"/>
                </a:solidFill>
                <a:latin typeface="KaiTi" pitchFamily="49" charset="-122"/>
                <a:ea typeface="KaiTi" pitchFamily="49" charset="-122"/>
                <a:cs typeface="ＭＳ Ｐゴシック" charset="-128"/>
              </a:rPr>
              <a:t>文</a:t>
            </a:r>
            <a:endParaRPr lang="en-US" altLang="zh-CN" b="1" dirty="0">
              <a:solidFill>
                <a:srgbClr val="FFFFFF"/>
              </a:solidFill>
              <a:latin typeface="KaiTi" pitchFamily="49" charset="-122"/>
              <a:ea typeface="KaiTi" pitchFamily="49" charset="-122"/>
              <a:cs typeface="SimSun" pitchFamily="2" charset="-122"/>
            </a:endParaRPr>
          </a:p>
        </p:txBody>
      </p:sp>
      <p:sp>
        <p:nvSpPr>
          <p:cNvPr id="89139" name="Text Box 51"/>
          <p:cNvSpPr txBox="1">
            <a:spLocks noChangeArrowheads="1"/>
          </p:cNvSpPr>
          <p:nvPr/>
        </p:nvSpPr>
        <p:spPr bwMode="auto">
          <a:xfrm>
            <a:off x="5051425" y="1124743"/>
            <a:ext cx="3287713"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zh-TW" altLang="en-US">
                <a:solidFill>
                  <a:srgbClr val="FFFF00"/>
                </a:solidFill>
                <a:latin typeface="KaiTi" pitchFamily="49" charset="-122"/>
                <a:ea typeface="KaiTi" pitchFamily="49" charset="-122"/>
                <a:cs typeface="ＭＳ Ｐゴシック" charset="-128"/>
              </a:rPr>
              <a:t>马</a:t>
            </a:r>
            <a:r>
              <a:rPr lang="ja-JP" altLang="en-US">
                <a:solidFill>
                  <a:srgbClr val="FFFF00"/>
                </a:solidFill>
                <a:latin typeface="KaiTi" pitchFamily="49" charset="-122"/>
                <a:ea typeface="KaiTi" pitchFamily="49" charset="-122"/>
                <a:cs typeface="ＭＳ Ｐゴシック" charset="-128"/>
              </a:rPr>
              <a:t>太</a:t>
            </a:r>
            <a:r>
              <a:rPr lang="ja-JP" altLang="en-US" dirty="0">
                <a:solidFill>
                  <a:srgbClr val="FFFF00"/>
                </a:solidFill>
                <a:latin typeface="KaiTi" pitchFamily="49" charset="-122"/>
                <a:ea typeface="KaiTi" pitchFamily="49" charset="-122"/>
                <a:cs typeface="ＭＳ Ｐゴシック" charset="-128"/>
              </a:rPr>
              <a:t>福音</a:t>
            </a:r>
            <a:r>
              <a:rPr lang="en-US" altLang="ja-JP" dirty="0">
                <a:solidFill>
                  <a:srgbClr val="FFFFFF"/>
                </a:solidFill>
                <a:latin typeface="KaiTi" pitchFamily="49" charset="-122"/>
                <a:ea typeface="KaiTi" pitchFamily="49" charset="-122"/>
                <a:cs typeface="ＭＳ Ｐゴシック" charset="-128"/>
              </a:rPr>
              <a:t> </a:t>
            </a:r>
            <a:r>
              <a:rPr lang="en-US" altLang="zh-CN" b="1" dirty="0">
                <a:solidFill>
                  <a:srgbClr val="FFFF00"/>
                </a:solidFill>
                <a:latin typeface="KaiTi" pitchFamily="49" charset="-122"/>
                <a:ea typeface="KaiTi" pitchFamily="49" charset="-122"/>
                <a:cs typeface="SimSun" pitchFamily="2" charset="-122"/>
              </a:rPr>
              <a:t>1:16</a:t>
            </a:r>
          </a:p>
        </p:txBody>
      </p:sp>
      <p:sp>
        <p:nvSpPr>
          <p:cNvPr id="48" name="Text Box 32"/>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latin typeface="KaiTi" pitchFamily="49" charset="-122"/>
                <a:ea typeface="KaiTi" pitchFamily="49" charset="-122"/>
              </a:rPr>
              <a:t>  亚</a:t>
            </a:r>
            <a:r>
              <a:rPr lang="zh-CN" altLang="en-US" b="1">
                <a:solidFill>
                  <a:srgbClr val="FF1321"/>
                </a:solidFill>
                <a:latin typeface="KaiTi" pitchFamily="49" charset="-122"/>
                <a:ea typeface="KaiTi" pitchFamily="49" charset="-122"/>
              </a:rPr>
              <a:t>伯</a:t>
            </a:r>
            <a:r>
              <a:rPr lang="zh-CN" altLang="en-US" b="1" dirty="0">
                <a:solidFill>
                  <a:srgbClr val="FF1321"/>
                </a:solidFill>
                <a:latin typeface="KaiTi" pitchFamily="49" charset="-122"/>
                <a:ea typeface="KaiTi" pitchFamily="49" charset="-122"/>
              </a:rPr>
              <a:t>拉罕</a:t>
            </a:r>
          </a:p>
        </p:txBody>
      </p:sp>
    </p:spTree>
    <p:extLst>
      <p:ext uri="{BB962C8B-B14F-4D97-AF65-F5344CB8AC3E}">
        <p14:creationId xmlns:p14="http://schemas.microsoft.com/office/powerpoint/2010/main" val="109150677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159000" y="714375"/>
            <a:ext cx="289560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cs typeface="SimSun" charset="0"/>
              </a:rPr>
              <a:t>亚</a:t>
            </a:r>
            <a:r>
              <a:rPr lang="zh-CN" altLang="en-US" b="1">
                <a:solidFill>
                  <a:srgbClr val="FFFF00"/>
                </a:solidFill>
                <a:latin typeface="KaiTi" pitchFamily="49" charset="-122"/>
                <a:ea typeface="KaiTi" pitchFamily="49" charset="-122"/>
                <a:cs typeface="SimSun" charset="0"/>
              </a:rPr>
              <a:t>当</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p:txBody>
      </p:sp>
      <p:sp>
        <p:nvSpPr>
          <p:cNvPr id="91139" name="Text Box 3"/>
          <p:cNvSpPr txBox="1">
            <a:spLocks noChangeArrowheads="1"/>
          </p:cNvSpPr>
          <p:nvPr/>
        </p:nvSpPr>
        <p:spPr bwMode="auto">
          <a:xfrm>
            <a:off x="1955800" y="1336675"/>
            <a:ext cx="4089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a:p>
            <a:pPr>
              <a:spcBef>
                <a:spcPct val="50000"/>
              </a:spcBef>
            </a:pPr>
            <a:endParaRPr lang="zh-CN" altLang="en-US" b="1" dirty="0">
              <a:solidFill>
                <a:srgbClr val="FFFF00"/>
              </a:solidFill>
              <a:latin typeface="Times" charset="0"/>
              <a:cs typeface="SimSun" charset="0"/>
            </a:endParaRPr>
          </a:p>
        </p:txBody>
      </p:sp>
      <p:sp>
        <p:nvSpPr>
          <p:cNvPr id="9114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挪</a:t>
            </a:r>
            <a:r>
              <a:rPr lang="zh-TW" altLang="en-US" b="1">
                <a:solidFill>
                  <a:srgbClr val="FFFF00"/>
                </a:solidFill>
                <a:latin typeface="KaiTi" pitchFamily="49" charset="-122"/>
                <a:ea typeface="KaiTi" pitchFamily="49" charset="-122"/>
              </a:rPr>
              <a:t>亚</a:t>
            </a:r>
            <a:endParaRPr lang="zh-CN" altLang="en-US" b="1" dirty="0">
              <a:solidFill>
                <a:srgbClr val="FFFF00"/>
              </a:solidFill>
              <a:latin typeface="KaiTi" pitchFamily="49" charset="-122"/>
              <a:ea typeface="KaiTi" pitchFamily="49" charset="-122"/>
            </a:endParaRPr>
          </a:p>
        </p:txBody>
      </p:sp>
      <p:sp>
        <p:nvSpPr>
          <p:cNvPr id="91141"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b="1">
                <a:solidFill>
                  <a:srgbClr val="FFFFFF"/>
                </a:solidFill>
                <a:latin typeface="KaiTi" pitchFamily="49" charset="-122"/>
                <a:ea typeface="KaiTi" pitchFamily="49" charset="-122"/>
              </a:rPr>
              <a:t>大</a:t>
            </a:r>
            <a:r>
              <a:rPr lang="zh-TW" altLang="en-US" b="1">
                <a:solidFill>
                  <a:srgbClr val="FFFFFF"/>
                </a:solidFill>
                <a:latin typeface="KaiTi" pitchFamily="49" charset="-122"/>
                <a:ea typeface="KaiTi" pitchFamily="49" charset="-122"/>
              </a:rPr>
              <a:t>卫</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拔示巴</a:t>
            </a:r>
            <a:endParaRPr lang="zh-CN" altLang="en-US" b="1" dirty="0">
              <a:solidFill>
                <a:srgbClr val="FFFF00"/>
              </a:solidFill>
              <a:latin typeface="KaiTi" pitchFamily="49" charset="-122"/>
              <a:ea typeface="KaiTi" pitchFamily="49" charset="-122"/>
              <a:cs typeface="SimSun" charset="0"/>
            </a:endParaRPr>
          </a:p>
        </p:txBody>
      </p:sp>
      <p:sp>
        <p:nvSpPr>
          <p:cNvPr id="91142"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43" name="Rectangle 7"/>
          <p:cNvSpPr>
            <a:spLocks noChangeArrowheads="1"/>
          </p:cNvSpPr>
          <p:nvPr/>
        </p:nvSpPr>
        <p:spPr bwMode="auto">
          <a:xfrm>
            <a:off x="0" y="18864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SimSun" charset="0"/>
              <a:cs typeface="SimSun" charset="0"/>
            </a:endParaRPr>
          </a:p>
          <a:p>
            <a:pPr algn="ctr">
              <a:lnSpc>
                <a:spcPct val="70000"/>
              </a:lnSpc>
              <a:spcBef>
                <a:spcPct val="50000"/>
              </a:spcBef>
              <a:defRPr/>
            </a:pPr>
            <a:endParaRPr lang="zh-CN" altLang="en-US" b="1" dirty="0">
              <a:solidFill>
                <a:srgbClr val="FFFF00"/>
              </a:solidFill>
              <a:latin typeface="Times New Roman" charset="0"/>
              <a:ea typeface="SimSun" pitchFamily="2" charset="-122"/>
              <a:cs typeface="SimSun" pitchFamily="2" charset="-122"/>
            </a:endParaRPr>
          </a:p>
        </p:txBody>
      </p:sp>
      <p:sp>
        <p:nvSpPr>
          <p:cNvPr id="91144"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4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46"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47"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48"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4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50" name="Text Box 14"/>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a:solidFill>
                  <a:srgbClr val="FFFF00"/>
                </a:solidFill>
                <a:latin typeface="Times" charset="0"/>
                <a:cs typeface="SimSun" charset="0"/>
              </a:rPr>
              <a:t> </a:t>
            </a:r>
            <a:r>
              <a:rPr lang="zh-TW" altLang="en-US" b="1">
                <a:solidFill>
                  <a:srgbClr val="FFFF00"/>
                </a:solidFill>
                <a:latin typeface="Times" charset="0"/>
                <a:cs typeface="SimSun" charset="0"/>
              </a:rPr>
              <a:t>    </a:t>
            </a:r>
            <a:r>
              <a:rPr lang="en-US" altLang="zh-CN" b="1">
                <a:solidFill>
                  <a:srgbClr val="FFFF00"/>
                </a:solidFill>
                <a:latin typeface="KaiTi" pitchFamily="49" charset="-122"/>
                <a:ea typeface="KaiTi" pitchFamily="49" charset="-122"/>
              </a:rPr>
              <a:t>拿</a:t>
            </a:r>
            <a:r>
              <a:rPr lang="zh-TW" altLang="en-US" b="1">
                <a:solidFill>
                  <a:srgbClr val="FFFF00"/>
                </a:solidFill>
                <a:latin typeface="KaiTi" pitchFamily="49" charset="-122"/>
                <a:ea typeface="KaiTi" pitchFamily="49" charset="-122"/>
              </a:rPr>
              <a:t>单</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所</a:t>
            </a:r>
            <a:r>
              <a:rPr lang="zh-TW" altLang="en-US" b="1">
                <a:solidFill>
                  <a:srgbClr val="FFFF00"/>
                </a:solidFill>
                <a:latin typeface="KaiTi" pitchFamily="49" charset="-122"/>
                <a:ea typeface="KaiTi" pitchFamily="49" charset="-122"/>
              </a:rPr>
              <a:t>罗门</a:t>
            </a:r>
            <a:endParaRPr lang="zh-CN" altLang="en-US" b="1" dirty="0">
              <a:solidFill>
                <a:srgbClr val="FFFF00"/>
              </a:solidFill>
              <a:latin typeface="KaiTi" pitchFamily="49" charset="-122"/>
              <a:ea typeface="KaiTi" pitchFamily="49" charset="-122"/>
              <a:cs typeface="SimSun" charset="0"/>
            </a:endParaRPr>
          </a:p>
        </p:txBody>
      </p:sp>
      <p:sp>
        <p:nvSpPr>
          <p:cNvPr id="91151" name="Line 15"/>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52" name="Text Box 1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马</a:t>
            </a:r>
            <a:r>
              <a:rPr lang="zh-CN" altLang="en-US" b="1">
                <a:solidFill>
                  <a:srgbClr val="FFFF00"/>
                </a:solidFill>
                <a:latin typeface="KaiTi" pitchFamily="49" charset="-122"/>
                <a:ea typeface="KaiTi" pitchFamily="49" charset="-122"/>
              </a:rPr>
              <a:t>利</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 约</a:t>
            </a:r>
            <a:r>
              <a:rPr lang="zh-CN" altLang="en-US" b="1">
                <a:solidFill>
                  <a:srgbClr val="FFFF00"/>
                </a:solidFill>
                <a:latin typeface="KaiTi" pitchFamily="49" charset="-122"/>
                <a:ea typeface="KaiTi" pitchFamily="49" charset="-122"/>
              </a:rPr>
              <a:t>瑟</a:t>
            </a:r>
            <a:endParaRPr lang="zh-CN" altLang="en-US" b="1" dirty="0">
              <a:solidFill>
                <a:srgbClr val="FFFF00"/>
              </a:solidFill>
              <a:latin typeface="KaiTi" pitchFamily="49" charset="-122"/>
              <a:ea typeface="KaiTi" pitchFamily="49" charset="-122"/>
            </a:endParaRPr>
          </a:p>
        </p:txBody>
      </p:sp>
      <p:grpSp>
        <p:nvGrpSpPr>
          <p:cNvPr id="2" name="Group 17"/>
          <p:cNvGrpSpPr>
            <a:grpSpLocks/>
          </p:cNvGrpSpPr>
          <p:nvPr/>
        </p:nvGrpSpPr>
        <p:grpSpPr bwMode="auto">
          <a:xfrm>
            <a:off x="2043113" y="4287838"/>
            <a:ext cx="3138487" cy="862012"/>
            <a:chOff x="1287" y="2701"/>
            <a:chExt cx="1977" cy="543"/>
          </a:xfrm>
        </p:grpSpPr>
        <p:sp>
          <p:nvSpPr>
            <p:cNvPr id="91154" name="Text Box 18"/>
            <p:cNvSpPr txBox="1">
              <a:spLocks noChangeArrowheads="1"/>
            </p:cNvSpPr>
            <p:nvPr/>
          </p:nvSpPr>
          <p:spPr bwMode="auto">
            <a:xfrm>
              <a:off x="1287" y="2837"/>
              <a:ext cx="197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altLang="zh-CN" b="1">
                  <a:solidFill>
                    <a:srgbClr val="FF1321"/>
                  </a:solidFill>
                  <a:latin typeface="KaiTi" pitchFamily="49" charset="-122"/>
                  <a:ea typeface="KaiTi" pitchFamily="49" charset="-122"/>
                </a:rPr>
                <a:t>家</a:t>
              </a:r>
              <a:r>
                <a:rPr lang="zh-TW" altLang="en-US" b="1">
                  <a:solidFill>
                    <a:srgbClr val="FF1321"/>
                  </a:solidFill>
                  <a:latin typeface="KaiTi" pitchFamily="49" charset="-122"/>
                  <a:ea typeface="KaiTi" pitchFamily="49" charset="-122"/>
                </a:rPr>
                <a:t>谱</a:t>
              </a:r>
              <a:r>
                <a:rPr lang="zh-CN" altLang="en-US" b="1">
                  <a:solidFill>
                    <a:srgbClr val="FF1321"/>
                  </a:solidFill>
                  <a:latin typeface="KaiTi" pitchFamily="49" charset="-122"/>
                  <a:ea typeface="KaiTi" pitchFamily="49" charset="-122"/>
                </a:rPr>
                <a:t>的</a:t>
              </a:r>
              <a:r>
                <a:rPr lang="zh-TW" altLang="en-US" b="1">
                  <a:solidFill>
                    <a:srgbClr val="FF1321"/>
                  </a:solidFill>
                  <a:latin typeface="KaiTi" pitchFamily="49" charset="-122"/>
                  <a:ea typeface="KaiTi" pitchFamily="49" charset="-122"/>
                </a:rPr>
                <a:t>权</a:t>
              </a:r>
              <a:r>
                <a:rPr lang="zh-CN" altLang="en-US" b="1">
                  <a:solidFill>
                    <a:srgbClr val="FF1321"/>
                  </a:solidFill>
                  <a:latin typeface="KaiTi" pitchFamily="49" charset="-122"/>
                  <a:ea typeface="KaiTi" pitchFamily="49" charset="-122"/>
                </a:rPr>
                <a:t>利</a:t>
              </a:r>
              <a:endParaRPr lang="zh-CN" altLang="en-US" b="1" dirty="0">
                <a:solidFill>
                  <a:srgbClr val="FF1321"/>
                </a:solidFill>
                <a:latin typeface="KaiTi" pitchFamily="49" charset="-122"/>
                <a:ea typeface="KaiTi" pitchFamily="49" charset="-122"/>
                <a:cs typeface="SimSun" charset="0"/>
              </a:endParaRPr>
            </a:p>
            <a:p>
              <a:pPr algn="ctr">
                <a:lnSpc>
                  <a:spcPct val="50000"/>
                </a:lnSpc>
                <a:spcBef>
                  <a:spcPct val="50000"/>
                </a:spcBef>
              </a:pPr>
              <a:r>
                <a:rPr lang="en-US" altLang="zh-CN" b="1" dirty="0">
                  <a:solidFill>
                    <a:srgbClr val="FF1321"/>
                  </a:solidFill>
                  <a:latin typeface="KaiTi" pitchFamily="49" charset="-122"/>
                  <a:ea typeface="KaiTi" pitchFamily="49" charset="-122"/>
                </a:rPr>
                <a:t>路</a:t>
              </a:r>
              <a:r>
                <a:rPr lang="zh-CN" altLang="en-US" b="1" dirty="0">
                  <a:solidFill>
                    <a:srgbClr val="FF1321"/>
                  </a:solidFill>
                  <a:latin typeface="KaiTi" pitchFamily="49" charset="-122"/>
                  <a:ea typeface="KaiTi" pitchFamily="49" charset="-122"/>
                </a:rPr>
                <a:t>加</a:t>
              </a:r>
              <a:r>
                <a:rPr lang="zh-CN" altLang="en-US" b="1" dirty="0">
                  <a:solidFill>
                    <a:srgbClr val="FF1321"/>
                  </a:solidFill>
                  <a:latin typeface="KaiTi" pitchFamily="49" charset="-122"/>
                  <a:ea typeface="KaiTi" pitchFamily="49" charset="-122"/>
                  <a:cs typeface="SimSun" charset="0"/>
                </a:rPr>
                <a:t> </a:t>
              </a:r>
              <a:r>
                <a:rPr lang="en-US" altLang="zh-CN" b="1" dirty="0">
                  <a:solidFill>
                    <a:srgbClr val="FF1321"/>
                  </a:solidFill>
                  <a:latin typeface="KaiTi" pitchFamily="49" charset="-122"/>
                  <a:ea typeface="KaiTi" pitchFamily="49" charset="-122"/>
                  <a:cs typeface="SimSun" charset="0"/>
                </a:rPr>
                <a:t>3: 23-38</a:t>
              </a:r>
            </a:p>
          </p:txBody>
        </p:sp>
        <p:sp>
          <p:nvSpPr>
            <p:cNvPr id="91155" name="Rectangle 1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zh-CN" altLang="en-US" sz="1600">
                <a:solidFill>
                  <a:srgbClr val="FFFFFF"/>
                </a:solidFill>
                <a:latin typeface="Times New Roman" charset="0"/>
                <a:ea typeface="SimSun" pitchFamily="2" charset="-122"/>
                <a:cs typeface="SimSun" pitchFamily="2" charset="-122"/>
              </a:endParaRPr>
            </a:p>
          </p:txBody>
        </p:sp>
      </p:grpSp>
      <p:sp>
        <p:nvSpPr>
          <p:cNvPr id="91156" name="Line 2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nvGrpSpPr>
          <p:cNvPr id="3" name="Group 21"/>
          <p:cNvGrpSpPr>
            <a:grpSpLocks/>
          </p:cNvGrpSpPr>
          <p:nvPr/>
        </p:nvGrpSpPr>
        <p:grpSpPr bwMode="auto">
          <a:xfrm>
            <a:off x="5219700" y="4292600"/>
            <a:ext cx="2925763" cy="847725"/>
            <a:chOff x="3285" y="2701"/>
            <a:chExt cx="1843" cy="534"/>
          </a:xfrm>
        </p:grpSpPr>
        <p:sp>
          <p:nvSpPr>
            <p:cNvPr id="91158" name="Text Box 22"/>
            <p:cNvSpPr txBox="1">
              <a:spLocks noChangeArrowheads="1"/>
            </p:cNvSpPr>
            <p:nvPr/>
          </p:nvSpPr>
          <p:spPr bwMode="auto">
            <a:xfrm>
              <a:off x="3318" y="2792"/>
              <a:ext cx="1729"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altLang="zh-CN" b="1">
                  <a:solidFill>
                    <a:srgbClr val="00FF00"/>
                  </a:solidFill>
                  <a:latin typeface="KaiTi" pitchFamily="49" charset="-122"/>
                  <a:ea typeface="KaiTi" pitchFamily="49" charset="-122"/>
                </a:rPr>
                <a:t>法</a:t>
              </a:r>
              <a:r>
                <a:rPr lang="zh-CN" altLang="en-US" b="1">
                  <a:solidFill>
                    <a:srgbClr val="00FF00"/>
                  </a:solidFill>
                  <a:latin typeface="KaiTi" pitchFamily="49" charset="-122"/>
                  <a:ea typeface="KaiTi" pitchFamily="49" charset="-122"/>
                </a:rPr>
                <a:t>律的</a:t>
              </a:r>
              <a:r>
                <a:rPr lang="zh-TW" altLang="en-US" b="1">
                  <a:solidFill>
                    <a:srgbClr val="00FF00"/>
                  </a:solidFill>
                  <a:latin typeface="KaiTi" pitchFamily="49" charset="-122"/>
                  <a:ea typeface="KaiTi" pitchFamily="49" charset="-122"/>
                </a:rPr>
                <a:t>权</a:t>
              </a:r>
              <a:r>
                <a:rPr lang="zh-CN" altLang="en-US" b="1">
                  <a:solidFill>
                    <a:srgbClr val="00FF00"/>
                  </a:solidFill>
                  <a:latin typeface="KaiTi" pitchFamily="49" charset="-122"/>
                  <a:ea typeface="KaiTi" pitchFamily="49" charset="-122"/>
                </a:rPr>
                <a:t>利</a:t>
              </a:r>
              <a:endParaRPr lang="zh-CN" altLang="en-US" b="1" dirty="0">
                <a:solidFill>
                  <a:srgbClr val="00FF00"/>
                </a:solidFill>
                <a:latin typeface="KaiTi" pitchFamily="49" charset="-122"/>
                <a:ea typeface="KaiTi" pitchFamily="49" charset="-122"/>
                <a:cs typeface="SimSun" charset="0"/>
              </a:endParaRPr>
            </a:p>
            <a:p>
              <a:pPr algn="ctr">
                <a:lnSpc>
                  <a:spcPct val="50000"/>
                </a:lnSpc>
                <a:spcBef>
                  <a:spcPct val="50000"/>
                </a:spcBef>
              </a:pPr>
              <a:r>
                <a:rPr lang="zh-TW" altLang="en-US" b="1">
                  <a:solidFill>
                    <a:srgbClr val="00FF00"/>
                  </a:solidFill>
                  <a:latin typeface="KaiTi" pitchFamily="49" charset="-122"/>
                  <a:ea typeface="KaiTi" pitchFamily="49" charset="-122"/>
                  <a:cs typeface="SimSun" charset="0"/>
                </a:rPr>
                <a:t>马</a:t>
              </a:r>
              <a:r>
                <a:rPr lang="zh-CN" altLang="en-US" b="1">
                  <a:solidFill>
                    <a:srgbClr val="00FF00"/>
                  </a:solidFill>
                  <a:latin typeface="KaiTi" pitchFamily="49" charset="-122"/>
                  <a:ea typeface="KaiTi" pitchFamily="49" charset="-122"/>
                  <a:cs typeface="SimSun" charset="0"/>
                </a:rPr>
                <a:t>太</a:t>
              </a:r>
              <a:r>
                <a:rPr lang="en-US" altLang="zh-CN" b="1">
                  <a:solidFill>
                    <a:srgbClr val="00FF00"/>
                  </a:solidFill>
                  <a:latin typeface="KaiTi" pitchFamily="49" charset="-122"/>
                  <a:ea typeface="KaiTi" pitchFamily="49" charset="-122"/>
                  <a:cs typeface="SimSun" charset="0"/>
                </a:rPr>
                <a:t>1</a:t>
              </a:r>
              <a:r>
                <a:rPr lang="en-US" altLang="zh-CN" b="1" dirty="0">
                  <a:solidFill>
                    <a:srgbClr val="00FF00"/>
                  </a:solidFill>
                  <a:latin typeface="KaiTi" pitchFamily="49" charset="-122"/>
                  <a:ea typeface="KaiTi" pitchFamily="49" charset="-122"/>
                  <a:cs typeface="SimSun" charset="0"/>
                </a:rPr>
                <a:t>: 1-17</a:t>
              </a:r>
            </a:p>
          </p:txBody>
        </p:sp>
        <p:sp>
          <p:nvSpPr>
            <p:cNvPr id="91159" name="Rectangle 23"/>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91160" name="Line 24"/>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61" name="Line 25"/>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62" name="Line 26"/>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63" name="Line 27"/>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64" name="Line 28"/>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65" name="Line 29"/>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66" name="Text Box 30"/>
          <p:cNvSpPr txBox="1">
            <a:spLocks noChangeArrowheads="1"/>
          </p:cNvSpPr>
          <p:nvPr/>
        </p:nvSpPr>
        <p:spPr bwMode="auto">
          <a:xfrm>
            <a:off x="3898900" y="6237288"/>
            <a:ext cx="3429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zh-CN" b="1">
                <a:solidFill>
                  <a:srgbClr val="FFFFFF"/>
                </a:solidFill>
                <a:latin typeface="Arial" charset="0"/>
                <a:ea typeface="ＭＳ Ｐゴシック" charset="-128"/>
                <a:cs typeface="ＭＳ Ｐゴシック" charset="-128"/>
              </a:rPr>
              <a:t>         </a:t>
            </a:r>
            <a:r>
              <a:rPr lang="en-US" altLang="zh-CN" b="1">
                <a:solidFill>
                  <a:srgbClr val="FFFFFF"/>
                </a:solidFill>
                <a:latin typeface="KaiTi" pitchFamily="49" charset="-122"/>
                <a:ea typeface="KaiTi" pitchFamily="49" charset="-122"/>
                <a:cs typeface="ＭＳ Ｐゴシック" charset="-128"/>
              </a:rPr>
              <a:t>耶</a:t>
            </a:r>
            <a:r>
              <a:rPr lang="zh-TW" altLang="en-US" b="1">
                <a:solidFill>
                  <a:srgbClr val="FFFFFF"/>
                </a:solidFill>
                <a:latin typeface="KaiTi" pitchFamily="49" charset="-122"/>
                <a:ea typeface="KaiTi" pitchFamily="49" charset="-122"/>
                <a:cs typeface="ＭＳ Ｐゴシック" charset="-128"/>
              </a:rPr>
              <a:t>稣</a:t>
            </a:r>
            <a:r>
              <a:rPr lang="zh-CN" altLang="en-US" b="1">
                <a:solidFill>
                  <a:srgbClr val="FFFFFF"/>
                </a:solidFill>
                <a:latin typeface="KaiTi" pitchFamily="49" charset="-122"/>
                <a:ea typeface="KaiTi" pitchFamily="49" charset="-122"/>
                <a:cs typeface="ＭＳ Ｐゴシック" charset="-128"/>
              </a:rPr>
              <a:t>基督</a:t>
            </a:r>
            <a:endParaRPr lang="zh-CN" altLang="en-US" b="1" dirty="0">
              <a:solidFill>
                <a:srgbClr val="FFFFFF"/>
              </a:solidFill>
              <a:latin typeface="KaiTi" pitchFamily="49" charset="-122"/>
              <a:ea typeface="KaiTi" pitchFamily="49" charset="-122"/>
              <a:cs typeface="ＭＳ Ｐゴシック" charset="-128"/>
            </a:endParaRPr>
          </a:p>
        </p:txBody>
      </p:sp>
      <p:sp>
        <p:nvSpPr>
          <p:cNvPr id="91167" name="Line 31"/>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68" name="Text Box 32"/>
          <p:cNvSpPr txBox="1">
            <a:spLocks noChangeArrowheads="1"/>
          </p:cNvSpPr>
          <p:nvPr/>
        </p:nvSpPr>
        <p:spPr bwMode="auto">
          <a:xfrm>
            <a:off x="2362200" y="3840163"/>
            <a:ext cx="17272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altLang="zh-CN" b="1">
                <a:solidFill>
                  <a:srgbClr val="99CCFF"/>
                </a:solidFill>
                <a:latin typeface="KaiTi" pitchFamily="49" charset="-122"/>
                <a:ea typeface="KaiTi" pitchFamily="49" charset="-122"/>
                <a:cs typeface="SimSun" charset="0"/>
              </a:rPr>
              <a:t>血</a:t>
            </a:r>
            <a:r>
              <a:rPr lang="zh-CN" altLang="en-US" b="1">
                <a:solidFill>
                  <a:srgbClr val="99CCFF"/>
                </a:solidFill>
                <a:latin typeface="KaiTi" pitchFamily="49" charset="-122"/>
                <a:ea typeface="KaiTi" pitchFamily="49" charset="-122"/>
                <a:cs typeface="SimSun" charset="0"/>
              </a:rPr>
              <a:t>缘</a:t>
            </a:r>
            <a:r>
              <a:rPr lang="zh-TW" altLang="en-US" b="1">
                <a:solidFill>
                  <a:srgbClr val="99CCFF"/>
                </a:solidFill>
                <a:latin typeface="KaiTi" pitchFamily="49" charset="-122"/>
                <a:ea typeface="KaiTi" pitchFamily="49" charset="-122"/>
                <a:cs typeface="SimSun" charset="0"/>
              </a:rPr>
              <a:t>继</a:t>
            </a:r>
            <a:r>
              <a:rPr lang="zh-CN" altLang="en-US" b="1">
                <a:solidFill>
                  <a:srgbClr val="99CCFF"/>
                </a:solidFill>
                <a:latin typeface="KaiTi" pitchFamily="49" charset="-122"/>
                <a:ea typeface="KaiTi" pitchFamily="49" charset="-122"/>
                <a:cs typeface="SimSun" charset="0"/>
              </a:rPr>
              <a:t>承</a:t>
            </a:r>
            <a:endParaRPr lang="zh-CN" altLang="en-US" b="1" dirty="0">
              <a:solidFill>
                <a:srgbClr val="99CCFF"/>
              </a:solidFill>
              <a:latin typeface="KaiTi" pitchFamily="49" charset="-122"/>
              <a:ea typeface="KaiTi" pitchFamily="49" charset="-122"/>
              <a:cs typeface="SimSun" charset="0"/>
            </a:endParaRPr>
          </a:p>
        </p:txBody>
      </p:sp>
      <p:sp>
        <p:nvSpPr>
          <p:cNvPr id="91169" name="Text Box 33"/>
          <p:cNvSpPr txBox="1">
            <a:spLocks noChangeArrowheads="1"/>
          </p:cNvSpPr>
          <p:nvPr/>
        </p:nvSpPr>
        <p:spPr bwMode="auto">
          <a:xfrm>
            <a:off x="6386513" y="3833813"/>
            <a:ext cx="23129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b="1">
                <a:solidFill>
                  <a:srgbClr val="ADADFF"/>
                </a:solidFill>
                <a:latin typeface="KaiTi" pitchFamily="49" charset="-122"/>
                <a:ea typeface="KaiTi" pitchFamily="49" charset="-122"/>
              </a:rPr>
              <a:t>法</a:t>
            </a:r>
            <a:r>
              <a:rPr lang="zh-CN" altLang="en-US" b="1">
                <a:solidFill>
                  <a:srgbClr val="ADADFF"/>
                </a:solidFill>
                <a:latin typeface="KaiTi" pitchFamily="49" charset="-122"/>
                <a:ea typeface="KaiTi" pitchFamily="49" charset="-122"/>
              </a:rPr>
              <a:t>律</a:t>
            </a:r>
            <a:r>
              <a:rPr lang="zh-TW" altLang="en-US" b="1">
                <a:solidFill>
                  <a:srgbClr val="ADADFF"/>
                </a:solidFill>
                <a:latin typeface="KaiTi" pitchFamily="49" charset="-122"/>
                <a:ea typeface="KaiTi" pitchFamily="49" charset="-122"/>
              </a:rPr>
              <a:t>继</a:t>
            </a:r>
            <a:r>
              <a:rPr lang="zh-CN" altLang="en-US" b="1">
                <a:solidFill>
                  <a:srgbClr val="ADADFF"/>
                </a:solidFill>
                <a:latin typeface="KaiTi" pitchFamily="49" charset="-122"/>
                <a:ea typeface="KaiTi" pitchFamily="49" charset="-122"/>
                <a:cs typeface="SimSun" charset="0"/>
              </a:rPr>
              <a:t>承</a:t>
            </a:r>
            <a:endParaRPr lang="zh-CN" altLang="en-US" b="1" dirty="0">
              <a:solidFill>
                <a:srgbClr val="ADADFF"/>
              </a:solidFill>
              <a:latin typeface="KaiTi" pitchFamily="49" charset="-122"/>
              <a:ea typeface="KaiTi" pitchFamily="49" charset="-122"/>
              <a:cs typeface="SimSun" charset="0"/>
            </a:endParaRPr>
          </a:p>
        </p:txBody>
      </p:sp>
      <p:sp>
        <p:nvSpPr>
          <p:cNvPr id="91170" name="Text Box 34"/>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latin typeface="KaiTi" pitchFamily="49" charset="-122"/>
                <a:ea typeface="KaiTi" pitchFamily="49" charset="-122"/>
              </a:rPr>
              <a:t>  亚</a:t>
            </a:r>
            <a:r>
              <a:rPr lang="zh-CN" altLang="en-US" b="1">
                <a:solidFill>
                  <a:srgbClr val="FF1321"/>
                </a:solidFill>
                <a:latin typeface="KaiTi" pitchFamily="49" charset="-122"/>
                <a:ea typeface="KaiTi" pitchFamily="49" charset="-122"/>
              </a:rPr>
              <a:t>伯</a:t>
            </a:r>
            <a:r>
              <a:rPr lang="zh-CN" altLang="en-US" b="1" dirty="0">
                <a:solidFill>
                  <a:srgbClr val="FF1321"/>
                </a:solidFill>
                <a:latin typeface="KaiTi" pitchFamily="49" charset="-122"/>
                <a:ea typeface="KaiTi" pitchFamily="49" charset="-122"/>
              </a:rPr>
              <a:t>拉罕</a:t>
            </a:r>
          </a:p>
        </p:txBody>
      </p:sp>
      <p:sp>
        <p:nvSpPr>
          <p:cNvPr id="193566"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3567" name="Text Box 36"/>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cs typeface="SimSun" charset="0"/>
            </a:endParaRPr>
          </a:p>
        </p:txBody>
      </p:sp>
      <p:sp>
        <p:nvSpPr>
          <p:cNvPr id="193568"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91174"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91175"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35</a:t>
            </a:r>
          </a:p>
        </p:txBody>
      </p:sp>
      <p:sp>
        <p:nvSpPr>
          <p:cNvPr id="193571" name="Text Box 40"/>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a:solidFill>
                  <a:srgbClr val="FFFFFF"/>
                </a:solidFill>
                <a:latin typeface="Comic Sans MS" charset="0"/>
                <a:cs typeface="SimSun" charset="0"/>
              </a:rPr>
              <a:t>3</a:t>
            </a:r>
          </a:p>
        </p:txBody>
      </p:sp>
      <p:grpSp>
        <p:nvGrpSpPr>
          <p:cNvPr id="193572" name="Group 41"/>
          <p:cNvGrpSpPr>
            <a:grpSpLocks/>
          </p:cNvGrpSpPr>
          <p:nvPr/>
        </p:nvGrpSpPr>
        <p:grpSpPr bwMode="auto">
          <a:xfrm>
            <a:off x="4438650" y="3343275"/>
            <a:ext cx="1684338" cy="182563"/>
            <a:chOff x="2796" y="2106"/>
            <a:chExt cx="1061" cy="115"/>
          </a:xfrm>
        </p:grpSpPr>
        <p:sp>
          <p:nvSpPr>
            <p:cNvPr id="91178" name="Line 42"/>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79" name="Line 43"/>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80" name="Line 44"/>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91181" name="AutoShape 45"/>
          <p:cNvSpPr>
            <a:spLocks/>
          </p:cNvSpPr>
          <p:nvPr/>
        </p:nvSpPr>
        <p:spPr bwMode="auto">
          <a:xfrm rot="162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82" name="Line 46"/>
          <p:cNvSpPr>
            <a:spLocks noChangeShapeType="1"/>
          </p:cNvSpPr>
          <p:nvPr/>
        </p:nvSpPr>
        <p:spPr bwMode="auto">
          <a:xfrm flipH="1">
            <a:off x="3131840" y="1268760"/>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1183" name="Line 4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18216096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1168"/>
                                        </p:tgtEl>
                                        <p:attrNameLst>
                                          <p:attrName>style.visibility</p:attrName>
                                        </p:attrNameLst>
                                      </p:cBhvr>
                                      <p:to>
                                        <p:strVal val="visible"/>
                                      </p:to>
                                    </p:set>
                                    <p:anim calcmode="lin" valueType="num">
                                      <p:cBhvr additive="base">
                                        <p:cTn id="7" dur="500" fill="hold"/>
                                        <p:tgtEl>
                                          <p:spTgt spid="91168"/>
                                        </p:tgtEl>
                                        <p:attrNameLst>
                                          <p:attrName>ppt_x</p:attrName>
                                        </p:attrNameLst>
                                      </p:cBhvr>
                                      <p:tavLst>
                                        <p:tav tm="0">
                                          <p:val>
                                            <p:strVal val="0-#ppt_w/2"/>
                                          </p:val>
                                        </p:tav>
                                        <p:tav tm="100000">
                                          <p:val>
                                            <p:strVal val="#ppt_x"/>
                                          </p:val>
                                        </p:tav>
                                      </p:tavLst>
                                    </p:anim>
                                    <p:anim calcmode="lin" valueType="num">
                                      <p:cBhvr additive="base">
                                        <p:cTn id="8" dur="500" fill="hold"/>
                                        <p:tgtEl>
                                          <p:spTgt spid="911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1169"/>
                                        </p:tgtEl>
                                        <p:attrNameLst>
                                          <p:attrName>style.visibility</p:attrName>
                                        </p:attrNameLst>
                                      </p:cBhvr>
                                      <p:to>
                                        <p:strVal val="visible"/>
                                      </p:to>
                                    </p:set>
                                    <p:anim calcmode="lin" valueType="num">
                                      <p:cBhvr additive="base">
                                        <p:cTn id="13" dur="500" fill="hold"/>
                                        <p:tgtEl>
                                          <p:spTgt spid="91169"/>
                                        </p:tgtEl>
                                        <p:attrNameLst>
                                          <p:attrName>ppt_x</p:attrName>
                                        </p:attrNameLst>
                                      </p:cBhvr>
                                      <p:tavLst>
                                        <p:tav tm="0">
                                          <p:val>
                                            <p:strVal val="1+#ppt_w/2"/>
                                          </p:val>
                                        </p:tav>
                                        <p:tav tm="100000">
                                          <p:val>
                                            <p:strVal val="#ppt_x"/>
                                          </p:val>
                                        </p:tav>
                                      </p:tavLst>
                                    </p:anim>
                                    <p:anim calcmode="lin" valueType="num">
                                      <p:cBhvr additive="base">
                                        <p:cTn id="14" dur="500" fill="hold"/>
                                        <p:tgtEl>
                                          <p:spTgt spid="9116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68" grpId="0" autoUpdateAnimBg="0"/>
      <p:bldP spid="91169"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159000" y="714375"/>
            <a:ext cx="2895600" cy="4619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cs typeface="SimSun" charset="0"/>
              </a:rPr>
              <a:t>亚当</a:t>
            </a:r>
            <a:r>
              <a:rPr lang="zh-CN" altLang="en-US" b="1">
                <a:solidFill>
                  <a:srgbClr val="FFFF00"/>
                </a:solidFill>
                <a:latin typeface="KaiTi" pitchFamily="49" charset="-122"/>
                <a:ea typeface="KaiTi" pitchFamily="49" charset="-122"/>
                <a:cs typeface="SimSun" charset="0"/>
              </a:rPr>
              <a:t>     </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p:txBody>
      </p:sp>
      <p:sp>
        <p:nvSpPr>
          <p:cNvPr id="93187" name="Text Box 3"/>
          <p:cNvSpPr txBox="1">
            <a:spLocks noChangeArrowheads="1"/>
          </p:cNvSpPr>
          <p:nvPr/>
        </p:nvSpPr>
        <p:spPr bwMode="auto">
          <a:xfrm>
            <a:off x="1955800" y="1336675"/>
            <a:ext cx="4089400" cy="138499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a:p>
            <a:endParaRPr lang="zh-CN" altLang="en-US" b="1" dirty="0">
              <a:solidFill>
                <a:srgbClr val="FFFF00"/>
              </a:solidFill>
            </a:endParaRPr>
          </a:p>
          <a:p>
            <a:pPr>
              <a:spcBef>
                <a:spcPct val="50000"/>
              </a:spcBef>
            </a:pPr>
            <a:endParaRPr lang="zh-CN" altLang="en-US" b="1" dirty="0">
              <a:solidFill>
                <a:srgbClr val="FFFF00"/>
              </a:solidFill>
              <a:latin typeface="Times" charset="0"/>
              <a:cs typeface="SimSun" charset="0"/>
            </a:endParaRPr>
          </a:p>
        </p:txBody>
      </p:sp>
      <p:sp>
        <p:nvSpPr>
          <p:cNvPr id="93188" name="Text Box 4"/>
          <p:cNvSpPr txBox="1">
            <a:spLocks noChangeArrowheads="1"/>
          </p:cNvSpPr>
          <p:nvPr/>
        </p:nvSpPr>
        <p:spPr bwMode="auto">
          <a:xfrm>
            <a:off x="3763963" y="1819275"/>
            <a:ext cx="1601787"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挪</a:t>
            </a:r>
            <a:r>
              <a:rPr lang="zh-TW" altLang="en-US" b="1">
                <a:solidFill>
                  <a:srgbClr val="FFFF00"/>
                </a:solidFill>
                <a:latin typeface="KaiTi" pitchFamily="49" charset="-122"/>
                <a:ea typeface="KaiTi" pitchFamily="49" charset="-122"/>
              </a:rPr>
              <a:t>亚</a:t>
            </a:r>
            <a:endParaRPr lang="zh-CN" altLang="en-US" b="1" dirty="0">
              <a:solidFill>
                <a:srgbClr val="FFFF00"/>
              </a:solidFill>
              <a:latin typeface="KaiTi" pitchFamily="49" charset="-122"/>
              <a:ea typeface="KaiTi" pitchFamily="49" charset="-122"/>
            </a:endParaRPr>
          </a:p>
          <a:p>
            <a:pPr>
              <a:spcBef>
                <a:spcPct val="50000"/>
              </a:spcBef>
            </a:pPr>
            <a:endParaRPr lang="zh-CN" altLang="en-US" b="1" dirty="0">
              <a:solidFill>
                <a:srgbClr val="FFFF00"/>
              </a:solidFill>
              <a:latin typeface="KaiTi" pitchFamily="49" charset="-122"/>
              <a:ea typeface="KaiTi" pitchFamily="49" charset="-122"/>
              <a:cs typeface="SimSun" charset="0"/>
            </a:endParaRPr>
          </a:p>
        </p:txBody>
      </p:sp>
      <p:sp>
        <p:nvSpPr>
          <p:cNvPr id="93189"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a:solidFill>
                  <a:srgbClr val="FFFF00"/>
                </a:solidFill>
                <a:latin typeface="KaiTi" pitchFamily="49" charset="-122"/>
                <a:ea typeface="KaiTi" pitchFamily="49" charset="-122"/>
              </a:rPr>
              <a:t>大</a:t>
            </a:r>
            <a:r>
              <a:rPr lang="zh-TW" altLang="en-US" b="1">
                <a:solidFill>
                  <a:srgbClr val="FFFF00"/>
                </a:solidFill>
                <a:latin typeface="KaiTi" pitchFamily="49" charset="-122"/>
                <a:ea typeface="KaiTi" pitchFamily="49" charset="-122"/>
              </a:rPr>
              <a:t>卫</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拔示巴</a:t>
            </a:r>
          </a:p>
        </p:txBody>
      </p:sp>
      <p:sp>
        <p:nvSpPr>
          <p:cNvPr id="93190"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191" name="Rectangle 7"/>
          <p:cNvSpPr>
            <a:spLocks noChangeArrowheads="1"/>
          </p:cNvSpPr>
          <p:nvPr/>
        </p:nvSpPr>
        <p:spPr bwMode="auto">
          <a:xfrm>
            <a:off x="0" y="177800"/>
            <a:ext cx="9144000" cy="79149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SimSun" charset="0"/>
              <a:cs typeface="SimSun" charset="0"/>
            </a:endParaRPr>
          </a:p>
          <a:p>
            <a:pPr algn="ctr">
              <a:lnSpc>
                <a:spcPct val="70000"/>
              </a:lnSpc>
              <a:spcBef>
                <a:spcPct val="50000"/>
              </a:spcBef>
              <a:defRPr/>
            </a:pPr>
            <a:r>
              <a:rPr lang="zh-CN" altLang="en-US" dirty="0">
                <a:solidFill>
                  <a:srgbClr val="FFFFFF"/>
                </a:solidFill>
                <a:latin typeface="Arial" charset="0"/>
                <a:ea typeface="ＭＳ Ｐゴシック" charset="0"/>
              </a:rPr>
              <a:t> </a:t>
            </a:r>
            <a:endParaRPr lang="zh-CN" altLang="en-US" b="1" dirty="0">
              <a:solidFill>
                <a:srgbClr val="FFFF00"/>
              </a:solidFill>
              <a:latin typeface="Times New Roman" charset="0"/>
              <a:ea typeface="SimSun" charset="0"/>
              <a:cs typeface="SimSun" charset="0"/>
            </a:endParaRPr>
          </a:p>
        </p:txBody>
      </p:sp>
      <p:sp>
        <p:nvSpPr>
          <p:cNvPr id="93192"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193"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194"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195"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196"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197"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198" name="Text Box 14"/>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a:solidFill>
                  <a:srgbClr val="FFFF00"/>
                </a:solidFill>
                <a:latin typeface="Times" charset="0"/>
                <a:cs typeface="SimSun" charset="0"/>
              </a:rPr>
              <a:t> </a:t>
            </a:r>
            <a:r>
              <a:rPr lang="zh-TW" altLang="en-US" b="1">
                <a:solidFill>
                  <a:srgbClr val="FFFF00"/>
                </a:solidFill>
                <a:latin typeface="Times" charset="0"/>
                <a:cs typeface="SimSun" charset="0"/>
              </a:rPr>
              <a:t>    </a:t>
            </a:r>
            <a:r>
              <a:rPr lang="en-US" altLang="zh-CN" b="1">
                <a:solidFill>
                  <a:srgbClr val="FFFF00"/>
                </a:solidFill>
                <a:latin typeface="KaiTi" pitchFamily="49" charset="-122"/>
                <a:ea typeface="KaiTi" pitchFamily="49" charset="-122"/>
              </a:rPr>
              <a:t>拿</a:t>
            </a:r>
            <a:r>
              <a:rPr lang="zh-TW" altLang="en-US" b="1">
                <a:solidFill>
                  <a:srgbClr val="FFFF00"/>
                </a:solidFill>
                <a:latin typeface="KaiTi" pitchFamily="49" charset="-122"/>
                <a:ea typeface="KaiTi" pitchFamily="49" charset="-122"/>
              </a:rPr>
              <a:t>单</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所</a:t>
            </a:r>
            <a:r>
              <a:rPr lang="zh-TW" altLang="en-US" b="1">
                <a:solidFill>
                  <a:srgbClr val="FFFF00"/>
                </a:solidFill>
                <a:latin typeface="KaiTi" pitchFamily="49" charset="-122"/>
                <a:ea typeface="KaiTi" pitchFamily="49" charset="-122"/>
              </a:rPr>
              <a:t>罗门</a:t>
            </a:r>
            <a:endParaRPr lang="zh-CN" altLang="en-US" b="1" dirty="0">
              <a:solidFill>
                <a:srgbClr val="FFFF00"/>
              </a:solidFill>
              <a:latin typeface="KaiTi" pitchFamily="49" charset="-122"/>
              <a:ea typeface="KaiTi" pitchFamily="49" charset="-122"/>
              <a:cs typeface="SimSun" charset="0"/>
            </a:endParaRPr>
          </a:p>
        </p:txBody>
      </p:sp>
      <p:sp>
        <p:nvSpPr>
          <p:cNvPr id="93199" name="Line 15"/>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00" name="Text Box 1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马利亚</a:t>
            </a:r>
            <a:r>
              <a:rPr lang="zh-CN" altLang="en-US" b="1">
                <a:solidFill>
                  <a:srgbClr val="FFFF00"/>
                </a:solidFill>
              </a:rPr>
              <a:t>        </a:t>
            </a:r>
            <a:r>
              <a:rPr lang="en-US" altLang="zh-CN" b="1">
                <a:solidFill>
                  <a:srgbClr val="FFFF00"/>
                </a:solidFill>
              </a:rPr>
              <a:t>   </a:t>
            </a:r>
            <a:r>
              <a:rPr lang="zh-TW" altLang="en-US" b="1">
                <a:solidFill>
                  <a:srgbClr val="FFFF00"/>
                </a:solidFill>
                <a:latin typeface="KaiTi" pitchFamily="49" charset="-122"/>
                <a:ea typeface="KaiTi" pitchFamily="49" charset="-122"/>
              </a:rPr>
              <a:t>约</a:t>
            </a:r>
            <a:r>
              <a:rPr lang="zh-CN" altLang="en-US" b="1">
                <a:solidFill>
                  <a:srgbClr val="FFFF00"/>
                </a:solidFill>
                <a:latin typeface="KaiTi" pitchFamily="49" charset="-122"/>
                <a:ea typeface="KaiTi" pitchFamily="49" charset="-122"/>
              </a:rPr>
              <a:t>瑟</a:t>
            </a:r>
            <a:endParaRPr lang="zh-CN" altLang="en-US" b="1" dirty="0">
              <a:solidFill>
                <a:srgbClr val="FFFF00"/>
              </a:solidFill>
              <a:latin typeface="KaiTi" pitchFamily="49" charset="-122"/>
              <a:ea typeface="KaiTi" pitchFamily="49" charset="-122"/>
            </a:endParaRPr>
          </a:p>
        </p:txBody>
      </p:sp>
      <p:sp>
        <p:nvSpPr>
          <p:cNvPr id="93201" name="Text Box 17"/>
          <p:cNvSpPr txBox="1">
            <a:spLocks noChangeArrowheads="1"/>
          </p:cNvSpPr>
          <p:nvPr/>
        </p:nvSpPr>
        <p:spPr bwMode="auto">
          <a:xfrm>
            <a:off x="2195513" y="4437063"/>
            <a:ext cx="3138487" cy="65210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altLang="zh-CN" b="1">
                <a:solidFill>
                  <a:srgbClr val="FFFF00"/>
                </a:solidFill>
                <a:latin typeface="KaiTi" pitchFamily="49" charset="-122"/>
                <a:ea typeface="KaiTi" pitchFamily="49" charset="-122"/>
                <a:cs typeface="SimSun" charset="0"/>
              </a:rPr>
              <a:t>家</a:t>
            </a:r>
            <a:r>
              <a:rPr lang="zh-TW" altLang="en-US" b="1">
                <a:solidFill>
                  <a:srgbClr val="FFFF00"/>
                </a:solidFill>
                <a:latin typeface="KaiTi" pitchFamily="49" charset="-122"/>
                <a:ea typeface="KaiTi" pitchFamily="49" charset="-122"/>
                <a:cs typeface="SimSun" charset="0"/>
              </a:rPr>
              <a:t>谱</a:t>
            </a:r>
            <a:r>
              <a:rPr lang="zh-CN" altLang="en-US" b="1">
                <a:solidFill>
                  <a:srgbClr val="FFFF00"/>
                </a:solidFill>
                <a:latin typeface="KaiTi" pitchFamily="49" charset="-122"/>
                <a:ea typeface="KaiTi" pitchFamily="49" charset="-122"/>
                <a:cs typeface="SimSun" charset="0"/>
              </a:rPr>
              <a:t>的</a:t>
            </a:r>
            <a:r>
              <a:rPr lang="zh-TW" altLang="en-US" b="1">
                <a:solidFill>
                  <a:srgbClr val="FFFF00"/>
                </a:solidFill>
                <a:latin typeface="KaiTi" pitchFamily="49" charset="-122"/>
                <a:ea typeface="KaiTi" pitchFamily="49" charset="-122"/>
                <a:cs typeface="SimSun" charset="0"/>
              </a:rPr>
              <a:t>权</a:t>
            </a:r>
            <a:r>
              <a:rPr lang="zh-CN" altLang="en-US" b="1">
                <a:solidFill>
                  <a:srgbClr val="FFFF00"/>
                </a:solidFill>
                <a:latin typeface="KaiTi" pitchFamily="49" charset="-122"/>
                <a:ea typeface="KaiTi" pitchFamily="49" charset="-122"/>
                <a:cs typeface="SimSun" charset="0"/>
              </a:rPr>
              <a:t>利</a:t>
            </a:r>
            <a:endParaRPr lang="zh-CN" altLang="en-US" b="1" dirty="0">
              <a:solidFill>
                <a:srgbClr val="FFFF00"/>
              </a:solidFill>
              <a:latin typeface="KaiTi" pitchFamily="49" charset="-122"/>
              <a:ea typeface="KaiTi" pitchFamily="49" charset="-122"/>
              <a:cs typeface="SimSun" charset="0"/>
            </a:endParaRPr>
          </a:p>
          <a:p>
            <a:pPr algn="ctr">
              <a:lnSpc>
                <a:spcPct val="50000"/>
              </a:lnSpc>
              <a:spcBef>
                <a:spcPct val="50000"/>
              </a:spcBef>
            </a:pPr>
            <a:r>
              <a:rPr lang="en-US" altLang="zh-CN" b="1">
                <a:solidFill>
                  <a:srgbClr val="FFFF00"/>
                </a:solidFill>
                <a:latin typeface="KaiTi" pitchFamily="49" charset="-122"/>
                <a:ea typeface="KaiTi" pitchFamily="49" charset="-122"/>
                <a:cs typeface="SimSun" charset="0"/>
              </a:rPr>
              <a:t>路</a:t>
            </a:r>
            <a:r>
              <a:rPr lang="zh-CN" altLang="en-US" b="1">
                <a:solidFill>
                  <a:srgbClr val="FFFF00"/>
                </a:solidFill>
                <a:latin typeface="KaiTi" pitchFamily="49" charset="-122"/>
                <a:ea typeface="KaiTi" pitchFamily="49" charset="-122"/>
                <a:cs typeface="SimSun" charset="0"/>
              </a:rPr>
              <a:t>加</a:t>
            </a:r>
            <a:r>
              <a:rPr lang="en-US" altLang="zh-CN" b="1">
                <a:solidFill>
                  <a:srgbClr val="FFFF00"/>
                </a:solidFill>
                <a:latin typeface="KaiTi" pitchFamily="49" charset="-122"/>
                <a:ea typeface="KaiTi" pitchFamily="49" charset="-122"/>
                <a:cs typeface="SimSun" charset="0"/>
              </a:rPr>
              <a:t>3</a:t>
            </a:r>
            <a:r>
              <a:rPr lang="en-US" altLang="zh-CN" b="1" dirty="0">
                <a:solidFill>
                  <a:srgbClr val="FFFF00"/>
                </a:solidFill>
                <a:latin typeface="KaiTi" pitchFamily="49" charset="-122"/>
                <a:ea typeface="KaiTi" pitchFamily="49" charset="-122"/>
                <a:cs typeface="SimSun" charset="0"/>
              </a:rPr>
              <a:t>: 23-38</a:t>
            </a:r>
          </a:p>
        </p:txBody>
      </p:sp>
      <p:sp>
        <p:nvSpPr>
          <p:cNvPr id="93202" name="Text Box 18"/>
          <p:cNvSpPr txBox="1">
            <a:spLocks noChangeArrowheads="1"/>
          </p:cNvSpPr>
          <p:nvPr/>
        </p:nvSpPr>
        <p:spPr bwMode="auto">
          <a:xfrm>
            <a:off x="5267325" y="4432300"/>
            <a:ext cx="2744788" cy="65210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50000"/>
              </a:lnSpc>
              <a:spcBef>
                <a:spcPct val="50000"/>
              </a:spcBef>
            </a:pPr>
            <a:r>
              <a:rPr lang="en-US" altLang="zh-CN" b="1">
                <a:solidFill>
                  <a:srgbClr val="FFFF00"/>
                </a:solidFill>
                <a:latin typeface="KaiTi" pitchFamily="49" charset="-122"/>
                <a:ea typeface="KaiTi" pitchFamily="49" charset="-122"/>
                <a:cs typeface="SimSun" charset="0"/>
              </a:rPr>
              <a:t>法</a:t>
            </a:r>
            <a:r>
              <a:rPr lang="zh-CN" altLang="en-US" b="1">
                <a:solidFill>
                  <a:srgbClr val="FFFF00"/>
                </a:solidFill>
                <a:latin typeface="KaiTi" pitchFamily="49" charset="-122"/>
                <a:ea typeface="KaiTi" pitchFamily="49" charset="-122"/>
                <a:cs typeface="SimSun" charset="0"/>
              </a:rPr>
              <a:t>律的</a:t>
            </a:r>
            <a:r>
              <a:rPr lang="zh-TW" altLang="en-US" b="1">
                <a:solidFill>
                  <a:srgbClr val="FFFF00"/>
                </a:solidFill>
                <a:latin typeface="KaiTi" pitchFamily="49" charset="-122"/>
                <a:ea typeface="KaiTi" pitchFamily="49" charset="-122"/>
                <a:cs typeface="SimSun" charset="0"/>
              </a:rPr>
              <a:t>权</a:t>
            </a:r>
            <a:r>
              <a:rPr lang="zh-CN" altLang="en-US" b="1">
                <a:solidFill>
                  <a:srgbClr val="FFFF00"/>
                </a:solidFill>
                <a:latin typeface="KaiTi" pitchFamily="49" charset="-122"/>
                <a:ea typeface="KaiTi" pitchFamily="49" charset="-122"/>
                <a:cs typeface="SimSun" charset="0"/>
              </a:rPr>
              <a:t>利</a:t>
            </a:r>
            <a:endParaRPr lang="zh-CN" altLang="en-US" b="1" dirty="0">
              <a:solidFill>
                <a:srgbClr val="FFFF00"/>
              </a:solidFill>
              <a:latin typeface="KaiTi" pitchFamily="49" charset="-122"/>
              <a:ea typeface="KaiTi" pitchFamily="49" charset="-122"/>
              <a:cs typeface="SimSun" charset="0"/>
            </a:endParaRPr>
          </a:p>
          <a:p>
            <a:pPr algn="ctr">
              <a:lnSpc>
                <a:spcPct val="50000"/>
              </a:lnSpc>
              <a:spcBef>
                <a:spcPct val="50000"/>
              </a:spcBef>
            </a:pPr>
            <a:r>
              <a:rPr lang="zh-TW" altLang="en-US" b="1">
                <a:solidFill>
                  <a:srgbClr val="FFFF00"/>
                </a:solidFill>
                <a:latin typeface="KaiTi" pitchFamily="49" charset="-122"/>
                <a:ea typeface="KaiTi" pitchFamily="49" charset="-122"/>
                <a:cs typeface="SimSun" charset="0"/>
              </a:rPr>
              <a:t>马</a:t>
            </a:r>
            <a:r>
              <a:rPr lang="zh-CN" altLang="en-US" b="1">
                <a:solidFill>
                  <a:srgbClr val="FFFF00"/>
                </a:solidFill>
                <a:latin typeface="KaiTi" pitchFamily="49" charset="-122"/>
                <a:ea typeface="KaiTi" pitchFamily="49" charset="-122"/>
                <a:cs typeface="SimSun" charset="0"/>
              </a:rPr>
              <a:t>太</a:t>
            </a:r>
            <a:r>
              <a:rPr lang="en-US" altLang="zh-CN" b="1">
                <a:solidFill>
                  <a:srgbClr val="FFFF00"/>
                </a:solidFill>
                <a:latin typeface="KaiTi" pitchFamily="49" charset="-122"/>
                <a:ea typeface="KaiTi" pitchFamily="49" charset="-122"/>
                <a:cs typeface="SimSun" charset="0"/>
              </a:rPr>
              <a:t>1</a:t>
            </a:r>
            <a:r>
              <a:rPr lang="en-US" altLang="zh-CN" b="1" dirty="0">
                <a:solidFill>
                  <a:srgbClr val="FFFF00"/>
                </a:solidFill>
                <a:latin typeface="KaiTi" pitchFamily="49" charset="-122"/>
                <a:ea typeface="KaiTi" pitchFamily="49" charset="-122"/>
                <a:cs typeface="SimSun" charset="0"/>
              </a:rPr>
              <a:t>: 1-17</a:t>
            </a:r>
          </a:p>
        </p:txBody>
      </p:sp>
      <p:sp>
        <p:nvSpPr>
          <p:cNvPr id="93203" name="Rectangle 1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zh-CN" altLang="en-US" sz="1600">
              <a:solidFill>
                <a:srgbClr val="FFFFFF"/>
              </a:solidFill>
              <a:latin typeface="Times New Roman" charset="0"/>
              <a:ea typeface="SimSun" pitchFamily="2" charset="-122"/>
              <a:cs typeface="SimSun" pitchFamily="2" charset="-122"/>
            </a:endParaRPr>
          </a:p>
        </p:txBody>
      </p:sp>
      <p:sp>
        <p:nvSpPr>
          <p:cNvPr id="93204" name="Line 2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05" name="Line 2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06" name="Text Box 22"/>
          <p:cNvSpPr txBox="1">
            <a:spLocks noChangeArrowheads="1"/>
          </p:cNvSpPr>
          <p:nvPr/>
        </p:nvSpPr>
        <p:spPr bwMode="auto">
          <a:xfrm>
            <a:off x="1419225" y="5292725"/>
            <a:ext cx="1806575" cy="45720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zh-CN">
                <a:solidFill>
                  <a:srgbClr val="7ED87E"/>
                </a:solidFill>
              </a:rPr>
              <a:t>   </a:t>
            </a:r>
            <a:r>
              <a:rPr lang="en-US" altLang="zh-CN" b="1">
                <a:solidFill>
                  <a:srgbClr val="7ED87E"/>
                </a:solidFill>
                <a:latin typeface="KaiTi" pitchFamily="49" charset="-122"/>
                <a:ea typeface="KaiTi" pitchFamily="49" charset="-122"/>
              </a:rPr>
              <a:t>血</a:t>
            </a:r>
            <a:r>
              <a:rPr lang="zh-TW" altLang="en-US" b="1">
                <a:solidFill>
                  <a:srgbClr val="7ED87E"/>
                </a:solidFill>
                <a:latin typeface="KaiTi" pitchFamily="49" charset="-122"/>
                <a:ea typeface="KaiTi" pitchFamily="49" charset="-122"/>
              </a:rPr>
              <a:t>缘</a:t>
            </a:r>
            <a:endParaRPr lang="zh-CN" altLang="en-US" b="1" dirty="0">
              <a:solidFill>
                <a:srgbClr val="7ED87E"/>
              </a:solidFill>
              <a:latin typeface="KaiTi" pitchFamily="49" charset="-122"/>
              <a:ea typeface="KaiTi" pitchFamily="49" charset="-122"/>
            </a:endParaRPr>
          </a:p>
        </p:txBody>
      </p:sp>
      <p:sp>
        <p:nvSpPr>
          <p:cNvPr id="93207" name="Text Box 23"/>
          <p:cNvSpPr txBox="1">
            <a:spLocks noChangeArrowheads="1"/>
          </p:cNvSpPr>
          <p:nvPr/>
        </p:nvSpPr>
        <p:spPr bwMode="auto">
          <a:xfrm>
            <a:off x="3898900" y="6237288"/>
            <a:ext cx="3429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b="1" dirty="0">
                <a:solidFill>
                  <a:srgbClr val="FFFFFF"/>
                </a:solidFill>
              </a:rPr>
              <a:t>      </a:t>
            </a:r>
            <a:r>
              <a:rPr lang="en-US" altLang="zh-CN" b="1" dirty="0">
                <a:solidFill>
                  <a:srgbClr val="FFFFFF"/>
                </a:solidFill>
                <a:latin typeface="KaiTi" pitchFamily="49" charset="-122"/>
                <a:ea typeface="KaiTi" pitchFamily="49" charset="-122"/>
              </a:rPr>
              <a:t> 耶</a:t>
            </a:r>
            <a:r>
              <a:rPr lang="zh-CN" altLang="en-US" b="1" dirty="0">
                <a:solidFill>
                  <a:srgbClr val="FFFFFF"/>
                </a:solidFill>
                <a:latin typeface="KaiTi" pitchFamily="49" charset="-122"/>
                <a:ea typeface="KaiTi" pitchFamily="49" charset="-122"/>
                <a:cs typeface="华文细黑" charset="0"/>
              </a:rPr>
              <a:t>稣</a:t>
            </a:r>
            <a:r>
              <a:rPr lang="zh-CN" altLang="en-US" b="1" dirty="0">
                <a:solidFill>
                  <a:srgbClr val="FFFFFF"/>
                </a:solidFill>
                <a:latin typeface="KaiTi" pitchFamily="49" charset="-122"/>
                <a:ea typeface="KaiTi" pitchFamily="49" charset="-122"/>
              </a:rPr>
              <a:t>基督</a:t>
            </a:r>
          </a:p>
        </p:txBody>
      </p:sp>
      <p:sp>
        <p:nvSpPr>
          <p:cNvPr id="93208" name="Rectangle 24"/>
          <p:cNvSpPr>
            <a:spLocks noChangeArrowheads="1"/>
          </p:cNvSpPr>
          <p:nvPr/>
        </p:nvSpPr>
        <p:spPr bwMode="auto">
          <a:xfrm>
            <a:off x="5220072" y="4293096"/>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09" name="Line 25"/>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10" name="Line 26"/>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11" name="Line 27"/>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12" name="Line 28"/>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13" name="Line 29"/>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nvGrpSpPr>
          <p:cNvPr id="195613" name="Group 30"/>
          <p:cNvGrpSpPr>
            <a:grpSpLocks/>
          </p:cNvGrpSpPr>
          <p:nvPr/>
        </p:nvGrpSpPr>
        <p:grpSpPr bwMode="auto">
          <a:xfrm>
            <a:off x="1263650" y="4889500"/>
            <a:ext cx="3879850" cy="1295400"/>
            <a:chOff x="824" y="3152"/>
            <a:chExt cx="2416" cy="816"/>
          </a:xfrm>
        </p:grpSpPr>
        <p:sp>
          <p:nvSpPr>
            <p:cNvPr id="93215" name="Oval 31"/>
            <p:cNvSpPr>
              <a:spLocks noChangeArrowheads="1"/>
            </p:cNvSpPr>
            <p:nvPr/>
          </p:nvSpPr>
          <p:spPr bwMode="auto">
            <a:xfrm>
              <a:off x="824" y="3152"/>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16" name="Oval 32"/>
            <p:cNvSpPr>
              <a:spLocks noChangeArrowheads="1"/>
            </p:cNvSpPr>
            <p:nvPr/>
          </p:nvSpPr>
          <p:spPr bwMode="auto">
            <a:xfrm>
              <a:off x="2248" y="3480"/>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17" name="Line 33"/>
            <p:cNvSpPr>
              <a:spLocks noChangeShapeType="1"/>
            </p:cNvSpPr>
            <p:nvPr/>
          </p:nvSpPr>
          <p:spPr bwMode="auto">
            <a:xfrm>
              <a:off x="1733" y="3613"/>
              <a:ext cx="491" cy="79"/>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93218" name="Line 34"/>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19" name="Text Box 35"/>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latin typeface="KaiTi" pitchFamily="49" charset="-122"/>
                <a:ea typeface="KaiTi" pitchFamily="49" charset="-122"/>
              </a:rPr>
              <a:t>  亚</a:t>
            </a:r>
            <a:r>
              <a:rPr lang="zh-CN" altLang="en-US" b="1">
                <a:solidFill>
                  <a:srgbClr val="FF1321"/>
                </a:solidFill>
                <a:latin typeface="KaiTi" pitchFamily="49" charset="-122"/>
                <a:ea typeface="KaiTi" pitchFamily="49" charset="-122"/>
              </a:rPr>
              <a:t>伯</a:t>
            </a:r>
            <a:r>
              <a:rPr lang="zh-CN" altLang="en-US" b="1" dirty="0">
                <a:solidFill>
                  <a:srgbClr val="FF1321"/>
                </a:solidFill>
                <a:latin typeface="KaiTi" pitchFamily="49" charset="-122"/>
                <a:ea typeface="KaiTi" pitchFamily="49" charset="-122"/>
              </a:rPr>
              <a:t>拉罕</a:t>
            </a:r>
            <a:r>
              <a:rPr lang="zh-TW" altLang="en-US" b="1" dirty="0">
                <a:solidFill>
                  <a:srgbClr val="FF1321"/>
                </a:solidFill>
                <a:latin typeface="KaiTi" pitchFamily="49" charset="-122"/>
                <a:ea typeface="KaiTi" pitchFamily="49" charset="-122"/>
              </a:rPr>
              <a:t> </a:t>
            </a:r>
            <a:endParaRPr lang="zh-CN" altLang="en-US" b="1" dirty="0">
              <a:solidFill>
                <a:srgbClr val="FF1321"/>
              </a:solidFill>
              <a:latin typeface="KaiTi" pitchFamily="49" charset="-122"/>
              <a:ea typeface="KaiTi" pitchFamily="49" charset="-122"/>
            </a:endParaRPr>
          </a:p>
        </p:txBody>
      </p:sp>
      <p:sp>
        <p:nvSpPr>
          <p:cNvPr id="195616" name="Text Box 3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5617"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93222"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93223"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36</a:t>
            </a:r>
          </a:p>
        </p:txBody>
      </p:sp>
      <p:grpSp>
        <p:nvGrpSpPr>
          <p:cNvPr id="195620" name="Group 40"/>
          <p:cNvGrpSpPr>
            <a:grpSpLocks/>
          </p:cNvGrpSpPr>
          <p:nvPr/>
        </p:nvGrpSpPr>
        <p:grpSpPr bwMode="auto">
          <a:xfrm>
            <a:off x="4438650" y="3343275"/>
            <a:ext cx="1684338" cy="182563"/>
            <a:chOff x="2796" y="2106"/>
            <a:chExt cx="1061" cy="115"/>
          </a:xfrm>
        </p:grpSpPr>
        <p:sp>
          <p:nvSpPr>
            <p:cNvPr id="93225" name="Line 4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26" name="Line 4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27" name="Line 4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93228" name="AutoShape 44"/>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29" name="Line 4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3230" name="Line 4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96154409"/>
      </p:ext>
    </p:extLst>
  </p:cSld>
  <p:clrMapOvr>
    <a:masterClrMapping/>
  </p:clrMapOvr>
  <p:transition>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cs typeface="SimSun" charset="0"/>
              </a:rPr>
              <a:t>亚当</a:t>
            </a:r>
            <a:r>
              <a:rPr lang="zh-CN" altLang="en-US" b="1">
                <a:solidFill>
                  <a:srgbClr val="FFFF00"/>
                </a:solidFill>
                <a:latin typeface="KaiTi" pitchFamily="49" charset="-122"/>
                <a:ea typeface="KaiTi" pitchFamily="49" charset="-122"/>
                <a:cs typeface="SimSun" charset="0"/>
              </a:rPr>
              <a:t>     </a:t>
            </a:r>
            <a:r>
              <a:rPr lang="en-US" altLang="zh-CN" b="1">
                <a:solidFill>
                  <a:srgbClr val="FFFF00"/>
                </a:solidFill>
                <a:latin typeface="KaiTi" pitchFamily="49" charset="-122"/>
                <a:ea typeface="KaiTi" pitchFamily="49" charset="-122"/>
                <a:cs typeface="SimSun" charset="0"/>
              </a:rPr>
              <a:t>   </a:t>
            </a:r>
            <a:r>
              <a:rPr lang="zh-CN" altLang="en-US" b="1" dirty="0">
                <a:solidFill>
                  <a:srgbClr val="FFFF00"/>
                </a:solidFill>
                <a:latin typeface="KaiTi" pitchFamily="49" charset="-122"/>
                <a:ea typeface="KaiTi" pitchFamily="49" charset="-122"/>
                <a:cs typeface="SimSun" charset="0"/>
              </a:rPr>
              <a:t>夏娃</a:t>
            </a:r>
          </a:p>
        </p:txBody>
      </p:sp>
      <p:sp>
        <p:nvSpPr>
          <p:cNvPr id="95235" name="Text Box 3"/>
          <p:cNvSpPr txBox="1">
            <a:spLocks noChangeArrowheads="1"/>
          </p:cNvSpPr>
          <p:nvPr/>
        </p:nvSpPr>
        <p:spPr bwMode="auto">
          <a:xfrm>
            <a:off x="1955800" y="1336675"/>
            <a:ext cx="4089400" cy="10156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b="1">
                <a:solidFill>
                  <a:srgbClr val="FFFF00"/>
                </a:solidFill>
                <a:latin typeface="KaiTi" pitchFamily="49" charset="-122"/>
                <a:ea typeface="KaiTi" pitchFamily="49" charset="-122"/>
              </a:rPr>
              <a:t>该隐</a:t>
            </a:r>
            <a:r>
              <a:rPr lang="zh-CN" altLang="en-US"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伯  </a:t>
            </a:r>
            <a:r>
              <a:rPr lang="zh-CN" altLang="en-US" b="1" dirty="0">
                <a:solidFill>
                  <a:srgbClr val="FFFF00"/>
                </a:solidFill>
                <a:latin typeface="KaiTi" pitchFamily="49" charset="-122"/>
                <a:ea typeface="KaiTi" pitchFamily="49" charset="-122"/>
              </a:rPr>
              <a:t>塞特</a:t>
            </a:r>
          </a:p>
          <a:p>
            <a:pPr>
              <a:spcBef>
                <a:spcPct val="50000"/>
              </a:spcBef>
            </a:pPr>
            <a:endParaRPr lang="zh-CN" altLang="en-US" b="1" dirty="0">
              <a:solidFill>
                <a:srgbClr val="FFFF00"/>
              </a:solidFill>
              <a:latin typeface="Times" charset="0"/>
              <a:cs typeface="SimSun" charset="0"/>
            </a:endParaRPr>
          </a:p>
        </p:txBody>
      </p:sp>
      <p:sp>
        <p:nvSpPr>
          <p:cNvPr id="9523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挪</a:t>
            </a:r>
            <a:r>
              <a:rPr lang="zh-TW" altLang="en-US" b="1">
                <a:solidFill>
                  <a:srgbClr val="FFFF00"/>
                </a:solidFill>
                <a:latin typeface="KaiTi" pitchFamily="49" charset="-122"/>
                <a:ea typeface="KaiTi" pitchFamily="49" charset="-122"/>
              </a:rPr>
              <a:t>亚</a:t>
            </a:r>
            <a:endParaRPr lang="zh-CN" altLang="en-US" b="1" dirty="0">
              <a:solidFill>
                <a:srgbClr val="FFFF00"/>
              </a:solidFill>
              <a:latin typeface="KaiTi" pitchFamily="49" charset="-122"/>
              <a:ea typeface="KaiTi" pitchFamily="49" charset="-122"/>
            </a:endParaRPr>
          </a:p>
        </p:txBody>
      </p:sp>
      <p:sp>
        <p:nvSpPr>
          <p:cNvPr id="95237" name="Text Box 5"/>
          <p:cNvSpPr txBox="1">
            <a:spLocks noChangeArrowheads="1"/>
          </p:cNvSpPr>
          <p:nvPr/>
        </p:nvSpPr>
        <p:spPr bwMode="auto">
          <a:xfrm>
            <a:off x="3735388" y="2889250"/>
            <a:ext cx="383381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大</a:t>
            </a:r>
            <a:r>
              <a:rPr lang="zh-TW" altLang="en-US" b="1">
                <a:solidFill>
                  <a:srgbClr val="FFFF00"/>
                </a:solidFill>
                <a:latin typeface="KaiTi" pitchFamily="49" charset="-122"/>
                <a:ea typeface="KaiTi" pitchFamily="49" charset="-122"/>
              </a:rPr>
              <a:t>卫</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zh-CN" altLang="en-US" b="1" dirty="0">
                <a:solidFill>
                  <a:srgbClr val="FFFF00"/>
                </a:solidFill>
                <a:latin typeface="KaiTi" pitchFamily="49" charset="-122"/>
                <a:ea typeface="KaiTi" pitchFamily="49" charset="-122"/>
              </a:rPr>
              <a:t>拔示巴</a:t>
            </a:r>
          </a:p>
        </p:txBody>
      </p:sp>
      <p:sp>
        <p:nvSpPr>
          <p:cNvPr id="95238" name="Line 6"/>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39" name="Rectangle 7"/>
          <p:cNvSpPr>
            <a:spLocks noChangeArrowheads="1"/>
          </p:cNvSpPr>
          <p:nvPr/>
        </p:nvSpPr>
        <p:spPr bwMode="auto">
          <a:xfrm>
            <a:off x="0" y="177800"/>
            <a:ext cx="9144000" cy="79861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altLang="zh-CN" b="1">
                <a:solidFill>
                  <a:srgbClr val="FFFF00"/>
                </a:solidFill>
                <a:latin typeface="楷体" charset="0"/>
                <a:ea typeface="楷体" charset="0"/>
                <a:cs typeface="楷体" charset="0"/>
              </a:rPr>
              <a:t>大</a:t>
            </a:r>
            <a:r>
              <a:rPr lang="zh-TW" altLang="en-US" b="1">
                <a:solidFill>
                  <a:srgbClr val="FFFF00"/>
                </a:solidFill>
                <a:latin typeface="楷体" charset="0"/>
                <a:ea typeface="楷体" charset="0"/>
                <a:cs typeface="楷体" charset="0"/>
              </a:rPr>
              <a:t>卫家谱</a:t>
            </a:r>
            <a:r>
              <a:rPr lang="zh-CN" altLang="en-US" b="1">
                <a:solidFill>
                  <a:srgbClr val="FFFF00"/>
                </a:solidFill>
                <a:latin typeface="楷体" charset="0"/>
                <a:ea typeface="楷体" charset="0"/>
                <a:cs typeface="楷体" charset="0"/>
              </a:rPr>
              <a:t>系</a:t>
            </a:r>
            <a:r>
              <a:rPr lang="zh-CN" altLang="en-US" b="1" dirty="0">
                <a:solidFill>
                  <a:srgbClr val="FFFF00"/>
                </a:solidFill>
                <a:latin typeface="楷体" charset="0"/>
                <a:ea typeface="楷体" charset="0"/>
                <a:cs typeface="楷体" charset="0"/>
              </a:rPr>
              <a:t>表</a:t>
            </a:r>
            <a:r>
              <a:rPr lang="en-US" altLang="zh-CN" b="1">
                <a:solidFill>
                  <a:srgbClr val="FFFF00"/>
                </a:solidFill>
                <a:latin typeface="楷体" charset="0"/>
                <a:ea typeface="楷体" charset="0"/>
                <a:cs typeface="楷体" charset="0"/>
              </a:rPr>
              <a:t>:  耶</a:t>
            </a:r>
            <a:r>
              <a:rPr lang="zh-TW" altLang="en-US" b="1">
                <a:solidFill>
                  <a:srgbClr val="FFFF00"/>
                </a:solidFill>
                <a:latin typeface="楷体" charset="0"/>
                <a:ea typeface="楷体" charset="0"/>
                <a:cs typeface="楷体" charset="0"/>
              </a:rPr>
              <a:t>稣皇</a:t>
            </a:r>
            <a:r>
              <a:rPr lang="zh-CN" altLang="en-US" b="1">
                <a:solidFill>
                  <a:srgbClr val="FFFF00"/>
                </a:solidFill>
                <a:latin typeface="楷体" charset="0"/>
                <a:ea typeface="楷体" charset="0"/>
                <a:cs typeface="楷体" charset="0"/>
              </a:rPr>
              <a:t>室的族</a:t>
            </a:r>
            <a:r>
              <a:rPr lang="zh-TW" altLang="en-US" b="1">
                <a:solidFill>
                  <a:srgbClr val="FFFF00"/>
                </a:solidFill>
                <a:latin typeface="楷体" charset="0"/>
                <a:ea typeface="楷体" charset="0"/>
                <a:cs typeface="楷体" charset="0"/>
              </a:rPr>
              <a:t>谱</a:t>
            </a:r>
            <a:endParaRPr lang="zh-CN" altLang="en-US" b="1" dirty="0">
              <a:solidFill>
                <a:srgbClr val="FFFF00"/>
              </a:solidFill>
              <a:latin typeface="Arial" charset="0"/>
              <a:ea typeface="SimSun" charset="0"/>
              <a:cs typeface="SimSun" charset="0"/>
            </a:endParaRPr>
          </a:p>
          <a:p>
            <a:pPr algn="ctr">
              <a:lnSpc>
                <a:spcPct val="70000"/>
              </a:lnSpc>
              <a:spcBef>
                <a:spcPct val="50000"/>
              </a:spcBef>
              <a:defRPr/>
            </a:pPr>
            <a:r>
              <a:rPr lang="zh-CN" altLang="en-US" dirty="0">
                <a:solidFill>
                  <a:srgbClr val="FFFFFF"/>
                </a:solidFill>
                <a:latin typeface="Arial" charset="0"/>
                <a:ea typeface="ＭＳ Ｐゴシック" charset="0"/>
              </a:rPr>
              <a:t> </a:t>
            </a:r>
            <a:endParaRPr lang="zh-CN" altLang="en-US" b="1" dirty="0">
              <a:solidFill>
                <a:srgbClr val="FFFF00"/>
              </a:solidFill>
              <a:latin typeface="Times New Roman" charset="0"/>
              <a:ea typeface="SimSun" charset="0"/>
              <a:cs typeface="SimSun" charset="0"/>
            </a:endParaRPr>
          </a:p>
        </p:txBody>
      </p:sp>
      <p:sp>
        <p:nvSpPr>
          <p:cNvPr id="95240" name="Line 8"/>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3" name="Line 11"/>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4" name="Line 12"/>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6" name="Text Box 14"/>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b="1">
                <a:solidFill>
                  <a:srgbClr val="FFFF00"/>
                </a:solidFill>
                <a:latin typeface="Times" charset="0"/>
                <a:cs typeface="SimSun" charset="0"/>
              </a:rPr>
              <a:t> </a:t>
            </a:r>
            <a:r>
              <a:rPr lang="zh-TW" altLang="en-US" b="1">
                <a:solidFill>
                  <a:srgbClr val="FFFF00"/>
                </a:solidFill>
                <a:latin typeface="Times" charset="0"/>
                <a:cs typeface="SimSun" charset="0"/>
              </a:rPr>
              <a:t>    </a:t>
            </a:r>
            <a:r>
              <a:rPr lang="en-US" altLang="zh-CN" b="1">
                <a:solidFill>
                  <a:srgbClr val="FFFF00"/>
                </a:solidFill>
                <a:latin typeface="KaiTi" pitchFamily="49" charset="-122"/>
                <a:ea typeface="KaiTi" pitchFamily="49" charset="-122"/>
              </a:rPr>
              <a:t>拿</a:t>
            </a:r>
            <a:r>
              <a:rPr lang="zh-TW" altLang="en-US" b="1">
                <a:solidFill>
                  <a:srgbClr val="FFFF00"/>
                </a:solidFill>
                <a:latin typeface="KaiTi" pitchFamily="49" charset="-122"/>
                <a:ea typeface="KaiTi" pitchFamily="49" charset="-122"/>
              </a:rPr>
              <a:t>单</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所</a:t>
            </a:r>
            <a:r>
              <a:rPr lang="zh-TW" altLang="en-US" b="1">
                <a:solidFill>
                  <a:srgbClr val="FFFF00"/>
                </a:solidFill>
                <a:latin typeface="KaiTi" pitchFamily="49" charset="-122"/>
                <a:ea typeface="KaiTi" pitchFamily="49" charset="-122"/>
              </a:rPr>
              <a:t>罗门</a:t>
            </a:r>
            <a:endParaRPr lang="zh-CN" altLang="en-US" b="1" dirty="0">
              <a:solidFill>
                <a:srgbClr val="FFFF00"/>
              </a:solidFill>
              <a:latin typeface="KaiTi" pitchFamily="49" charset="-122"/>
              <a:ea typeface="KaiTi" pitchFamily="49" charset="-122"/>
              <a:cs typeface="SimSun" charset="0"/>
            </a:endParaRPr>
          </a:p>
        </p:txBody>
      </p:sp>
      <p:sp>
        <p:nvSpPr>
          <p:cNvPr id="95247" name="Line 15"/>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49" name="Text Box 17"/>
          <p:cNvSpPr txBox="1">
            <a:spLocks noChangeArrowheads="1"/>
          </p:cNvSpPr>
          <p:nvPr/>
        </p:nvSpPr>
        <p:spPr bwMode="auto">
          <a:xfrm>
            <a:off x="2268538" y="4292600"/>
            <a:ext cx="3138487" cy="83099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en-US" altLang="zh-CN" b="1">
                <a:solidFill>
                  <a:srgbClr val="FFFF00"/>
                </a:solidFill>
                <a:latin typeface="KaiTi" pitchFamily="49" charset="-122"/>
                <a:ea typeface="KaiTi" pitchFamily="49" charset="-122"/>
                <a:cs typeface="ＭＳ Ｐゴシック" charset="-128"/>
              </a:rPr>
              <a:t>家</a:t>
            </a:r>
            <a:r>
              <a:rPr lang="zh-TW" altLang="en-US" b="1">
                <a:solidFill>
                  <a:srgbClr val="FFFF00"/>
                </a:solidFill>
                <a:latin typeface="KaiTi" pitchFamily="49" charset="-122"/>
                <a:ea typeface="KaiTi" pitchFamily="49" charset="-122"/>
                <a:cs typeface="ＭＳ Ｐゴシック" charset="-128"/>
              </a:rPr>
              <a:t>谱</a:t>
            </a:r>
            <a:r>
              <a:rPr lang="zh-CN" altLang="en-US" b="1">
                <a:solidFill>
                  <a:srgbClr val="FFFF00"/>
                </a:solidFill>
                <a:latin typeface="KaiTi" pitchFamily="49" charset="-122"/>
                <a:ea typeface="KaiTi" pitchFamily="49" charset="-122"/>
                <a:cs typeface="ＭＳ Ｐゴシック" charset="-128"/>
              </a:rPr>
              <a:t>的</a:t>
            </a:r>
            <a:r>
              <a:rPr lang="zh-TW" altLang="en-US" b="1">
                <a:solidFill>
                  <a:srgbClr val="FFFF00"/>
                </a:solidFill>
                <a:latin typeface="KaiTi" pitchFamily="49" charset="-122"/>
                <a:ea typeface="KaiTi" pitchFamily="49" charset="-122"/>
                <a:cs typeface="ＭＳ Ｐゴシック" charset="-128"/>
              </a:rPr>
              <a:t>权</a:t>
            </a:r>
            <a:r>
              <a:rPr lang="zh-CN" altLang="en-US" b="1">
                <a:solidFill>
                  <a:srgbClr val="FFFF00"/>
                </a:solidFill>
                <a:latin typeface="KaiTi" pitchFamily="49" charset="-122"/>
                <a:ea typeface="KaiTi" pitchFamily="49" charset="-122"/>
                <a:cs typeface="ＭＳ Ｐゴシック" charset="-128"/>
              </a:rPr>
              <a:t>利</a:t>
            </a:r>
            <a:endParaRPr lang="zh-CN" altLang="en-US" b="1" dirty="0">
              <a:solidFill>
                <a:srgbClr val="FFFF00"/>
              </a:solidFill>
              <a:latin typeface="KaiTi" pitchFamily="49" charset="-122"/>
              <a:ea typeface="KaiTi" pitchFamily="49" charset="-122"/>
              <a:cs typeface="ＭＳ Ｐゴシック" charset="-128"/>
            </a:endParaRPr>
          </a:p>
          <a:p>
            <a:pPr>
              <a:defRPr/>
            </a:pPr>
            <a:r>
              <a:rPr lang="en-US" altLang="zh-CN" b="1">
                <a:solidFill>
                  <a:srgbClr val="FFFF00"/>
                </a:solidFill>
                <a:latin typeface="KaiTi" pitchFamily="49" charset="-122"/>
                <a:ea typeface="KaiTi" pitchFamily="49" charset="-122"/>
                <a:cs typeface="ＭＳ Ｐゴシック" charset="-128"/>
              </a:rPr>
              <a:t>路</a:t>
            </a:r>
            <a:r>
              <a:rPr lang="zh-CN" altLang="en-US" b="1">
                <a:solidFill>
                  <a:srgbClr val="FFFF00"/>
                </a:solidFill>
                <a:latin typeface="KaiTi" pitchFamily="49" charset="-122"/>
                <a:ea typeface="KaiTi" pitchFamily="49" charset="-122"/>
                <a:cs typeface="ＭＳ Ｐゴシック" charset="-128"/>
              </a:rPr>
              <a:t>加</a:t>
            </a:r>
            <a:r>
              <a:rPr lang="en-US" altLang="zh-CN" b="1">
                <a:solidFill>
                  <a:srgbClr val="FFFF00"/>
                </a:solidFill>
                <a:latin typeface="KaiTi" pitchFamily="49" charset="-122"/>
                <a:ea typeface="KaiTi" pitchFamily="49" charset="-122"/>
                <a:cs typeface="ＭＳ Ｐゴシック" charset="-128"/>
              </a:rPr>
              <a:t>3</a:t>
            </a:r>
            <a:r>
              <a:rPr lang="en-US" altLang="zh-CN" b="1" dirty="0">
                <a:solidFill>
                  <a:srgbClr val="FFFF00"/>
                </a:solidFill>
                <a:latin typeface="KaiTi" pitchFamily="49" charset="-122"/>
                <a:ea typeface="KaiTi" pitchFamily="49" charset="-122"/>
                <a:cs typeface="ＭＳ Ｐゴシック" charset="-128"/>
              </a:rPr>
              <a:t>: 23-38</a:t>
            </a:r>
          </a:p>
        </p:txBody>
      </p:sp>
      <p:sp>
        <p:nvSpPr>
          <p:cNvPr id="95250" name="Text Box 18"/>
          <p:cNvSpPr txBox="1">
            <a:spLocks noChangeArrowheads="1"/>
          </p:cNvSpPr>
          <p:nvPr/>
        </p:nvSpPr>
        <p:spPr bwMode="auto">
          <a:xfrm>
            <a:off x="5651500" y="4292600"/>
            <a:ext cx="2744788" cy="83099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en-US" altLang="zh-CN" b="1">
                <a:solidFill>
                  <a:srgbClr val="FFFF00"/>
                </a:solidFill>
                <a:latin typeface="KaiTi" pitchFamily="49" charset="-122"/>
                <a:ea typeface="KaiTi" pitchFamily="49" charset="-122"/>
                <a:cs typeface="ＭＳ Ｐゴシック" charset="-128"/>
              </a:rPr>
              <a:t>法</a:t>
            </a:r>
            <a:r>
              <a:rPr lang="zh-CN" altLang="en-US" b="1">
                <a:solidFill>
                  <a:srgbClr val="FFFF00"/>
                </a:solidFill>
                <a:latin typeface="KaiTi" pitchFamily="49" charset="-122"/>
                <a:ea typeface="KaiTi" pitchFamily="49" charset="-122"/>
                <a:cs typeface="ＭＳ Ｐゴシック" charset="-128"/>
              </a:rPr>
              <a:t>律的</a:t>
            </a:r>
            <a:r>
              <a:rPr lang="zh-TW" altLang="en-US" b="1">
                <a:solidFill>
                  <a:srgbClr val="FFFF00"/>
                </a:solidFill>
                <a:latin typeface="KaiTi" pitchFamily="49" charset="-122"/>
                <a:ea typeface="KaiTi" pitchFamily="49" charset="-122"/>
                <a:cs typeface="ＭＳ Ｐゴシック" charset="-128"/>
              </a:rPr>
              <a:t>权</a:t>
            </a:r>
            <a:r>
              <a:rPr lang="zh-CN" altLang="en-US" b="1">
                <a:solidFill>
                  <a:srgbClr val="FFFF00"/>
                </a:solidFill>
                <a:latin typeface="KaiTi" pitchFamily="49" charset="-122"/>
                <a:ea typeface="KaiTi" pitchFamily="49" charset="-122"/>
                <a:cs typeface="ＭＳ Ｐゴシック" charset="-128"/>
              </a:rPr>
              <a:t>利</a:t>
            </a:r>
            <a:endParaRPr lang="zh-CN" altLang="en-US" b="1" dirty="0">
              <a:solidFill>
                <a:srgbClr val="FFFF00"/>
              </a:solidFill>
              <a:latin typeface="KaiTi" pitchFamily="49" charset="-122"/>
              <a:ea typeface="KaiTi" pitchFamily="49" charset="-122"/>
              <a:cs typeface="ＭＳ Ｐゴシック" charset="-128"/>
            </a:endParaRPr>
          </a:p>
          <a:p>
            <a:pPr>
              <a:defRPr/>
            </a:pPr>
            <a:r>
              <a:rPr lang="zh-TW" altLang="en-US" b="1">
                <a:solidFill>
                  <a:srgbClr val="FFFF00"/>
                </a:solidFill>
                <a:latin typeface="KaiTi" pitchFamily="49" charset="-122"/>
                <a:ea typeface="KaiTi" pitchFamily="49" charset="-122"/>
                <a:cs typeface="ＭＳ Ｐゴシック" charset="-128"/>
              </a:rPr>
              <a:t>马</a:t>
            </a:r>
            <a:r>
              <a:rPr lang="zh-CN" altLang="en-US" b="1">
                <a:solidFill>
                  <a:srgbClr val="FFFF00"/>
                </a:solidFill>
                <a:latin typeface="KaiTi" pitchFamily="49" charset="-122"/>
                <a:ea typeface="KaiTi" pitchFamily="49" charset="-122"/>
                <a:cs typeface="ＭＳ Ｐゴシック" charset="-128"/>
              </a:rPr>
              <a:t>太</a:t>
            </a:r>
            <a:r>
              <a:rPr lang="en-US" altLang="zh-CN" b="1">
                <a:solidFill>
                  <a:srgbClr val="FFFF00"/>
                </a:solidFill>
                <a:latin typeface="KaiTi" pitchFamily="49" charset="-122"/>
                <a:ea typeface="KaiTi" pitchFamily="49" charset="-122"/>
                <a:cs typeface="ＭＳ Ｐゴシック" charset="-128"/>
              </a:rPr>
              <a:t>1</a:t>
            </a:r>
            <a:r>
              <a:rPr lang="en-US" altLang="zh-CN" b="1" dirty="0">
                <a:solidFill>
                  <a:srgbClr val="FFFF00"/>
                </a:solidFill>
                <a:latin typeface="KaiTi" pitchFamily="49" charset="-122"/>
                <a:ea typeface="KaiTi" pitchFamily="49" charset="-122"/>
                <a:cs typeface="ＭＳ Ｐゴシック" charset="-128"/>
              </a:rPr>
              <a:t>: 1-17</a:t>
            </a:r>
          </a:p>
        </p:txBody>
      </p:sp>
      <p:sp>
        <p:nvSpPr>
          <p:cNvPr id="95251" name="Rectangle 19"/>
          <p:cNvSpPr>
            <a:spLocks noChangeArrowheads="1"/>
          </p:cNvSpPr>
          <p:nvPr/>
        </p:nvSpPr>
        <p:spPr bwMode="auto">
          <a:xfrm>
            <a:off x="2195513" y="4292600"/>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zh-CN" altLang="en-US" sz="1600">
              <a:solidFill>
                <a:srgbClr val="FFFFFF"/>
              </a:solidFill>
              <a:latin typeface="Times New Roman" charset="0"/>
              <a:ea typeface="SimSun" pitchFamily="2" charset="-122"/>
              <a:cs typeface="SimSun" pitchFamily="2" charset="-122"/>
            </a:endParaRPr>
          </a:p>
        </p:txBody>
      </p:sp>
      <p:sp>
        <p:nvSpPr>
          <p:cNvPr id="95252" name="Line 2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53" name="Line 2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54" name="Text Box 22"/>
          <p:cNvSpPr txBox="1">
            <a:spLocks noChangeArrowheads="1"/>
          </p:cNvSpPr>
          <p:nvPr/>
        </p:nvSpPr>
        <p:spPr bwMode="auto">
          <a:xfrm>
            <a:off x="1419225" y="5292725"/>
            <a:ext cx="1806575" cy="30777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50000"/>
              </a:lnSpc>
              <a:spcBef>
                <a:spcPct val="50000"/>
              </a:spcBef>
              <a:defRPr/>
            </a:pPr>
            <a:r>
              <a:rPr lang="en-US" altLang="zh-CN" sz="2800" b="1">
                <a:solidFill>
                  <a:srgbClr val="7ED87E"/>
                </a:solidFill>
                <a:latin typeface="Engravers MT" charset="0"/>
                <a:ea typeface="楷体" charset="0"/>
                <a:cs typeface="楷体" charset="0"/>
              </a:rPr>
              <a:t>血</a:t>
            </a:r>
            <a:r>
              <a:rPr lang="zh-TW" altLang="en-US" sz="2800" b="1">
                <a:solidFill>
                  <a:srgbClr val="7ED87E"/>
                </a:solidFill>
                <a:latin typeface="Engravers MT" charset="0"/>
                <a:ea typeface="楷体" charset="0"/>
                <a:cs typeface="楷体" charset="0"/>
              </a:rPr>
              <a:t>缘</a:t>
            </a:r>
            <a:endParaRPr lang="zh-CN" altLang="en-US" sz="2800" b="1" dirty="0">
              <a:solidFill>
                <a:srgbClr val="7ED87E"/>
              </a:solidFill>
              <a:latin typeface="Engravers MT" charset="0"/>
              <a:ea typeface="楷体" charset="0"/>
              <a:cs typeface="楷体" charset="0"/>
            </a:endParaRPr>
          </a:p>
        </p:txBody>
      </p:sp>
      <p:sp>
        <p:nvSpPr>
          <p:cNvPr id="95255" name="Text Box 23"/>
          <p:cNvSpPr txBox="1">
            <a:spLocks noChangeArrowheads="1"/>
          </p:cNvSpPr>
          <p:nvPr/>
        </p:nvSpPr>
        <p:spPr bwMode="auto">
          <a:xfrm>
            <a:off x="7602538" y="5157788"/>
            <a:ext cx="1452562" cy="83099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zh-CN" b="1" dirty="0">
                <a:solidFill>
                  <a:srgbClr val="FFFF00"/>
                </a:solidFill>
                <a:latin typeface="KaiTi" pitchFamily="49" charset="-122"/>
                <a:ea typeface="KaiTi" pitchFamily="49" charset="-122"/>
              </a:rPr>
              <a:t>法</a:t>
            </a:r>
            <a:r>
              <a:rPr lang="zh-CN" altLang="en-US" b="1" dirty="0">
                <a:solidFill>
                  <a:srgbClr val="FFFF00"/>
                </a:solidFill>
                <a:latin typeface="KaiTi" pitchFamily="49" charset="-122"/>
                <a:ea typeface="KaiTi" pitchFamily="49" charset="-122"/>
              </a:rPr>
              <a:t>律的</a:t>
            </a:r>
            <a:endParaRPr lang="en-US" altLang="zh-CN" b="1" dirty="0">
              <a:solidFill>
                <a:srgbClr val="FFFF00"/>
              </a:solidFill>
              <a:latin typeface="KaiTi" pitchFamily="49" charset="-122"/>
              <a:ea typeface="KaiTi" pitchFamily="49" charset="-122"/>
            </a:endParaRPr>
          </a:p>
          <a:p>
            <a:pPr>
              <a:defRPr/>
            </a:pPr>
            <a:r>
              <a:rPr lang="zh-TW" altLang="en-US" b="1">
                <a:solidFill>
                  <a:srgbClr val="FFFF00"/>
                </a:solidFill>
                <a:latin typeface="KaiTi" pitchFamily="49" charset="-122"/>
                <a:ea typeface="KaiTi" pitchFamily="49" charset="-122"/>
              </a:rPr>
              <a:t>权</a:t>
            </a:r>
            <a:r>
              <a:rPr lang="zh-CN" altLang="en-US" b="1">
                <a:solidFill>
                  <a:srgbClr val="FFFF00"/>
                </a:solidFill>
                <a:latin typeface="KaiTi" pitchFamily="49" charset="-122"/>
                <a:ea typeface="KaiTi" pitchFamily="49" charset="-122"/>
              </a:rPr>
              <a:t>利</a:t>
            </a:r>
            <a:endParaRPr lang="zh-CN" altLang="en-US" b="1" dirty="0">
              <a:solidFill>
                <a:srgbClr val="FFFF00"/>
              </a:solidFill>
              <a:latin typeface="KaiTi" pitchFamily="49" charset="-122"/>
              <a:ea typeface="KaiTi" pitchFamily="49" charset="-122"/>
            </a:endParaRPr>
          </a:p>
        </p:txBody>
      </p:sp>
      <p:sp>
        <p:nvSpPr>
          <p:cNvPr id="95256" name="Text Box 24"/>
          <p:cNvSpPr txBox="1">
            <a:spLocks noChangeArrowheads="1"/>
          </p:cNvSpPr>
          <p:nvPr/>
        </p:nvSpPr>
        <p:spPr bwMode="auto">
          <a:xfrm>
            <a:off x="4500563" y="63388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ltLang="zh-CN" sz="2800" b="1">
                <a:solidFill>
                  <a:srgbClr val="FFFFFF"/>
                </a:solidFill>
                <a:latin typeface="KaiTi" pitchFamily="49" charset="-122"/>
                <a:ea typeface="KaiTi" pitchFamily="49" charset="-122"/>
                <a:cs typeface="SimSun" charset="0"/>
              </a:rPr>
              <a:t>耶</a:t>
            </a:r>
            <a:r>
              <a:rPr lang="zh-TW" altLang="en-US" sz="2800" b="1">
                <a:solidFill>
                  <a:srgbClr val="FFFFFF"/>
                </a:solidFill>
                <a:latin typeface="KaiTi" pitchFamily="49" charset="-122"/>
                <a:ea typeface="KaiTi" pitchFamily="49" charset="-122"/>
                <a:cs typeface="SimSun" charset="0"/>
              </a:rPr>
              <a:t>稣</a:t>
            </a:r>
            <a:r>
              <a:rPr lang="zh-CN" altLang="en-US" sz="2800" b="1">
                <a:solidFill>
                  <a:srgbClr val="FFFFFF"/>
                </a:solidFill>
                <a:latin typeface="KaiTi" pitchFamily="49" charset="-122"/>
                <a:ea typeface="KaiTi" pitchFamily="49" charset="-122"/>
                <a:cs typeface="SimSun" charset="0"/>
              </a:rPr>
              <a:t>基督</a:t>
            </a:r>
            <a:endParaRPr lang="zh-CN" altLang="en-US" sz="2800" b="1" dirty="0">
              <a:solidFill>
                <a:srgbClr val="FFFF00"/>
              </a:solidFill>
              <a:latin typeface="KaiTi" pitchFamily="49" charset="-122"/>
              <a:ea typeface="KaiTi" pitchFamily="49" charset="-122"/>
              <a:cs typeface="SimSun" charset="0"/>
            </a:endParaRPr>
          </a:p>
        </p:txBody>
      </p:sp>
      <p:sp>
        <p:nvSpPr>
          <p:cNvPr id="95257" name="Rectangle 25"/>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58" name="Line 26"/>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59" name="Line 27"/>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0" name="Line 28"/>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1" name="Line 29"/>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2" name="Line 30"/>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3" name="Line 31"/>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nvGrpSpPr>
          <p:cNvPr id="197662" name="Group 32"/>
          <p:cNvGrpSpPr>
            <a:grpSpLocks/>
          </p:cNvGrpSpPr>
          <p:nvPr/>
        </p:nvGrpSpPr>
        <p:grpSpPr bwMode="auto">
          <a:xfrm>
            <a:off x="5499100" y="5003800"/>
            <a:ext cx="3371850" cy="1117600"/>
            <a:chOff x="3432" y="3160"/>
            <a:chExt cx="2216" cy="816"/>
          </a:xfrm>
        </p:grpSpPr>
        <p:sp>
          <p:nvSpPr>
            <p:cNvPr id="95265" name="Oval 33"/>
            <p:cNvSpPr>
              <a:spLocks noChangeArrowheads="1"/>
            </p:cNvSpPr>
            <p:nvPr/>
          </p:nvSpPr>
          <p:spPr bwMode="auto">
            <a:xfrm>
              <a:off x="4704" y="3160"/>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6" name="Oval 34"/>
            <p:cNvSpPr>
              <a:spLocks noChangeArrowheads="1"/>
            </p:cNvSpPr>
            <p:nvPr/>
          </p:nvSpPr>
          <p:spPr bwMode="auto">
            <a:xfrm>
              <a:off x="3432" y="3488"/>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67" name="Line 35"/>
            <p:cNvSpPr>
              <a:spLocks noChangeShapeType="1"/>
            </p:cNvSpPr>
            <p:nvPr/>
          </p:nvSpPr>
          <p:spPr bwMode="auto">
            <a:xfrm flipV="1">
              <a:off x="4413" y="3651"/>
              <a:ext cx="284" cy="58"/>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95268" name="Text Box 36"/>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1321"/>
                </a:solidFill>
                <a:latin typeface="KaiTi" pitchFamily="49" charset="-122"/>
                <a:ea typeface="KaiTi" pitchFamily="49" charset="-122"/>
                <a:cs typeface="华文细黑" charset="0"/>
              </a:rPr>
              <a:t>  亚</a:t>
            </a:r>
            <a:r>
              <a:rPr lang="zh-CN" altLang="en-US" b="1">
                <a:solidFill>
                  <a:srgbClr val="FF1321"/>
                </a:solidFill>
                <a:latin typeface="KaiTi" pitchFamily="49" charset="-122"/>
                <a:ea typeface="KaiTi" pitchFamily="49" charset="-122"/>
              </a:rPr>
              <a:t>伯</a:t>
            </a:r>
            <a:r>
              <a:rPr lang="zh-CN" altLang="en-US" b="1" dirty="0">
                <a:solidFill>
                  <a:srgbClr val="FF1321"/>
                </a:solidFill>
                <a:latin typeface="KaiTi" pitchFamily="49" charset="-122"/>
                <a:ea typeface="KaiTi" pitchFamily="49" charset="-122"/>
              </a:rPr>
              <a:t>拉罕</a:t>
            </a:r>
          </a:p>
        </p:txBody>
      </p:sp>
      <p:sp>
        <p:nvSpPr>
          <p:cNvPr id="197664" name="Text Box 3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cs typeface="SimSun" charset="0"/>
              </a:rPr>
              <a:t> </a:t>
            </a:r>
          </a:p>
        </p:txBody>
      </p:sp>
      <p:sp>
        <p:nvSpPr>
          <p:cNvPr id="197665" name="Text Box 3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cs typeface="SimSun" charset="0"/>
              </a:rPr>
              <a:t> </a:t>
            </a:r>
          </a:p>
        </p:txBody>
      </p:sp>
      <p:sp>
        <p:nvSpPr>
          <p:cNvPr id="95271" name="Rectangle 39"/>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37</a:t>
            </a:r>
          </a:p>
        </p:txBody>
      </p:sp>
      <p:grpSp>
        <p:nvGrpSpPr>
          <p:cNvPr id="197667" name="Group 40"/>
          <p:cNvGrpSpPr>
            <a:grpSpLocks/>
          </p:cNvGrpSpPr>
          <p:nvPr/>
        </p:nvGrpSpPr>
        <p:grpSpPr bwMode="auto">
          <a:xfrm>
            <a:off x="1235075" y="4889500"/>
            <a:ext cx="3908425" cy="1295400"/>
            <a:chOff x="824" y="3152"/>
            <a:chExt cx="2416" cy="816"/>
          </a:xfrm>
        </p:grpSpPr>
        <p:sp>
          <p:nvSpPr>
            <p:cNvPr id="95273" name="Oval 41"/>
            <p:cNvSpPr>
              <a:spLocks noChangeArrowheads="1"/>
            </p:cNvSpPr>
            <p:nvPr/>
          </p:nvSpPr>
          <p:spPr bwMode="auto">
            <a:xfrm>
              <a:off x="824" y="3152"/>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74" name="Oval 42"/>
            <p:cNvSpPr>
              <a:spLocks noChangeArrowheads="1"/>
            </p:cNvSpPr>
            <p:nvPr/>
          </p:nvSpPr>
          <p:spPr bwMode="auto">
            <a:xfrm>
              <a:off x="2248" y="3480"/>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75" name="Line 43"/>
            <p:cNvSpPr>
              <a:spLocks noChangeShapeType="1"/>
            </p:cNvSpPr>
            <p:nvPr/>
          </p:nvSpPr>
          <p:spPr bwMode="auto">
            <a:xfrm>
              <a:off x="1733" y="3613"/>
              <a:ext cx="509" cy="79"/>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grpSp>
        <p:nvGrpSpPr>
          <p:cNvPr id="197668" name="Group 44"/>
          <p:cNvGrpSpPr>
            <a:grpSpLocks/>
          </p:cNvGrpSpPr>
          <p:nvPr/>
        </p:nvGrpSpPr>
        <p:grpSpPr bwMode="auto">
          <a:xfrm>
            <a:off x="4438650" y="3343275"/>
            <a:ext cx="1684338" cy="182563"/>
            <a:chOff x="2796" y="2106"/>
            <a:chExt cx="1061" cy="115"/>
          </a:xfrm>
        </p:grpSpPr>
        <p:sp>
          <p:nvSpPr>
            <p:cNvPr id="95277" name="Line 45"/>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78" name="Line 46"/>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79" name="Line 47"/>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grpSp>
      <p:sp>
        <p:nvSpPr>
          <p:cNvPr id="95280" name="AutoShape 48"/>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81" name="Line 49"/>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95282" name="Line 50"/>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solidFill>
                <a:srgbClr val="FFFFFF"/>
              </a:solidFill>
              <a:latin typeface="Arial" charset="0"/>
              <a:ea typeface="ＭＳ Ｐゴシック" charset="-128"/>
              <a:cs typeface="ＭＳ Ｐゴシック" charset="-128"/>
            </a:endParaRPr>
          </a:p>
        </p:txBody>
      </p:sp>
      <p:sp>
        <p:nvSpPr>
          <p:cNvPr id="51" name="Text Box 1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zh-TW" altLang="en-US" b="1">
                <a:solidFill>
                  <a:srgbClr val="FFFF00"/>
                </a:solidFill>
                <a:latin typeface="KaiTi" pitchFamily="49" charset="-122"/>
                <a:ea typeface="KaiTi" pitchFamily="49" charset="-122"/>
              </a:rPr>
              <a:t>马</a:t>
            </a:r>
            <a:r>
              <a:rPr lang="zh-CN" altLang="en-US" b="1">
                <a:solidFill>
                  <a:srgbClr val="FFFF00"/>
                </a:solidFill>
                <a:latin typeface="KaiTi" pitchFamily="49" charset="-122"/>
                <a:ea typeface="KaiTi" pitchFamily="49" charset="-122"/>
              </a:rPr>
              <a:t>利</a:t>
            </a:r>
            <a:r>
              <a:rPr lang="zh-TW" altLang="en-US" b="1">
                <a:solidFill>
                  <a:srgbClr val="FFFF00"/>
                </a:solidFill>
                <a:latin typeface="KaiTi" pitchFamily="49" charset="-122"/>
                <a:ea typeface="KaiTi" pitchFamily="49" charset="-122"/>
              </a:rPr>
              <a:t>亚</a:t>
            </a:r>
            <a:r>
              <a:rPr lang="zh-CN" altLang="en-US" b="1">
                <a:solidFill>
                  <a:srgbClr val="FFFF00"/>
                </a:solidFill>
                <a:latin typeface="KaiTi" pitchFamily="49" charset="-122"/>
                <a:ea typeface="KaiTi" pitchFamily="49" charset="-122"/>
              </a:rPr>
              <a:t>     </a:t>
            </a:r>
            <a:r>
              <a:rPr lang="en-US" altLang="zh-CN" b="1">
                <a:solidFill>
                  <a:srgbClr val="FFFF00"/>
                </a:solidFill>
                <a:latin typeface="KaiTi" pitchFamily="49" charset="-122"/>
                <a:ea typeface="KaiTi" pitchFamily="49" charset="-122"/>
              </a:rPr>
              <a:t>  </a:t>
            </a:r>
            <a:r>
              <a:rPr lang="zh-TW" altLang="en-US" b="1">
                <a:solidFill>
                  <a:srgbClr val="FFFF00"/>
                </a:solidFill>
                <a:latin typeface="KaiTi" pitchFamily="49" charset="-122"/>
                <a:ea typeface="KaiTi" pitchFamily="49" charset="-122"/>
              </a:rPr>
              <a:t>约</a:t>
            </a:r>
            <a:r>
              <a:rPr lang="zh-CN" altLang="en-US" b="1">
                <a:solidFill>
                  <a:srgbClr val="FFFF00"/>
                </a:solidFill>
                <a:latin typeface="KaiTi" pitchFamily="49" charset="-122"/>
                <a:ea typeface="KaiTi" pitchFamily="49" charset="-122"/>
              </a:rPr>
              <a:t>瑟</a:t>
            </a:r>
            <a:endParaRPr lang="zh-CN" altLang="en-US" b="1"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2627732990"/>
      </p:ext>
    </p:extLst>
  </p:cSld>
  <p:clrMapOvr>
    <a:masterClrMapping/>
  </p:clrMapOvr>
  <p:transition>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zh-CN" altLang="en-US" sz="1800" b="1">
              <a:solidFill>
                <a:srgbClr val="FAF40C"/>
              </a:solidFill>
              <a:latin typeface="宋体" charset="-122"/>
              <a:ea typeface="宋体" charset="-122"/>
            </a:endParaRPr>
          </a:p>
        </p:txBody>
      </p:sp>
      <p:sp>
        <p:nvSpPr>
          <p:cNvPr id="559107" name="Text Box 3"/>
          <p:cNvSpPr txBox="1">
            <a:spLocks noChangeArrowheads="1"/>
          </p:cNvSpPr>
          <p:nvPr/>
        </p:nvSpPr>
        <p:spPr bwMode="auto">
          <a:xfrm>
            <a:off x="220663" y="207963"/>
            <a:ext cx="8212137" cy="7620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110000"/>
              </a:lnSpc>
              <a:spcBef>
                <a:spcPct val="50000"/>
              </a:spcBef>
              <a:defRPr/>
            </a:pPr>
            <a:r>
              <a:rPr lang="zh-CN" altLang="en-US" sz="2000" b="1" i="1">
                <a:solidFill>
                  <a:srgbClr val="FAF40C"/>
                </a:solidFill>
                <a:latin typeface="Arial" charset="0"/>
                <a:ea typeface="宋体" charset="-122"/>
              </a:rPr>
              <a:t>你是否认为耶稣的诞生与生平                                                                只不过是难以置信的概率巧合呢?</a:t>
            </a:r>
          </a:p>
        </p:txBody>
      </p:sp>
      <p:sp>
        <p:nvSpPr>
          <p:cNvPr id="559111" name="Text Box 7"/>
          <p:cNvSpPr txBox="1">
            <a:spLocks noChangeArrowheads="1"/>
          </p:cNvSpPr>
          <p:nvPr/>
        </p:nvSpPr>
        <p:spPr bwMode="auto">
          <a:xfrm>
            <a:off x="1730375" y="1477963"/>
            <a:ext cx="5948363" cy="3749675"/>
          </a:xfrm>
          <a:prstGeom prst="rect">
            <a:avLst/>
          </a:prstGeom>
          <a:noFill/>
          <a:ln w="38100">
            <a:noFill/>
            <a:miter lim="800000"/>
            <a:headEnd/>
            <a:tailEnd/>
          </a:ln>
          <a:effectLst>
            <a:outerShdw blurRad="63500" dist="89803" dir="2700000" algn="ctr" rotWithShape="0">
              <a:srgbClr val="000109">
                <a:alpha val="74998"/>
              </a:srgbClr>
            </a:outerShdw>
          </a:effectLst>
        </p:spPr>
        <p:txBody>
          <a:bodyPr>
            <a:spAutoFit/>
          </a:bodyPr>
          <a:lstStyle/>
          <a:p>
            <a:pPr algn="ctr">
              <a:spcBef>
                <a:spcPct val="50000"/>
              </a:spcBef>
              <a:defRPr/>
            </a:pPr>
            <a:r>
              <a:rPr lang="zh-CN" altLang="en-US" sz="8000" b="1" i="1">
                <a:solidFill>
                  <a:srgbClr val="FAF40C"/>
                </a:solidFill>
                <a:latin typeface="Arial" charset="0"/>
                <a:ea typeface="宋体" charset="-122"/>
              </a:rPr>
              <a:t>是一个      巧合的      诞生吗?</a:t>
            </a:r>
          </a:p>
        </p:txBody>
      </p:sp>
      <p:sp>
        <p:nvSpPr>
          <p:cNvPr id="559127" name="Text Box 23"/>
          <p:cNvSpPr txBox="1">
            <a:spLocks noChangeArrowheads="1"/>
          </p:cNvSpPr>
          <p:nvPr/>
        </p:nvSpPr>
        <p:spPr bwMode="auto">
          <a:xfrm>
            <a:off x="546100" y="5588000"/>
            <a:ext cx="3616325"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zh-CN" altLang="en-US" sz="3200" b="1">
                <a:solidFill>
                  <a:srgbClr val="FFFF00"/>
                </a:solidFill>
                <a:latin typeface="宋体" charset="-122"/>
                <a:ea typeface="宋体" charset="-122"/>
              </a:rPr>
              <a:t>学习帮助</a:t>
            </a:r>
            <a:r>
              <a:rPr lang="en-US" altLang="zh-CN" sz="3200" b="1">
                <a:solidFill>
                  <a:srgbClr val="FFFF00"/>
                </a:solidFill>
                <a:latin typeface="宋体" charset="-122"/>
                <a:ea typeface="宋体" charset="-122"/>
              </a:rPr>
              <a:t> #17</a:t>
            </a:r>
          </a:p>
        </p:txBody>
      </p:sp>
      <p:sp>
        <p:nvSpPr>
          <p:cNvPr id="104455" name="Text Box 2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zh-CN" altLang="en-US" sz="1000" b="1">
                <a:solidFill>
                  <a:srgbClr val="FFFFFF"/>
                </a:solidFill>
                <a:latin typeface="Arial"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zh-CN" altLang="en-US" sz="1400" b="1">
                <a:solidFill>
                  <a:srgbClr val="FFFFFF"/>
                </a:solidFill>
                <a:effectLst>
                  <a:outerShdw blurRad="38100" dist="38100" dir="2700000" algn="tl">
                    <a:srgbClr val="000000"/>
                  </a:outerShdw>
                </a:effectLst>
                <a:latin typeface="Arial" charset="0"/>
                <a:ea typeface="宋体" charset="0"/>
              </a:rPr>
              <a:t>  </a:t>
            </a:r>
            <a:endParaRPr lang="zh-CN" altLang="en-US" sz="1400" b="1">
              <a:solidFill>
                <a:srgbClr val="FFFFFF"/>
              </a:solidFill>
              <a:effectLst>
                <a:outerShdw blurRad="38100" dist="38100" dir="2700000" algn="tl">
                  <a:srgbClr val="000000"/>
                </a:outerShdw>
              </a:effectLst>
              <a:latin typeface="宋体" charset="0"/>
              <a:ea typeface="宋体" charset="0"/>
            </a:endParaRPr>
          </a:p>
        </p:txBody>
      </p:sp>
      <p:sp>
        <p:nvSpPr>
          <p:cNvPr id="104457" name="Text Box 31"/>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en-US" altLang="zh-CN" sz="1800" b="1">
                <a:solidFill>
                  <a:srgbClr val="FFFFFF"/>
                </a:solidFill>
              </a:rPr>
              <a:t>2</a:t>
            </a:r>
          </a:p>
        </p:txBody>
      </p:sp>
      <p:sp>
        <p:nvSpPr>
          <p:cNvPr id="559148" name="Rectangle 44"/>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rPr>
              <a:t>8.0.05B.</a:t>
            </a:r>
          </a:p>
        </p:txBody>
      </p:sp>
      <p:sp>
        <p:nvSpPr>
          <p:cNvPr id="559149" name="Rectangle 45"/>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rPr>
              <a:t>39</a:t>
            </a:r>
          </a:p>
        </p:txBody>
      </p:sp>
      <p:sp>
        <p:nvSpPr>
          <p:cNvPr id="104460" name="Text Box 46"/>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en-US" altLang="zh-CN" sz="1000" b="1">
                <a:solidFill>
                  <a:srgbClr val="FFFFFF"/>
                </a:solidFill>
                <a:latin typeface="Arial" charset="0"/>
              </a:rPr>
              <a:t>©2006 TBBMI</a:t>
            </a:r>
          </a:p>
        </p:txBody>
      </p:sp>
    </p:spTree>
    <p:extLst>
      <p:ext uri="{BB962C8B-B14F-4D97-AF65-F5344CB8AC3E}">
        <p14:creationId xmlns:p14="http://schemas.microsoft.com/office/powerpoint/2010/main" val="21861097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5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46" name="Text Box 18"/>
          <p:cNvSpPr txBox="1">
            <a:spLocks noChangeArrowheads="1"/>
          </p:cNvSpPr>
          <p:nvPr/>
        </p:nvSpPr>
        <p:spPr bwMode="auto">
          <a:xfrm>
            <a:off x="387350" y="6326188"/>
            <a:ext cx="547688" cy="336550"/>
          </a:xfrm>
          <a:prstGeom prst="rect">
            <a:avLst/>
          </a:prstGeom>
          <a:noFill/>
          <a:ln w="9525">
            <a:noFill/>
            <a:miter lim="800000"/>
            <a:headEnd/>
            <a:tailEnd/>
          </a:ln>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zh-CN" altLang="en-US" sz="1600" b="1" i="1">
                <a:solidFill>
                  <a:srgbClr val="FAF40C"/>
                </a:solidFill>
                <a:latin typeface="Arial" charset="0"/>
              </a:rPr>
              <a:t>*</a:t>
            </a:r>
            <a:endParaRPr lang="zh-CN" altLang="en-US" sz="1600" b="1">
              <a:solidFill>
                <a:srgbClr val="FFFFFF"/>
              </a:solidFill>
              <a:effectLst>
                <a:outerShdw blurRad="38100" dist="38100" dir="2700000" algn="tl">
                  <a:srgbClr val="000000"/>
                </a:outerShdw>
              </a:effectLst>
              <a:latin typeface="宋体" charset="0"/>
            </a:endParaRPr>
          </a:p>
        </p:txBody>
      </p:sp>
      <p:sp>
        <p:nvSpPr>
          <p:cNvPr id="585743" name="Text Box 15"/>
          <p:cNvSpPr txBox="1">
            <a:spLocks noChangeArrowheads="1"/>
          </p:cNvSpPr>
          <p:nvPr/>
        </p:nvSpPr>
        <p:spPr bwMode="auto">
          <a:xfrm>
            <a:off x="715963" y="207963"/>
            <a:ext cx="7912100" cy="7620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110000"/>
              </a:lnSpc>
              <a:spcBef>
                <a:spcPct val="50000"/>
              </a:spcBef>
              <a:defRPr/>
            </a:pPr>
            <a:r>
              <a:rPr lang="zh-CN" altLang="en-US" sz="2000" b="1" i="1">
                <a:solidFill>
                  <a:srgbClr val="FAF40C"/>
                </a:solidFill>
                <a:latin typeface="Arial" charset="0"/>
                <a:ea typeface="宋体" charset="-122"/>
              </a:rPr>
              <a:t>你是否认为耶稣的诞生与生平                                                                只不过是难以置信的概率巧合呢?</a:t>
            </a:r>
          </a:p>
        </p:txBody>
      </p:sp>
      <p:sp>
        <p:nvSpPr>
          <p:cNvPr id="585730" name="Text Box 2"/>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zh-CN" altLang="en-US" sz="1800" b="1">
              <a:solidFill>
                <a:srgbClr val="FAF40C"/>
              </a:solidFill>
              <a:latin typeface="宋体" charset="-122"/>
              <a:ea typeface="宋体" charset="-122"/>
            </a:endParaRPr>
          </a:p>
        </p:txBody>
      </p:sp>
      <p:sp>
        <p:nvSpPr>
          <p:cNvPr id="585732" name="Text Box 4"/>
          <p:cNvSpPr txBox="1">
            <a:spLocks noChangeArrowheads="1"/>
          </p:cNvSpPr>
          <p:nvPr/>
        </p:nvSpPr>
        <p:spPr bwMode="auto">
          <a:xfrm>
            <a:off x="1011238" y="1298575"/>
            <a:ext cx="7137400" cy="4826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80000"/>
              </a:lnSpc>
              <a:spcBef>
                <a:spcPct val="50000"/>
              </a:spcBef>
              <a:defRPr/>
            </a:pPr>
            <a:r>
              <a:rPr lang="zh-CN" altLang="en-US" sz="3200" b="1" i="1">
                <a:solidFill>
                  <a:srgbClr val="FAF40C"/>
                </a:solidFill>
                <a:latin typeface="Arial" charset="0"/>
                <a:ea typeface="宋体" charset="-122"/>
              </a:rPr>
              <a:t>耶稣的诞生是一件巧合的事吗?</a:t>
            </a:r>
            <a:r>
              <a:rPr lang="en-US" altLang="zh-CN" sz="3200" b="1" i="1">
                <a:solidFill>
                  <a:srgbClr val="FAF40C"/>
                </a:solidFill>
                <a:latin typeface="Arial" charset="0"/>
                <a:ea typeface="宋体" charset="-122"/>
              </a:rPr>
              <a:t> </a:t>
            </a:r>
          </a:p>
        </p:txBody>
      </p:sp>
      <p:sp>
        <p:nvSpPr>
          <p:cNvPr id="585734" name="Text Box 6"/>
          <p:cNvSpPr txBox="1">
            <a:spLocks noChangeArrowheads="1"/>
          </p:cNvSpPr>
          <p:nvPr/>
        </p:nvSpPr>
        <p:spPr bwMode="auto">
          <a:xfrm>
            <a:off x="546100" y="5588000"/>
            <a:ext cx="3616325" cy="636588"/>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zh-CN" altLang="en-US" sz="3200" b="1">
                <a:solidFill>
                  <a:srgbClr val="FFFF00"/>
                </a:solidFill>
                <a:latin typeface="宋体" charset="-122"/>
                <a:ea typeface="宋体" charset="-122"/>
              </a:rPr>
              <a:t>学习帮助</a:t>
            </a:r>
            <a:r>
              <a:rPr lang="en-US" altLang="zh-CN" sz="3200" b="1">
                <a:solidFill>
                  <a:srgbClr val="FFFF00"/>
                </a:solidFill>
                <a:latin typeface="宋体" charset="-122"/>
                <a:ea typeface="宋体" charset="-122"/>
              </a:rPr>
              <a:t> #17</a:t>
            </a:r>
          </a:p>
        </p:txBody>
      </p:sp>
      <p:sp>
        <p:nvSpPr>
          <p:cNvPr id="106503" name="Text Box 7"/>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zh-CN" altLang="en-US" sz="1000" b="1">
                <a:solidFill>
                  <a:srgbClr val="FFFFFF"/>
                </a:solidFill>
                <a:latin typeface="Arial"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zh-CN" altLang="en-US" sz="1400" b="1">
                <a:solidFill>
                  <a:srgbClr val="FFFFFF"/>
                </a:solidFill>
                <a:effectLst>
                  <a:outerShdw blurRad="38100" dist="38100" dir="2700000" algn="tl">
                    <a:srgbClr val="000000"/>
                  </a:outerShdw>
                </a:effectLst>
                <a:latin typeface="Arial" charset="0"/>
                <a:ea typeface="宋体" charset="0"/>
              </a:rPr>
              <a:t>  </a:t>
            </a:r>
            <a:endParaRPr lang="zh-CN" altLang="en-US" sz="1400" b="1">
              <a:solidFill>
                <a:srgbClr val="FFFFFF"/>
              </a:solidFill>
              <a:effectLst>
                <a:outerShdw blurRad="38100" dist="38100" dir="2700000" algn="tl">
                  <a:srgbClr val="000000"/>
                </a:outerShdw>
              </a:effectLst>
              <a:latin typeface="宋体" charset="0"/>
              <a:ea typeface="宋体" charset="0"/>
            </a:endParaRPr>
          </a:p>
        </p:txBody>
      </p:sp>
      <p:sp>
        <p:nvSpPr>
          <p:cNvPr id="585737" name="Text Box 9"/>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nSpc>
                <a:spcPct val="90000"/>
              </a:lnSpc>
              <a:spcBef>
                <a:spcPct val="50000"/>
              </a:spcBef>
            </a:pPr>
            <a:r>
              <a:rPr lang="zh-CN" altLang="en-US" sz="1400" b="1" baseline="-25000">
                <a:solidFill>
                  <a:srgbClr val="FAF40C"/>
                </a:solidFill>
                <a:latin typeface="宋体" charset="0"/>
              </a:rPr>
              <a:t>资料来源</a:t>
            </a:r>
            <a:r>
              <a:rPr lang="en-US" altLang="zh-CN" sz="1400" b="1" baseline="-25000">
                <a:solidFill>
                  <a:srgbClr val="FAF40C"/>
                </a:solidFill>
                <a:latin typeface="宋体" charset="0"/>
              </a:rPr>
              <a:t>:  Josh MacDowell, </a:t>
            </a:r>
            <a:r>
              <a:rPr lang="en-US" altLang="zh-CN" sz="1400" b="1" i="1" baseline="-25000">
                <a:solidFill>
                  <a:srgbClr val="FAF40C"/>
                </a:solidFill>
                <a:latin typeface="宋体" charset="0"/>
              </a:rPr>
              <a:t>Evidence That Demands A Verdict, </a:t>
            </a:r>
            <a:r>
              <a:rPr lang="en-US" altLang="zh-CN" sz="1400" b="1" baseline="-25000">
                <a:solidFill>
                  <a:srgbClr val="FAF40C"/>
                </a:solidFill>
                <a:latin typeface="宋体" charset="0"/>
              </a:rPr>
              <a:t>1972, 175</a:t>
            </a:r>
            <a:r>
              <a:rPr lang="zh-CN" altLang="en-US" sz="1400" b="1" baseline="-25000">
                <a:solidFill>
                  <a:srgbClr val="FAF40C"/>
                </a:solidFill>
                <a:latin typeface="宋体" charset="0"/>
              </a:rPr>
              <a:t>页</a:t>
            </a:r>
            <a:r>
              <a:rPr lang="en-US" altLang="zh-CN" sz="1400" b="1" baseline="-25000">
                <a:solidFill>
                  <a:srgbClr val="FAF40C"/>
                </a:solidFill>
                <a:latin typeface="宋体" charset="0"/>
              </a:rPr>
              <a:t>;</a:t>
            </a:r>
            <a:r>
              <a:rPr lang="en-US" altLang="zh-CN" sz="1400" b="1" i="1" baseline="-25000">
                <a:solidFill>
                  <a:srgbClr val="FAF40C"/>
                </a:solidFill>
                <a:latin typeface="宋体" charset="0"/>
              </a:rPr>
              <a:t>       </a:t>
            </a:r>
            <a:r>
              <a:rPr lang="en-US" altLang="zh-CN" sz="1400" b="1" baseline="-25000">
                <a:solidFill>
                  <a:srgbClr val="FAF40C"/>
                </a:solidFill>
                <a:latin typeface="宋体" charset="0"/>
              </a:rPr>
              <a:t>Peter Stoner,</a:t>
            </a:r>
            <a:r>
              <a:rPr lang="en-US" altLang="zh-CN" sz="1400" b="1" i="1" baseline="-25000">
                <a:solidFill>
                  <a:srgbClr val="FAF40C"/>
                </a:solidFill>
                <a:latin typeface="宋体" charset="0"/>
              </a:rPr>
              <a:t> Science Speaks, </a:t>
            </a:r>
            <a:r>
              <a:rPr lang="en-US" altLang="zh-CN" sz="1400" b="1" baseline="-25000">
                <a:solidFill>
                  <a:srgbClr val="FAF40C"/>
                </a:solidFill>
                <a:latin typeface="宋体" charset="0"/>
              </a:rPr>
              <a:t>Moody Press, 1963.</a:t>
            </a:r>
          </a:p>
        </p:txBody>
      </p:sp>
      <p:sp>
        <p:nvSpPr>
          <p:cNvPr id="106506" name="Text Box 11"/>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endParaRPr lang="zh-CN" altLang="en-US" sz="1800" b="1">
              <a:solidFill>
                <a:srgbClr val="FFFFFF"/>
              </a:solidFill>
              <a:latin typeface="宋体" charset="0"/>
            </a:endParaRPr>
          </a:p>
        </p:txBody>
      </p:sp>
      <p:sp>
        <p:nvSpPr>
          <p:cNvPr id="585740" name="Text Box 12"/>
          <p:cNvSpPr txBox="1">
            <a:spLocks noChangeArrowheads="1"/>
          </p:cNvSpPr>
          <p:nvPr/>
        </p:nvSpPr>
        <p:spPr bwMode="auto">
          <a:xfrm>
            <a:off x="6319838" y="539750"/>
            <a:ext cx="547687" cy="396875"/>
          </a:xfrm>
          <a:prstGeom prst="rect">
            <a:avLst/>
          </a:prstGeom>
          <a:noFill/>
          <a:ln w="9525">
            <a:noFill/>
            <a:miter lim="800000"/>
            <a:headEnd/>
            <a:tailEnd/>
          </a:ln>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zh-CN" altLang="en-US" sz="2000" b="1" i="1">
                <a:solidFill>
                  <a:srgbClr val="FAF40C"/>
                </a:solidFill>
                <a:latin typeface="Arial" charset="0"/>
              </a:rPr>
              <a:t>*</a:t>
            </a:r>
            <a:endParaRPr lang="zh-CN" altLang="en-US" sz="1600" b="1">
              <a:solidFill>
                <a:srgbClr val="FFFFFF"/>
              </a:solidFill>
              <a:effectLst>
                <a:outerShdw blurRad="38100" dist="38100" dir="2700000" algn="tl">
                  <a:srgbClr val="000000"/>
                </a:outerShdw>
              </a:effectLst>
              <a:latin typeface="宋体" charset="0"/>
            </a:endParaRPr>
          </a:p>
        </p:txBody>
      </p:sp>
      <p:sp>
        <p:nvSpPr>
          <p:cNvPr id="585742" name="Text Box 14"/>
          <p:cNvSpPr txBox="1">
            <a:spLocks noChangeArrowheads="1"/>
          </p:cNvSpPr>
          <p:nvPr/>
        </p:nvSpPr>
        <p:spPr bwMode="auto">
          <a:xfrm>
            <a:off x="595313" y="1730375"/>
            <a:ext cx="7915275" cy="32607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lnSpc>
                <a:spcPct val="130000"/>
              </a:lnSpc>
              <a:spcBef>
                <a:spcPct val="50000"/>
              </a:spcBef>
            </a:pPr>
            <a:r>
              <a:rPr lang="zh-CN" altLang="en-US" sz="6000" b="1" baseline="-25000">
                <a:solidFill>
                  <a:srgbClr val="FAF40C"/>
                </a:solidFill>
                <a:latin typeface="宋体" charset="0"/>
              </a:rPr>
              <a:t>在旧约里, 超过</a:t>
            </a:r>
            <a:r>
              <a:rPr lang="zh-CN" altLang="en-US" sz="6000" b="1" i="1" u="sng" baseline="-25000">
                <a:solidFill>
                  <a:srgbClr val="99CCFF"/>
                </a:solidFill>
                <a:latin typeface="宋体" charset="0"/>
              </a:rPr>
              <a:t>三百处</a:t>
            </a:r>
            <a:r>
              <a:rPr lang="zh-CN" altLang="en-US" sz="6000" b="1" baseline="-25000">
                <a:solidFill>
                  <a:srgbClr val="FAF40C"/>
                </a:solidFill>
                <a:latin typeface="宋体" charset="0"/>
              </a:rPr>
              <a:t>的预言是有关即将来到的弥赛亚的诞生、生平与受苦。这些都成就在耶稣基督的身上了</a:t>
            </a:r>
            <a:r>
              <a:rPr lang="en-US" altLang="zh-CN" sz="6000" b="1" baseline="-25000">
                <a:solidFill>
                  <a:srgbClr val="FAF40C"/>
                </a:solidFill>
                <a:latin typeface="宋体" charset="0"/>
              </a:rPr>
              <a:t>!</a:t>
            </a:r>
          </a:p>
        </p:txBody>
      </p:sp>
      <p:sp>
        <p:nvSpPr>
          <p:cNvPr id="585744" name="Rectangle 16"/>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rPr>
              <a:t>40</a:t>
            </a:r>
          </a:p>
        </p:txBody>
      </p:sp>
    </p:spTree>
    <p:extLst>
      <p:ext uri="{BB962C8B-B14F-4D97-AF65-F5344CB8AC3E}">
        <p14:creationId xmlns:p14="http://schemas.microsoft.com/office/powerpoint/2010/main" val="80038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5742"/>
                                        </p:tgtEl>
                                        <p:attrNameLst>
                                          <p:attrName>style.visibility</p:attrName>
                                        </p:attrNameLst>
                                      </p:cBhvr>
                                      <p:to>
                                        <p:strVal val="visible"/>
                                      </p:to>
                                    </p:set>
                                    <p:animEffect transition="in" filter="fade">
                                      <p:cBhvr>
                                        <p:cTn id="7" dur="500"/>
                                        <p:tgtEl>
                                          <p:spTgt spid="585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ctrTitle"/>
          </p:nvPr>
        </p:nvSpPr>
        <p:spPr>
          <a:xfrm>
            <a:off x="304800" y="0"/>
            <a:ext cx="7772400" cy="838200"/>
          </a:xfrm>
        </p:spPr>
        <p:txBody>
          <a:bodyPr/>
          <a:lstStyle/>
          <a:p>
            <a:pPr algn="l" eaLnBrk="1" hangingPunct="1"/>
            <a:r>
              <a:rPr lang="zh-CN" altLang="en-US">
                <a:ea typeface="华文细黑" charset="-122"/>
              </a:rPr>
              <a:t>谈论</a:t>
            </a:r>
            <a:r>
              <a:rPr lang="en-US" altLang="zh-CN"/>
              <a:t>…</a:t>
            </a:r>
          </a:p>
        </p:txBody>
      </p:sp>
      <p:sp>
        <p:nvSpPr>
          <p:cNvPr id="16387" name="Rectangle 3"/>
          <p:cNvSpPr>
            <a:spLocks noGrp="1" noChangeArrowheads="1"/>
          </p:cNvSpPr>
          <p:nvPr>
            <p:ph type="subTitle" idx="1"/>
          </p:nvPr>
        </p:nvSpPr>
        <p:spPr>
          <a:xfrm>
            <a:off x="152400" y="838200"/>
            <a:ext cx="8839200" cy="5715000"/>
          </a:xfrm>
          <a:extLst>
            <a:ext uri="{FAA26D3D-D897-4be2-8F04-BA451C77F1D7}">
              <ma14:placeholderFlag xmlns:ma14="http://schemas.microsoft.com/office/mac/drawingml/2011/main" xmlns="" val="1"/>
            </a:ext>
          </a:extLst>
        </p:spPr>
        <p:txBody>
          <a:bodyPr/>
          <a:lstStyle/>
          <a:p>
            <a:pPr marL="609600" indent="-609600" algn="l" eaLnBrk="1" hangingPunct="1">
              <a:buFontTx/>
              <a:buAutoNum type="arabicPeriod"/>
              <a:defRPr/>
            </a:pPr>
            <a:r>
              <a:rPr lang="zh-CN" altLang="en-US" b="1">
                <a:ea typeface="SimSun" charset="0"/>
                <a:cs typeface="SimSun" charset="0"/>
              </a:rPr>
              <a:t>本周你最喜欢的网上学习是什么？</a:t>
            </a:r>
            <a:r>
              <a:rPr lang="en-US" altLang="zh-CN" sz="3600" b="1"/>
              <a:t>  </a:t>
            </a:r>
          </a:p>
          <a:p>
            <a:pPr marL="609600" indent="-609600" algn="l" eaLnBrk="1" hangingPunct="1">
              <a:buFontTx/>
              <a:buAutoNum type="arabicPeriod"/>
              <a:defRPr/>
            </a:pPr>
            <a:r>
              <a:rPr lang="zh-CN" altLang="en-US" b="1">
                <a:ea typeface="SimSun" charset="0"/>
                <a:cs typeface="SimSun" charset="0"/>
              </a:rPr>
              <a:t>你的组团成员能帮助你解决什么挣扎？</a:t>
            </a:r>
            <a:endParaRPr lang="en-US" altLang="zh-CN" sz="3600" b="1"/>
          </a:p>
          <a:p>
            <a:pPr marL="609600" indent="-609600" algn="l" eaLnBrk="1" hangingPunct="1">
              <a:buFontTx/>
              <a:buAutoNum type="arabicPeriod"/>
              <a:defRPr/>
            </a:pPr>
            <a:r>
              <a:rPr lang="zh-CN" altLang="en-US" b="1">
                <a:ea typeface="SimSun" charset="0"/>
                <a:cs typeface="SimSun" charset="0"/>
              </a:rPr>
              <a:t>请完成第</a:t>
            </a:r>
            <a:r>
              <a:rPr lang="en-US" altLang="zh-CN" b="1">
                <a:ea typeface="SimSun" charset="0"/>
                <a:cs typeface="SimSun" charset="0"/>
              </a:rPr>
              <a:t>29</a:t>
            </a:r>
            <a:r>
              <a:rPr lang="zh-CN" altLang="en-US" b="1">
                <a:ea typeface="SimSun" charset="0"/>
                <a:cs typeface="SimSun" charset="0"/>
              </a:rPr>
              <a:t>页的马太福音部分的总结图表。起源地： 作品的地方</a:t>
            </a:r>
            <a:endParaRPr lang="en-US" altLang="zh-CN" sz="3600" b="1"/>
          </a:p>
          <a:p>
            <a:pPr marL="990600" lvl="1" indent="-533400" algn="just" eaLnBrk="1" hangingPunct="1">
              <a:buFont typeface="Arial" charset="0"/>
              <a:buChar char="•"/>
              <a:defRPr/>
            </a:pPr>
            <a:r>
              <a:rPr lang="zh-CN" altLang="en-US" b="1">
                <a:ea typeface="SimSun" charset="0"/>
                <a:cs typeface="SimSun" charset="0"/>
              </a:rPr>
              <a:t>目的地： 书发送的地方</a:t>
            </a:r>
          </a:p>
          <a:p>
            <a:pPr marL="990600" lvl="1" indent="-533400" algn="just" eaLnBrk="1" hangingPunct="1">
              <a:buFont typeface="Arial" charset="0"/>
              <a:buChar char="•"/>
              <a:defRPr/>
            </a:pPr>
            <a:r>
              <a:rPr lang="zh-CN" altLang="en-US" b="1">
                <a:ea typeface="SimSun" charset="0"/>
                <a:cs typeface="SimSun" charset="0"/>
              </a:rPr>
              <a:t>主题： 所问的问题</a:t>
            </a:r>
            <a:endParaRPr lang="en-US" altLang="zh-CN" sz="3200" b="1"/>
          </a:p>
          <a:p>
            <a:pPr marL="990600" lvl="1" indent="-533400" algn="just" eaLnBrk="1" hangingPunct="1">
              <a:buFont typeface="Arial" charset="0"/>
              <a:buChar char="•"/>
              <a:defRPr/>
            </a:pPr>
            <a:r>
              <a:rPr lang="zh-CN" altLang="en-US" b="1">
                <a:ea typeface="SimSun" charset="0"/>
                <a:cs typeface="SimSun" charset="0"/>
              </a:rPr>
              <a:t>补充： 回因主题</a:t>
            </a:r>
            <a:endParaRPr lang="en-US" altLang="zh-CN" sz="3200" b="1"/>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1141413" y="749300"/>
            <a:ext cx="6756400" cy="2287588"/>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lnSpc>
                <a:spcPct val="120000"/>
              </a:lnSpc>
              <a:spcBef>
                <a:spcPct val="50000"/>
              </a:spcBef>
            </a:pPr>
            <a:r>
              <a:rPr lang="zh-CN" altLang="en-US" sz="5400" b="1" baseline="-25000">
                <a:solidFill>
                  <a:srgbClr val="FAF40C"/>
                </a:solidFill>
                <a:latin typeface="宋体" charset="0"/>
              </a:rPr>
              <a:t>有关弥赛亚的预言一共有 </a:t>
            </a:r>
            <a:r>
              <a:rPr lang="en-US" altLang="zh-CN" sz="7200" b="1" baseline="-25000">
                <a:solidFill>
                  <a:srgbClr val="99CCFF"/>
                </a:solidFill>
                <a:latin typeface="宋体" charset="0"/>
              </a:rPr>
              <a:t>8</a:t>
            </a:r>
            <a:r>
              <a:rPr lang="en-US" altLang="zh-CN" sz="5400" b="1" baseline="-25000">
                <a:solidFill>
                  <a:srgbClr val="99CCFF"/>
                </a:solidFill>
                <a:latin typeface="宋体" charset="0"/>
              </a:rPr>
              <a:t> </a:t>
            </a:r>
            <a:r>
              <a:rPr lang="zh-CN" altLang="en-US" sz="5400" b="1" baseline="-25000">
                <a:solidFill>
                  <a:srgbClr val="FAF40C"/>
                </a:solidFill>
                <a:latin typeface="宋体" charset="0"/>
              </a:rPr>
              <a:t>项。从古至今若要全部成就在一个人身上，成就的机率会有多高?</a:t>
            </a:r>
            <a:endParaRPr lang="en-US" altLang="zh-CN" sz="5400" b="1" baseline="-25000">
              <a:solidFill>
                <a:srgbClr val="FAF40C"/>
              </a:solidFill>
              <a:latin typeface="宋体" charset="0"/>
            </a:endParaRPr>
          </a:p>
        </p:txBody>
      </p:sp>
      <p:sp>
        <p:nvSpPr>
          <p:cNvPr id="568327" name="Text Box 7"/>
          <p:cNvSpPr txBox="1">
            <a:spLocks noChangeArrowheads="1"/>
          </p:cNvSpPr>
          <p:nvPr/>
        </p:nvSpPr>
        <p:spPr bwMode="auto">
          <a:xfrm>
            <a:off x="1052513" y="2852738"/>
            <a:ext cx="7002462" cy="1789112"/>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lnSpc>
                <a:spcPct val="210000"/>
              </a:lnSpc>
              <a:spcBef>
                <a:spcPct val="50000"/>
              </a:spcBef>
            </a:pPr>
            <a:r>
              <a:rPr lang="zh-CN" altLang="en-US" sz="8000" b="1" i="1" baseline="-25000">
                <a:solidFill>
                  <a:srgbClr val="33CC33"/>
                </a:solidFill>
                <a:latin typeface="宋体" charset="0"/>
              </a:rPr>
              <a:t>答案:</a:t>
            </a:r>
            <a:r>
              <a:rPr lang="en-US" altLang="zh-CN" sz="8000" b="1" i="1" baseline="-25000">
                <a:solidFill>
                  <a:srgbClr val="33CC33"/>
                </a:solidFill>
                <a:latin typeface="宋体" charset="0"/>
              </a:rPr>
              <a:t>10 </a:t>
            </a:r>
            <a:r>
              <a:rPr lang="en-US" altLang="zh-CN" sz="6000" b="1" i="1" baseline="30000">
                <a:solidFill>
                  <a:srgbClr val="33CC33"/>
                </a:solidFill>
                <a:latin typeface="宋体" charset="0"/>
              </a:rPr>
              <a:t>17</a:t>
            </a:r>
            <a:r>
              <a:rPr lang="zh-CN" altLang="en-US" sz="8000" b="1" i="1" baseline="-25000">
                <a:solidFill>
                  <a:srgbClr val="33CC33"/>
                </a:solidFill>
                <a:latin typeface="宋体" charset="0"/>
              </a:rPr>
              <a:t>分之一</a:t>
            </a:r>
          </a:p>
        </p:txBody>
      </p:sp>
      <p:sp>
        <p:nvSpPr>
          <p:cNvPr id="568328" name="Text Box 8"/>
          <p:cNvSpPr txBox="1">
            <a:spLocks noChangeArrowheads="1"/>
          </p:cNvSpPr>
          <p:nvPr/>
        </p:nvSpPr>
        <p:spPr bwMode="auto">
          <a:xfrm>
            <a:off x="301625" y="4645025"/>
            <a:ext cx="8464550" cy="1190625"/>
          </a:xfrm>
          <a:prstGeom prst="rect">
            <a:avLst/>
          </a:prstGeom>
          <a:noFill/>
          <a:ln w="9525">
            <a:noFill/>
            <a:miter lim="800000"/>
            <a:headEnd/>
            <a:tailEnd/>
          </a:ln>
          <a:effectLst>
            <a:outerShdw blurRad="63500" dist="136166" dir="295444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lnSpc>
                <a:spcPct val="150000"/>
              </a:lnSpc>
              <a:spcBef>
                <a:spcPct val="50000"/>
              </a:spcBef>
            </a:pPr>
            <a:r>
              <a:rPr lang="en-US" altLang="zh-CN" sz="7200" baseline="-25000">
                <a:solidFill>
                  <a:srgbClr val="FFFFFF"/>
                </a:solidFill>
                <a:latin typeface="宋体" charset="0"/>
              </a:rPr>
              <a:t>1:100,000,000,000,000,000</a:t>
            </a:r>
          </a:p>
        </p:txBody>
      </p:sp>
      <p:sp>
        <p:nvSpPr>
          <p:cNvPr id="568331" name="Oval 11"/>
          <p:cNvSpPr>
            <a:spLocks noChangeArrowheads="1"/>
          </p:cNvSpPr>
          <p:nvPr/>
        </p:nvSpPr>
        <p:spPr bwMode="auto">
          <a:xfrm>
            <a:off x="6329363" y="1081088"/>
            <a:ext cx="981075" cy="904875"/>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spcBef>
                <a:spcPct val="50000"/>
              </a:spcBef>
              <a:defRPr/>
            </a:pPr>
            <a:endParaRPr lang="en-US">
              <a:solidFill>
                <a:srgbClr val="FFFF00"/>
              </a:solidFill>
              <a:latin typeface="Comic Sans MS" charset="0"/>
              <a:ea typeface="宋体"/>
            </a:endParaRPr>
          </a:p>
        </p:txBody>
      </p:sp>
      <p:sp>
        <p:nvSpPr>
          <p:cNvPr id="108550" name="Text Box 12"/>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zh-CN" altLang="en-US" sz="1000" b="1">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zh-CN" altLang="en-US" sz="1400" b="1">
                <a:solidFill>
                  <a:srgbClr val="FFFFFF"/>
                </a:solidFill>
                <a:effectLst>
                  <a:outerShdw blurRad="38100" dist="38100" dir="2700000" algn="tl">
                    <a:srgbClr val="000000"/>
                  </a:outerShdw>
                </a:effectLst>
                <a:latin typeface="Arial" charset="0"/>
                <a:ea typeface="宋体" charset="0"/>
              </a:rPr>
              <a:t>  </a:t>
            </a:r>
            <a:endParaRPr lang="zh-CN" altLang="en-US" sz="1400" b="1">
              <a:solidFill>
                <a:srgbClr val="FFFFFF"/>
              </a:solidFill>
              <a:effectLst>
                <a:outerShdw blurRad="38100" dist="38100" dir="2700000" algn="tl">
                  <a:srgbClr val="000000"/>
                </a:outerShdw>
              </a:effectLst>
              <a:latin typeface="宋体" charset="0"/>
              <a:ea typeface="宋体" charset="0"/>
            </a:endParaRPr>
          </a:p>
        </p:txBody>
      </p:sp>
      <p:sp>
        <p:nvSpPr>
          <p:cNvPr id="108552" name="Text Box 20"/>
          <p:cNvSpPr txBox="1">
            <a:spLocks noChangeArrowheads="1"/>
          </p:cNvSpPr>
          <p:nvPr/>
        </p:nvSpPr>
        <p:spPr bwMode="auto">
          <a:xfrm>
            <a:off x="8729663"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en-US" altLang="zh-CN" sz="1800" b="1">
                <a:solidFill>
                  <a:srgbClr val="FFFFFF"/>
                </a:solidFill>
              </a:rPr>
              <a:t>2</a:t>
            </a:r>
          </a:p>
        </p:txBody>
      </p:sp>
      <p:sp>
        <p:nvSpPr>
          <p:cNvPr id="568341" name="Text Box 21"/>
          <p:cNvSpPr txBox="1">
            <a:spLocks noChangeArrowheads="1"/>
          </p:cNvSpPr>
          <p:nvPr/>
        </p:nvSpPr>
        <p:spPr bwMode="auto">
          <a:xfrm>
            <a:off x="1011238" y="311150"/>
            <a:ext cx="7137400" cy="53022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90000"/>
              </a:lnSpc>
              <a:spcBef>
                <a:spcPct val="50000"/>
              </a:spcBef>
              <a:defRPr/>
            </a:pPr>
            <a:r>
              <a:rPr lang="zh-CN" altLang="en-US" sz="3200" b="1" i="1">
                <a:solidFill>
                  <a:srgbClr val="99CCFF"/>
                </a:solidFill>
                <a:latin typeface="Arial" charset="0"/>
                <a:ea typeface="宋体" charset="-122"/>
              </a:rPr>
              <a:t>是一个巧合的诞生吗?</a:t>
            </a:r>
            <a:r>
              <a:rPr lang="en-US" altLang="zh-CN" sz="3200" b="1" i="1">
                <a:solidFill>
                  <a:srgbClr val="99CCFF"/>
                </a:solidFill>
                <a:latin typeface="Arial" charset="0"/>
                <a:ea typeface="宋体" charset="-122"/>
              </a:rPr>
              <a:t> </a:t>
            </a:r>
          </a:p>
        </p:txBody>
      </p:sp>
      <p:sp>
        <p:nvSpPr>
          <p:cNvPr id="568342" name="Text Box 22"/>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nSpc>
                <a:spcPct val="90000"/>
              </a:lnSpc>
              <a:spcBef>
                <a:spcPct val="50000"/>
              </a:spcBef>
            </a:pPr>
            <a:r>
              <a:rPr lang="zh-CN" altLang="en-US" sz="1400" b="1" baseline="-25000">
                <a:solidFill>
                  <a:srgbClr val="FAF40C"/>
                </a:solidFill>
                <a:latin typeface="宋体" charset="0"/>
              </a:rPr>
              <a:t>资料来源</a:t>
            </a:r>
            <a:r>
              <a:rPr lang="en-US" altLang="zh-CN" sz="1400" b="1" baseline="-25000">
                <a:solidFill>
                  <a:srgbClr val="FAF40C"/>
                </a:solidFill>
                <a:latin typeface="宋体" charset="0"/>
              </a:rPr>
              <a:t>:  Josh MacDowell, </a:t>
            </a:r>
            <a:r>
              <a:rPr lang="en-US" altLang="zh-CN" sz="1400" b="1" i="1" baseline="-25000">
                <a:solidFill>
                  <a:srgbClr val="FAF40C"/>
                </a:solidFill>
                <a:latin typeface="宋体" charset="0"/>
              </a:rPr>
              <a:t>Evidence That Demands A Verdict, </a:t>
            </a:r>
            <a:r>
              <a:rPr lang="en-US" altLang="zh-CN" sz="1400" b="1" baseline="-25000">
                <a:solidFill>
                  <a:srgbClr val="FAF40C"/>
                </a:solidFill>
                <a:latin typeface="宋体" charset="0"/>
              </a:rPr>
              <a:t>1972, 175</a:t>
            </a:r>
            <a:r>
              <a:rPr lang="zh-CN" altLang="en-US" sz="1400" b="1" baseline="-25000">
                <a:solidFill>
                  <a:srgbClr val="FAF40C"/>
                </a:solidFill>
                <a:latin typeface="宋体" charset="0"/>
              </a:rPr>
              <a:t>页</a:t>
            </a:r>
            <a:r>
              <a:rPr lang="en-US" altLang="zh-CN" sz="1400" b="1" baseline="-25000">
                <a:solidFill>
                  <a:srgbClr val="FAF40C"/>
                </a:solidFill>
                <a:latin typeface="宋体" charset="0"/>
              </a:rPr>
              <a:t>;</a:t>
            </a:r>
            <a:r>
              <a:rPr lang="en-US" altLang="zh-CN" sz="1400" b="1" i="1" baseline="-25000">
                <a:solidFill>
                  <a:srgbClr val="FAF40C"/>
                </a:solidFill>
                <a:latin typeface="宋体" charset="0"/>
              </a:rPr>
              <a:t>       </a:t>
            </a:r>
            <a:r>
              <a:rPr lang="en-US" altLang="zh-CN" sz="1400" b="1" baseline="-25000">
                <a:solidFill>
                  <a:srgbClr val="FAF40C"/>
                </a:solidFill>
                <a:latin typeface="宋体" charset="0"/>
              </a:rPr>
              <a:t>Peter Stoner,</a:t>
            </a:r>
            <a:r>
              <a:rPr lang="en-US" altLang="zh-CN" sz="1400" b="1" i="1" baseline="-25000">
                <a:solidFill>
                  <a:srgbClr val="FAF40C"/>
                </a:solidFill>
                <a:latin typeface="宋体" charset="0"/>
              </a:rPr>
              <a:t> Science Speaks, </a:t>
            </a:r>
            <a:r>
              <a:rPr lang="en-US" altLang="zh-CN" sz="1400" b="1" baseline="-25000">
                <a:solidFill>
                  <a:srgbClr val="FAF40C"/>
                </a:solidFill>
                <a:latin typeface="宋体" charset="0"/>
              </a:rPr>
              <a:t>Moody Press, 1963.</a:t>
            </a:r>
          </a:p>
        </p:txBody>
      </p:sp>
      <p:sp>
        <p:nvSpPr>
          <p:cNvPr id="568343" name="Rectangle 23"/>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rPr>
              <a:t>41</a:t>
            </a:r>
          </a:p>
        </p:txBody>
      </p:sp>
    </p:spTree>
    <p:extLst>
      <p:ext uri="{BB962C8B-B14F-4D97-AF65-F5344CB8AC3E}">
        <p14:creationId xmlns:p14="http://schemas.microsoft.com/office/powerpoint/2010/main" val="32507889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8331"/>
                                        </p:tgtEl>
                                        <p:attrNameLst>
                                          <p:attrName>style.visibility</p:attrName>
                                        </p:attrNameLst>
                                      </p:cBhvr>
                                      <p:to>
                                        <p:strVal val="visible"/>
                                      </p:to>
                                    </p:set>
                                    <p:anim calcmode="lin" valueType="num">
                                      <p:cBhvr>
                                        <p:cTn id="7" dur="500" fill="hold"/>
                                        <p:tgtEl>
                                          <p:spTgt spid="568331"/>
                                        </p:tgtEl>
                                        <p:attrNameLst>
                                          <p:attrName>ppt_w</p:attrName>
                                        </p:attrNameLst>
                                      </p:cBhvr>
                                      <p:tavLst>
                                        <p:tav tm="0">
                                          <p:val>
                                            <p:fltVal val="0"/>
                                          </p:val>
                                        </p:tav>
                                        <p:tav tm="100000">
                                          <p:val>
                                            <p:strVal val="#ppt_w"/>
                                          </p:val>
                                        </p:tav>
                                      </p:tavLst>
                                    </p:anim>
                                    <p:anim calcmode="lin" valueType="num">
                                      <p:cBhvr>
                                        <p:cTn id="8" dur="500" fill="hold"/>
                                        <p:tgtEl>
                                          <p:spTgt spid="568331"/>
                                        </p:tgtEl>
                                        <p:attrNameLst>
                                          <p:attrName>ppt_h</p:attrName>
                                        </p:attrNameLst>
                                      </p:cBhvr>
                                      <p:tavLst>
                                        <p:tav tm="0">
                                          <p:val>
                                            <p:fltVal val="0"/>
                                          </p:val>
                                        </p:tav>
                                        <p:tav tm="100000">
                                          <p:val>
                                            <p:strVal val="#ppt_h"/>
                                          </p:val>
                                        </p:tav>
                                      </p:tavLst>
                                    </p:anim>
                                    <p:anim calcmode="lin" valueType="num">
                                      <p:cBhvr>
                                        <p:cTn id="9" dur="500" fill="hold"/>
                                        <p:tgtEl>
                                          <p:spTgt spid="568331"/>
                                        </p:tgtEl>
                                        <p:attrNameLst>
                                          <p:attrName>ppt_x</p:attrName>
                                        </p:attrNameLst>
                                      </p:cBhvr>
                                      <p:tavLst>
                                        <p:tav tm="0">
                                          <p:val>
                                            <p:fltVal val="0.5"/>
                                          </p:val>
                                        </p:tav>
                                        <p:tav tm="100000">
                                          <p:val>
                                            <p:strVal val="#ppt_x"/>
                                          </p:val>
                                        </p:tav>
                                      </p:tavLst>
                                    </p:anim>
                                    <p:anim calcmode="lin" valueType="num">
                                      <p:cBhvr>
                                        <p:cTn id="10"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8327"/>
                                        </p:tgtEl>
                                        <p:attrNameLst>
                                          <p:attrName>style.visibility</p:attrName>
                                        </p:attrNameLst>
                                      </p:cBhvr>
                                      <p:to>
                                        <p:strVal val="visible"/>
                                      </p:to>
                                    </p:set>
                                    <p:animEffect transition="in" filter="fade">
                                      <p:cBhvr>
                                        <p:cTn id="15" dur="500"/>
                                        <p:tgtEl>
                                          <p:spTgt spid="5683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8328">
                                            <p:txEl>
                                              <p:pRg st="0" end="0"/>
                                            </p:txEl>
                                          </p:spTgt>
                                        </p:tgtEl>
                                        <p:attrNameLst>
                                          <p:attrName>style.visibility</p:attrName>
                                        </p:attrNameLst>
                                      </p:cBhvr>
                                      <p:to>
                                        <p:strVal val="visible"/>
                                      </p:to>
                                    </p:set>
                                    <p:animEffect transition="in" filter="wipe(up)">
                                      <p:cBhvr>
                                        <p:cTn id="20"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7" grpId="0" autoUpdateAnimBg="0"/>
      <p:bldP spid="568328" grpId="0" build="p" autoUpdateAnimBg="0"/>
      <p:bldP spid="56833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1182688" y="636588"/>
            <a:ext cx="6445250" cy="2287587"/>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lnSpc>
                <a:spcPct val="120000"/>
              </a:lnSpc>
              <a:spcBef>
                <a:spcPct val="50000"/>
              </a:spcBef>
            </a:pPr>
            <a:r>
              <a:rPr lang="zh-CN" altLang="en-US" sz="5400" b="1" baseline="-25000">
                <a:solidFill>
                  <a:srgbClr val="FAF40C"/>
                </a:solidFill>
                <a:latin typeface="宋体" charset="0"/>
              </a:rPr>
              <a:t>  然而</a:t>
            </a:r>
            <a:r>
              <a:rPr lang="en-US" altLang="zh-CN" sz="5400" b="1" baseline="-25000">
                <a:solidFill>
                  <a:srgbClr val="FAF40C"/>
                </a:solidFill>
                <a:latin typeface="宋体" charset="0"/>
              </a:rPr>
              <a:t>…</a:t>
            </a:r>
            <a:r>
              <a:rPr lang="zh-CN" altLang="en-US" sz="5400" b="1" baseline="-25000">
                <a:solidFill>
                  <a:srgbClr val="FAF40C"/>
                </a:solidFill>
                <a:latin typeface="宋体" charset="0"/>
              </a:rPr>
              <a:t>从古至今,仅仅 </a:t>
            </a:r>
            <a:r>
              <a:rPr lang="en-US" altLang="zh-CN" sz="7200" b="1" baseline="-25000">
                <a:solidFill>
                  <a:srgbClr val="99CCFF"/>
                </a:solidFill>
                <a:latin typeface="宋体" charset="0"/>
              </a:rPr>
              <a:t>48</a:t>
            </a:r>
            <a:r>
              <a:rPr lang="en-US" altLang="zh-CN" sz="5400" b="1" baseline="-25000">
                <a:solidFill>
                  <a:srgbClr val="FAF40C"/>
                </a:solidFill>
                <a:latin typeface="宋体" charset="0"/>
              </a:rPr>
              <a:t> </a:t>
            </a:r>
            <a:r>
              <a:rPr lang="en-US" altLang="zh-CN" sz="5400" b="1" i="1" baseline="-25000">
                <a:solidFill>
                  <a:srgbClr val="FAF40C"/>
                </a:solidFill>
                <a:latin typeface="宋体" charset="0"/>
              </a:rPr>
              <a:t>(</a:t>
            </a:r>
            <a:r>
              <a:rPr lang="en-US" altLang="zh-CN" sz="5400" b="1" i="1" u="sng" baseline="-25000">
                <a:solidFill>
                  <a:srgbClr val="FAF40C"/>
                </a:solidFill>
                <a:latin typeface="宋体" charset="0"/>
              </a:rPr>
              <a:t>300</a:t>
            </a:r>
            <a:r>
              <a:rPr lang="zh-CN" altLang="en-US" sz="5400" b="1" i="1" u="sng" baseline="-25000">
                <a:solidFill>
                  <a:srgbClr val="FAF40C"/>
                </a:solidFill>
                <a:latin typeface="宋体" charset="0"/>
              </a:rPr>
              <a:t>之中)</a:t>
            </a:r>
            <a:r>
              <a:rPr lang="en-US" altLang="zh-CN" sz="5400" b="1" i="1" baseline="-25000">
                <a:solidFill>
                  <a:srgbClr val="FAF40C"/>
                </a:solidFill>
                <a:latin typeface="宋体" charset="0"/>
              </a:rPr>
              <a:t> </a:t>
            </a:r>
            <a:r>
              <a:rPr lang="zh-CN" altLang="en-US" sz="5400" b="1" i="1" baseline="-25000">
                <a:solidFill>
                  <a:srgbClr val="FAF40C"/>
                </a:solidFill>
                <a:latin typeface="宋体" charset="0"/>
              </a:rPr>
              <a:t>个</a:t>
            </a:r>
            <a:r>
              <a:rPr lang="ja-JP" altLang="en-US" sz="5400" b="1" baseline="-25000">
                <a:solidFill>
                  <a:srgbClr val="FAF40C"/>
                </a:solidFill>
                <a:latin typeface="宋体" charset="0"/>
              </a:rPr>
              <a:t>预言</a:t>
            </a:r>
            <a:r>
              <a:rPr lang="zh-CN" altLang="en-US" sz="5400" b="1" baseline="-25000">
                <a:solidFill>
                  <a:srgbClr val="FAF40C"/>
                </a:solidFill>
                <a:latin typeface="宋体" charset="0"/>
              </a:rPr>
              <a:t>成就</a:t>
            </a:r>
            <a:r>
              <a:rPr lang="en-US" sz="5400" b="1" baseline="-25000">
                <a:solidFill>
                  <a:srgbClr val="FAF40C"/>
                </a:solidFill>
                <a:latin typeface="宋体" charset="0"/>
              </a:rPr>
              <a:t>在任何一个</a:t>
            </a:r>
            <a:r>
              <a:rPr lang="zh-CN" altLang="en-US" sz="5400" b="1" baseline="-25000">
                <a:solidFill>
                  <a:srgbClr val="FAF40C"/>
                </a:solidFill>
                <a:latin typeface="宋体" charset="0"/>
              </a:rPr>
              <a:t>人的</a:t>
            </a:r>
            <a:r>
              <a:rPr lang="en-US" sz="5400" b="1" baseline="-25000">
                <a:solidFill>
                  <a:srgbClr val="FAF40C"/>
                </a:solidFill>
                <a:latin typeface="宋体" charset="0"/>
              </a:rPr>
              <a:t>生活中</a:t>
            </a:r>
            <a:r>
              <a:rPr lang="zh-CN" altLang="en-US" sz="5400" b="1" baseline="-25000">
                <a:solidFill>
                  <a:srgbClr val="FAF40C"/>
                </a:solidFill>
                <a:latin typeface="宋体" charset="0"/>
              </a:rPr>
              <a:t>的机率</a:t>
            </a:r>
            <a:r>
              <a:rPr lang="en-US" altLang="ja-JP" sz="5400" b="1" baseline="-25000">
                <a:solidFill>
                  <a:srgbClr val="FAF40C"/>
                </a:solidFill>
                <a:latin typeface="宋体" charset="0"/>
              </a:rPr>
              <a:t>:</a:t>
            </a:r>
            <a:endParaRPr lang="en-US" altLang="zh-CN" sz="5400" b="1" baseline="-25000">
              <a:solidFill>
                <a:srgbClr val="FAF40C"/>
              </a:solidFill>
              <a:latin typeface="宋体" charset="0"/>
            </a:endParaRPr>
          </a:p>
        </p:txBody>
      </p:sp>
      <p:sp>
        <p:nvSpPr>
          <p:cNvPr id="560138" name="Text Box 10"/>
          <p:cNvSpPr txBox="1">
            <a:spLocks noChangeArrowheads="1"/>
          </p:cNvSpPr>
          <p:nvPr/>
        </p:nvSpPr>
        <p:spPr bwMode="auto">
          <a:xfrm>
            <a:off x="742950" y="3035300"/>
            <a:ext cx="7694613" cy="138430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lnSpc>
                <a:spcPct val="160000"/>
              </a:lnSpc>
              <a:spcBef>
                <a:spcPct val="50000"/>
              </a:spcBef>
            </a:pPr>
            <a:r>
              <a:rPr lang="zh-CN" altLang="en-US" sz="8000" b="1" baseline="-25000">
                <a:solidFill>
                  <a:srgbClr val="33CC33"/>
                </a:solidFill>
                <a:latin typeface="宋体" charset="0"/>
              </a:rPr>
              <a:t>答案</a:t>
            </a:r>
            <a:r>
              <a:rPr lang="en-US" altLang="zh-CN" sz="8000" b="1" baseline="-25000">
                <a:solidFill>
                  <a:srgbClr val="33CC33"/>
                </a:solidFill>
                <a:latin typeface="宋体" charset="0"/>
              </a:rPr>
              <a:t>: 10</a:t>
            </a:r>
            <a:r>
              <a:rPr lang="en-US" altLang="zh-CN" sz="8000" b="1" baseline="30000">
                <a:solidFill>
                  <a:srgbClr val="33CC33"/>
                </a:solidFill>
                <a:latin typeface="宋体" charset="0"/>
              </a:rPr>
              <a:t>157</a:t>
            </a:r>
            <a:r>
              <a:rPr lang="zh-CN" altLang="en-US" sz="8000" b="1" baseline="-25000">
                <a:solidFill>
                  <a:srgbClr val="33CC33"/>
                </a:solidFill>
                <a:latin typeface="宋体" charset="0"/>
              </a:rPr>
              <a:t>分之一</a:t>
            </a:r>
          </a:p>
        </p:txBody>
      </p:sp>
      <p:sp>
        <p:nvSpPr>
          <p:cNvPr id="110596" name="Text Box 24"/>
          <p:cNvSpPr txBox="1">
            <a:spLocks noChangeArrowheads="1"/>
          </p:cNvSpPr>
          <p:nvPr/>
        </p:nvSpPr>
        <p:spPr bwMode="auto">
          <a:xfrm>
            <a:off x="541338" y="6526213"/>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zh-CN" altLang="en-US" sz="1000" b="1">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zh-CN" altLang="en-US" sz="1400" b="1">
                <a:solidFill>
                  <a:srgbClr val="FFFFFF"/>
                </a:solidFill>
                <a:effectLst>
                  <a:outerShdw blurRad="38100" dist="38100" dir="2700000" algn="tl">
                    <a:srgbClr val="000000"/>
                  </a:outerShdw>
                </a:effectLst>
                <a:latin typeface="Arial" charset="0"/>
                <a:ea typeface="宋体" charset="0"/>
              </a:rPr>
              <a:t>  </a:t>
            </a:r>
            <a:endParaRPr lang="zh-CN" altLang="en-US" sz="1400" b="1">
              <a:solidFill>
                <a:srgbClr val="FFFFFF"/>
              </a:solidFill>
              <a:effectLst>
                <a:outerShdw blurRad="38100" dist="38100" dir="2700000" algn="tl">
                  <a:srgbClr val="000000"/>
                </a:outerShdw>
              </a:effectLst>
              <a:latin typeface="宋体" charset="0"/>
              <a:ea typeface="宋体" charset="0"/>
            </a:endParaRPr>
          </a:p>
        </p:txBody>
      </p:sp>
      <p:sp>
        <p:nvSpPr>
          <p:cNvPr id="110598" name="Text Box 32"/>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en-US" altLang="zh-CN" sz="1800" b="1">
                <a:solidFill>
                  <a:srgbClr val="FFFFFF"/>
                </a:solidFill>
              </a:rPr>
              <a:t>3</a:t>
            </a:r>
          </a:p>
        </p:txBody>
      </p:sp>
      <p:sp>
        <p:nvSpPr>
          <p:cNvPr id="560151" name="Oval 23"/>
          <p:cNvSpPr>
            <a:spLocks noChangeArrowheads="1"/>
          </p:cNvSpPr>
          <p:nvPr/>
        </p:nvSpPr>
        <p:spPr bwMode="auto">
          <a:xfrm>
            <a:off x="6540500" y="1030288"/>
            <a:ext cx="830263" cy="801687"/>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spcBef>
                <a:spcPct val="50000"/>
              </a:spcBef>
              <a:defRPr/>
            </a:pPr>
            <a:endParaRPr lang="en-US">
              <a:solidFill>
                <a:srgbClr val="FFFF00"/>
              </a:solidFill>
              <a:latin typeface="Comic Sans MS" charset="0"/>
              <a:ea typeface="宋体"/>
            </a:endParaRPr>
          </a:p>
        </p:txBody>
      </p:sp>
      <p:sp>
        <p:nvSpPr>
          <p:cNvPr id="560167" name="Text Box 39"/>
          <p:cNvSpPr txBox="1">
            <a:spLocks noChangeArrowheads="1"/>
          </p:cNvSpPr>
          <p:nvPr/>
        </p:nvSpPr>
        <p:spPr bwMode="auto">
          <a:xfrm>
            <a:off x="152400" y="4729163"/>
            <a:ext cx="8893175" cy="13747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gn="ctr">
              <a:spcBef>
                <a:spcPct val="50000"/>
              </a:spcBef>
            </a:pPr>
            <a:r>
              <a:rPr lang="en-US" altLang="zh-CN" sz="3200" b="1" baseline="-25000">
                <a:solidFill>
                  <a:srgbClr val="FFFFFF"/>
                </a:solidFill>
                <a:latin typeface="宋体" charset="0"/>
              </a:rPr>
              <a:t>1:10,000,000,000,000,000,000,000,000,000,000,000,000,000, 000,000,000,000,000,000,000,000,000,000,000,000,000,000, 000,000,000,000,000,000,000,000,000,000,000,000,000,000, 000,000,000,000,000,000,000,000,000,000,000,000</a:t>
            </a:r>
            <a:endParaRPr lang="en-US" altLang="zh-CN" sz="3200" b="1" baseline="-25000">
              <a:solidFill>
                <a:srgbClr val="FAF40C"/>
              </a:solidFill>
              <a:latin typeface="宋体" charset="0"/>
            </a:endParaRPr>
          </a:p>
        </p:txBody>
      </p:sp>
      <p:sp>
        <p:nvSpPr>
          <p:cNvPr id="560168" name="Text Box 40"/>
          <p:cNvSpPr txBox="1">
            <a:spLocks noChangeArrowheads="1"/>
          </p:cNvSpPr>
          <p:nvPr/>
        </p:nvSpPr>
        <p:spPr bwMode="auto">
          <a:xfrm>
            <a:off x="1011238" y="311150"/>
            <a:ext cx="7137400" cy="53022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90000"/>
              </a:lnSpc>
              <a:spcBef>
                <a:spcPct val="50000"/>
              </a:spcBef>
              <a:defRPr/>
            </a:pPr>
            <a:r>
              <a:rPr lang="zh-CN" altLang="en-US" sz="3200" b="1" i="1">
                <a:solidFill>
                  <a:srgbClr val="99CCFF"/>
                </a:solidFill>
                <a:latin typeface="Arial" charset="0"/>
                <a:ea typeface="宋体" charset="-122"/>
              </a:rPr>
              <a:t>是一个巧合的诞生吗?</a:t>
            </a:r>
            <a:r>
              <a:rPr lang="en-US" altLang="zh-CN" sz="3200" b="1" i="1">
                <a:solidFill>
                  <a:srgbClr val="99CCFF"/>
                </a:solidFill>
                <a:latin typeface="Arial" charset="0"/>
                <a:ea typeface="宋体" charset="-122"/>
              </a:rPr>
              <a:t> </a:t>
            </a:r>
          </a:p>
        </p:txBody>
      </p:sp>
      <p:sp>
        <p:nvSpPr>
          <p:cNvPr id="560169" name="Text Box 41"/>
          <p:cNvSpPr txBox="1">
            <a:spLocks noChangeArrowheads="1"/>
          </p:cNvSpPr>
          <p:nvPr/>
        </p:nvSpPr>
        <p:spPr bwMode="auto">
          <a:xfrm>
            <a:off x="619125" y="6315075"/>
            <a:ext cx="8274050" cy="214313"/>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2400">
                <a:solidFill>
                  <a:schemeClr val="folHlink"/>
                </a:solidFill>
                <a:latin typeface="Comic Sans MS" charset="0"/>
                <a:ea typeface="宋体" charset="0"/>
                <a:cs typeface="宋体" charset="0"/>
              </a:defRPr>
            </a:lvl1pPr>
            <a:lvl2pPr marL="37931725" indent="-37474525">
              <a:defRPr sz="2400">
                <a:solidFill>
                  <a:schemeClr val="folHlink"/>
                </a:solidFill>
                <a:latin typeface="Comic Sans MS" charset="0"/>
                <a:ea typeface="宋体" charset="0"/>
                <a:cs typeface="宋体" charset="0"/>
              </a:defRPr>
            </a:lvl2pPr>
            <a:lvl3pPr>
              <a:defRPr sz="2400">
                <a:solidFill>
                  <a:schemeClr val="folHlink"/>
                </a:solidFill>
                <a:latin typeface="Comic Sans MS" charset="0"/>
                <a:ea typeface="宋体" charset="0"/>
                <a:cs typeface="宋体" charset="0"/>
              </a:defRPr>
            </a:lvl3pPr>
            <a:lvl4pPr>
              <a:defRPr sz="2400">
                <a:solidFill>
                  <a:schemeClr val="folHlink"/>
                </a:solidFill>
                <a:latin typeface="Comic Sans MS" charset="0"/>
                <a:ea typeface="宋体" charset="0"/>
                <a:cs typeface="宋体" charset="0"/>
              </a:defRPr>
            </a:lvl4pPr>
            <a:lvl5pPr>
              <a:defRPr sz="2400">
                <a:solidFill>
                  <a:schemeClr val="folHlink"/>
                </a:solidFill>
                <a:latin typeface="Comic Sans MS" charset="0"/>
                <a:ea typeface="宋体" charset="0"/>
                <a:cs typeface="宋体" charset="0"/>
              </a:defRPr>
            </a:lvl5pPr>
            <a:lvl6pPr marL="457200" eaLnBrk="0" fontAlgn="base" hangingPunct="0">
              <a:spcBef>
                <a:spcPct val="50000"/>
              </a:spcBef>
              <a:spcAft>
                <a:spcPct val="0"/>
              </a:spcAft>
              <a:defRPr sz="2400">
                <a:solidFill>
                  <a:schemeClr val="folHlink"/>
                </a:solidFill>
                <a:latin typeface="Comic Sans MS" charset="0"/>
                <a:ea typeface="宋体" charset="0"/>
                <a:cs typeface="宋体" charset="0"/>
              </a:defRPr>
            </a:lvl6pPr>
            <a:lvl7pPr marL="914400" eaLnBrk="0" fontAlgn="base" hangingPunct="0">
              <a:spcBef>
                <a:spcPct val="50000"/>
              </a:spcBef>
              <a:spcAft>
                <a:spcPct val="0"/>
              </a:spcAft>
              <a:defRPr sz="2400">
                <a:solidFill>
                  <a:schemeClr val="folHlink"/>
                </a:solidFill>
                <a:latin typeface="Comic Sans MS" charset="0"/>
                <a:ea typeface="宋体" charset="0"/>
                <a:cs typeface="宋体" charset="0"/>
              </a:defRPr>
            </a:lvl7pPr>
            <a:lvl8pPr marL="1371600" eaLnBrk="0" fontAlgn="base" hangingPunct="0">
              <a:spcBef>
                <a:spcPct val="50000"/>
              </a:spcBef>
              <a:spcAft>
                <a:spcPct val="0"/>
              </a:spcAft>
              <a:defRPr sz="2400">
                <a:solidFill>
                  <a:schemeClr val="folHlink"/>
                </a:solidFill>
                <a:latin typeface="Comic Sans MS" charset="0"/>
                <a:ea typeface="宋体" charset="0"/>
                <a:cs typeface="宋体" charset="0"/>
              </a:defRPr>
            </a:lvl8pPr>
            <a:lvl9pPr marL="1828800" eaLnBrk="0" fontAlgn="base" hangingPunct="0">
              <a:spcBef>
                <a:spcPct val="50000"/>
              </a:spcBef>
              <a:spcAft>
                <a:spcPct val="0"/>
              </a:spcAft>
              <a:defRPr sz="2400">
                <a:solidFill>
                  <a:schemeClr val="folHlink"/>
                </a:solidFill>
                <a:latin typeface="Comic Sans MS" charset="0"/>
                <a:ea typeface="宋体" charset="0"/>
                <a:cs typeface="宋体" charset="0"/>
              </a:defRPr>
            </a:lvl9pPr>
          </a:lstStyle>
          <a:p>
            <a:pPr>
              <a:lnSpc>
                <a:spcPct val="90000"/>
              </a:lnSpc>
              <a:spcBef>
                <a:spcPct val="50000"/>
              </a:spcBef>
            </a:pPr>
            <a:r>
              <a:rPr lang="zh-CN" altLang="en-US" sz="1400" b="1" baseline="-25000">
                <a:solidFill>
                  <a:srgbClr val="FAF40C"/>
                </a:solidFill>
                <a:latin typeface="宋体" charset="0"/>
              </a:rPr>
              <a:t>资料来源</a:t>
            </a:r>
            <a:r>
              <a:rPr lang="en-US" altLang="zh-CN" sz="1400" b="1" baseline="-25000">
                <a:solidFill>
                  <a:srgbClr val="FAF40C"/>
                </a:solidFill>
                <a:latin typeface="宋体" charset="0"/>
              </a:rPr>
              <a:t>:  Josh MacDowell, </a:t>
            </a:r>
            <a:r>
              <a:rPr lang="en-US" altLang="zh-CN" sz="1400" b="1" i="1" baseline="-25000">
                <a:solidFill>
                  <a:srgbClr val="FAF40C"/>
                </a:solidFill>
                <a:latin typeface="宋体" charset="0"/>
              </a:rPr>
              <a:t>Evidence That Demands A Verdict, </a:t>
            </a:r>
            <a:r>
              <a:rPr lang="en-US" altLang="zh-CN" sz="1400" b="1" baseline="-25000">
                <a:solidFill>
                  <a:srgbClr val="FAF40C"/>
                </a:solidFill>
                <a:latin typeface="宋体" charset="0"/>
              </a:rPr>
              <a:t>1972, 175</a:t>
            </a:r>
            <a:r>
              <a:rPr lang="zh-CN" altLang="en-US" sz="1400" b="1" baseline="-25000">
                <a:solidFill>
                  <a:srgbClr val="FAF40C"/>
                </a:solidFill>
                <a:latin typeface="宋体" charset="0"/>
              </a:rPr>
              <a:t>页</a:t>
            </a:r>
            <a:r>
              <a:rPr lang="en-US" altLang="zh-CN" sz="1400" b="1" baseline="-25000">
                <a:solidFill>
                  <a:srgbClr val="FAF40C"/>
                </a:solidFill>
                <a:latin typeface="宋体" charset="0"/>
              </a:rPr>
              <a:t>;</a:t>
            </a:r>
            <a:r>
              <a:rPr lang="en-US" altLang="zh-CN" sz="1400" b="1" i="1" baseline="-25000">
                <a:solidFill>
                  <a:srgbClr val="FAF40C"/>
                </a:solidFill>
                <a:latin typeface="宋体" charset="0"/>
              </a:rPr>
              <a:t>       </a:t>
            </a:r>
            <a:r>
              <a:rPr lang="en-US" altLang="zh-CN" sz="1400" b="1" baseline="-25000">
                <a:solidFill>
                  <a:srgbClr val="FAF40C"/>
                </a:solidFill>
                <a:latin typeface="宋体" charset="0"/>
              </a:rPr>
              <a:t>Peter Stoner,</a:t>
            </a:r>
            <a:r>
              <a:rPr lang="en-US" altLang="zh-CN" sz="1400" b="1" i="1" baseline="-25000">
                <a:solidFill>
                  <a:srgbClr val="FAF40C"/>
                </a:solidFill>
                <a:latin typeface="宋体" charset="0"/>
              </a:rPr>
              <a:t> Science Speaks, </a:t>
            </a:r>
            <a:r>
              <a:rPr lang="en-US" altLang="zh-CN" sz="1400" b="1" baseline="-25000">
                <a:solidFill>
                  <a:srgbClr val="FAF40C"/>
                </a:solidFill>
                <a:latin typeface="宋体" charset="0"/>
              </a:rPr>
              <a:t>Moody Press, 1963.</a:t>
            </a:r>
          </a:p>
        </p:txBody>
      </p:sp>
      <p:sp>
        <p:nvSpPr>
          <p:cNvPr id="560170" name="Rectangle 42"/>
          <p:cNvSpPr>
            <a:spLocks noChangeArrowheads="1"/>
          </p:cNvSpPr>
          <p:nvPr/>
        </p:nvSpPr>
        <p:spPr bwMode="auto">
          <a:xfrm>
            <a:off x="8102600" y="6526213"/>
            <a:ext cx="339725" cy="244475"/>
          </a:xfrm>
          <a:prstGeom prst="rect">
            <a:avLst/>
          </a:prstGeom>
          <a:noFill/>
          <a:ln w="12700">
            <a:noFill/>
            <a:miter lim="800000"/>
            <a:headEnd/>
            <a:tailEnd/>
          </a:ln>
          <a:effectLst/>
        </p:spPr>
        <p:txBody>
          <a:bodyPr wrap="none" anchor="ctr">
            <a:spAutoFit/>
          </a:bodyPr>
          <a:lstStyle/>
          <a:p>
            <a:pPr algn="ctr"/>
            <a:r>
              <a:rPr lang="en-US" altLang="zh-CN" sz="1000" b="1">
                <a:solidFill>
                  <a:srgbClr val="FFFFFF"/>
                </a:solidFill>
                <a:effectLst>
                  <a:outerShdw blurRad="38100" dist="38100" dir="2700000" algn="tl">
                    <a:srgbClr val="000000"/>
                  </a:outerShdw>
                </a:effectLst>
                <a:latin typeface="Comic Sans MS" charset="0"/>
                <a:ea typeface="宋体" charset="0"/>
              </a:rPr>
              <a:t>42</a:t>
            </a:r>
          </a:p>
        </p:txBody>
      </p:sp>
    </p:spTree>
    <p:extLst>
      <p:ext uri="{BB962C8B-B14F-4D97-AF65-F5344CB8AC3E}">
        <p14:creationId xmlns:p14="http://schemas.microsoft.com/office/powerpoint/2010/main" val="1925996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0137"/>
                                        </p:tgtEl>
                                        <p:attrNameLst>
                                          <p:attrName>style.visibility</p:attrName>
                                        </p:attrNameLst>
                                      </p:cBhvr>
                                      <p:to>
                                        <p:strVal val="visible"/>
                                      </p:to>
                                    </p:set>
                                    <p:animEffect transition="in" filter="fade">
                                      <p:cBhvr>
                                        <p:cTn id="7" dur="500"/>
                                        <p:tgtEl>
                                          <p:spTgt spid="560137"/>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60151"/>
                                        </p:tgtEl>
                                        <p:attrNameLst>
                                          <p:attrName>style.visibility</p:attrName>
                                        </p:attrNameLst>
                                      </p:cBhvr>
                                      <p:to>
                                        <p:strVal val="visible"/>
                                      </p:to>
                                    </p:set>
                                    <p:anim calcmode="lin" valueType="num">
                                      <p:cBhvr>
                                        <p:cTn id="11" dur="500" fill="hold"/>
                                        <p:tgtEl>
                                          <p:spTgt spid="560151"/>
                                        </p:tgtEl>
                                        <p:attrNameLst>
                                          <p:attrName>ppt_w</p:attrName>
                                        </p:attrNameLst>
                                      </p:cBhvr>
                                      <p:tavLst>
                                        <p:tav tm="0">
                                          <p:val>
                                            <p:fltVal val="0"/>
                                          </p:val>
                                        </p:tav>
                                        <p:tav tm="100000">
                                          <p:val>
                                            <p:strVal val="#ppt_w"/>
                                          </p:val>
                                        </p:tav>
                                      </p:tavLst>
                                    </p:anim>
                                    <p:anim calcmode="lin" valueType="num">
                                      <p:cBhvr>
                                        <p:cTn id="12" dur="500" fill="hold"/>
                                        <p:tgtEl>
                                          <p:spTgt spid="560151"/>
                                        </p:tgtEl>
                                        <p:attrNameLst>
                                          <p:attrName>ppt_h</p:attrName>
                                        </p:attrNameLst>
                                      </p:cBhvr>
                                      <p:tavLst>
                                        <p:tav tm="0">
                                          <p:val>
                                            <p:fltVal val="0"/>
                                          </p:val>
                                        </p:tav>
                                        <p:tav tm="100000">
                                          <p:val>
                                            <p:strVal val="#ppt_h"/>
                                          </p:val>
                                        </p:tav>
                                      </p:tavLst>
                                    </p:anim>
                                    <p:anim calcmode="lin" valueType="num">
                                      <p:cBhvr>
                                        <p:cTn id="13" dur="500" fill="hold"/>
                                        <p:tgtEl>
                                          <p:spTgt spid="560151"/>
                                        </p:tgtEl>
                                        <p:attrNameLst>
                                          <p:attrName>ppt_x</p:attrName>
                                        </p:attrNameLst>
                                      </p:cBhvr>
                                      <p:tavLst>
                                        <p:tav tm="0">
                                          <p:val>
                                            <p:fltVal val="0.5"/>
                                          </p:val>
                                        </p:tav>
                                        <p:tav tm="100000">
                                          <p:val>
                                            <p:strVal val="#ppt_x"/>
                                          </p:val>
                                        </p:tav>
                                      </p:tavLst>
                                    </p:anim>
                                    <p:anim calcmode="lin" valueType="num">
                                      <p:cBhvr>
                                        <p:cTn id="14"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60138"/>
                                        </p:tgtEl>
                                        <p:attrNameLst>
                                          <p:attrName>style.visibility</p:attrName>
                                        </p:attrNameLst>
                                      </p:cBhvr>
                                      <p:to>
                                        <p:strVal val="visible"/>
                                      </p:to>
                                    </p:set>
                                    <p:animEffect transition="in" filter="fade">
                                      <p:cBhvr>
                                        <p:cTn id="19" dur="500"/>
                                        <p:tgtEl>
                                          <p:spTgt spid="5601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560167">
                                            <p:txEl>
                                              <p:pRg st="0" end="0"/>
                                            </p:txEl>
                                          </p:spTgt>
                                        </p:tgtEl>
                                        <p:attrNameLst>
                                          <p:attrName>style.visibility</p:attrName>
                                        </p:attrNameLst>
                                      </p:cBhvr>
                                      <p:to>
                                        <p:strVal val="visible"/>
                                      </p:to>
                                    </p:set>
                                    <p:animEffect transition="in" filter="wipe(up)">
                                      <p:cBhvr>
                                        <p:cTn id="24" dur="75"/>
                                        <p:tgtEl>
                                          <p:spTgt spid="5601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p:bldP spid="560138" grpId="0" autoUpdateAnimBg="0"/>
      <p:bldP spid="560151" grpId="0" animBg="1"/>
      <p:bldP spid="560167"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113666" name="Rectangle 2"/>
          <p:cNvSpPr>
            <a:spLocks noChangeArrowheads="1"/>
          </p:cNvSpPr>
          <p:nvPr/>
        </p:nvSpPr>
        <p:spPr bwMode="auto">
          <a:xfrm>
            <a:off x="514350" y="0"/>
            <a:ext cx="7694613" cy="1524000"/>
          </a:xfrm>
          <a:prstGeom prst="rect">
            <a:avLst/>
          </a:prstGeom>
          <a:noFill/>
          <a:ln w="9525">
            <a:noFill/>
            <a:miter lim="800000"/>
            <a:headEnd/>
            <a:tailEnd/>
          </a:ln>
          <a:effectLst/>
        </p:spPr>
        <p:txBody>
          <a:bodyPr anchor="ctr"/>
          <a:lstStyle/>
          <a:p>
            <a:pPr eaLnBrk="1" hangingPunct="1">
              <a:defRPr/>
            </a:pPr>
            <a:r>
              <a:rPr lang="zh-TW" altLang="en-US" sz="5400" b="1">
                <a:solidFill>
                  <a:srgbClr val="FFFF00"/>
                </a:solidFill>
                <a:effectLst>
                  <a:outerShdw blurRad="38100" dist="38100" dir="2700000" algn="tl">
                    <a:srgbClr val="DDDDDD"/>
                  </a:outerShdw>
                </a:effectLst>
                <a:latin typeface="楷体" charset="0"/>
                <a:ea typeface="楷体" charset="0"/>
                <a:cs typeface="楷体" charset="0"/>
              </a:rPr>
              <a:t>从约瑟到</a:t>
            </a:r>
            <a:r>
              <a:rPr lang="en-US" altLang="zh-CN" sz="5400" b="1">
                <a:solidFill>
                  <a:srgbClr val="FFFF00"/>
                </a:solidFill>
                <a:effectLst>
                  <a:outerShdw blurRad="38100" dist="38100" dir="2700000" algn="tl">
                    <a:srgbClr val="DDDDDD"/>
                  </a:outerShdw>
                </a:effectLst>
                <a:latin typeface="楷体" charset="0"/>
                <a:ea typeface="楷体" charset="0"/>
                <a:cs typeface="楷体" charset="0"/>
              </a:rPr>
              <a:t>基</a:t>
            </a:r>
            <a:r>
              <a:rPr lang="zh-CN" altLang="en-US" sz="5400" b="1">
                <a:solidFill>
                  <a:srgbClr val="FFFF00"/>
                </a:solidFill>
                <a:effectLst>
                  <a:outerShdw blurRad="38100" dist="38100" dir="2700000" algn="tl">
                    <a:srgbClr val="DDDDDD"/>
                  </a:outerShdw>
                </a:effectLst>
                <a:latin typeface="楷体" charset="0"/>
                <a:ea typeface="楷体" charset="0"/>
                <a:cs typeface="楷体" charset="0"/>
              </a:rPr>
              <a:t>督族</a:t>
            </a:r>
            <a:r>
              <a:rPr lang="zh-TW" altLang="en-US" sz="5400" b="1">
                <a:solidFill>
                  <a:srgbClr val="FFFF00"/>
                </a:solidFill>
                <a:effectLst>
                  <a:outerShdw blurRad="38100" dist="38100" dir="2700000" algn="tl">
                    <a:srgbClr val="DDDDDD"/>
                  </a:outerShdw>
                </a:effectLst>
                <a:latin typeface="楷体" charset="0"/>
                <a:ea typeface="楷体" charset="0"/>
                <a:cs typeface="楷体" charset="0"/>
              </a:rPr>
              <a:t>谱的三部份</a:t>
            </a:r>
            <a:r>
              <a:rPr lang="zh-CN" altLang="en-US" sz="5400" b="1">
                <a:solidFill>
                  <a:srgbClr val="FFFF00"/>
                </a:solidFill>
                <a:effectLst>
                  <a:outerShdw blurRad="38100" dist="38100" dir="2700000" algn="tl">
                    <a:srgbClr val="DDDDDD"/>
                  </a:outerShdw>
                </a:effectLst>
                <a:latin typeface="楷体" charset="0"/>
                <a:ea typeface="楷体" charset="0"/>
                <a:cs typeface="楷体" charset="0"/>
              </a:rPr>
              <a:t> </a:t>
            </a:r>
            <a:r>
              <a:rPr lang="en-US" altLang="zh-CN" sz="5400" b="1" dirty="0">
                <a:solidFill>
                  <a:srgbClr val="FFFF00"/>
                </a:solidFill>
                <a:effectLst>
                  <a:outerShdw blurRad="38100" dist="38100" dir="2700000" algn="tl">
                    <a:srgbClr val="DDDDDD"/>
                  </a:outerShdw>
                </a:effectLst>
                <a:latin typeface="楷体" charset="0"/>
                <a:ea typeface="楷体" charset="0"/>
                <a:cs typeface="楷体" charset="0"/>
              </a:rPr>
              <a:t>(1:1-17):</a:t>
            </a:r>
            <a:endParaRPr lang="zh-CN" altLang="en-US" sz="5400" dirty="0">
              <a:solidFill>
                <a:srgbClr val="FFFFFF"/>
              </a:solidFill>
              <a:effectLst>
                <a:outerShdw blurRad="38100" dist="38100" dir="2700000" algn="tl">
                  <a:srgbClr val="DDDDDD"/>
                </a:outerShdw>
              </a:effectLst>
              <a:latin typeface="Arial" charset="0"/>
              <a:ea typeface="楷体" charset="0"/>
              <a:cs typeface="楷体" charset="0"/>
            </a:endParaRPr>
          </a:p>
        </p:txBody>
      </p:sp>
      <p:sp>
        <p:nvSpPr>
          <p:cNvPr id="113667" name="Rectangle 3"/>
          <p:cNvSpPr>
            <a:spLocks noChangeArrowheads="1"/>
          </p:cNvSpPr>
          <p:nvPr/>
        </p:nvSpPr>
        <p:spPr bwMode="auto">
          <a:xfrm>
            <a:off x="2843213" y="1700808"/>
            <a:ext cx="6705600" cy="4191000"/>
          </a:xfrm>
          <a:prstGeom prst="rect">
            <a:avLst/>
          </a:prstGeom>
          <a:noFill/>
          <a:ln w="9525">
            <a:noFill/>
            <a:miter lim="800000"/>
            <a:headEnd/>
            <a:tailEnd/>
          </a:ln>
          <a:effectLst/>
        </p:spPr>
        <p:txBody>
          <a:bodyPr/>
          <a:lstStyle/>
          <a:p>
            <a:pPr marL="342900" indent="-342900" eaLnBrk="1" hangingPunct="1">
              <a:spcBef>
                <a:spcPct val="20000"/>
              </a:spcBef>
              <a:buFont typeface="Arial" pitchFamily="34" charset="0"/>
              <a:buChar char="•"/>
            </a:pPr>
            <a:r>
              <a:rPr lang="zh-TW" altLang="en-US" sz="3600" b="1">
                <a:solidFill>
                  <a:srgbClr val="FFFFFF"/>
                </a:solidFill>
                <a:effectLst>
                  <a:outerShdw blurRad="38100" dist="38100" dir="2700000" algn="tl">
                    <a:srgbClr val="DDDDDD"/>
                  </a:outerShdw>
                </a:effectLst>
                <a:latin typeface="楷体" charset="0"/>
                <a:ea typeface="楷体" charset="0"/>
                <a:cs typeface="楷体" charset="0"/>
              </a:rPr>
              <a:t>从亚伯拉罕</a:t>
            </a:r>
            <a:r>
              <a:rPr lang="en-US" altLang="zh-CN" sz="3600" b="1">
                <a:solidFill>
                  <a:srgbClr val="FFFFFF"/>
                </a:solidFill>
                <a:effectLst>
                  <a:outerShdw blurRad="38100" dist="38100" dir="2700000" algn="tl">
                    <a:srgbClr val="DDDDDD"/>
                  </a:outerShdw>
                </a:effectLst>
                <a:latin typeface="楷体" charset="0"/>
                <a:ea typeface="楷体" charset="0"/>
                <a:cs typeface="楷体" charset="0"/>
              </a:rPr>
              <a:t>到</a:t>
            </a:r>
            <a:r>
              <a:rPr lang="zh-TW" altLang="en-US" sz="3600" b="1">
                <a:solidFill>
                  <a:srgbClr val="FFFFFF"/>
                </a:solidFill>
                <a:effectLst>
                  <a:outerShdw blurRad="38100" dist="38100" dir="2700000" algn="tl">
                    <a:srgbClr val="DDDDDD"/>
                  </a:outerShdw>
                </a:effectLst>
                <a:latin typeface="楷体" charset="0"/>
                <a:ea typeface="楷体" charset="0"/>
                <a:cs typeface="楷体" charset="0"/>
              </a:rPr>
              <a:t>戴维王</a:t>
            </a:r>
            <a:br>
              <a:rPr lang="zh-CN" altLang="en-US" sz="3600" b="1" dirty="0">
                <a:solidFill>
                  <a:srgbClr val="FFFFFF"/>
                </a:solidFill>
                <a:effectLst>
                  <a:outerShdw blurRad="38100" dist="38100" dir="2700000" algn="tl">
                    <a:srgbClr val="DDDDDD"/>
                  </a:outerShdw>
                </a:effectLst>
                <a:latin typeface="楷体" charset="0"/>
                <a:ea typeface="楷体" charset="0"/>
                <a:cs typeface="楷体" charset="0"/>
              </a:rPr>
            </a:br>
            <a:r>
              <a:rPr lang="zh-TW" altLang="en-US" sz="3600" b="1" dirty="0">
                <a:solidFill>
                  <a:srgbClr val="FFFFFF"/>
                </a:solidFill>
                <a:effectLst>
                  <a:outerShdw blurRad="38100" dist="38100" dir="2700000" algn="tl">
                    <a:srgbClr val="DDDDDD"/>
                  </a:outerShdw>
                </a:effectLst>
                <a:latin typeface="楷体" charset="0"/>
                <a:ea typeface="楷体" charset="0"/>
                <a:cs typeface="楷体" charset="0"/>
              </a:rPr>
              <a:t> </a:t>
            </a:r>
            <a:r>
              <a:rPr lang="en-US" altLang="zh-CN" sz="3600" b="1" dirty="0">
                <a:solidFill>
                  <a:srgbClr val="FFFFFF"/>
                </a:solidFill>
                <a:effectLst>
                  <a:outerShdw blurRad="38100" dist="38100" dir="2700000" algn="tl">
                    <a:srgbClr val="DDDDDD"/>
                  </a:outerShdw>
                </a:effectLst>
                <a:latin typeface="楷体" charset="0"/>
                <a:ea typeface="楷体" charset="0"/>
                <a:cs typeface="楷体" charset="0"/>
              </a:rPr>
              <a:t>-14 代</a:t>
            </a:r>
            <a:endParaRPr lang="zh-CN" altLang="en-US" sz="3600" b="1" dirty="0">
              <a:solidFill>
                <a:srgbClr val="FFFFFF"/>
              </a:solidFill>
              <a:effectLst>
                <a:outerShdw blurRad="38100" dist="38100" dir="2700000" algn="tl">
                  <a:srgbClr val="DDDDDD"/>
                </a:outerShdw>
              </a:effectLst>
              <a:latin typeface="楷体" charset="0"/>
              <a:ea typeface="楷体" charset="0"/>
              <a:cs typeface="楷体" charset="0"/>
            </a:endParaRPr>
          </a:p>
          <a:p>
            <a:pPr marL="342900" indent="-342900" eaLnBrk="1" hangingPunct="1">
              <a:spcBef>
                <a:spcPct val="20000"/>
              </a:spcBef>
              <a:buFontTx/>
              <a:buChar char="•"/>
            </a:pPr>
            <a:r>
              <a:rPr lang="zh-TW" altLang="en-US" sz="3600" b="1">
                <a:solidFill>
                  <a:srgbClr val="FFFFFF"/>
                </a:solidFill>
                <a:effectLst>
                  <a:outerShdw blurRad="38100" dist="38100" dir="2700000" algn="tl">
                    <a:srgbClr val="DDDDDD"/>
                  </a:outerShdw>
                </a:effectLst>
                <a:latin typeface="楷体" charset="0"/>
                <a:ea typeface="楷体" charset="0"/>
                <a:cs typeface="楷体" charset="0"/>
              </a:rPr>
              <a:t>从</a:t>
            </a:r>
            <a:r>
              <a:rPr lang="zh-CN" altLang="en-US" sz="3600" b="1">
                <a:solidFill>
                  <a:srgbClr val="FFFFFF"/>
                </a:solidFill>
                <a:effectLst>
                  <a:outerShdw blurRad="38100" dist="38100" dir="2700000" algn="tl">
                    <a:srgbClr val="DDDDDD"/>
                  </a:outerShdw>
                </a:effectLst>
                <a:latin typeface="楷体" charset="0"/>
                <a:ea typeface="楷体" charset="0"/>
                <a:cs typeface="楷体" charset="0"/>
              </a:rPr>
              <a:t>大</a:t>
            </a:r>
            <a:r>
              <a:rPr lang="zh-TW" altLang="en-US" sz="3600" b="1">
                <a:solidFill>
                  <a:srgbClr val="FFFFFF"/>
                </a:solidFill>
                <a:effectLst>
                  <a:outerShdw blurRad="38100" dist="38100" dir="2700000" algn="tl">
                    <a:srgbClr val="DDDDDD"/>
                  </a:outerShdw>
                </a:effectLst>
                <a:latin typeface="楷体" charset="0"/>
                <a:ea typeface="楷体" charset="0"/>
                <a:cs typeface="楷体" charset="0"/>
              </a:rPr>
              <a:t>卫</a:t>
            </a:r>
            <a:r>
              <a:rPr lang="zh-CN" altLang="en-US" sz="3600" b="1">
                <a:solidFill>
                  <a:srgbClr val="FFFFFF"/>
                </a:solidFill>
                <a:effectLst>
                  <a:outerShdw blurRad="38100" dist="38100" dir="2700000" algn="tl">
                    <a:srgbClr val="DDDDDD"/>
                  </a:outerShdw>
                </a:effectLst>
                <a:latin typeface="楷体" charset="0"/>
                <a:ea typeface="楷体" charset="0"/>
                <a:cs typeface="楷体" charset="0"/>
              </a:rPr>
              <a:t>王</a:t>
            </a:r>
            <a:r>
              <a:rPr lang="en-US" altLang="zh-CN" sz="3600" b="1">
                <a:solidFill>
                  <a:srgbClr val="FFFFFF"/>
                </a:solidFill>
                <a:effectLst>
                  <a:outerShdw blurRad="38100" dist="38100" dir="2700000" algn="tl">
                    <a:srgbClr val="DDDDDD"/>
                  </a:outerShdw>
                </a:effectLst>
                <a:latin typeface="楷体" charset="0"/>
                <a:ea typeface="楷体" charset="0"/>
                <a:cs typeface="楷体" charset="0"/>
              </a:rPr>
              <a:t>到被</a:t>
            </a:r>
            <a:r>
              <a:rPr lang="zh-TW" altLang="en-US" sz="3600" b="1">
                <a:solidFill>
                  <a:srgbClr val="FFFFFF"/>
                </a:solidFill>
                <a:effectLst>
                  <a:outerShdw blurRad="38100" dist="38100" dir="2700000" algn="tl">
                    <a:srgbClr val="DDDDDD"/>
                  </a:outerShdw>
                </a:effectLst>
                <a:latin typeface="楷体" charset="0"/>
                <a:ea typeface="楷体" charset="0"/>
                <a:cs typeface="楷体" charset="0"/>
              </a:rPr>
              <a:t>掳</a:t>
            </a:r>
            <a:r>
              <a:rPr lang="zh-CN" altLang="en-US" sz="3600" b="1">
                <a:solidFill>
                  <a:srgbClr val="FFFFFF"/>
                </a:solidFill>
                <a:effectLst>
                  <a:outerShdw blurRad="38100" dist="38100" dir="2700000" algn="tl">
                    <a:srgbClr val="DDDDDD"/>
                  </a:outerShdw>
                </a:effectLst>
                <a:latin typeface="楷体" charset="0"/>
                <a:ea typeface="楷体" charset="0"/>
                <a:cs typeface="楷体" charset="0"/>
              </a:rPr>
              <a:t>到</a:t>
            </a:r>
            <a:r>
              <a:rPr lang="zh-CN" altLang="en-US" sz="3600" b="1" u="sng">
                <a:solidFill>
                  <a:srgbClr val="FFFFFF"/>
                </a:solidFill>
                <a:effectLst>
                  <a:outerShdw blurRad="38100" dist="38100" dir="2700000" algn="tl">
                    <a:srgbClr val="DDDDDD"/>
                  </a:outerShdw>
                </a:effectLst>
                <a:latin typeface="楷体" charset="0"/>
                <a:ea typeface="楷体" charset="0"/>
                <a:cs typeface="楷体" charset="0"/>
              </a:rPr>
              <a:t>巴比</a:t>
            </a:r>
            <a:r>
              <a:rPr lang="zh-TW" altLang="en-US" sz="3600" b="1" u="sng">
                <a:solidFill>
                  <a:srgbClr val="FFFFFF"/>
                </a:solidFill>
                <a:effectLst>
                  <a:outerShdw blurRad="38100" dist="38100" dir="2700000" algn="tl">
                    <a:srgbClr val="DDDDDD"/>
                  </a:outerShdw>
                </a:effectLst>
                <a:latin typeface="楷体" charset="0"/>
                <a:ea typeface="楷体" charset="0"/>
                <a:cs typeface="楷体" charset="0"/>
              </a:rPr>
              <a:t>伦</a:t>
            </a:r>
            <a:endParaRPr lang="zh-CN" altLang="en-US" sz="3600" b="1" u="sng" dirty="0">
              <a:solidFill>
                <a:srgbClr val="FFFFFF"/>
              </a:solidFill>
              <a:effectLst>
                <a:outerShdw blurRad="38100" dist="38100" dir="2700000" algn="tl">
                  <a:srgbClr val="DDDDDD"/>
                </a:outerShdw>
              </a:effectLst>
              <a:latin typeface="楷体" charset="0"/>
              <a:ea typeface="楷体" charset="0"/>
              <a:cs typeface="楷体" charset="0"/>
            </a:endParaRPr>
          </a:p>
          <a:p>
            <a:pPr marL="342900" indent="-342900" eaLnBrk="1" hangingPunct="1">
              <a:spcBef>
                <a:spcPct val="20000"/>
              </a:spcBef>
            </a:pPr>
            <a:r>
              <a:rPr lang="zh-TW" altLang="en-US" sz="3600" b="1" dirty="0">
                <a:solidFill>
                  <a:srgbClr val="FFFFFF"/>
                </a:solidFill>
                <a:effectLst>
                  <a:outerShdw blurRad="38100" dist="38100" dir="2700000" algn="tl">
                    <a:srgbClr val="DDDDDD"/>
                  </a:outerShdw>
                </a:effectLst>
                <a:latin typeface="楷体" charset="0"/>
                <a:ea typeface="楷体" charset="0"/>
                <a:cs typeface="楷体" charset="0"/>
              </a:rPr>
              <a:t>  </a:t>
            </a:r>
            <a:r>
              <a:rPr lang="en-US" altLang="zh-CN" sz="3600" b="1" dirty="0">
                <a:solidFill>
                  <a:srgbClr val="FFFFFF"/>
                </a:solidFill>
                <a:effectLst>
                  <a:outerShdw blurRad="38100" dist="38100" dir="2700000" algn="tl">
                    <a:srgbClr val="DDDDDD"/>
                  </a:outerShdw>
                </a:effectLst>
                <a:latin typeface="楷体" charset="0"/>
                <a:ea typeface="楷体" charset="0"/>
                <a:cs typeface="楷体" charset="0"/>
              </a:rPr>
              <a:t>-14 代</a:t>
            </a:r>
            <a:r>
              <a:rPr lang="zh-CN" altLang="en-US" sz="3600" b="1" dirty="0">
                <a:solidFill>
                  <a:srgbClr val="FFFFFF"/>
                </a:solidFill>
                <a:effectLst>
                  <a:outerShdw blurRad="38100" dist="38100" dir="2700000" algn="tl">
                    <a:srgbClr val="DDDDDD"/>
                  </a:outerShdw>
                </a:effectLst>
                <a:latin typeface="楷体" charset="0"/>
                <a:ea typeface="楷体" charset="0"/>
                <a:cs typeface="楷体" charset="0"/>
              </a:rPr>
              <a:t> </a:t>
            </a:r>
            <a:endParaRPr lang="en-US" altLang="zh-CN" sz="3600" b="1" dirty="0">
              <a:solidFill>
                <a:srgbClr val="FFFFFF"/>
              </a:solidFill>
              <a:effectLst>
                <a:outerShdw blurRad="38100" dist="38100" dir="2700000" algn="tl">
                  <a:srgbClr val="DDDDDD"/>
                </a:outerShdw>
              </a:effectLst>
              <a:latin typeface="楷体" charset="0"/>
              <a:ea typeface="楷体" charset="0"/>
              <a:cs typeface="楷体" charset="0"/>
            </a:endParaRPr>
          </a:p>
          <a:p>
            <a:pPr marL="342900" indent="-342900" eaLnBrk="1" hangingPunct="1">
              <a:spcBef>
                <a:spcPct val="20000"/>
              </a:spcBef>
              <a:buFontTx/>
              <a:buChar char="•"/>
            </a:pPr>
            <a:r>
              <a:rPr lang="en-US" altLang="zh-CN" sz="3600" b="1">
                <a:solidFill>
                  <a:srgbClr val="FFFFFF"/>
                </a:solidFill>
                <a:effectLst>
                  <a:outerShdw blurRad="38100" dist="38100" dir="2700000" algn="tl">
                    <a:srgbClr val="DDDDDD"/>
                  </a:outerShdw>
                </a:effectLst>
                <a:latin typeface="楷体" charset="0"/>
                <a:ea typeface="楷体" charset="0"/>
                <a:cs typeface="楷体" charset="0"/>
              </a:rPr>
              <a:t>被</a:t>
            </a:r>
            <a:r>
              <a:rPr lang="zh-TW" altLang="en-US" sz="3600" b="1">
                <a:solidFill>
                  <a:srgbClr val="FFFFFF"/>
                </a:solidFill>
                <a:effectLst>
                  <a:outerShdw blurRad="38100" dist="38100" dir="2700000" algn="tl">
                    <a:srgbClr val="DDDDDD"/>
                  </a:outerShdw>
                </a:effectLst>
                <a:latin typeface="楷体" charset="0"/>
                <a:ea typeface="楷体" charset="0"/>
                <a:cs typeface="楷体" charset="0"/>
              </a:rPr>
              <a:t>掳</a:t>
            </a:r>
            <a:r>
              <a:rPr lang="zh-CN" altLang="en-US" sz="3600" b="1">
                <a:solidFill>
                  <a:srgbClr val="FFFFFF"/>
                </a:solidFill>
                <a:effectLst>
                  <a:outerShdw blurRad="38100" dist="38100" dir="2700000" algn="tl">
                    <a:srgbClr val="DDDDDD"/>
                  </a:outerShdw>
                </a:effectLst>
                <a:latin typeface="楷体" charset="0"/>
                <a:ea typeface="楷体" charset="0"/>
                <a:cs typeface="楷体" charset="0"/>
              </a:rPr>
              <a:t>到</a:t>
            </a:r>
            <a:r>
              <a:rPr lang="zh-CN" altLang="en-US" sz="3600" b="1" u="sng">
                <a:solidFill>
                  <a:srgbClr val="FFFFFF"/>
                </a:solidFill>
                <a:effectLst>
                  <a:outerShdw blurRad="38100" dist="38100" dir="2700000" algn="tl">
                    <a:srgbClr val="DDDDDD"/>
                  </a:outerShdw>
                </a:effectLst>
                <a:latin typeface="楷体" charset="0"/>
                <a:ea typeface="楷体" charset="0"/>
                <a:cs typeface="楷体" charset="0"/>
              </a:rPr>
              <a:t>巴比</a:t>
            </a:r>
            <a:r>
              <a:rPr lang="zh-TW" altLang="en-US" sz="3600" b="1" u="sng">
                <a:solidFill>
                  <a:srgbClr val="FFFFFF"/>
                </a:solidFill>
                <a:effectLst>
                  <a:outerShdw blurRad="38100" dist="38100" dir="2700000" algn="tl">
                    <a:srgbClr val="DDDDDD"/>
                  </a:outerShdw>
                </a:effectLst>
                <a:latin typeface="楷体" charset="0"/>
                <a:ea typeface="楷体" charset="0"/>
                <a:cs typeface="楷体" charset="0"/>
              </a:rPr>
              <a:t>伦</a:t>
            </a:r>
            <a:r>
              <a:rPr lang="en-US" altLang="zh-CN" sz="3600" b="1">
                <a:solidFill>
                  <a:srgbClr val="FFFFFF"/>
                </a:solidFill>
                <a:effectLst>
                  <a:outerShdw blurRad="38100" dist="38100" dir="2700000" algn="tl">
                    <a:srgbClr val="DDDDDD"/>
                  </a:outerShdw>
                </a:effectLst>
                <a:latin typeface="楷体" charset="0"/>
                <a:ea typeface="楷体" charset="0"/>
                <a:cs typeface="楷体" charset="0"/>
              </a:rPr>
              <a:t>到</a:t>
            </a:r>
            <a:r>
              <a:rPr lang="zh-CN" altLang="en-US" sz="3600" b="1">
                <a:solidFill>
                  <a:srgbClr val="FFFFFF"/>
                </a:solidFill>
                <a:effectLst>
                  <a:outerShdw blurRad="38100" dist="38100" dir="2700000" algn="tl">
                    <a:srgbClr val="DDDDDD"/>
                  </a:outerShdw>
                </a:effectLst>
                <a:latin typeface="楷体" charset="0"/>
                <a:ea typeface="楷体" charset="0"/>
                <a:cs typeface="楷体" charset="0"/>
              </a:rPr>
              <a:t>耶</a:t>
            </a:r>
            <a:r>
              <a:rPr lang="zh-TW" altLang="en-US" sz="3600" b="1">
                <a:solidFill>
                  <a:srgbClr val="FFFFFF"/>
                </a:solidFill>
                <a:effectLst>
                  <a:outerShdw blurRad="38100" dist="38100" dir="2700000" algn="tl">
                    <a:srgbClr val="DDDDDD"/>
                  </a:outerShdw>
                </a:effectLst>
                <a:latin typeface="楷体" charset="0"/>
                <a:ea typeface="楷体" charset="0"/>
                <a:cs typeface="楷体" charset="0"/>
              </a:rPr>
              <a:t>稣</a:t>
            </a:r>
            <a:r>
              <a:rPr lang="zh-CN" altLang="en-US" sz="3600" b="1">
                <a:solidFill>
                  <a:srgbClr val="FFFFFF"/>
                </a:solidFill>
                <a:effectLst>
                  <a:outerShdw blurRad="38100" dist="38100" dir="2700000" algn="tl">
                    <a:srgbClr val="DDDDDD"/>
                  </a:outerShdw>
                </a:effectLst>
                <a:latin typeface="楷体" charset="0"/>
                <a:ea typeface="楷体" charset="0"/>
                <a:cs typeface="楷体" charset="0"/>
              </a:rPr>
              <a:t>降生</a:t>
            </a:r>
            <a:br>
              <a:rPr lang="zh-CN" altLang="en-US" sz="3600" b="1" dirty="0">
                <a:solidFill>
                  <a:srgbClr val="FFFFFF"/>
                </a:solidFill>
                <a:effectLst>
                  <a:outerShdw blurRad="38100" dist="38100" dir="2700000" algn="tl">
                    <a:srgbClr val="DDDDDD"/>
                  </a:outerShdw>
                </a:effectLst>
                <a:latin typeface="楷体" charset="0"/>
                <a:ea typeface="楷体" charset="0"/>
                <a:cs typeface="楷体" charset="0"/>
              </a:rPr>
            </a:br>
            <a:r>
              <a:rPr lang="zh-TW" altLang="en-US" sz="3600" b="1" dirty="0">
                <a:solidFill>
                  <a:srgbClr val="FFFFFF"/>
                </a:solidFill>
                <a:effectLst>
                  <a:outerShdw blurRad="38100" dist="38100" dir="2700000" algn="tl">
                    <a:srgbClr val="DDDDDD"/>
                  </a:outerShdw>
                </a:effectLst>
                <a:latin typeface="楷体" charset="0"/>
                <a:ea typeface="楷体" charset="0"/>
                <a:cs typeface="楷体" charset="0"/>
              </a:rPr>
              <a:t> </a:t>
            </a:r>
            <a:r>
              <a:rPr lang="en-US" altLang="zh-CN" sz="3600" b="1" dirty="0">
                <a:solidFill>
                  <a:srgbClr val="FFFFFF"/>
                </a:solidFill>
                <a:effectLst>
                  <a:outerShdw blurRad="38100" dist="38100" dir="2700000" algn="tl">
                    <a:srgbClr val="DDDDDD"/>
                  </a:outerShdw>
                </a:effectLst>
                <a:latin typeface="楷体" charset="0"/>
                <a:ea typeface="楷体" charset="0"/>
                <a:cs typeface="楷体" charset="0"/>
              </a:rPr>
              <a:t>-14 代</a:t>
            </a:r>
            <a:r>
              <a:rPr lang="zh-CN" altLang="en-US" sz="3600" b="1" dirty="0">
                <a:solidFill>
                  <a:srgbClr val="FFFFFF"/>
                </a:solidFill>
                <a:effectLst>
                  <a:outerShdw blurRad="38100" dist="38100" dir="2700000" algn="tl">
                    <a:srgbClr val="DDDDDD"/>
                  </a:outerShdw>
                </a:effectLst>
                <a:latin typeface="楷体" charset="0"/>
                <a:ea typeface="楷体" charset="0"/>
                <a:cs typeface="楷体" charset="0"/>
              </a:rPr>
              <a:t> </a:t>
            </a: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2744788" cy="326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2916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additive="base">
                                        <p:cTn id="7" dur="500" fill="hold"/>
                                        <p:tgtEl>
                                          <p:spTgt spid="113666"/>
                                        </p:tgtEl>
                                        <p:attrNameLst>
                                          <p:attrName>ppt_x</p:attrName>
                                        </p:attrNameLst>
                                      </p:cBhvr>
                                      <p:tavLst>
                                        <p:tav tm="0">
                                          <p:val>
                                            <p:strVal val="0-#ppt_w/2"/>
                                          </p:val>
                                        </p:tav>
                                        <p:tav tm="100000">
                                          <p:val>
                                            <p:strVal val="#ppt_x"/>
                                          </p:val>
                                        </p:tav>
                                      </p:tavLst>
                                    </p:anim>
                                    <p:anim calcmode="lin" valueType="num">
                                      <p:cBhvr additive="base">
                                        <p:cTn id="8" dur="500" fill="hold"/>
                                        <p:tgtEl>
                                          <p:spTgt spid="11366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3668"/>
                                        </p:tgtEl>
                                        <p:attrNameLst>
                                          <p:attrName>style.visibility</p:attrName>
                                        </p:attrNameLst>
                                      </p:cBhvr>
                                      <p:to>
                                        <p:strVal val="visible"/>
                                      </p:to>
                                    </p:set>
                                    <p:anim calcmode="lin" valueType="num">
                                      <p:cBhvr additive="base">
                                        <p:cTn id="13" dur="500" fill="hold"/>
                                        <p:tgtEl>
                                          <p:spTgt spid="113668"/>
                                        </p:tgtEl>
                                        <p:attrNameLst>
                                          <p:attrName>ppt_x</p:attrName>
                                        </p:attrNameLst>
                                      </p:cBhvr>
                                      <p:tavLst>
                                        <p:tav tm="0">
                                          <p:val>
                                            <p:strVal val="0-#ppt_w/2"/>
                                          </p:val>
                                        </p:tav>
                                        <p:tav tm="100000">
                                          <p:val>
                                            <p:strVal val="#ppt_x"/>
                                          </p:val>
                                        </p:tav>
                                      </p:tavLst>
                                    </p:anim>
                                    <p:anim calcmode="lin" valueType="num">
                                      <p:cBhvr additive="base">
                                        <p:cTn id="14"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0" end="0"/>
                                            </p:txEl>
                                          </p:spTgt>
                                        </p:tgtEl>
                                        <p:attrNameLst>
                                          <p:attrName>style.visibility</p:attrName>
                                        </p:attrNameLst>
                                      </p:cBhvr>
                                      <p:to>
                                        <p:strVal val="visible"/>
                                      </p:to>
                                    </p:set>
                                    <p:anim calcmode="lin" valueType="num">
                                      <p:cBhvr additive="base">
                                        <p:cTn id="19"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1" end="1"/>
                                            </p:txEl>
                                          </p:spTgt>
                                        </p:tgtEl>
                                        <p:attrNameLst>
                                          <p:attrName>style.visibility</p:attrName>
                                        </p:attrNameLst>
                                      </p:cBhvr>
                                      <p:to>
                                        <p:strVal val="visible"/>
                                      </p:to>
                                    </p:set>
                                    <p:anim calcmode="lin" valueType="num">
                                      <p:cBhvr additive="base">
                                        <p:cTn id="25"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3667">
                                            <p:txEl>
                                              <p:pRg st="2" end="2"/>
                                            </p:txEl>
                                          </p:spTgt>
                                        </p:tgtEl>
                                        <p:attrNameLst>
                                          <p:attrName>style.visibility</p:attrName>
                                        </p:attrNameLst>
                                      </p:cBhvr>
                                      <p:to>
                                        <p:strVal val="visible"/>
                                      </p:to>
                                    </p:set>
                                    <p:anim calcmode="lin" valueType="num">
                                      <p:cBhvr additive="base">
                                        <p:cTn id="31"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3667">
                                            <p:txEl>
                                              <p:pRg st="3" end="3"/>
                                            </p:txEl>
                                          </p:spTgt>
                                        </p:tgtEl>
                                        <p:attrNameLst>
                                          <p:attrName>style.visibility</p:attrName>
                                        </p:attrNameLst>
                                      </p:cBhvr>
                                      <p:to>
                                        <p:strVal val="visible"/>
                                      </p:to>
                                    </p:set>
                                    <p:anim calcmode="lin" valueType="num">
                                      <p:cBhvr additive="base">
                                        <p:cTn id="37" dur="500" fill="hold"/>
                                        <p:tgtEl>
                                          <p:spTgt spid="113667">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36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utoUpdateAnimBg="0"/>
      <p:bldP spid="113667"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title"/>
          </p:nvPr>
        </p:nvSpPr>
        <p:spPr>
          <a:xfrm>
            <a:off x="0" y="533400"/>
            <a:ext cx="8763000" cy="838200"/>
          </a:xfrm>
        </p:spPr>
        <p:txBody>
          <a:bodyPr/>
          <a:lstStyle/>
          <a:p>
            <a:pPr eaLnBrk="1" hangingPunct="1">
              <a:defRPr/>
            </a:pPr>
            <a:r>
              <a:rPr lang="zh-CN" altLang="en-US" b="1">
                <a:effectLst>
                  <a:outerShdw blurRad="38100" dist="38100" dir="2700000" algn="tl">
                    <a:srgbClr val="DDDDDD"/>
                  </a:outerShdw>
                </a:effectLst>
                <a:latin typeface="Arial" charset="0"/>
              </a:rPr>
              <a:t>大卫之约的应许</a:t>
            </a:r>
            <a:endParaRPr lang="en-US" altLang="zh-CN" b="1">
              <a:effectLst>
                <a:outerShdw blurRad="38100" dist="38100" dir="2700000" algn="tl">
                  <a:srgbClr val="DDDDDD"/>
                </a:outerShdw>
              </a:effectLst>
              <a:latin typeface="Arial" charset="0"/>
            </a:endParaRPr>
          </a:p>
        </p:txBody>
      </p:sp>
      <p:sp>
        <p:nvSpPr>
          <p:cNvPr id="4100" name="Rectangle 4"/>
          <p:cNvSpPr>
            <a:spLocks noGrp="1" noChangeArrowheads="1"/>
          </p:cNvSpPr>
          <p:nvPr>
            <p:ph type="body" idx="1"/>
          </p:nvPr>
        </p:nvSpPr>
        <p:spPr>
          <a:xfrm>
            <a:off x="152400" y="1600200"/>
            <a:ext cx="8915400" cy="4525963"/>
          </a:xfrm>
        </p:spPr>
        <p:txBody>
          <a:bodyPr/>
          <a:lstStyle/>
          <a:p>
            <a:pPr marL="461963" indent="-461963" eaLnBrk="1" hangingPunct="1">
              <a:buFontTx/>
              <a:buNone/>
              <a:defRPr/>
            </a:pPr>
            <a:r>
              <a:rPr lang="zh-CN" altLang="en-US" sz="2800" b="1">
                <a:effectLst>
                  <a:outerShdw blurRad="38100" dist="38100" dir="2700000" algn="tl">
                    <a:srgbClr val="DDDDDD"/>
                  </a:outerShdw>
                </a:effectLst>
                <a:latin typeface="Arial" charset="0"/>
              </a:rPr>
              <a:t>神在撒母耳记下</a:t>
            </a:r>
            <a:r>
              <a:rPr lang="en-US" altLang="zh-CN" sz="2800" b="1">
                <a:effectLst>
                  <a:outerShdw blurRad="38100" dist="38100" dir="2700000" algn="tl">
                    <a:srgbClr val="DDDDDD"/>
                  </a:outerShdw>
                </a:effectLst>
                <a:latin typeface="Arial" charset="0"/>
              </a:rPr>
              <a:t>7:12-16</a:t>
            </a:r>
            <a:r>
              <a:rPr lang="zh-CN" altLang="en-US" sz="2800" b="1">
                <a:effectLst>
                  <a:outerShdw blurRad="38100" dist="38100" dir="2700000" algn="tl">
                    <a:srgbClr val="DDDDDD"/>
                  </a:outerShdw>
                </a:effectLst>
                <a:latin typeface="Arial" charset="0"/>
              </a:rPr>
              <a:t>给大卫什么允诺呢？</a:t>
            </a:r>
            <a:endParaRPr lang="en-US" altLang="zh-CN" sz="2800" b="1">
              <a:effectLst>
                <a:outerShdw blurRad="38100" dist="38100" dir="2700000" algn="tl">
                  <a:srgbClr val="DDDDDD"/>
                </a:outerShdw>
              </a:effectLst>
              <a:latin typeface="Arial" charset="0"/>
            </a:endParaRPr>
          </a:p>
        </p:txBody>
      </p:sp>
      <p:sp>
        <p:nvSpPr>
          <p:cNvPr id="4101" name="Text Box 5"/>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b="1" dirty="0">
                <a:solidFill>
                  <a:srgbClr val="000000"/>
                </a:solidFill>
                <a:latin typeface="Arial" charset="0"/>
              </a:rPr>
              <a:t>9g</a:t>
            </a:r>
            <a:endParaRPr lang="en-US" altLang="zh-CN" sz="1800" dirty="0">
              <a:solidFill>
                <a:srgbClr val="000000"/>
              </a:solidFill>
              <a:latin typeface="Arial" charset="0"/>
            </a:endParaRPr>
          </a:p>
        </p:txBody>
      </p:sp>
      <p:sp>
        <p:nvSpPr>
          <p:cNvPr id="65541"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3200" b="1">
                <a:solidFill>
                  <a:srgbClr val="FFFFFF"/>
                </a:solidFill>
                <a:latin typeface="Arial" charset="0"/>
                <a:ea typeface="SimSun" charset="0"/>
              </a:rPr>
              <a:t>新王朝</a:t>
            </a:r>
            <a:br>
              <a:rPr lang="en-US" altLang="zh-CN" sz="3200" b="1">
                <a:solidFill>
                  <a:srgbClr val="FFFFFF"/>
                </a:solidFill>
                <a:latin typeface="Arial" charset="0"/>
                <a:ea typeface="SimSun" charset="0"/>
              </a:rPr>
            </a:br>
            <a:r>
              <a:rPr lang="en-US" altLang="zh-CN" b="1">
                <a:solidFill>
                  <a:srgbClr val="FFFFFF"/>
                </a:solidFill>
                <a:latin typeface="Arial" charset="0"/>
                <a:ea typeface="SimSun" charset="0"/>
              </a:rPr>
              <a:t>(</a:t>
            </a:r>
            <a:r>
              <a:rPr lang="zh-CN" altLang="en-US" b="1">
                <a:solidFill>
                  <a:srgbClr val="FFFFFF"/>
                </a:solidFill>
                <a:latin typeface="Arial" charset="0"/>
                <a:ea typeface="SimSun" charset="0"/>
              </a:rPr>
              <a:t>撒下</a:t>
            </a:r>
            <a:r>
              <a:rPr lang="en-US" altLang="zh-CN" b="1">
                <a:solidFill>
                  <a:srgbClr val="FFFFFF"/>
                </a:solidFill>
                <a:latin typeface="Arial" charset="0"/>
                <a:ea typeface="SimSun" charset="0"/>
              </a:rPr>
              <a:t> 7)</a:t>
            </a:r>
            <a:endParaRPr lang="en-US" altLang="zh-CN" sz="3200">
              <a:solidFill>
                <a:srgbClr val="FFFFFF"/>
              </a:solidFill>
              <a:latin typeface="Arial" charset="0"/>
              <a:ea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50" y="-28575"/>
            <a:ext cx="1563688"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236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circle(in)">
                                      <p:cBhvr>
                                        <p:cTn id="7" dur="2000"/>
                                        <p:tgtEl>
                                          <p:spTgt spid="4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circle(in)">
                                      <p:cBhvr>
                                        <p:cTn id="12" dur="2000"/>
                                        <p:tgtEl>
                                          <p:spTgt spid="4101"/>
                                        </p:tgtEl>
                                      </p:cBhvr>
                                    </p:animEffect>
                                  </p:childTnLst>
                                </p:cTn>
                              </p:par>
                            </p:childTnLst>
                          </p:cTn>
                        </p:par>
                        <p:par>
                          <p:cTn id="13" fill="hold" nodeType="afterGroup">
                            <p:stCondLst>
                              <p:cond delay="2000"/>
                            </p:stCondLst>
                            <p:childTnLst>
                              <p:par>
                                <p:cTn id="14" presetID="22" presetClass="entr" presetSubtype="1" fill="hold" nodeType="after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P spid="4101"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8" descr="Blue Background for KOG Time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587"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588"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67589"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67590" name="Rectangle 6"/>
          <p:cNvSpPr>
            <a:spLocks noChangeArrowheads="1"/>
          </p:cNvSpPr>
          <p:nvPr/>
        </p:nvSpPr>
        <p:spPr bwMode="auto">
          <a:xfrm>
            <a:off x="1127125" y="1719263"/>
            <a:ext cx="13366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1800">
                <a:solidFill>
                  <a:srgbClr val="000000"/>
                </a:solidFill>
                <a:latin typeface="BLADES" charset="0"/>
                <a:ea typeface="SimSun" charset="0"/>
              </a:rPr>
              <a:t>诺亚的圣约</a:t>
            </a:r>
            <a:endParaRPr lang="en-US" altLang="zh-CN" sz="1800">
              <a:solidFill>
                <a:srgbClr val="000000"/>
              </a:solidFill>
              <a:latin typeface="BLADES" charset="0"/>
              <a:ea typeface="SimSun" charset="0"/>
            </a:endParaRPr>
          </a:p>
        </p:txBody>
      </p:sp>
      <p:sp>
        <p:nvSpPr>
          <p:cNvPr id="67591" name="Rectangle 7"/>
          <p:cNvSpPr>
            <a:spLocks noChangeArrowheads="1"/>
          </p:cNvSpPr>
          <p:nvPr/>
        </p:nvSpPr>
        <p:spPr bwMode="auto">
          <a:xfrm>
            <a:off x="30163" y="987425"/>
            <a:ext cx="736600" cy="59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FFFFFF"/>
                </a:solidFill>
                <a:latin typeface="Times New Roman" charset="0"/>
                <a:ea typeface="SimSun" charset="0"/>
              </a:rPr>
              <a:t>亚当与上帝一起统治</a:t>
            </a:r>
            <a:endParaRPr lang="en-US" altLang="zh-CN" sz="800" b="1">
              <a:solidFill>
                <a:srgbClr val="FFFFFF"/>
              </a:solidFill>
              <a:latin typeface="Times New Roman" charset="0"/>
              <a:ea typeface="SimSun" charset="0"/>
            </a:endParaRPr>
          </a:p>
          <a:p>
            <a:pPr algn="ctr"/>
            <a:r>
              <a:rPr lang="en-US" altLang="zh-CN" sz="800" b="1">
                <a:solidFill>
                  <a:srgbClr val="FFFFFF"/>
                </a:solidFill>
                <a:latin typeface="Times New Roman" charset="0"/>
                <a:ea typeface="SimSun" charset="0"/>
              </a:rPr>
              <a:t>(</a:t>
            </a:r>
            <a:r>
              <a:rPr lang="zh-CN" altLang="en-US" sz="800" b="1">
                <a:solidFill>
                  <a:srgbClr val="FFFFFF"/>
                </a:solidFill>
                <a:latin typeface="Times New Roman" charset="0"/>
                <a:ea typeface="SimSun" charset="0"/>
              </a:rPr>
              <a:t>创</a:t>
            </a:r>
            <a:r>
              <a:rPr lang="en-US" altLang="zh-CN" sz="800" b="1">
                <a:solidFill>
                  <a:srgbClr val="FFFFFF"/>
                </a:solidFill>
                <a:latin typeface="Times New Roman" charset="0"/>
                <a:ea typeface="SimSun" charset="0"/>
              </a:rPr>
              <a:t> 1:26, 28; 2:19)</a:t>
            </a:r>
            <a:r>
              <a:rPr lang="en-US" altLang="zh-CN" sz="900" b="1">
                <a:solidFill>
                  <a:srgbClr val="FFFFFF"/>
                </a:solidFill>
                <a:latin typeface="Times New Roman" charset="0"/>
                <a:ea typeface="SimSun" charset="0"/>
              </a:rPr>
              <a:t> </a:t>
            </a:r>
          </a:p>
        </p:txBody>
      </p:sp>
      <p:sp>
        <p:nvSpPr>
          <p:cNvPr id="27656" name="Rectangle 8"/>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rPr>
              <a:t>撒但是这个世界的统治者</a:t>
            </a:r>
            <a:r>
              <a:rPr lang="en-US" altLang="zh-CN" sz="800" b="1">
                <a:solidFill>
                  <a:srgbClr val="FFFFFF"/>
                </a:solidFill>
                <a:effectLst>
                  <a:outerShdw blurRad="38100" dist="38100" dir="2700000" algn="tl">
                    <a:srgbClr val="DDDDDD"/>
                  </a:outerShdw>
                </a:effectLst>
                <a:latin typeface="Times New Roman" charset="0"/>
                <a:ea typeface="SimSun" charset="0"/>
              </a:rPr>
              <a:t> </a:t>
            </a:r>
          </a:p>
          <a:p>
            <a:pPr algn="ctr">
              <a:defRPr/>
            </a:pPr>
            <a:r>
              <a:rPr lang="en-US" altLang="zh-CN" sz="800" b="1">
                <a:solidFill>
                  <a:srgbClr val="FFFFFF"/>
                </a:solidFill>
                <a:effectLst>
                  <a:outerShdw blurRad="38100" dist="38100" dir="2700000" algn="tl">
                    <a:srgbClr val="DDDDDD"/>
                  </a:outerShdw>
                </a:effectLst>
                <a:latin typeface="Times New Roman" charset="0"/>
                <a:ea typeface="SimSun" charset="0"/>
              </a:rPr>
              <a:t>(</a:t>
            </a:r>
            <a:r>
              <a:rPr lang="zh-CN" altLang="en-US" sz="800" b="1">
                <a:solidFill>
                  <a:srgbClr val="FFFFFF"/>
                </a:solidFill>
                <a:effectLst>
                  <a:outerShdw blurRad="38100" dist="38100" dir="2700000" algn="tl">
                    <a:srgbClr val="DDDDDD"/>
                  </a:outerShdw>
                </a:effectLst>
                <a:latin typeface="Times New Roman" charset="0"/>
                <a:ea typeface="SimSun" charset="0"/>
              </a:rPr>
              <a:t>创</a:t>
            </a:r>
            <a:r>
              <a:rPr lang="en-US" altLang="zh-CN" sz="800" b="1">
                <a:solidFill>
                  <a:srgbClr val="FFFFFF"/>
                </a:solidFill>
                <a:effectLst>
                  <a:outerShdw blurRad="38100" dist="38100" dir="2700000" algn="tl">
                    <a:srgbClr val="DDDDDD"/>
                  </a:outerShdw>
                </a:effectLst>
                <a:latin typeface="Times New Roman" charset="0"/>
                <a:ea typeface="SimSun" charset="0"/>
              </a:rPr>
              <a:t> 3:15; </a:t>
            </a:r>
          </a:p>
          <a:p>
            <a:pPr algn="ctr">
              <a:defRPr/>
            </a:pPr>
            <a:r>
              <a:rPr lang="zh-CN" altLang="en-US" sz="800" b="1">
                <a:solidFill>
                  <a:srgbClr val="FFFFFF"/>
                </a:solidFill>
                <a:effectLst>
                  <a:outerShdw blurRad="38100" dist="38100" dir="2700000" algn="tl">
                    <a:srgbClr val="DDDDDD"/>
                  </a:outerShdw>
                </a:effectLst>
                <a:latin typeface="Tahoma" charset="0"/>
                <a:ea typeface="SimSun" charset="0"/>
              </a:rPr>
              <a:t>林后</a:t>
            </a:r>
            <a:r>
              <a:rPr lang="en-US" altLang="zh-CN" sz="800" b="1">
                <a:solidFill>
                  <a:srgbClr val="FFFFFF"/>
                </a:solidFill>
                <a:effectLst>
                  <a:outerShdw blurRad="38100" dist="38100" dir="2700000" algn="tl">
                    <a:srgbClr val="DDDDDD"/>
                  </a:outerShdw>
                </a:effectLst>
                <a:latin typeface="Times New Roman" charset="0"/>
                <a:ea typeface="SimSun" charset="0"/>
              </a:rPr>
              <a:t>4:4)</a:t>
            </a:r>
          </a:p>
        </p:txBody>
      </p:sp>
      <p:sp>
        <p:nvSpPr>
          <p:cNvPr id="27657" name="Rectangle 9"/>
          <p:cNvSpPr>
            <a:spLocks noChangeArrowheads="1"/>
          </p:cNvSpPr>
          <p:nvPr/>
        </p:nvSpPr>
        <p:spPr bwMode="auto">
          <a:xfrm rot="16200000" flipH="1">
            <a:off x="794" y="4083844"/>
            <a:ext cx="1797050" cy="366712"/>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800" b="1">
                <a:solidFill>
                  <a:srgbClr val="FFFFFF"/>
                </a:solidFill>
                <a:latin typeface="XPCopperhead" charset="0"/>
                <a:ea typeface="SimSun" charset="0"/>
              </a:rPr>
              <a:t>亚伯拉罕的圣约</a:t>
            </a:r>
            <a:endParaRPr lang="en-US" altLang="zh-CN" sz="1800" b="1">
              <a:solidFill>
                <a:srgbClr val="FFFFFF"/>
              </a:solidFill>
              <a:latin typeface="XPCopperhead" charset="0"/>
              <a:ea typeface="SimSun" charset="0"/>
            </a:endParaRPr>
          </a:p>
        </p:txBody>
      </p:sp>
      <p:sp>
        <p:nvSpPr>
          <p:cNvPr id="67594"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67595"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67596" name="Rectangle 12"/>
          <p:cNvSpPr>
            <a:spLocks noChangeArrowheads="1"/>
          </p:cNvSpPr>
          <p:nvPr/>
        </p:nvSpPr>
        <p:spPr bwMode="auto">
          <a:xfrm>
            <a:off x="1847850" y="563880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27661" name="Rectangle 13"/>
          <p:cNvSpPr>
            <a:spLocks noChangeArrowheads="1"/>
          </p:cNvSpPr>
          <p:nvPr/>
        </p:nvSpPr>
        <p:spPr bwMode="auto">
          <a:xfrm>
            <a:off x="2003425" y="2282825"/>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400" b="1">
                <a:solidFill>
                  <a:srgbClr val="FFFFFF"/>
                </a:solidFill>
                <a:effectLst>
                  <a:outerShdw blurRad="38100" dist="38100" dir="2700000" algn="tl">
                    <a:srgbClr val="DDDDDD"/>
                  </a:outerShdw>
                </a:effectLst>
                <a:latin typeface="BLADES" charset="0"/>
                <a:ea typeface="SimSun" charset="0"/>
              </a:rPr>
              <a:t>地区的集约</a:t>
            </a:r>
            <a:endParaRPr lang="en-US" altLang="zh-CN" sz="1400" b="1">
              <a:solidFill>
                <a:srgbClr val="FFFFFF"/>
              </a:solidFill>
              <a:effectLst>
                <a:outerShdw blurRad="38100" dist="38100" dir="2700000" algn="tl">
                  <a:srgbClr val="DDDDDD"/>
                </a:outerShdw>
              </a:effectLst>
              <a:latin typeface="BLADES" charset="0"/>
              <a:ea typeface="SimSun" charset="0"/>
            </a:endParaRPr>
          </a:p>
        </p:txBody>
      </p:sp>
      <p:sp>
        <p:nvSpPr>
          <p:cNvPr id="67598"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algn="ctr" eaLnBrk="1" hangingPunct="1"/>
            <a:endParaRPr lang="en-US">
              <a:solidFill>
                <a:srgbClr val="000000"/>
              </a:solidFill>
              <a:latin typeface="Lucida Console" charset="0"/>
              <a:ea typeface="SimSun" charset="0"/>
            </a:endParaRPr>
          </a:p>
        </p:txBody>
      </p:sp>
      <p:sp>
        <p:nvSpPr>
          <p:cNvPr id="27663" name="Rectangle 15"/>
          <p:cNvSpPr>
            <a:spLocks noChangeArrowheads="1"/>
          </p:cNvSpPr>
          <p:nvPr/>
        </p:nvSpPr>
        <p:spPr bwMode="auto">
          <a:xfrm>
            <a:off x="2549525" y="3451225"/>
            <a:ext cx="1069975"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400">
                <a:solidFill>
                  <a:srgbClr val="000000"/>
                </a:solidFill>
                <a:effectLst>
                  <a:outerShdw blurRad="38100" dist="38100" dir="2700000" algn="tl">
                    <a:srgbClr val="DDDDDD"/>
                  </a:outerShdw>
                </a:effectLst>
                <a:latin typeface="BLADES" charset="0"/>
                <a:ea typeface="SimSun" charset="0"/>
              </a:rPr>
              <a:t>大卫的圣约</a:t>
            </a:r>
            <a:endParaRPr lang="en-US" altLang="zh-CN" sz="1400">
              <a:solidFill>
                <a:srgbClr val="000000"/>
              </a:solidFill>
              <a:effectLst>
                <a:outerShdw blurRad="38100" dist="38100" dir="2700000" algn="tl">
                  <a:srgbClr val="DDDDDD"/>
                </a:outerShdw>
              </a:effectLst>
              <a:latin typeface="BLADES" charset="0"/>
              <a:ea typeface="SimSun" charset="0"/>
            </a:endParaRPr>
          </a:p>
        </p:txBody>
      </p:sp>
      <p:sp>
        <p:nvSpPr>
          <p:cNvPr id="27664" name="Rectangle 16"/>
          <p:cNvSpPr>
            <a:spLocks noChangeArrowheads="1"/>
          </p:cNvSpPr>
          <p:nvPr/>
        </p:nvSpPr>
        <p:spPr bwMode="auto">
          <a:xfrm>
            <a:off x="3108325" y="4670425"/>
            <a:ext cx="54133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400">
                <a:solidFill>
                  <a:srgbClr val="FFFFFF"/>
                </a:solidFill>
                <a:effectLst>
                  <a:outerShdw blurRad="38100" dist="38100" dir="2700000" algn="tl">
                    <a:srgbClr val="DDDDDD"/>
                  </a:outerShdw>
                </a:effectLst>
                <a:latin typeface="BLADES" charset="0"/>
                <a:ea typeface="SimSun" charset="0"/>
              </a:rPr>
              <a:t>新约</a:t>
            </a:r>
            <a:endParaRPr lang="en-US" altLang="zh-CN" sz="1400">
              <a:solidFill>
                <a:srgbClr val="FFFFFF"/>
              </a:solidFill>
              <a:effectLst>
                <a:outerShdw blurRad="38100" dist="38100" dir="2700000" algn="tl">
                  <a:srgbClr val="DDDDDD"/>
                </a:outerShdw>
              </a:effectLst>
              <a:latin typeface="BLADES" charset="0"/>
              <a:ea typeface="SimSun" charset="0"/>
            </a:endParaRPr>
          </a:p>
        </p:txBody>
      </p:sp>
      <p:sp>
        <p:nvSpPr>
          <p:cNvPr id="27665" name="Rectangle 17"/>
          <p:cNvSpPr>
            <a:spLocks noChangeArrowheads="1"/>
          </p:cNvSpPr>
          <p:nvPr/>
        </p:nvSpPr>
        <p:spPr bwMode="auto">
          <a:xfrm>
            <a:off x="1927225" y="5638800"/>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400" b="1">
                <a:solidFill>
                  <a:srgbClr val="FFFFFF"/>
                </a:solidFill>
                <a:latin typeface="BLADES" charset="0"/>
                <a:ea typeface="SimSun" charset="0"/>
              </a:rPr>
              <a:t>摩西的圣约</a:t>
            </a:r>
            <a:endParaRPr lang="en-US" altLang="zh-CN" sz="1400" b="1">
              <a:solidFill>
                <a:srgbClr val="FFFFFF"/>
              </a:solidFill>
              <a:latin typeface="BLADES" charset="0"/>
              <a:ea typeface="SimSun" charset="0"/>
            </a:endParaRPr>
          </a:p>
        </p:txBody>
      </p:sp>
      <p:grpSp>
        <p:nvGrpSpPr>
          <p:cNvPr id="67602" name="Group 18"/>
          <p:cNvGrpSpPr>
            <a:grpSpLocks/>
          </p:cNvGrpSpPr>
          <p:nvPr/>
        </p:nvGrpSpPr>
        <p:grpSpPr bwMode="auto">
          <a:xfrm>
            <a:off x="5689600" y="1376363"/>
            <a:ext cx="165100" cy="279400"/>
            <a:chOff x="3584" y="867"/>
            <a:chExt cx="104" cy="176"/>
          </a:xfrm>
        </p:grpSpPr>
        <p:sp>
          <p:nvSpPr>
            <p:cNvPr id="6768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9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grpSp>
      <p:sp>
        <p:nvSpPr>
          <p:cNvPr id="27669" name="Rectangle 21"/>
          <p:cNvSpPr>
            <a:spLocks noChangeArrowheads="1"/>
          </p:cNvSpPr>
          <p:nvPr/>
        </p:nvSpPr>
        <p:spPr bwMode="auto">
          <a:xfrm>
            <a:off x="1519238" y="987425"/>
            <a:ext cx="1806575" cy="455613"/>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rPr>
              <a:t>上帝和亚伯拉罕立约为了要重新让人类统治并托过以色列作</a:t>
            </a:r>
            <a:r>
              <a:rPr lang="en-US" altLang="zh-CN" sz="800" b="1">
                <a:solidFill>
                  <a:srgbClr val="FFFFFF"/>
                </a:solidFill>
                <a:effectLst>
                  <a:outerShdw blurRad="38100" dist="38100" dir="2700000" algn="tl">
                    <a:srgbClr val="DDDDDD"/>
                  </a:outerShdw>
                </a:effectLst>
                <a:latin typeface="Times New Roman" charset="0"/>
                <a:ea typeface="SimSun" charset="0"/>
              </a:rPr>
              <a:t>“</a:t>
            </a:r>
            <a:r>
              <a:rPr lang="zh-CN" altLang="en-US" sz="800" b="1">
                <a:solidFill>
                  <a:srgbClr val="FFFFFF"/>
                </a:solidFill>
                <a:effectLst>
                  <a:outerShdw blurRad="38100" dist="38100" dir="2700000" algn="tl">
                    <a:srgbClr val="DDDDDD"/>
                  </a:outerShdw>
                </a:effectLst>
                <a:latin typeface="Tahoma" charset="0"/>
                <a:ea typeface="SimSun" charset="0"/>
              </a:rPr>
              <a:t>祭司的国度</a:t>
            </a:r>
            <a:r>
              <a:rPr lang="en-US" altLang="zh-CN" sz="800" b="1">
                <a:solidFill>
                  <a:srgbClr val="FFFFFF"/>
                </a:solidFill>
                <a:effectLst>
                  <a:outerShdw blurRad="38100" dist="38100" dir="2700000" algn="tl">
                    <a:srgbClr val="DDDDDD"/>
                  </a:outerShdw>
                </a:effectLst>
                <a:latin typeface="Tahoma" charset="0"/>
                <a:ea typeface="SimSun" charset="0"/>
              </a:rPr>
              <a:t>”</a:t>
            </a:r>
            <a:r>
              <a:rPr lang="en-US" altLang="zh-CN" sz="800" b="1">
                <a:solidFill>
                  <a:srgbClr val="FFFFFF"/>
                </a:solidFill>
                <a:effectLst>
                  <a:outerShdw blurRad="38100" dist="38100" dir="2700000" algn="tl">
                    <a:srgbClr val="DDDDDD"/>
                  </a:outerShdw>
                </a:effectLst>
                <a:latin typeface="Times New Roman" charset="0"/>
                <a:ea typeface="SimSun" charset="0"/>
              </a:rPr>
              <a:t> (</a:t>
            </a:r>
            <a:r>
              <a:rPr lang="zh-CN" altLang="en-US" sz="800" b="1">
                <a:solidFill>
                  <a:srgbClr val="FFFFFF"/>
                </a:solidFill>
                <a:effectLst>
                  <a:outerShdw blurRad="38100" dist="38100" dir="2700000" algn="tl">
                    <a:srgbClr val="DDDDDD"/>
                  </a:outerShdw>
                </a:effectLst>
                <a:latin typeface="Times New Roman" charset="0"/>
                <a:ea typeface="SimSun" charset="0"/>
              </a:rPr>
              <a:t>创</a:t>
            </a:r>
            <a:r>
              <a:rPr lang="en-US" altLang="zh-CN" sz="800" b="1">
                <a:solidFill>
                  <a:srgbClr val="FFFFFF"/>
                </a:solidFill>
                <a:effectLst>
                  <a:outerShdw blurRad="38100" dist="38100" dir="2700000" algn="tl">
                    <a:srgbClr val="DDDDDD"/>
                  </a:outerShdw>
                </a:effectLst>
                <a:latin typeface="Times New Roman" charset="0"/>
                <a:ea typeface="SimSun" charset="0"/>
              </a:rPr>
              <a:t> 12:1-3;</a:t>
            </a:r>
            <a:r>
              <a:rPr lang="zh-CN" altLang="en-US" sz="800" b="1">
                <a:solidFill>
                  <a:srgbClr val="FFFFFF"/>
                </a:solidFill>
                <a:effectLst>
                  <a:outerShdw blurRad="38100" dist="38100" dir="2700000" algn="tl">
                    <a:srgbClr val="DDDDDD"/>
                  </a:outerShdw>
                </a:effectLst>
                <a:latin typeface="Tahoma" charset="0"/>
                <a:ea typeface="SimSun" charset="0"/>
              </a:rPr>
              <a:t>出</a:t>
            </a:r>
            <a:r>
              <a:rPr lang="en-US" altLang="zh-CN" sz="800">
                <a:solidFill>
                  <a:srgbClr val="FFFFFF"/>
                </a:solidFill>
                <a:latin typeface="Tahoma" charset="0"/>
                <a:ea typeface="SimSun" charset="0"/>
              </a:rPr>
              <a:t> </a:t>
            </a:r>
            <a:r>
              <a:rPr lang="en-US" altLang="zh-CN" sz="800" b="1">
                <a:solidFill>
                  <a:srgbClr val="FFFFFF"/>
                </a:solidFill>
                <a:effectLst>
                  <a:outerShdw blurRad="38100" dist="38100" dir="2700000" algn="tl">
                    <a:srgbClr val="DDDDDD"/>
                  </a:outerShdw>
                </a:effectLst>
                <a:latin typeface="Times New Roman" charset="0"/>
                <a:ea typeface="SimSun" charset="0"/>
              </a:rPr>
              <a:t>19:6)</a:t>
            </a:r>
          </a:p>
        </p:txBody>
      </p:sp>
      <p:sp>
        <p:nvSpPr>
          <p:cNvPr id="27670" name="Rectangle 22"/>
          <p:cNvSpPr>
            <a:spLocks noChangeArrowheads="1"/>
          </p:cNvSpPr>
          <p:nvPr/>
        </p:nvSpPr>
        <p:spPr bwMode="auto">
          <a:xfrm>
            <a:off x="38100" y="744538"/>
            <a:ext cx="1235075" cy="304800"/>
          </a:xfrm>
          <a:prstGeom prst="rect">
            <a:avLst/>
          </a:prstGeom>
          <a:noFill/>
          <a:ln w="12700">
            <a:noFill/>
            <a:miter lim="800000"/>
            <a:headEnd/>
            <a:tailEnd/>
          </a:ln>
          <a:effectLst/>
        </p:spPr>
        <p:txBody>
          <a:bodyPr wrap="none" lIns="90488" tIns="44450" rIns="90488" bIns="44450">
            <a:spAutoFit/>
          </a:bodyPr>
          <a:lstStyle/>
          <a:p>
            <a:pPr>
              <a:defRPr/>
            </a:pPr>
            <a:r>
              <a:rPr lang="zh-CN" altLang="en-US" sz="1400" b="1">
                <a:solidFill>
                  <a:srgbClr val="FFFFFF"/>
                </a:solidFill>
                <a:effectLst>
                  <a:outerShdw blurRad="38100" dist="38100" dir="2700000" algn="tl">
                    <a:srgbClr val="DDDDDD"/>
                  </a:outerShdw>
                </a:effectLst>
                <a:latin typeface="Scholar" charset="0"/>
                <a:ea typeface="SimSun" charset="0"/>
              </a:rPr>
              <a:t>王朝的教导</a:t>
            </a:r>
            <a:r>
              <a:rPr lang="en-US" altLang="zh-CN" sz="1400" b="1">
                <a:solidFill>
                  <a:srgbClr val="FFFFFF"/>
                </a:solidFill>
                <a:effectLst>
                  <a:outerShdw blurRad="38100" dist="38100" dir="2700000" algn="tl">
                    <a:srgbClr val="DDDDDD"/>
                  </a:outerShdw>
                </a:effectLst>
                <a:latin typeface="Scholar" charset="0"/>
                <a:ea typeface="SimSun" charset="0"/>
              </a:rPr>
              <a:t>...</a:t>
            </a:r>
          </a:p>
        </p:txBody>
      </p:sp>
      <p:sp>
        <p:nvSpPr>
          <p:cNvPr id="67605"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06" name="Freeform 24"/>
          <p:cNvSpPr>
            <a:spLocks/>
          </p:cNvSpPr>
          <p:nvPr/>
        </p:nvSpPr>
        <p:spPr bwMode="auto">
          <a:xfrm>
            <a:off x="603250" y="1489075"/>
            <a:ext cx="122238" cy="179388"/>
          </a:xfrm>
          <a:custGeom>
            <a:avLst/>
            <a:gdLst>
              <a:gd name="T0" fmla="*/ 95766329 w 77"/>
              <a:gd name="T1" fmla="*/ 93246835 h 113"/>
              <a:gd name="T2" fmla="*/ 0 w 77"/>
              <a:gd name="T3" fmla="*/ 0 h 113"/>
              <a:gd name="T4" fmla="*/ 95766329 w 77"/>
              <a:gd name="T5" fmla="*/ 282258287 h 113"/>
              <a:gd name="T6" fmla="*/ 191532658 w 77"/>
              <a:gd name="T7" fmla="*/ 0 h 113"/>
              <a:gd name="T8" fmla="*/ 95766329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eaLnBrk="1" hangingPunct="1"/>
            <a:endParaRPr lang="en-US">
              <a:solidFill>
                <a:srgbClr val="000000"/>
              </a:solidFill>
              <a:latin typeface="Lucida Console" charset="0"/>
              <a:ea typeface="SimSun" charset="0"/>
            </a:endParaRPr>
          </a:p>
        </p:txBody>
      </p:sp>
      <p:sp>
        <p:nvSpPr>
          <p:cNvPr id="27673" name="Rectangle 25"/>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rPr>
              <a:t>人类的堕落</a:t>
            </a:r>
            <a:endParaRPr lang="en-US" altLang="zh-CN" sz="800" b="1">
              <a:solidFill>
                <a:srgbClr val="FFFFFF"/>
              </a:solidFill>
              <a:effectLst>
                <a:outerShdw blurRad="38100" dist="38100" dir="2700000" algn="tl">
                  <a:srgbClr val="DDDDDD"/>
                </a:outerShdw>
              </a:effectLst>
              <a:latin typeface="Times New Roman" charset="0"/>
              <a:ea typeface="SimSun" charset="0"/>
            </a:endParaRPr>
          </a:p>
          <a:p>
            <a:pPr algn="ctr">
              <a:defRPr/>
            </a:pPr>
            <a:r>
              <a:rPr lang="en-US" altLang="zh-CN" sz="800" b="1">
                <a:solidFill>
                  <a:srgbClr val="FFFFFF"/>
                </a:solidFill>
                <a:effectLst>
                  <a:outerShdw blurRad="38100" dist="38100" dir="2700000" algn="tl">
                    <a:srgbClr val="DDDDDD"/>
                  </a:outerShdw>
                </a:effectLst>
                <a:latin typeface="Times New Roman" charset="0"/>
                <a:ea typeface="SimSun" charset="0"/>
              </a:rPr>
              <a:t>(</a:t>
            </a:r>
            <a:r>
              <a:rPr lang="zh-CN" altLang="en-US" sz="800" b="1">
                <a:solidFill>
                  <a:srgbClr val="FFFFFF"/>
                </a:solidFill>
                <a:effectLst>
                  <a:outerShdw blurRad="38100" dist="38100" dir="2700000" algn="tl">
                    <a:srgbClr val="DDDDDD"/>
                  </a:outerShdw>
                </a:effectLst>
                <a:latin typeface="Times New Roman" charset="0"/>
                <a:ea typeface="SimSun" charset="0"/>
              </a:rPr>
              <a:t>创</a:t>
            </a:r>
            <a:r>
              <a:rPr lang="en-US" altLang="zh-CN" sz="800" b="1">
                <a:solidFill>
                  <a:srgbClr val="FFFFFF"/>
                </a:solidFill>
                <a:effectLst>
                  <a:outerShdw blurRad="38100" dist="38100" dir="2700000" algn="tl">
                    <a:srgbClr val="DDDDDD"/>
                  </a:outerShdw>
                </a:effectLst>
                <a:latin typeface="Times New Roman" charset="0"/>
                <a:ea typeface="SimSun" charset="0"/>
              </a:rPr>
              <a:t> 3)</a:t>
            </a:r>
          </a:p>
        </p:txBody>
      </p:sp>
      <p:sp>
        <p:nvSpPr>
          <p:cNvPr id="27674" name="Rectangle 26"/>
          <p:cNvSpPr>
            <a:spLocks noChangeArrowheads="1"/>
          </p:cNvSpPr>
          <p:nvPr/>
        </p:nvSpPr>
        <p:spPr bwMode="auto">
          <a:xfrm>
            <a:off x="3200400" y="987425"/>
            <a:ext cx="1524000" cy="582613"/>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rPr>
              <a:t>因以色列没以祭司国度的身份向各民族作见证，所以上帝让他们被流放到别国的统治下</a:t>
            </a:r>
            <a:endParaRPr lang="en-US" altLang="zh-CN" sz="800" b="1">
              <a:solidFill>
                <a:srgbClr val="FFFFFF"/>
              </a:solidFill>
              <a:effectLst>
                <a:outerShdw blurRad="38100" dist="38100" dir="2700000" algn="tl">
                  <a:srgbClr val="DDDDDD"/>
                </a:outerShdw>
              </a:effectLst>
              <a:latin typeface="Times New Roman" charset="0"/>
              <a:ea typeface="SimSun" charset="0"/>
            </a:endParaRPr>
          </a:p>
        </p:txBody>
      </p:sp>
      <p:sp>
        <p:nvSpPr>
          <p:cNvPr id="27678" name="Rectangle 30"/>
          <p:cNvSpPr>
            <a:spLocks noChangeArrowheads="1"/>
          </p:cNvSpPr>
          <p:nvPr/>
        </p:nvSpPr>
        <p:spPr bwMode="auto">
          <a:xfrm>
            <a:off x="5726113" y="995363"/>
            <a:ext cx="1120775" cy="455612"/>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rPr>
              <a:t>耶稣以奥秘形式扩展他的王国与教会</a:t>
            </a:r>
            <a:r>
              <a:rPr lang="en-US" altLang="zh-CN" sz="800" b="1">
                <a:solidFill>
                  <a:srgbClr val="FFFFFF"/>
                </a:solidFill>
                <a:effectLst>
                  <a:outerShdw blurRad="38100" dist="38100" dir="2700000" algn="tl">
                    <a:srgbClr val="DDDDDD"/>
                  </a:outerShdw>
                </a:effectLst>
                <a:latin typeface="Times New Roman" charset="0"/>
                <a:ea typeface="SimSun" charset="0"/>
              </a:rPr>
              <a:t> </a:t>
            </a:r>
          </a:p>
          <a:p>
            <a:pPr algn="ctr">
              <a:defRPr/>
            </a:pPr>
            <a:r>
              <a:rPr lang="en-US" altLang="zh-CN" sz="800" b="1">
                <a:solidFill>
                  <a:srgbClr val="FFFFFF"/>
                </a:solidFill>
                <a:effectLst>
                  <a:outerShdw blurRad="38100" dist="38100" dir="2700000" algn="tl">
                    <a:srgbClr val="DDDDDD"/>
                  </a:outerShdw>
                </a:effectLst>
                <a:latin typeface="Times New Roman" charset="0"/>
                <a:ea typeface="SimSun" charset="0"/>
              </a:rPr>
              <a:t>(</a:t>
            </a:r>
            <a:r>
              <a:rPr lang="zh-CN" altLang="en-US" sz="800" b="1">
                <a:solidFill>
                  <a:srgbClr val="FFFFFF"/>
                </a:solidFill>
                <a:effectLst>
                  <a:outerShdw blurRad="38100" dist="38100" dir="2700000" algn="tl">
                    <a:srgbClr val="DDDDDD"/>
                  </a:outerShdw>
                </a:effectLst>
                <a:latin typeface="Times New Roman" charset="0"/>
                <a:ea typeface="SimSun" charset="0"/>
              </a:rPr>
              <a:t>太</a:t>
            </a:r>
            <a:r>
              <a:rPr lang="en-US" altLang="zh-CN" sz="800" b="1">
                <a:solidFill>
                  <a:srgbClr val="FFFFFF"/>
                </a:solidFill>
                <a:effectLst>
                  <a:outerShdw blurRad="38100" dist="38100" dir="2700000" algn="tl">
                    <a:srgbClr val="DDDDDD"/>
                  </a:outerShdw>
                </a:effectLst>
                <a:latin typeface="Times New Roman" charset="0"/>
                <a:ea typeface="SimSun" charset="0"/>
              </a:rPr>
              <a:t>13)</a:t>
            </a:r>
          </a:p>
        </p:txBody>
      </p:sp>
      <p:sp>
        <p:nvSpPr>
          <p:cNvPr id="27679" name="Rectangle 31"/>
          <p:cNvSpPr>
            <a:spLocks noChangeArrowheads="1"/>
          </p:cNvSpPr>
          <p:nvPr/>
        </p:nvSpPr>
        <p:spPr bwMode="auto">
          <a:xfrm>
            <a:off x="4643438" y="987425"/>
            <a:ext cx="1076325" cy="455613"/>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rPr>
              <a:t>以色列拒绝</a:t>
            </a:r>
            <a:r>
              <a:rPr lang="zh-CN" altLang="en-US" sz="800" b="1">
                <a:solidFill>
                  <a:srgbClr val="FFFFFF"/>
                </a:solidFill>
                <a:effectLst>
                  <a:outerShdw blurRad="38100" dist="38100" dir="2700000" algn="tl">
                    <a:srgbClr val="DDDDDD"/>
                  </a:outerShdw>
                </a:effectLst>
                <a:latin typeface="Tahoma" charset="0"/>
                <a:ea typeface="SimSun" charset="0"/>
              </a:rPr>
              <a:t>弥赛亚赐给他们王朝</a:t>
            </a:r>
            <a:r>
              <a:rPr lang="en-US" altLang="zh-CN" sz="800" b="1">
                <a:solidFill>
                  <a:srgbClr val="FFFFFF"/>
                </a:solidFill>
                <a:effectLst>
                  <a:outerShdw blurRad="38100" dist="38100" dir="2700000" algn="tl">
                    <a:srgbClr val="DDDDDD"/>
                  </a:outerShdw>
                </a:effectLst>
                <a:latin typeface="Tahoma" charset="0"/>
                <a:ea typeface="SimSun" charset="0"/>
              </a:rPr>
              <a:t> </a:t>
            </a:r>
            <a:r>
              <a:rPr lang="en-US" altLang="zh-CN" sz="800" b="1">
                <a:solidFill>
                  <a:srgbClr val="FFFFFF"/>
                </a:solidFill>
                <a:effectLst>
                  <a:outerShdw blurRad="38100" dist="38100" dir="2700000" algn="tl">
                    <a:srgbClr val="DDDDDD"/>
                  </a:outerShdw>
                </a:effectLst>
                <a:latin typeface="Times New Roman" charset="0"/>
                <a:ea typeface="SimSun" charset="0"/>
              </a:rPr>
              <a:t>(</a:t>
            </a:r>
            <a:r>
              <a:rPr lang="zh-CN" altLang="en-US" sz="800" b="1">
                <a:solidFill>
                  <a:srgbClr val="FFFFFF"/>
                </a:solidFill>
                <a:effectLst>
                  <a:outerShdw blurRad="38100" dist="38100" dir="2700000" algn="tl">
                    <a:srgbClr val="DDDDDD"/>
                  </a:outerShdw>
                </a:effectLst>
                <a:latin typeface="Times New Roman" charset="0"/>
                <a:ea typeface="SimSun" charset="0"/>
              </a:rPr>
              <a:t>太</a:t>
            </a:r>
            <a:r>
              <a:rPr lang="en-US" altLang="zh-CN" sz="800" b="1">
                <a:solidFill>
                  <a:srgbClr val="FFFFFF"/>
                </a:solidFill>
                <a:effectLst>
                  <a:outerShdw blurRad="38100" dist="38100" dir="2700000" algn="tl">
                    <a:srgbClr val="DDDDDD"/>
                  </a:outerShdw>
                </a:effectLst>
                <a:latin typeface="Times New Roman" charset="0"/>
                <a:ea typeface="SimSun" charset="0"/>
              </a:rPr>
              <a:t>12:41-42; 23:37-39)</a:t>
            </a:r>
          </a:p>
        </p:txBody>
      </p:sp>
      <p:sp>
        <p:nvSpPr>
          <p:cNvPr id="27680" name="Rectangle 32"/>
          <p:cNvSpPr>
            <a:spLocks noChangeArrowheads="1"/>
          </p:cNvSpPr>
          <p:nvPr/>
        </p:nvSpPr>
        <p:spPr bwMode="auto">
          <a:xfrm>
            <a:off x="6700838" y="989013"/>
            <a:ext cx="1076325" cy="455612"/>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rPr>
              <a:t>基督征服以色列的敌人而民族相信他</a:t>
            </a:r>
            <a:r>
              <a:rPr lang="en-US" altLang="zh-CN" sz="800" b="1">
                <a:solidFill>
                  <a:srgbClr val="FFFFFF"/>
                </a:solidFill>
                <a:effectLst>
                  <a:outerShdw blurRad="38100" dist="38100" dir="2700000" algn="tl">
                    <a:srgbClr val="DDDDDD"/>
                  </a:outerShdw>
                </a:effectLst>
                <a:latin typeface="Times New Roman" charset="0"/>
                <a:ea typeface="SimSun" charset="0"/>
              </a:rPr>
              <a:t>  (</a:t>
            </a:r>
            <a:r>
              <a:rPr lang="zh-CN" altLang="en-US" sz="800" b="1">
                <a:solidFill>
                  <a:srgbClr val="FFFFFF"/>
                </a:solidFill>
                <a:effectLst>
                  <a:outerShdw blurRad="38100" dist="38100" dir="2700000" algn="tl">
                    <a:srgbClr val="DDDDDD"/>
                  </a:outerShdw>
                </a:effectLst>
                <a:latin typeface="Times New Roman" charset="0"/>
                <a:ea typeface="SimSun" charset="0"/>
              </a:rPr>
              <a:t>罗</a:t>
            </a:r>
            <a:r>
              <a:rPr lang="en-US" altLang="zh-CN" sz="800" b="1">
                <a:solidFill>
                  <a:srgbClr val="FFFFFF"/>
                </a:solidFill>
                <a:effectLst>
                  <a:outerShdw blurRad="38100" dist="38100" dir="2700000" algn="tl">
                    <a:srgbClr val="DDDDDD"/>
                  </a:outerShdw>
                </a:effectLst>
                <a:latin typeface="Times New Roman" charset="0"/>
                <a:ea typeface="SimSun" charset="0"/>
              </a:rPr>
              <a:t>11:26-27)</a:t>
            </a:r>
          </a:p>
        </p:txBody>
      </p:sp>
      <p:sp>
        <p:nvSpPr>
          <p:cNvPr id="6761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1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1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6761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16"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17" name="Rectangle 39"/>
          <p:cNvSpPr>
            <a:spLocks noChangeArrowheads="1"/>
          </p:cNvSpPr>
          <p:nvPr/>
        </p:nvSpPr>
        <p:spPr bwMode="auto">
          <a:xfrm>
            <a:off x="5943600" y="3505200"/>
            <a:ext cx="1371600"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latin typeface="Arial" charset="0"/>
                <a:ea typeface="SimSun" charset="0"/>
              </a:rPr>
              <a:t>基督是教会的头。</a:t>
            </a:r>
            <a:endParaRPr lang="en-US" altLang="zh-CN" sz="800" b="1">
              <a:solidFill>
                <a:srgbClr val="000000"/>
              </a:solidFill>
              <a:latin typeface="Arial" charset="0"/>
              <a:ea typeface="SimSun" charset="0"/>
            </a:endParaRPr>
          </a:p>
          <a:p>
            <a:pPr algn="ctr"/>
            <a:r>
              <a:rPr lang="zh-CN" altLang="en-US" sz="800" b="1">
                <a:solidFill>
                  <a:srgbClr val="000000"/>
                </a:solidFill>
                <a:latin typeface="Arial" charset="0"/>
                <a:ea typeface="SimSun" charset="0"/>
              </a:rPr>
              <a:t>教会是属灵的圣殿</a:t>
            </a:r>
            <a:endParaRPr lang="en-US" altLang="zh-CN" sz="800" b="1">
              <a:solidFill>
                <a:srgbClr val="000000"/>
              </a:solidFill>
              <a:latin typeface="Arial" charset="0"/>
              <a:ea typeface="SimSun" charset="0"/>
            </a:endParaRPr>
          </a:p>
          <a:p>
            <a:pPr algn="ctr"/>
            <a:r>
              <a:rPr lang="en-US" altLang="zh-CN" sz="800" b="1">
                <a:solidFill>
                  <a:srgbClr val="000000"/>
                </a:solidFill>
                <a:latin typeface="Arial" charset="0"/>
                <a:ea typeface="SimSun" charset="0"/>
              </a:rPr>
              <a:t>(</a:t>
            </a:r>
            <a:r>
              <a:rPr lang="zh-CN" altLang="en-US" sz="800" b="1">
                <a:solidFill>
                  <a:srgbClr val="000000"/>
                </a:solidFill>
                <a:latin typeface="Tahoma" charset="0"/>
                <a:ea typeface="SimSun" charset="0"/>
              </a:rPr>
              <a:t>弗</a:t>
            </a:r>
            <a:r>
              <a:rPr lang="en-US" altLang="zh-CN" sz="800" b="1">
                <a:solidFill>
                  <a:srgbClr val="000000"/>
                </a:solidFill>
                <a:latin typeface="Arial" charset="0"/>
                <a:ea typeface="SimSun" charset="0"/>
              </a:rPr>
              <a:t>2:19-22; </a:t>
            </a:r>
            <a:r>
              <a:rPr lang="zh-CN" altLang="en-US" sz="800" b="1">
                <a:solidFill>
                  <a:srgbClr val="000000"/>
                </a:solidFill>
                <a:latin typeface="Tahoma" charset="0"/>
                <a:ea typeface="SimSun" charset="0"/>
              </a:rPr>
              <a:t>林后</a:t>
            </a:r>
            <a:r>
              <a:rPr lang="en-US" altLang="zh-CN" sz="800" b="1">
                <a:solidFill>
                  <a:srgbClr val="000000"/>
                </a:solidFill>
                <a:latin typeface="Arial" charset="0"/>
                <a:ea typeface="SimSun" charset="0"/>
              </a:rPr>
              <a:t>6:16)</a:t>
            </a:r>
          </a:p>
        </p:txBody>
      </p:sp>
      <p:sp>
        <p:nvSpPr>
          <p:cNvPr id="67618" name="Rectangle 40"/>
          <p:cNvSpPr>
            <a:spLocks noChangeArrowheads="1"/>
          </p:cNvSpPr>
          <p:nvPr/>
        </p:nvSpPr>
        <p:spPr bwMode="auto">
          <a:xfrm>
            <a:off x="5903913" y="4891088"/>
            <a:ext cx="1397000"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latin typeface="Arial" charset="0"/>
                <a:ea typeface="SimSun" charset="0"/>
              </a:rPr>
              <a:t>新约的前三个要素代替了摩西的律法</a:t>
            </a:r>
            <a:r>
              <a:rPr lang="en-US" altLang="zh-CN" sz="800" b="1">
                <a:solidFill>
                  <a:srgbClr val="000000"/>
                </a:solidFill>
                <a:latin typeface="Arial" charset="0"/>
                <a:ea typeface="SimSun" charset="0"/>
              </a:rPr>
              <a:t> (</a:t>
            </a:r>
            <a:r>
              <a:rPr lang="zh-CN" altLang="en-US" sz="800" b="1">
                <a:solidFill>
                  <a:srgbClr val="000000"/>
                </a:solidFill>
                <a:latin typeface="Arial" charset="0"/>
                <a:ea typeface="SimSun" charset="0"/>
              </a:rPr>
              <a:t>路</a:t>
            </a:r>
            <a:r>
              <a:rPr lang="en-US" altLang="zh-CN" sz="800" b="1">
                <a:solidFill>
                  <a:srgbClr val="000000"/>
                </a:solidFill>
                <a:latin typeface="Arial" charset="0"/>
                <a:ea typeface="SimSun" charset="0"/>
              </a:rPr>
              <a:t> 22:20;</a:t>
            </a:r>
          </a:p>
          <a:p>
            <a:pPr algn="ctr"/>
            <a:r>
              <a:rPr lang="zh-CN" altLang="en-US" sz="800" b="1">
                <a:solidFill>
                  <a:srgbClr val="000000"/>
                </a:solidFill>
                <a:latin typeface="Tahoma" charset="0"/>
                <a:ea typeface="SimSun" charset="0"/>
              </a:rPr>
              <a:t>林后</a:t>
            </a:r>
            <a:r>
              <a:rPr lang="en-US" altLang="zh-CN" sz="800" b="1">
                <a:solidFill>
                  <a:srgbClr val="000000"/>
                </a:solidFill>
                <a:latin typeface="Arial" charset="0"/>
                <a:ea typeface="SimSun" charset="0"/>
              </a:rPr>
              <a:t>3:6)</a:t>
            </a:r>
          </a:p>
        </p:txBody>
      </p:sp>
      <p:sp>
        <p:nvSpPr>
          <p:cNvPr id="67619"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20"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27691" name="Rectangle 43"/>
          <p:cNvSpPr>
            <a:spLocks noChangeArrowheads="1"/>
          </p:cNvSpPr>
          <p:nvPr/>
        </p:nvSpPr>
        <p:spPr bwMode="auto">
          <a:xfrm>
            <a:off x="7696200" y="2138363"/>
            <a:ext cx="1368425" cy="2286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lgn="ctr">
              <a:defRPr/>
            </a:pPr>
            <a:r>
              <a:rPr lang="zh-CN" altLang="en-US" sz="900" b="1">
                <a:solidFill>
                  <a:srgbClr val="FFFFFF"/>
                </a:solidFill>
                <a:latin typeface="Arial" charset="0"/>
                <a:ea typeface="SimSun" charset="0"/>
              </a:rPr>
              <a:t>弥塞亚的</a:t>
            </a:r>
            <a:r>
              <a:rPr lang="en-US" altLang="zh-CN" sz="900" b="1">
                <a:solidFill>
                  <a:srgbClr val="FFFFFF"/>
                </a:solidFill>
                <a:latin typeface="Arial" charset="0"/>
                <a:ea typeface="SimSun" charset="0"/>
              </a:rPr>
              <a:t>      </a:t>
            </a:r>
            <a:r>
              <a:rPr lang="zh-CN" altLang="en-US" sz="900" b="1">
                <a:solidFill>
                  <a:srgbClr val="FFFFFF"/>
                </a:solidFill>
                <a:latin typeface="Arial" charset="0"/>
                <a:ea typeface="SimSun" charset="0"/>
              </a:rPr>
              <a:t>王国</a:t>
            </a:r>
            <a:endParaRPr lang="en-US" altLang="zh-CN" sz="900" b="1">
              <a:solidFill>
                <a:srgbClr val="FFFFFF"/>
              </a:solidFill>
              <a:latin typeface="Arial" charset="0"/>
              <a:ea typeface="SimSun" charset="0"/>
            </a:endParaRPr>
          </a:p>
        </p:txBody>
      </p:sp>
      <p:sp>
        <p:nvSpPr>
          <p:cNvPr id="67622"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27693" name="Rectangle 45"/>
          <p:cNvSpPr>
            <a:spLocks noChangeArrowheads="1"/>
          </p:cNvSpPr>
          <p:nvPr/>
        </p:nvSpPr>
        <p:spPr bwMode="auto">
          <a:xfrm>
            <a:off x="7794625" y="2286000"/>
            <a:ext cx="1196975" cy="24288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defRPr/>
            </a:pPr>
            <a:r>
              <a:rPr lang="zh-CN" altLang="en-US" sz="800" b="1">
                <a:solidFill>
                  <a:srgbClr val="FFFFFF"/>
                </a:solidFill>
                <a:latin typeface="Tahoma" charset="0"/>
                <a:ea typeface="SimSun" charset="0"/>
              </a:rPr>
              <a:t>千福年</a:t>
            </a:r>
            <a:r>
              <a:rPr lang="en-US" altLang="zh-CN" sz="800" b="1">
                <a:solidFill>
                  <a:srgbClr val="FFFFFF"/>
                </a:solidFill>
                <a:latin typeface="Tahoma" charset="0"/>
                <a:ea typeface="SimSun" charset="0"/>
              </a:rPr>
              <a:t>     </a:t>
            </a:r>
            <a:r>
              <a:rPr lang="en-US" altLang="zh-CN" sz="1000" b="1">
                <a:solidFill>
                  <a:srgbClr val="FFFFFF"/>
                </a:solidFill>
                <a:latin typeface="Arial" charset="0"/>
                <a:ea typeface="SimSun" charset="0"/>
              </a:rPr>
              <a:t>   </a:t>
            </a:r>
            <a:r>
              <a:rPr lang="zh-CN" altLang="en-US" sz="1000" b="1">
                <a:solidFill>
                  <a:srgbClr val="FFFFFF"/>
                </a:solidFill>
                <a:latin typeface="Arial" charset="0"/>
                <a:ea typeface="SimSun" charset="0"/>
              </a:rPr>
              <a:t>永恒</a:t>
            </a:r>
            <a:endParaRPr lang="en-US" altLang="zh-CN" sz="1000" b="1">
              <a:solidFill>
                <a:srgbClr val="FFFFFF"/>
              </a:solidFill>
              <a:latin typeface="Arial" charset="0"/>
              <a:ea typeface="SimSun" charset="0"/>
            </a:endParaRPr>
          </a:p>
        </p:txBody>
      </p:sp>
      <p:sp>
        <p:nvSpPr>
          <p:cNvPr id="67624" name="Rectangle 48"/>
          <p:cNvSpPr>
            <a:spLocks noChangeArrowheads="1"/>
          </p:cNvSpPr>
          <p:nvPr/>
        </p:nvSpPr>
        <p:spPr bwMode="auto">
          <a:xfrm>
            <a:off x="7693025" y="3429000"/>
            <a:ext cx="6889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latin typeface="Arial" charset="0"/>
                <a:ea typeface="SimSun" charset="0"/>
              </a:rPr>
              <a:t>基督跟圣人</a:t>
            </a:r>
            <a:endParaRPr lang="en-US" altLang="zh-CN" sz="800" b="1">
              <a:solidFill>
                <a:srgbClr val="000000"/>
              </a:solidFill>
              <a:latin typeface="Arial" charset="0"/>
              <a:ea typeface="SimSun" charset="0"/>
            </a:endParaRPr>
          </a:p>
          <a:p>
            <a:pPr algn="ctr"/>
            <a:r>
              <a:rPr lang="en-US" altLang="zh-CN" sz="800" b="1">
                <a:solidFill>
                  <a:srgbClr val="000000"/>
                </a:solidFill>
                <a:latin typeface="Arial" charset="0"/>
                <a:ea typeface="SimSun" charset="0"/>
              </a:rPr>
              <a:t>(</a:t>
            </a:r>
            <a:r>
              <a:rPr lang="zh-CN" altLang="en-US" sz="800" b="1">
                <a:solidFill>
                  <a:srgbClr val="000000"/>
                </a:solidFill>
                <a:latin typeface="Tahoma" charset="0"/>
                <a:ea typeface="SimSun" charset="0"/>
              </a:rPr>
              <a:t>启</a:t>
            </a:r>
            <a:r>
              <a:rPr lang="en-US" altLang="zh-CN" sz="800">
                <a:solidFill>
                  <a:srgbClr val="000000"/>
                </a:solidFill>
                <a:latin typeface="Tahoma" charset="0"/>
                <a:ea typeface="SimSun" charset="0"/>
              </a:rPr>
              <a:t> </a:t>
            </a:r>
            <a:r>
              <a:rPr lang="en-US" altLang="zh-CN" sz="800" b="1">
                <a:solidFill>
                  <a:srgbClr val="000000"/>
                </a:solidFill>
                <a:latin typeface="Arial" charset="0"/>
                <a:ea typeface="SimSun" charset="0"/>
              </a:rPr>
              <a:t>5:10)</a:t>
            </a:r>
          </a:p>
          <a:p>
            <a:pPr algn="ctr"/>
            <a:r>
              <a:rPr lang="zh-CN" altLang="en-US" sz="800" b="1">
                <a:solidFill>
                  <a:srgbClr val="000000"/>
                </a:solidFill>
                <a:latin typeface="Arial" charset="0"/>
                <a:ea typeface="SimSun" charset="0"/>
              </a:rPr>
              <a:t>统治</a:t>
            </a:r>
            <a:endParaRPr lang="en-US" altLang="zh-CN" sz="800" b="1">
              <a:solidFill>
                <a:srgbClr val="000000"/>
              </a:solidFill>
              <a:latin typeface="Arial" charset="0"/>
              <a:ea typeface="SimSun" charset="0"/>
            </a:endParaRPr>
          </a:p>
          <a:p>
            <a:pPr algn="ctr"/>
            <a:r>
              <a:rPr lang="zh-CN" altLang="en-US" sz="800" b="1">
                <a:solidFill>
                  <a:srgbClr val="000000"/>
                </a:solidFill>
                <a:latin typeface="Arial" charset="0"/>
                <a:ea typeface="SimSun" charset="0"/>
              </a:rPr>
              <a:t>全世界</a:t>
            </a:r>
            <a:endParaRPr lang="en-US" altLang="zh-CN" sz="800" b="1">
              <a:solidFill>
                <a:srgbClr val="000000"/>
              </a:solidFill>
              <a:latin typeface="Arial" charset="0"/>
              <a:ea typeface="SimSun" charset="0"/>
            </a:endParaRPr>
          </a:p>
          <a:p>
            <a:pPr algn="ctr"/>
            <a:r>
              <a:rPr lang="en-US" altLang="zh-CN" sz="800" b="1">
                <a:solidFill>
                  <a:srgbClr val="000000"/>
                </a:solidFill>
                <a:latin typeface="Arial" charset="0"/>
                <a:ea typeface="SimSun" charset="0"/>
              </a:rPr>
              <a:t>(</a:t>
            </a:r>
            <a:r>
              <a:rPr lang="zh-CN" altLang="en-US" sz="800" b="1">
                <a:solidFill>
                  <a:srgbClr val="000000"/>
                </a:solidFill>
                <a:latin typeface="Tahoma" charset="0"/>
                <a:ea typeface="SimSun" charset="0"/>
              </a:rPr>
              <a:t>赛</a:t>
            </a:r>
            <a:r>
              <a:rPr lang="en-US" altLang="zh-CN" sz="800" b="1">
                <a:solidFill>
                  <a:srgbClr val="000000"/>
                </a:solidFill>
                <a:latin typeface="Arial" charset="0"/>
                <a:ea typeface="SimSun" charset="0"/>
              </a:rPr>
              <a:t>11) </a:t>
            </a:r>
          </a:p>
          <a:p>
            <a:pPr algn="ctr"/>
            <a:r>
              <a:rPr lang="en-US" altLang="zh-CN" sz="800" b="1">
                <a:solidFill>
                  <a:srgbClr val="000000"/>
                </a:solidFill>
                <a:latin typeface="Arial" charset="0"/>
                <a:ea typeface="SimSun" charset="0"/>
              </a:rPr>
              <a:t> </a:t>
            </a:r>
          </a:p>
        </p:txBody>
      </p:sp>
      <p:sp>
        <p:nvSpPr>
          <p:cNvPr id="27697" name="Rectangle 49"/>
          <p:cNvSpPr>
            <a:spLocks noChangeArrowheads="1"/>
          </p:cNvSpPr>
          <p:nvPr/>
        </p:nvSpPr>
        <p:spPr bwMode="auto">
          <a:xfrm>
            <a:off x="7818438" y="987425"/>
            <a:ext cx="1076325" cy="455613"/>
          </a:xfrm>
          <a:prstGeom prst="rect">
            <a:avLst/>
          </a:prstGeom>
          <a:noFill/>
          <a:ln w="12700">
            <a:noFill/>
            <a:miter lim="800000"/>
            <a:headEnd/>
            <a:tailEnd/>
          </a:ln>
          <a:effectLst/>
        </p:spPr>
        <p:txBody>
          <a:bodyPr lIns="90488" tIns="44450" rIns="90488" bIns="44450">
            <a:spAutoFit/>
          </a:bodyPr>
          <a:lstStyle/>
          <a:p>
            <a:pPr algn="ctr">
              <a:defRPr/>
            </a:pPr>
            <a:r>
              <a:rPr lang="zh-CN" altLang="en-US" sz="800" b="1">
                <a:solidFill>
                  <a:srgbClr val="FFFFFF"/>
                </a:solidFill>
                <a:effectLst>
                  <a:outerShdw blurRad="38100" dist="38100" dir="2700000" algn="tl">
                    <a:srgbClr val="DDDDDD"/>
                  </a:outerShdw>
                </a:effectLst>
                <a:latin typeface="Times New Roman" charset="0"/>
                <a:ea typeface="SimSun" charset="0"/>
              </a:rPr>
              <a:t>基督与圣人统治一切</a:t>
            </a:r>
            <a:r>
              <a:rPr lang="en-US" altLang="zh-CN" sz="800" b="1">
                <a:solidFill>
                  <a:srgbClr val="FFFFFF"/>
                </a:solidFill>
                <a:effectLst>
                  <a:outerShdw blurRad="38100" dist="38100" dir="2700000" algn="tl">
                    <a:srgbClr val="DDDDDD"/>
                  </a:outerShdw>
                </a:effectLst>
                <a:latin typeface="Times New Roman" charset="0"/>
                <a:ea typeface="SimSun" charset="0"/>
              </a:rPr>
              <a:t> (</a:t>
            </a:r>
            <a:r>
              <a:rPr lang="zh-CN" altLang="en-US" sz="800" b="1">
                <a:solidFill>
                  <a:srgbClr val="FFFFFF"/>
                </a:solidFill>
                <a:effectLst>
                  <a:outerShdw blurRad="38100" dist="38100" dir="2700000" algn="tl">
                    <a:srgbClr val="DDDDDD"/>
                  </a:outerShdw>
                </a:effectLst>
                <a:latin typeface="Tahoma" charset="0"/>
                <a:ea typeface="SimSun" charset="0"/>
              </a:rPr>
              <a:t>弗</a:t>
            </a:r>
            <a:r>
              <a:rPr lang="en-US" altLang="zh-CN" sz="800" b="1">
                <a:solidFill>
                  <a:srgbClr val="FFFFFF"/>
                </a:solidFill>
                <a:effectLst>
                  <a:outerShdw blurRad="38100" dist="38100" dir="2700000" algn="tl">
                    <a:srgbClr val="DDDDDD"/>
                  </a:outerShdw>
                </a:effectLst>
                <a:latin typeface="Times New Roman" charset="0"/>
                <a:ea typeface="SimSun" charset="0"/>
              </a:rPr>
              <a:t>1:9-10;</a:t>
            </a:r>
            <a:r>
              <a:rPr lang="zh-CN" altLang="en-US" sz="800" b="1">
                <a:solidFill>
                  <a:srgbClr val="FFFFFF"/>
                </a:solidFill>
                <a:effectLst>
                  <a:outerShdw blurRad="38100" dist="38100" dir="2700000" algn="tl">
                    <a:srgbClr val="DDDDDD"/>
                  </a:outerShdw>
                </a:effectLst>
                <a:latin typeface="Tahoma" charset="0"/>
                <a:ea typeface="SimSun" charset="0"/>
              </a:rPr>
              <a:t>启</a:t>
            </a:r>
            <a:r>
              <a:rPr lang="en-US" altLang="zh-CN" sz="800" b="1">
                <a:solidFill>
                  <a:srgbClr val="FFFFFF"/>
                </a:solidFill>
                <a:effectLst>
                  <a:outerShdw blurRad="38100" dist="38100" dir="2700000" algn="tl">
                    <a:srgbClr val="DDDDDD"/>
                  </a:outerShdw>
                </a:effectLst>
                <a:latin typeface="Times New Roman" charset="0"/>
                <a:ea typeface="SimSun" charset="0"/>
              </a:rPr>
              <a:t>20:1-6; 22:5b)</a:t>
            </a:r>
          </a:p>
        </p:txBody>
      </p:sp>
      <p:grpSp>
        <p:nvGrpSpPr>
          <p:cNvPr id="67626" name="Group 50"/>
          <p:cNvGrpSpPr>
            <a:grpSpLocks/>
          </p:cNvGrpSpPr>
          <p:nvPr/>
        </p:nvGrpSpPr>
        <p:grpSpPr bwMode="auto">
          <a:xfrm>
            <a:off x="4648200" y="5105400"/>
            <a:ext cx="76200" cy="304800"/>
            <a:chOff x="2928" y="3216"/>
            <a:chExt cx="48" cy="192"/>
          </a:xfrm>
        </p:grpSpPr>
        <p:sp>
          <p:nvSpPr>
            <p:cNvPr id="6768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8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8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grpSp>
      <p:grpSp>
        <p:nvGrpSpPr>
          <p:cNvPr id="67627" name="Group 54"/>
          <p:cNvGrpSpPr>
            <a:grpSpLocks/>
          </p:cNvGrpSpPr>
          <p:nvPr/>
        </p:nvGrpSpPr>
        <p:grpSpPr bwMode="auto">
          <a:xfrm>
            <a:off x="4876800" y="5426075"/>
            <a:ext cx="76200" cy="212725"/>
            <a:chOff x="3072" y="3418"/>
            <a:chExt cx="48" cy="134"/>
          </a:xfrm>
        </p:grpSpPr>
        <p:sp>
          <p:nvSpPr>
            <p:cNvPr id="6768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8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8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grpSp>
      <p:sp>
        <p:nvSpPr>
          <p:cNvPr id="27706" name="Rectangle 58"/>
          <p:cNvSpPr>
            <a:spLocks noChangeArrowheads="1"/>
          </p:cNvSpPr>
          <p:nvPr/>
        </p:nvSpPr>
        <p:spPr bwMode="auto">
          <a:xfrm rot="16200000">
            <a:off x="1503362" y="258603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600" b="1">
                <a:solidFill>
                  <a:srgbClr val="FFFFFF"/>
                </a:solidFill>
                <a:latin typeface="Nadianne" charset="0"/>
                <a:ea typeface="SimSun" charset="0"/>
              </a:rPr>
              <a:t>地区</a:t>
            </a:r>
            <a:endParaRPr lang="en-US" altLang="zh-CN" sz="1600" b="1">
              <a:solidFill>
                <a:srgbClr val="FFFFFF"/>
              </a:solidFill>
              <a:latin typeface="Nadianne" charset="0"/>
              <a:ea typeface="SimSun" charset="0"/>
            </a:endParaRPr>
          </a:p>
        </p:txBody>
      </p:sp>
      <p:sp>
        <p:nvSpPr>
          <p:cNvPr id="27707" name="Rectangle 59"/>
          <p:cNvSpPr>
            <a:spLocks noChangeArrowheads="1"/>
          </p:cNvSpPr>
          <p:nvPr/>
        </p:nvSpPr>
        <p:spPr bwMode="auto">
          <a:xfrm rot="16200000">
            <a:off x="1881187" y="3760788"/>
            <a:ext cx="6064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600" b="1">
                <a:solidFill>
                  <a:srgbClr val="FFFFFF"/>
                </a:solidFill>
                <a:latin typeface="Nadianne" charset="0"/>
                <a:ea typeface="SimSun" charset="0"/>
              </a:rPr>
              <a:t>种子</a:t>
            </a:r>
            <a:endParaRPr lang="en-US" altLang="zh-CN" sz="1600" b="1">
              <a:solidFill>
                <a:srgbClr val="FFFFFF"/>
              </a:solidFill>
              <a:latin typeface="Nadianne" charset="0"/>
              <a:ea typeface="SimSun" charset="0"/>
            </a:endParaRPr>
          </a:p>
        </p:txBody>
      </p:sp>
      <p:sp>
        <p:nvSpPr>
          <p:cNvPr id="27708" name="Rectangle 60"/>
          <p:cNvSpPr>
            <a:spLocks noChangeArrowheads="1"/>
          </p:cNvSpPr>
          <p:nvPr/>
        </p:nvSpPr>
        <p:spPr bwMode="auto">
          <a:xfrm rot="16200000">
            <a:off x="2552700" y="514508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600" b="1">
                <a:solidFill>
                  <a:srgbClr val="FFFFFF"/>
                </a:solidFill>
                <a:latin typeface="Nadianne" charset="0"/>
                <a:ea typeface="SimSun" charset="0"/>
              </a:rPr>
              <a:t>祝福</a:t>
            </a:r>
            <a:endParaRPr lang="en-US" altLang="zh-CN" sz="1600" b="1">
              <a:solidFill>
                <a:srgbClr val="FFFFFF"/>
              </a:solidFill>
              <a:latin typeface="Nadianne" charset="0"/>
              <a:ea typeface="SimSun" charset="0"/>
            </a:endParaRPr>
          </a:p>
        </p:txBody>
      </p:sp>
      <p:sp>
        <p:nvSpPr>
          <p:cNvPr id="27709" name="Rectangle 61"/>
          <p:cNvSpPr>
            <a:spLocks noChangeArrowheads="1"/>
          </p:cNvSpPr>
          <p:nvPr/>
        </p:nvSpPr>
        <p:spPr bwMode="auto">
          <a:xfrm rot="16200000">
            <a:off x="1190625" y="3886200"/>
            <a:ext cx="720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defRPr/>
            </a:pPr>
            <a:r>
              <a:rPr lang="zh-CN" altLang="en-US" sz="1000" b="1">
                <a:solidFill>
                  <a:srgbClr val="FFFFFF"/>
                </a:solidFill>
                <a:latin typeface="Arial" charset="0"/>
                <a:ea typeface="SimSun" charset="0"/>
              </a:rPr>
              <a:t>创</a:t>
            </a:r>
            <a:r>
              <a:rPr lang="en-US" altLang="zh-CN" sz="1000" b="1">
                <a:solidFill>
                  <a:srgbClr val="FFFFFF"/>
                </a:solidFill>
                <a:latin typeface="Arial" charset="0"/>
                <a:ea typeface="SimSun" charset="0"/>
              </a:rPr>
              <a:t> 12:1-3</a:t>
            </a:r>
          </a:p>
        </p:txBody>
      </p:sp>
      <p:sp>
        <p:nvSpPr>
          <p:cNvPr id="67632" name="Rectangle 62"/>
          <p:cNvSpPr>
            <a:spLocks noChangeArrowheads="1"/>
          </p:cNvSpPr>
          <p:nvPr/>
        </p:nvSpPr>
        <p:spPr bwMode="auto">
          <a:xfrm>
            <a:off x="8385175" y="3429000"/>
            <a:ext cx="750888"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latin typeface="Arial" charset="0"/>
                <a:ea typeface="SimSun" charset="0"/>
              </a:rPr>
              <a:t>基督把王国交给圣父</a:t>
            </a:r>
            <a:endParaRPr lang="en-US" altLang="zh-CN" sz="800" b="1">
              <a:solidFill>
                <a:srgbClr val="000000"/>
              </a:solidFill>
              <a:latin typeface="Arial" charset="0"/>
              <a:ea typeface="SimSun" charset="0"/>
            </a:endParaRPr>
          </a:p>
          <a:p>
            <a:pPr algn="ctr"/>
            <a:r>
              <a:rPr lang="en-US" altLang="zh-CN" sz="800" b="1">
                <a:solidFill>
                  <a:srgbClr val="000000"/>
                </a:solidFill>
                <a:latin typeface="Arial" charset="0"/>
                <a:ea typeface="SimSun" charset="0"/>
              </a:rPr>
              <a:t> (</a:t>
            </a:r>
            <a:r>
              <a:rPr lang="zh-CN" altLang="en-US" sz="800" b="1">
                <a:solidFill>
                  <a:srgbClr val="000000"/>
                </a:solidFill>
                <a:latin typeface="Tahoma" charset="0"/>
                <a:ea typeface="SimSun" charset="0"/>
              </a:rPr>
              <a:t>林前</a:t>
            </a:r>
            <a:r>
              <a:rPr lang="en-US" altLang="zh-CN" sz="800" b="1">
                <a:solidFill>
                  <a:srgbClr val="000000"/>
                </a:solidFill>
                <a:latin typeface="Arial" charset="0"/>
                <a:ea typeface="SimSun" charset="0"/>
              </a:rPr>
              <a:t>15:24)</a:t>
            </a:r>
          </a:p>
        </p:txBody>
      </p:sp>
      <p:grpSp>
        <p:nvGrpSpPr>
          <p:cNvPr id="67633" name="Group 63"/>
          <p:cNvGrpSpPr>
            <a:grpSpLocks/>
          </p:cNvGrpSpPr>
          <p:nvPr/>
        </p:nvGrpSpPr>
        <p:grpSpPr bwMode="auto">
          <a:xfrm>
            <a:off x="7823200" y="1676400"/>
            <a:ext cx="611188" cy="450850"/>
            <a:chOff x="4928" y="1056"/>
            <a:chExt cx="385" cy="284"/>
          </a:xfrm>
        </p:grpSpPr>
        <p:sp>
          <p:nvSpPr>
            <p:cNvPr id="6767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eaLnBrk="1" hangingPunct="1"/>
              <a:endParaRPr lang="en-US">
                <a:solidFill>
                  <a:srgbClr val="000000"/>
                </a:solidFill>
                <a:latin typeface="Lucida Console" charset="0"/>
                <a:ea typeface="SimSun" charset="0"/>
              </a:endParaRPr>
            </a:p>
          </p:txBody>
        </p:sp>
        <p:sp>
          <p:nvSpPr>
            <p:cNvPr id="67679"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80"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6768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8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grpSp>
      <p:grpSp>
        <p:nvGrpSpPr>
          <p:cNvPr id="67634" name="Group 69"/>
          <p:cNvGrpSpPr>
            <a:grpSpLocks/>
          </p:cNvGrpSpPr>
          <p:nvPr/>
        </p:nvGrpSpPr>
        <p:grpSpPr bwMode="auto">
          <a:xfrm>
            <a:off x="4800600" y="5203825"/>
            <a:ext cx="1184275" cy="104775"/>
            <a:chOff x="3024" y="3278"/>
            <a:chExt cx="746" cy="66"/>
          </a:xfrm>
        </p:grpSpPr>
        <p:sp>
          <p:nvSpPr>
            <p:cNvPr id="6767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7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a:solidFill>
                  <a:srgbClr val="FFFFFF"/>
                </a:solidFill>
                <a:latin typeface="Lucida Console" charset="0"/>
                <a:ea typeface="SimSun" charset="0"/>
              </a:endParaRPr>
            </a:p>
          </p:txBody>
        </p:sp>
      </p:grpSp>
      <p:grpSp>
        <p:nvGrpSpPr>
          <p:cNvPr id="67635" name="Group 72"/>
          <p:cNvGrpSpPr>
            <a:grpSpLocks/>
          </p:cNvGrpSpPr>
          <p:nvPr/>
        </p:nvGrpSpPr>
        <p:grpSpPr bwMode="auto">
          <a:xfrm>
            <a:off x="5029200" y="5489575"/>
            <a:ext cx="3001963" cy="104775"/>
            <a:chOff x="3168" y="3458"/>
            <a:chExt cx="1891" cy="66"/>
          </a:xfrm>
        </p:grpSpPr>
        <p:sp>
          <p:nvSpPr>
            <p:cNvPr id="6767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7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a:solidFill>
                  <a:srgbClr val="FFFFFF"/>
                </a:solidFill>
                <a:latin typeface="Lucida Console" charset="0"/>
                <a:ea typeface="SimSun" charset="0"/>
              </a:endParaRPr>
            </a:p>
          </p:txBody>
        </p:sp>
      </p:grpSp>
      <p:sp>
        <p:nvSpPr>
          <p:cNvPr id="67636" name="Rectangle 75"/>
          <p:cNvSpPr>
            <a:spLocks noChangeArrowheads="1"/>
          </p:cNvSpPr>
          <p:nvPr/>
        </p:nvSpPr>
        <p:spPr bwMode="auto">
          <a:xfrm>
            <a:off x="304800" y="6500813"/>
            <a:ext cx="8839200" cy="357187"/>
          </a:xfrm>
          <a:prstGeom prst="rect">
            <a:avLst/>
          </a:prstGeom>
          <a:solidFill>
            <a:srgbClr val="FFFF00"/>
          </a:solidFill>
          <a:ln w="12700">
            <a:solidFill>
              <a:schemeClr val="tx1"/>
            </a:solidFill>
            <a:miter lim="800000"/>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67637" name="Rectangle 76"/>
          <p:cNvSpPr>
            <a:spLocks noChangeArrowheads="1"/>
          </p:cNvSpPr>
          <p:nvPr/>
        </p:nvSpPr>
        <p:spPr bwMode="auto">
          <a:xfrm>
            <a:off x="304800" y="6489700"/>
            <a:ext cx="8689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1000" b="1">
                <a:solidFill>
                  <a:srgbClr val="000000"/>
                </a:solidFill>
                <a:latin typeface="Times New Roman" charset="0"/>
                <a:ea typeface="SimSun" charset="0"/>
              </a:rPr>
              <a:t>圣经包含两大王国和契约的重点。</a:t>
            </a:r>
            <a:r>
              <a:rPr lang="zh-CN" altLang="en-US" sz="1000" b="1">
                <a:solidFill>
                  <a:srgbClr val="000000"/>
                </a:solidFill>
                <a:latin typeface="Lucida Console" charset="0"/>
                <a:ea typeface="SimSun" charset="0"/>
              </a:rPr>
              <a:t>从亚伯拉罕到基督，</a:t>
            </a:r>
            <a:r>
              <a:rPr lang="zh-CN" altLang="en-US" sz="1000" b="1">
                <a:solidFill>
                  <a:srgbClr val="000000"/>
                </a:solidFill>
                <a:latin typeface="Times New Roman" charset="0"/>
                <a:ea typeface="SimSun" charset="0"/>
              </a:rPr>
              <a:t>上帝扩大了以色列的任务，包括教会</a:t>
            </a:r>
            <a:r>
              <a:rPr lang="en-US" altLang="zh-CN" sz="1000" b="1">
                <a:solidFill>
                  <a:srgbClr val="000000"/>
                </a:solidFill>
                <a:latin typeface="Times New Roman" charset="0"/>
                <a:ea typeface="SimSun" charset="0"/>
              </a:rPr>
              <a:t> (</a:t>
            </a:r>
            <a:r>
              <a:rPr lang="zh-CN" altLang="en-US" sz="1000" b="1">
                <a:solidFill>
                  <a:srgbClr val="000000"/>
                </a:solidFill>
                <a:latin typeface="Tahoma" charset="0"/>
                <a:ea typeface="SimSun" charset="0"/>
              </a:rPr>
              <a:t>连续性</a:t>
            </a:r>
            <a:r>
              <a:rPr lang="en-US" altLang="zh-CN" sz="1000" b="1">
                <a:solidFill>
                  <a:srgbClr val="000000"/>
                </a:solidFill>
                <a:latin typeface="Times New Roman" charset="0"/>
                <a:ea typeface="SimSun" charset="0"/>
              </a:rPr>
              <a:t>)</a:t>
            </a:r>
            <a:r>
              <a:rPr lang="zh-CN" altLang="en-US" sz="1000" b="1">
                <a:solidFill>
                  <a:srgbClr val="000000"/>
                </a:solidFill>
                <a:latin typeface="Times New Roman" charset="0"/>
                <a:ea typeface="SimSun" charset="0"/>
              </a:rPr>
              <a:t>。但教会从没代替以色列作新的以色列。</a:t>
            </a:r>
            <a:r>
              <a:rPr lang="en-US" altLang="zh-CN" sz="1000" b="1">
                <a:solidFill>
                  <a:srgbClr val="000000"/>
                </a:solidFill>
                <a:latin typeface="Times New Roman" charset="0"/>
                <a:ea typeface="SimSun" charset="0"/>
              </a:rPr>
              <a:t> </a:t>
            </a:r>
            <a:r>
              <a:rPr lang="en-US" altLang="zh-CN" sz="1000" b="1">
                <a:solidFill>
                  <a:srgbClr val="000000"/>
                </a:solidFill>
                <a:latin typeface="Lucida Console" charset="0"/>
                <a:ea typeface="SimSun" charset="0"/>
              </a:rPr>
              <a:t>(</a:t>
            </a:r>
            <a:r>
              <a:rPr lang="zh-CN" altLang="en-US" sz="1000" b="1">
                <a:solidFill>
                  <a:srgbClr val="000000"/>
                </a:solidFill>
                <a:latin typeface="Lucida Console" charset="0"/>
                <a:ea typeface="SimSun" charset="0"/>
              </a:rPr>
              <a:t>不连续</a:t>
            </a:r>
            <a:r>
              <a:rPr lang="en-US" altLang="zh-CN" sz="1000" b="1">
                <a:solidFill>
                  <a:srgbClr val="000000"/>
                </a:solidFill>
                <a:latin typeface="Lucida Console" charset="0"/>
                <a:ea typeface="SimSun" charset="0"/>
              </a:rPr>
              <a:t>)</a:t>
            </a:r>
            <a:r>
              <a:rPr lang="en-US" altLang="zh-CN" sz="1000" b="1">
                <a:solidFill>
                  <a:srgbClr val="000000"/>
                </a:solidFill>
                <a:latin typeface="Times New Roman" charset="0"/>
                <a:ea typeface="SimSun" charset="0"/>
              </a:rPr>
              <a:t> </a:t>
            </a:r>
          </a:p>
          <a:p>
            <a:r>
              <a:rPr lang="zh-CN" altLang="en-US" sz="1000" b="1">
                <a:solidFill>
                  <a:srgbClr val="000000"/>
                </a:solidFill>
                <a:latin typeface="Times New Roman" charset="0"/>
                <a:ea typeface="SimSun" charset="0"/>
              </a:rPr>
              <a:t>当耶稣再来的时候，以色列相信他，必将享有全世界的名声。</a:t>
            </a:r>
            <a:r>
              <a:rPr lang="en-US" altLang="zh-CN" sz="1000" b="1">
                <a:solidFill>
                  <a:srgbClr val="000000"/>
                </a:solidFill>
                <a:latin typeface="Times New Roman" charset="0"/>
                <a:ea typeface="SimSun" charset="0"/>
              </a:rPr>
              <a:t> </a:t>
            </a:r>
          </a:p>
        </p:txBody>
      </p:sp>
      <p:sp>
        <p:nvSpPr>
          <p:cNvPr id="67638" name="Rectangle 77"/>
          <p:cNvSpPr>
            <a:spLocks noChangeArrowheads="1"/>
          </p:cNvSpPr>
          <p:nvPr/>
        </p:nvSpPr>
        <p:spPr bwMode="auto">
          <a:xfrm>
            <a:off x="5114925" y="2095500"/>
            <a:ext cx="5413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latin typeface="Arial" charset="0"/>
                <a:ea typeface="SimSun" charset="0"/>
              </a:rPr>
              <a:t>以色列</a:t>
            </a:r>
            <a:endParaRPr lang="en-US" altLang="zh-CN" sz="900" b="1">
              <a:solidFill>
                <a:srgbClr val="FFFFFF"/>
              </a:solidFill>
              <a:latin typeface="Arial" charset="0"/>
              <a:ea typeface="SimSun" charset="0"/>
            </a:endParaRPr>
          </a:p>
        </p:txBody>
      </p:sp>
      <p:sp>
        <p:nvSpPr>
          <p:cNvPr id="67639" name="Rectangle 78"/>
          <p:cNvSpPr>
            <a:spLocks noChangeArrowheads="1"/>
          </p:cNvSpPr>
          <p:nvPr/>
        </p:nvSpPr>
        <p:spPr bwMode="auto">
          <a:xfrm>
            <a:off x="6146800" y="2095500"/>
            <a:ext cx="4270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latin typeface="Arial" charset="0"/>
                <a:ea typeface="SimSun" charset="0"/>
              </a:rPr>
              <a:t>教会</a:t>
            </a:r>
            <a:endParaRPr lang="en-US" altLang="zh-CN" sz="900" b="1">
              <a:solidFill>
                <a:srgbClr val="FFFFFF"/>
              </a:solidFill>
              <a:latin typeface="Arial" charset="0"/>
              <a:ea typeface="SimSun" charset="0"/>
            </a:endParaRPr>
          </a:p>
        </p:txBody>
      </p:sp>
      <p:sp>
        <p:nvSpPr>
          <p:cNvPr id="27727" name="Rectangle 79"/>
          <p:cNvSpPr>
            <a:spLocks noChangeArrowheads="1"/>
          </p:cNvSpPr>
          <p:nvPr/>
        </p:nvSpPr>
        <p:spPr bwMode="auto">
          <a:xfrm>
            <a:off x="4976813" y="2239963"/>
            <a:ext cx="7905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a:defRPr/>
            </a:pPr>
            <a:r>
              <a:rPr lang="en-US" altLang="zh-CN" sz="800" b="1">
                <a:solidFill>
                  <a:srgbClr val="FFFFFF"/>
                </a:solidFill>
                <a:latin typeface="Arial" charset="0"/>
                <a:ea typeface="SimSun" charset="0"/>
              </a:rPr>
              <a:t>(</a:t>
            </a:r>
            <a:r>
              <a:rPr lang="zh-CN" altLang="en-US" sz="800" b="1">
                <a:solidFill>
                  <a:srgbClr val="FFFFFF"/>
                </a:solidFill>
                <a:latin typeface="Arial" charset="0"/>
                <a:ea typeface="SimSun" charset="0"/>
              </a:rPr>
              <a:t>国家的重点</a:t>
            </a:r>
            <a:r>
              <a:rPr lang="en-US" altLang="zh-CN" sz="800" b="1">
                <a:solidFill>
                  <a:srgbClr val="FFFFFF"/>
                </a:solidFill>
                <a:latin typeface="Arial" charset="0"/>
                <a:ea typeface="SimSun" charset="0"/>
              </a:rPr>
              <a:t>)</a:t>
            </a:r>
          </a:p>
        </p:txBody>
      </p:sp>
      <p:graphicFrame>
        <p:nvGraphicFramePr>
          <p:cNvPr id="67641" name="Object 2"/>
          <p:cNvGraphicFramePr>
            <a:graphicFrameLocks/>
          </p:cNvGraphicFramePr>
          <p:nvPr/>
        </p:nvGraphicFramePr>
        <p:xfrm>
          <a:off x="228600" y="49213"/>
          <a:ext cx="665163" cy="636587"/>
        </p:xfrm>
        <a:graphic>
          <a:graphicData uri="http://schemas.openxmlformats.org/presentationml/2006/ole">
            <mc:AlternateContent xmlns:mc="http://schemas.openxmlformats.org/markup-compatibility/2006">
              <mc:Choice xmlns:v="urn:schemas-microsoft-com:vml" Requires="v">
                <p:oleObj spid="_x0000_s678944" name="Microsoft ClipArt Gallery" r:id="rId5" imgW="2120900" imgH="2108200" progId="MS_ClipArt_Gallery">
                  <p:embed/>
                </p:oleObj>
              </mc:Choice>
              <mc:Fallback>
                <p:oleObj name="Microsoft ClipArt Gallery" r:id="rId5" imgW="2120900" imgH="2108200" progId="MS_ClipArt_Gallery">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213"/>
                        <a:ext cx="665163" cy="63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729" name="Rectangle 81"/>
          <p:cNvSpPr>
            <a:spLocks noChangeArrowheads="1"/>
          </p:cNvSpPr>
          <p:nvPr/>
        </p:nvSpPr>
        <p:spPr bwMode="auto">
          <a:xfrm>
            <a:off x="6067425" y="2239963"/>
            <a:ext cx="11461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a:defRPr/>
            </a:pPr>
            <a:r>
              <a:rPr lang="zh-CN" altLang="en-US" sz="800" b="1">
                <a:solidFill>
                  <a:srgbClr val="FFFFFF"/>
                </a:solidFill>
                <a:latin typeface="Arial" charset="0"/>
                <a:ea typeface="SimSun" charset="0"/>
              </a:rPr>
              <a:t>新人</a:t>
            </a:r>
            <a:r>
              <a:rPr lang="en-US" altLang="zh-CN" sz="800" b="1">
                <a:solidFill>
                  <a:srgbClr val="FFFFFF"/>
                </a:solidFill>
                <a:latin typeface="Arial" charset="0"/>
                <a:ea typeface="SimSun" charset="0"/>
              </a:rPr>
              <a:t> (</a:t>
            </a:r>
            <a:r>
              <a:rPr lang="zh-CN" altLang="en-US" sz="800" b="1">
                <a:solidFill>
                  <a:srgbClr val="FFFFFF"/>
                </a:solidFill>
                <a:latin typeface="Tahoma" charset="0"/>
                <a:ea typeface="SimSun" charset="0"/>
              </a:rPr>
              <a:t>以弗所书</a:t>
            </a:r>
            <a:r>
              <a:rPr lang="en-US" altLang="zh-CN" sz="800" b="1">
                <a:solidFill>
                  <a:srgbClr val="FFFFFF"/>
                </a:solidFill>
                <a:latin typeface="Arial" charset="0"/>
                <a:ea typeface="SimSun" charset="0"/>
              </a:rPr>
              <a:t>2:15)</a:t>
            </a:r>
          </a:p>
        </p:txBody>
      </p:sp>
      <p:sp>
        <p:nvSpPr>
          <p:cNvPr id="6764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27731" name="Rectangle 83"/>
          <p:cNvSpPr>
            <a:spLocks noChangeArrowheads="1"/>
          </p:cNvSpPr>
          <p:nvPr/>
        </p:nvSpPr>
        <p:spPr bwMode="auto">
          <a:xfrm>
            <a:off x="8229600" y="6172200"/>
            <a:ext cx="863600"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defRPr/>
            </a:pPr>
            <a:r>
              <a:rPr lang="en-US" altLang="zh-CN" sz="700" b="1" i="1">
                <a:solidFill>
                  <a:srgbClr val="000000"/>
                </a:solidFill>
                <a:latin typeface="Arial" pitchFamily="-112" charset="0"/>
                <a:ea typeface="宋体" pitchFamily="-112" charset="-122"/>
              </a:rPr>
              <a:t>Second Edition</a:t>
            </a:r>
          </a:p>
          <a:p>
            <a:pPr>
              <a:defRPr/>
            </a:pPr>
            <a:r>
              <a:rPr lang="en-US" altLang="zh-CN" sz="700" b="1" i="1">
                <a:solidFill>
                  <a:srgbClr val="000000"/>
                </a:solidFill>
                <a:latin typeface="Arial" pitchFamily="-112" charset="0"/>
                <a:ea typeface="宋体" pitchFamily="-112" charset="-122"/>
              </a:rPr>
              <a:t>2 January 1998</a:t>
            </a:r>
          </a:p>
        </p:txBody>
      </p:sp>
      <p:grpSp>
        <p:nvGrpSpPr>
          <p:cNvPr id="67645" name="Group 84"/>
          <p:cNvGrpSpPr>
            <a:grpSpLocks/>
          </p:cNvGrpSpPr>
          <p:nvPr/>
        </p:nvGrpSpPr>
        <p:grpSpPr bwMode="auto">
          <a:xfrm>
            <a:off x="1387475" y="2087563"/>
            <a:ext cx="165100" cy="176212"/>
            <a:chOff x="874" y="1315"/>
            <a:chExt cx="104" cy="111"/>
          </a:xfrm>
        </p:grpSpPr>
        <p:sp>
          <p:nvSpPr>
            <p:cNvPr id="67672"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73"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grpSp>
      <p:grpSp>
        <p:nvGrpSpPr>
          <p:cNvPr id="67646" name="Group 87"/>
          <p:cNvGrpSpPr>
            <a:grpSpLocks/>
          </p:cNvGrpSpPr>
          <p:nvPr/>
        </p:nvGrpSpPr>
        <p:grpSpPr bwMode="auto">
          <a:xfrm>
            <a:off x="2305050" y="3333750"/>
            <a:ext cx="288925" cy="222250"/>
            <a:chOff x="1452" y="2100"/>
            <a:chExt cx="182" cy="140"/>
          </a:xfrm>
        </p:grpSpPr>
        <p:sp>
          <p:nvSpPr>
            <p:cNvPr id="6766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eaLnBrk="1" hangingPunct="1"/>
              <a:endParaRPr lang="en-US">
                <a:solidFill>
                  <a:srgbClr val="000000"/>
                </a:solidFill>
                <a:latin typeface="Lucida Console" charset="0"/>
                <a:ea typeface="SimSun" charset="0"/>
              </a:endParaRPr>
            </a:p>
          </p:txBody>
        </p:sp>
        <p:sp>
          <p:nvSpPr>
            <p:cNvPr id="6766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6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a:solidFill>
                  <a:srgbClr val="000000"/>
                </a:solidFill>
                <a:latin typeface="Lucida Console" charset="0"/>
                <a:ea typeface="SimSun" charset="0"/>
              </a:endParaRPr>
            </a:p>
          </p:txBody>
        </p:sp>
        <p:sp>
          <p:nvSpPr>
            <p:cNvPr id="6767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sp>
          <p:nvSpPr>
            <p:cNvPr id="6767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latin typeface="Lucida Console" charset="0"/>
                <a:ea typeface="SimSun" charset="0"/>
              </a:endParaRPr>
            </a:p>
          </p:txBody>
        </p:sp>
      </p:grpSp>
      <p:grpSp>
        <p:nvGrpSpPr>
          <p:cNvPr id="67647" name="Group 93"/>
          <p:cNvGrpSpPr>
            <a:grpSpLocks/>
          </p:cNvGrpSpPr>
          <p:nvPr/>
        </p:nvGrpSpPr>
        <p:grpSpPr bwMode="auto">
          <a:xfrm>
            <a:off x="1774825" y="1428750"/>
            <a:ext cx="298450" cy="238125"/>
            <a:chOff x="1118" y="900"/>
            <a:chExt cx="188" cy="150"/>
          </a:xfrm>
        </p:grpSpPr>
        <p:grpSp>
          <p:nvGrpSpPr>
            <p:cNvPr id="67661" name="Group 94"/>
            <p:cNvGrpSpPr>
              <a:grpSpLocks/>
            </p:cNvGrpSpPr>
            <p:nvPr/>
          </p:nvGrpSpPr>
          <p:grpSpPr bwMode="auto">
            <a:xfrm>
              <a:off x="1118" y="900"/>
              <a:ext cx="84" cy="150"/>
              <a:chOff x="1118" y="900"/>
              <a:chExt cx="84" cy="150"/>
            </a:xfrm>
          </p:grpSpPr>
          <p:sp>
            <p:nvSpPr>
              <p:cNvPr id="6766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6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grpSp>
        <p:grpSp>
          <p:nvGrpSpPr>
            <p:cNvPr id="67662" name="Group 97"/>
            <p:cNvGrpSpPr>
              <a:grpSpLocks/>
            </p:cNvGrpSpPr>
            <p:nvPr/>
          </p:nvGrpSpPr>
          <p:grpSpPr bwMode="auto">
            <a:xfrm>
              <a:off x="1222" y="900"/>
              <a:ext cx="84" cy="150"/>
              <a:chOff x="1222" y="900"/>
              <a:chExt cx="84" cy="150"/>
            </a:xfrm>
          </p:grpSpPr>
          <p:sp>
            <p:nvSpPr>
              <p:cNvPr id="6766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sp>
            <p:nvSpPr>
              <p:cNvPr id="6766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eaLnBrk="1" hangingPunct="1"/>
                <a:endParaRPr lang="en-US">
                  <a:solidFill>
                    <a:srgbClr val="000000"/>
                  </a:solidFill>
                  <a:latin typeface="Lucida Console" charset="0"/>
                  <a:ea typeface="SimSun" charset="0"/>
                </a:endParaRPr>
              </a:p>
            </p:txBody>
          </p:sp>
        </p:grpSp>
      </p:grpSp>
      <p:sp>
        <p:nvSpPr>
          <p:cNvPr id="67648" name="Rectangle 100"/>
          <p:cNvSpPr>
            <a:spLocks noChangeArrowheads="1"/>
          </p:cNvSpPr>
          <p:nvPr/>
        </p:nvSpPr>
        <p:spPr bwMode="auto">
          <a:xfrm>
            <a:off x="7729538" y="4627563"/>
            <a:ext cx="7715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latin typeface="Arial" charset="0"/>
                <a:ea typeface="SimSun" charset="0"/>
              </a:rPr>
              <a:t>国家的恢复完成所有五个要素</a:t>
            </a:r>
            <a:r>
              <a:rPr lang="en-US" altLang="zh-CN" sz="800" b="1">
                <a:solidFill>
                  <a:srgbClr val="000000"/>
                </a:solidFill>
                <a:latin typeface="Arial" charset="0"/>
                <a:ea typeface="SimSun" charset="0"/>
              </a:rPr>
              <a:t>(</a:t>
            </a:r>
            <a:r>
              <a:rPr lang="zh-CN" altLang="en-US" sz="800" b="1">
                <a:solidFill>
                  <a:srgbClr val="000000"/>
                </a:solidFill>
                <a:latin typeface="Tahoma" charset="0"/>
                <a:ea typeface="SimSun" charset="0"/>
              </a:rPr>
              <a:t>撒迦利亚书</a:t>
            </a:r>
            <a:r>
              <a:rPr lang="en-US" altLang="zh-CN" sz="800" b="1">
                <a:solidFill>
                  <a:srgbClr val="000000"/>
                </a:solidFill>
                <a:latin typeface="Arial" charset="0"/>
                <a:ea typeface="SimSun" charset="0"/>
              </a:rPr>
              <a:t>8)</a:t>
            </a:r>
          </a:p>
        </p:txBody>
      </p:sp>
      <p:sp>
        <p:nvSpPr>
          <p:cNvPr id="67649" name="Rectangle 101"/>
          <p:cNvSpPr>
            <a:spLocks noChangeArrowheads="1"/>
          </p:cNvSpPr>
          <p:nvPr/>
        </p:nvSpPr>
        <p:spPr bwMode="auto">
          <a:xfrm>
            <a:off x="8416925" y="4611688"/>
            <a:ext cx="669925"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800" b="1">
                <a:solidFill>
                  <a:srgbClr val="000000"/>
                </a:solidFill>
                <a:latin typeface="Arial" charset="0"/>
                <a:ea typeface="SimSun" charset="0"/>
              </a:rPr>
              <a:t>一切都</a:t>
            </a:r>
            <a:endParaRPr lang="en-US" altLang="zh-CN" sz="800" b="1">
              <a:solidFill>
                <a:srgbClr val="000000"/>
              </a:solidFill>
              <a:latin typeface="Arial" charset="0"/>
              <a:ea typeface="SimSun" charset="0"/>
            </a:endParaRPr>
          </a:p>
          <a:p>
            <a:pPr algn="ctr"/>
            <a:r>
              <a:rPr lang="zh-CN" altLang="en-US" sz="800" b="1">
                <a:solidFill>
                  <a:srgbClr val="000000"/>
                </a:solidFill>
                <a:latin typeface="Arial" charset="0"/>
                <a:ea typeface="SimSun" charset="0"/>
              </a:rPr>
              <a:t>更新</a:t>
            </a:r>
            <a:r>
              <a:rPr lang="en-US" altLang="zh-CN" sz="800" b="1">
                <a:solidFill>
                  <a:srgbClr val="000000"/>
                </a:solidFill>
                <a:latin typeface="Arial" charset="0"/>
                <a:ea typeface="SimSun" charset="0"/>
              </a:rPr>
              <a:t> </a:t>
            </a:r>
          </a:p>
          <a:p>
            <a:pPr algn="ctr"/>
            <a:r>
              <a:rPr lang="en-US" altLang="zh-CN" sz="800" b="1">
                <a:solidFill>
                  <a:srgbClr val="000000"/>
                </a:solidFill>
                <a:latin typeface="Arial" charset="0"/>
                <a:ea typeface="SimSun" charset="0"/>
              </a:rPr>
              <a:t>(</a:t>
            </a:r>
            <a:r>
              <a:rPr lang="zh-CN" altLang="en-US" sz="800" b="1">
                <a:solidFill>
                  <a:srgbClr val="000000"/>
                </a:solidFill>
                <a:latin typeface="Arial" charset="0"/>
                <a:ea typeface="SimSun" charset="0"/>
              </a:rPr>
              <a:t>启</a:t>
            </a:r>
            <a:r>
              <a:rPr lang="en-US" altLang="zh-CN" sz="800" b="1">
                <a:solidFill>
                  <a:srgbClr val="000000"/>
                </a:solidFill>
                <a:latin typeface="Arial" charset="0"/>
                <a:ea typeface="SimSun" charset="0"/>
              </a:rPr>
              <a:t> 21:5)</a:t>
            </a:r>
          </a:p>
        </p:txBody>
      </p:sp>
      <p:sp>
        <p:nvSpPr>
          <p:cNvPr id="67650" name="Rectangle 104"/>
          <p:cNvSpPr>
            <a:spLocks noChangeArrowheads="1"/>
          </p:cNvSpPr>
          <p:nvPr/>
        </p:nvSpPr>
        <p:spPr bwMode="auto">
          <a:xfrm>
            <a:off x="3432175" y="1749425"/>
            <a:ext cx="127635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1000">
                <a:solidFill>
                  <a:srgbClr val="000000"/>
                </a:solidFill>
                <a:latin typeface="Times New Roman" charset="0"/>
                <a:ea typeface="SimSun" charset="0"/>
              </a:rPr>
              <a:t>创</a:t>
            </a:r>
            <a:r>
              <a:rPr lang="en-US" altLang="zh-CN" sz="1000">
                <a:solidFill>
                  <a:srgbClr val="000000"/>
                </a:solidFill>
                <a:latin typeface="Times New Roman" charset="0"/>
                <a:ea typeface="SimSun" charset="0"/>
              </a:rPr>
              <a:t> 6:18; 9:8-17</a:t>
            </a:r>
          </a:p>
        </p:txBody>
      </p:sp>
      <p:sp>
        <p:nvSpPr>
          <p:cNvPr id="27753" name="Text Box 105"/>
          <p:cNvSpPr txBox="1">
            <a:spLocks noChangeArrowheads="1"/>
          </p:cNvSpPr>
          <p:nvPr/>
        </p:nvSpPr>
        <p:spPr bwMode="auto">
          <a:xfrm>
            <a:off x="8494713" y="33338"/>
            <a:ext cx="574346"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altLang="zh-CN" b="1" dirty="0">
                <a:solidFill>
                  <a:srgbClr val="FFFFFF"/>
                </a:solidFill>
                <a:latin typeface="Tahoma" pitchFamily="-112" charset="-52"/>
                <a:ea typeface="宋体" pitchFamily="-112" charset="-122"/>
              </a:rPr>
              <a:t>9g</a:t>
            </a:r>
          </a:p>
        </p:txBody>
      </p:sp>
      <p:sp>
        <p:nvSpPr>
          <p:cNvPr id="27754" name="Rectangle 106"/>
          <p:cNvSpPr>
            <a:spLocks noGrp="1" noChangeArrowheads="1"/>
          </p:cNvSpPr>
          <p:nvPr>
            <p:ph type="title"/>
          </p:nvPr>
        </p:nvSpPr>
        <p:spPr>
          <a:xfrm>
            <a:off x="914400" y="76200"/>
            <a:ext cx="3851275" cy="638175"/>
          </a:xfrm>
          <a:effectLst>
            <a:outerShdw blurRad="63500" dist="38099" dir="2700000" algn="ctr" rotWithShape="0">
              <a:srgbClr val="000000">
                <a:alpha val="50000"/>
              </a:srgbClr>
            </a:outerShdw>
          </a:effectLst>
        </p:spPr>
        <p:txBody>
          <a:bodyPr wrap="none" lIns="90488" tIns="44450" rIns="90488" bIns="44450" anchor="t">
            <a:spAutoFit/>
          </a:bodyPr>
          <a:lstStyle/>
          <a:p>
            <a:pPr algn="l">
              <a:defRPr/>
            </a:pPr>
            <a:r>
              <a:rPr lang="zh-CN" altLang="en-US" sz="3600" b="1">
                <a:solidFill>
                  <a:schemeClr val="bg1"/>
                </a:solidFill>
                <a:latin typeface="Braggadocio" charset="0"/>
              </a:rPr>
              <a:t>王朝与立约时间表</a:t>
            </a:r>
            <a:endParaRPr lang="en-US" altLang="zh-CN" sz="3600" b="1">
              <a:solidFill>
                <a:schemeClr val="bg1"/>
              </a:solidFill>
              <a:latin typeface="Braggadocio" charset="0"/>
            </a:endParaRPr>
          </a:p>
        </p:txBody>
      </p:sp>
      <p:sp>
        <p:nvSpPr>
          <p:cNvPr id="67653" name="Text Box 108"/>
          <p:cNvSpPr txBox="1">
            <a:spLocks noChangeArrowheads="1"/>
          </p:cNvSpPr>
          <p:nvPr/>
        </p:nvSpPr>
        <p:spPr bwMode="auto">
          <a:xfrm>
            <a:off x="5943600" y="2514600"/>
            <a:ext cx="1600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以色列因拒绝弥赛亚而被上帝</a:t>
            </a:r>
            <a:endParaRPr lang="en-US" altLang="zh-CN" sz="800" b="1">
              <a:solidFill>
                <a:srgbClr val="FFFFFF"/>
              </a:solidFill>
            </a:endParaRPr>
          </a:p>
          <a:p>
            <a:pPr eaLnBrk="1" hangingPunct="1"/>
            <a:r>
              <a:rPr lang="zh-CN" altLang="en-US" sz="800" b="1">
                <a:solidFill>
                  <a:srgbClr val="FFFFFF"/>
                </a:solidFill>
              </a:rPr>
              <a:t>惩罚，十九个世纪</a:t>
            </a:r>
            <a:r>
              <a:rPr lang="en-US" altLang="zh-CN" sz="800" b="1">
                <a:solidFill>
                  <a:srgbClr val="FFFFFF"/>
                </a:solidFill>
              </a:rPr>
              <a:t>(</a:t>
            </a:r>
            <a:r>
              <a:rPr lang="zh-CN" altLang="en-US" sz="800" b="1">
                <a:solidFill>
                  <a:srgbClr val="FFFFFF"/>
                </a:solidFill>
              </a:rPr>
              <a:t>公元</a:t>
            </a:r>
            <a:r>
              <a:rPr lang="en-US" altLang="zh-CN" sz="800" b="1">
                <a:solidFill>
                  <a:srgbClr val="FFFFFF"/>
                </a:solidFill>
              </a:rPr>
              <a:t> 70–</a:t>
            </a:r>
            <a:r>
              <a:rPr lang="zh-CN" altLang="en-US" sz="800" b="1">
                <a:solidFill>
                  <a:srgbClr val="FFFFFF"/>
                </a:solidFill>
              </a:rPr>
              <a:t>公元</a:t>
            </a:r>
            <a:r>
              <a:rPr lang="en-US" altLang="zh-CN" sz="800" b="1">
                <a:solidFill>
                  <a:srgbClr val="FFFFFF"/>
                </a:solidFill>
              </a:rPr>
              <a:t> 1948),</a:t>
            </a:r>
            <a:r>
              <a:rPr lang="zh-CN" altLang="en-US" sz="800" b="1">
                <a:solidFill>
                  <a:srgbClr val="FFFFFF"/>
                </a:solidFill>
              </a:rPr>
              <a:t>被疏散到别地。</a:t>
            </a:r>
            <a:r>
              <a:rPr lang="en-US" altLang="zh-CN" sz="800" b="1">
                <a:solidFill>
                  <a:srgbClr val="FFFFFF"/>
                </a:solidFill>
              </a:rPr>
              <a:t> </a:t>
            </a:r>
          </a:p>
          <a:p>
            <a:pPr eaLnBrk="1" hangingPunct="1"/>
            <a:r>
              <a:rPr lang="zh-CN" altLang="en-US" sz="800" b="1">
                <a:solidFill>
                  <a:srgbClr val="FFFFFF"/>
                </a:solidFill>
              </a:rPr>
              <a:t>现在已经有些被恢复了。</a:t>
            </a:r>
            <a:r>
              <a:rPr lang="en-US" altLang="zh-CN" sz="800" b="1">
                <a:solidFill>
                  <a:srgbClr val="FFFFFF"/>
                </a:solidFill>
              </a:rPr>
              <a:t> </a:t>
            </a:r>
          </a:p>
          <a:p>
            <a:pPr eaLnBrk="1" hangingPunct="1"/>
            <a:r>
              <a:rPr lang="en-US" altLang="zh-CN" sz="800" b="1">
                <a:solidFill>
                  <a:srgbClr val="FFFFFF"/>
                </a:solidFill>
              </a:rPr>
              <a:t>(</a:t>
            </a:r>
            <a:r>
              <a:rPr lang="zh-CN" altLang="en-US" sz="800" b="1">
                <a:solidFill>
                  <a:srgbClr val="FFFFFF"/>
                </a:solidFill>
              </a:rPr>
              <a:t>以西结书</a:t>
            </a:r>
            <a:r>
              <a:rPr lang="en-US" altLang="zh-CN" sz="800" b="1">
                <a:solidFill>
                  <a:srgbClr val="FFFFFF"/>
                </a:solidFill>
              </a:rPr>
              <a:t>37:1-7)</a:t>
            </a:r>
          </a:p>
        </p:txBody>
      </p:sp>
      <p:sp>
        <p:nvSpPr>
          <p:cNvPr id="67654" name="Text Box 109"/>
          <p:cNvSpPr txBox="1">
            <a:spLocks noChangeArrowheads="1"/>
          </p:cNvSpPr>
          <p:nvPr/>
        </p:nvSpPr>
        <p:spPr bwMode="auto">
          <a:xfrm>
            <a:off x="7696200" y="2514600"/>
            <a:ext cx="838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全部恢复</a:t>
            </a:r>
            <a:r>
              <a:rPr lang="en-US" altLang="zh-CN" sz="800" b="1">
                <a:solidFill>
                  <a:srgbClr val="FFFFFF"/>
                </a:solidFill>
              </a:rPr>
              <a:t> (</a:t>
            </a:r>
            <a:r>
              <a:rPr lang="zh-CN" altLang="en-US" sz="800" b="1">
                <a:solidFill>
                  <a:srgbClr val="FFFFFF"/>
                </a:solidFill>
              </a:rPr>
              <a:t>结</a:t>
            </a:r>
            <a:r>
              <a:rPr lang="en-US" altLang="zh-CN" sz="800" b="1">
                <a:solidFill>
                  <a:srgbClr val="FFFFFF"/>
                </a:solidFill>
              </a:rPr>
              <a:t>37:8-28) </a:t>
            </a:r>
          </a:p>
          <a:p>
            <a:pPr eaLnBrk="1" hangingPunct="1"/>
            <a:r>
              <a:rPr lang="zh-CN" altLang="en-US" sz="800" b="1">
                <a:solidFill>
                  <a:srgbClr val="FFFFFF"/>
                </a:solidFill>
              </a:rPr>
              <a:t>耶路撒冷成为</a:t>
            </a:r>
            <a:endParaRPr lang="en-US" altLang="zh-CN" sz="800" b="1">
              <a:solidFill>
                <a:srgbClr val="FFFFFF"/>
              </a:solidFill>
            </a:endParaRPr>
          </a:p>
          <a:p>
            <a:pPr eaLnBrk="1" hangingPunct="1"/>
            <a:r>
              <a:rPr lang="zh-CN" altLang="en-US" sz="800" b="1">
                <a:solidFill>
                  <a:srgbClr val="FFFFFF"/>
                </a:solidFill>
              </a:rPr>
              <a:t>世界首都</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赛</a:t>
            </a:r>
            <a:r>
              <a:rPr lang="en-US" altLang="zh-CN" sz="800" b="1">
                <a:solidFill>
                  <a:srgbClr val="FFFFFF"/>
                </a:solidFill>
              </a:rPr>
              <a:t>2:1-5)</a:t>
            </a:r>
          </a:p>
        </p:txBody>
      </p:sp>
      <p:sp>
        <p:nvSpPr>
          <p:cNvPr id="67655" name="Text Box 110"/>
          <p:cNvSpPr txBox="1">
            <a:spLocks noChangeArrowheads="1"/>
          </p:cNvSpPr>
          <p:nvPr/>
        </p:nvSpPr>
        <p:spPr bwMode="auto">
          <a:xfrm>
            <a:off x="8458200" y="2590800"/>
            <a:ext cx="762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新耶路撒冷</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启</a:t>
            </a:r>
            <a:r>
              <a:rPr lang="en-US" altLang="zh-CN" sz="800" b="1">
                <a:solidFill>
                  <a:srgbClr val="FFFFFF"/>
                </a:solidFill>
              </a:rPr>
              <a:t>21)</a:t>
            </a:r>
          </a:p>
        </p:txBody>
      </p:sp>
      <p:sp>
        <p:nvSpPr>
          <p:cNvPr id="67656" name="Text Box 111"/>
          <p:cNvSpPr txBox="1">
            <a:spLocks noChangeArrowheads="1"/>
          </p:cNvSpPr>
          <p:nvPr/>
        </p:nvSpPr>
        <p:spPr bwMode="auto">
          <a:xfrm>
            <a:off x="2514600" y="2590800"/>
            <a:ext cx="26670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创</a:t>
            </a:r>
            <a:r>
              <a:rPr lang="en-US" altLang="zh-CN" sz="800" b="1">
                <a:solidFill>
                  <a:srgbClr val="FFFFFF"/>
                </a:solidFill>
              </a:rPr>
              <a:t> 15:18 (cf. </a:t>
            </a:r>
            <a:r>
              <a:rPr lang="zh-CN" altLang="en-US" sz="800" b="1">
                <a:solidFill>
                  <a:srgbClr val="FFFFFF"/>
                </a:solidFill>
              </a:rPr>
              <a:t>申</a:t>
            </a:r>
            <a:r>
              <a:rPr lang="en-US" altLang="zh-CN" sz="800" b="1">
                <a:solidFill>
                  <a:srgbClr val="FFFFFF"/>
                </a:solidFill>
              </a:rPr>
              <a:t> 30:1-10) </a:t>
            </a:r>
            <a:r>
              <a:rPr lang="zh-CN" altLang="en-US" sz="800" b="1">
                <a:solidFill>
                  <a:srgbClr val="FFFFFF"/>
                </a:solidFill>
              </a:rPr>
              <a:t>应许</a:t>
            </a:r>
            <a:r>
              <a:rPr lang="en-US" altLang="zh-CN" sz="800" b="1">
                <a:solidFill>
                  <a:srgbClr val="FFFFFF"/>
                </a:solidFill>
              </a:rPr>
              <a:t>:</a:t>
            </a:r>
          </a:p>
          <a:p>
            <a:pPr eaLnBrk="1" hangingPunct="1">
              <a:buFontTx/>
              <a:buChar char="•"/>
            </a:pPr>
            <a:r>
              <a:rPr lang="en-US" altLang="zh-CN" sz="800" b="1">
                <a:solidFill>
                  <a:srgbClr val="FFFFFF"/>
                </a:solidFill>
              </a:rPr>
              <a:t> </a:t>
            </a:r>
            <a:r>
              <a:rPr lang="zh-CN" altLang="en-US" sz="800" b="1">
                <a:solidFill>
                  <a:srgbClr val="FFFFFF"/>
                </a:solidFill>
              </a:rPr>
              <a:t>地从大河直到埃及小河</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27:12)</a:t>
            </a:r>
          </a:p>
          <a:p>
            <a:pPr eaLnBrk="1" hangingPunct="1">
              <a:buFontTx/>
              <a:buChar char="•"/>
            </a:pPr>
            <a:r>
              <a:rPr lang="en-US" altLang="zh-CN" sz="800" b="1">
                <a:solidFill>
                  <a:srgbClr val="FFFFFF"/>
                </a:solidFill>
              </a:rPr>
              <a:t> </a:t>
            </a:r>
            <a:r>
              <a:rPr lang="zh-CN" altLang="en-US" sz="800" b="1">
                <a:solidFill>
                  <a:srgbClr val="FFFFFF"/>
                </a:solidFill>
              </a:rPr>
              <a:t>放逐和重建之后，赐这地为永远为业</a:t>
            </a:r>
            <a:r>
              <a:rPr lang="en-US" altLang="zh-CN" sz="800" b="1">
                <a:solidFill>
                  <a:srgbClr val="FFFFFF"/>
                </a:solidFill>
              </a:rPr>
              <a:t> (</a:t>
            </a:r>
            <a:r>
              <a:rPr lang="zh-CN" altLang="en-US" sz="800" b="1">
                <a:solidFill>
                  <a:srgbClr val="FFFFFF"/>
                </a:solidFill>
              </a:rPr>
              <a:t>创</a:t>
            </a:r>
            <a:r>
              <a:rPr lang="en-US" altLang="zh-CN" sz="800" b="1">
                <a:solidFill>
                  <a:srgbClr val="FFFFFF"/>
                </a:solidFill>
              </a:rPr>
              <a:t> 17:8)</a:t>
            </a:r>
          </a:p>
          <a:p>
            <a:pPr eaLnBrk="1" hangingPunct="1">
              <a:buFontTx/>
              <a:buChar char="•"/>
            </a:pPr>
            <a:r>
              <a:rPr lang="en-US" altLang="zh-CN" sz="800" b="1">
                <a:solidFill>
                  <a:srgbClr val="FFFFFF"/>
                </a:solidFill>
              </a:rPr>
              <a:t> </a:t>
            </a:r>
            <a:r>
              <a:rPr lang="zh-CN" altLang="en-US" sz="800" b="1">
                <a:solidFill>
                  <a:srgbClr val="FFFFFF"/>
                </a:solidFill>
              </a:rPr>
              <a:t>通过这偏地全世界得福</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14:1-2)</a:t>
            </a:r>
            <a:endParaRPr lang="en-US" altLang="zh-CN" sz="800">
              <a:solidFill>
                <a:srgbClr val="FFFFFF"/>
              </a:solidFill>
            </a:endParaRPr>
          </a:p>
        </p:txBody>
      </p:sp>
      <p:sp>
        <p:nvSpPr>
          <p:cNvPr id="67657" name="Rectangle 112"/>
          <p:cNvSpPr>
            <a:spLocks noChangeArrowheads="1"/>
          </p:cNvSpPr>
          <p:nvPr/>
        </p:nvSpPr>
        <p:spPr bwMode="auto">
          <a:xfrm>
            <a:off x="2667000" y="3733800"/>
            <a:ext cx="1754188"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1" hangingPunct="1"/>
            <a:r>
              <a:rPr lang="zh-CN" altLang="en-US" sz="800" b="1">
                <a:solidFill>
                  <a:srgbClr val="000000"/>
                </a:solidFill>
                <a:latin typeface="Lucida Console" charset="0"/>
                <a:ea typeface="SimSun" charset="0"/>
              </a:rPr>
              <a:t>撒母耳记下</a:t>
            </a:r>
            <a:r>
              <a:rPr lang="en-US" altLang="zh-CN" sz="800" b="1">
                <a:solidFill>
                  <a:srgbClr val="000000"/>
                </a:solidFill>
                <a:latin typeface="Lucida Console" charset="0"/>
                <a:ea typeface="SimSun" charset="0"/>
              </a:rPr>
              <a:t>7:12-16 </a:t>
            </a:r>
            <a:r>
              <a:rPr lang="zh-CN" altLang="en-US" sz="800" b="1">
                <a:solidFill>
                  <a:srgbClr val="000000"/>
                </a:solidFill>
                <a:latin typeface="Lucida Console" charset="0"/>
                <a:ea typeface="SimSun" charset="0"/>
              </a:rPr>
              <a:t>永远的应许</a:t>
            </a:r>
            <a:r>
              <a:rPr lang="en-US" altLang="zh-CN" sz="800" b="1">
                <a:solidFill>
                  <a:srgbClr val="000000"/>
                </a:solidFill>
                <a:latin typeface="Lucida Console" charset="0"/>
                <a:ea typeface="SimSun" charset="0"/>
              </a:rPr>
              <a:t>:</a:t>
            </a:r>
          </a:p>
          <a:p>
            <a:pPr eaLnBrk="1" hangingPunct="1">
              <a:buFontTx/>
              <a:buChar char="•"/>
            </a:pPr>
            <a:r>
              <a:rPr lang="zh-CN" altLang="en-US" sz="800" b="1">
                <a:solidFill>
                  <a:srgbClr val="000000"/>
                </a:solidFill>
                <a:latin typeface="Lucida Console" charset="0"/>
                <a:ea typeface="SimSun" charset="0"/>
              </a:rPr>
              <a:t>儿子</a:t>
            </a:r>
            <a:r>
              <a:rPr lang="en-US" altLang="zh-CN" sz="800" b="1">
                <a:solidFill>
                  <a:srgbClr val="000000"/>
                </a:solidFill>
                <a:latin typeface="Lucida Console" charset="0"/>
                <a:ea typeface="SimSun" charset="0"/>
              </a:rPr>
              <a:t> (</a:t>
            </a:r>
            <a:r>
              <a:rPr lang="zh-CN" altLang="en-US" sz="800" b="1">
                <a:solidFill>
                  <a:srgbClr val="000000"/>
                </a:solidFill>
                <a:latin typeface="Lucida Console" charset="0"/>
                <a:ea typeface="SimSun" charset="0"/>
              </a:rPr>
              <a:t>家庭永存</a:t>
            </a:r>
            <a:r>
              <a:rPr lang="en-US" altLang="zh-CN" sz="800" b="1">
                <a:solidFill>
                  <a:srgbClr val="000000"/>
                </a:solidFill>
                <a:latin typeface="Lucida Console" charset="0"/>
                <a:ea typeface="SimSun" charset="0"/>
              </a:rPr>
              <a:t>)</a:t>
            </a:r>
          </a:p>
          <a:p>
            <a:pPr eaLnBrk="1" hangingPunct="1">
              <a:buFontTx/>
              <a:buChar char="•"/>
            </a:pPr>
            <a:r>
              <a:rPr lang="zh-CN" altLang="en-US" sz="800" b="1">
                <a:solidFill>
                  <a:srgbClr val="000000"/>
                </a:solidFill>
                <a:latin typeface="Lucida Console" charset="0"/>
                <a:ea typeface="SimSun" charset="0"/>
              </a:rPr>
              <a:t>王国</a:t>
            </a:r>
            <a:r>
              <a:rPr lang="en-US" altLang="zh-CN" sz="800" b="1">
                <a:solidFill>
                  <a:srgbClr val="000000"/>
                </a:solidFill>
                <a:latin typeface="Lucida Console" charset="0"/>
                <a:ea typeface="SimSun" charset="0"/>
              </a:rPr>
              <a:t> (</a:t>
            </a:r>
            <a:r>
              <a:rPr lang="zh-CN" altLang="en-US" sz="800" b="1">
                <a:solidFill>
                  <a:srgbClr val="000000"/>
                </a:solidFill>
                <a:latin typeface="Lucida Console" charset="0"/>
                <a:ea typeface="SimSun" charset="0"/>
              </a:rPr>
              <a:t>政治的朝代</a:t>
            </a:r>
            <a:r>
              <a:rPr lang="en-US" altLang="zh-CN" sz="800" b="1">
                <a:solidFill>
                  <a:srgbClr val="000000"/>
                </a:solidFill>
                <a:latin typeface="Lucida Console" charset="0"/>
                <a:ea typeface="SimSun" charset="0"/>
              </a:rPr>
              <a:t>)</a:t>
            </a:r>
          </a:p>
          <a:p>
            <a:pPr eaLnBrk="1" hangingPunct="1">
              <a:buFontTx/>
              <a:buChar char="•"/>
            </a:pPr>
            <a:r>
              <a:rPr lang="zh-CN" altLang="en-US" sz="800" b="1">
                <a:solidFill>
                  <a:srgbClr val="000000"/>
                </a:solidFill>
                <a:latin typeface="Lucida Console" charset="0"/>
                <a:ea typeface="SimSun" charset="0"/>
              </a:rPr>
              <a:t>宝座</a:t>
            </a:r>
            <a:r>
              <a:rPr lang="en-US" altLang="zh-CN" sz="800" b="1">
                <a:solidFill>
                  <a:srgbClr val="000000"/>
                </a:solidFill>
                <a:latin typeface="Lucida Console" charset="0"/>
                <a:ea typeface="SimSun" charset="0"/>
              </a:rPr>
              <a:t> (</a:t>
            </a:r>
            <a:r>
              <a:rPr lang="zh-CN" altLang="en-US" sz="800" b="1">
                <a:solidFill>
                  <a:srgbClr val="000000"/>
                </a:solidFill>
                <a:latin typeface="Lucida Console" charset="0"/>
                <a:ea typeface="SimSun" charset="0"/>
              </a:rPr>
              <a:t>后裔有统治的权利</a:t>
            </a:r>
            <a:r>
              <a:rPr lang="en-US" altLang="zh-CN" sz="800" b="1">
                <a:solidFill>
                  <a:srgbClr val="000000"/>
                </a:solidFill>
                <a:latin typeface="Lucida Console" charset="0"/>
                <a:ea typeface="SimSun" charset="0"/>
              </a:rPr>
              <a:t>)</a:t>
            </a:r>
          </a:p>
          <a:p>
            <a:pPr eaLnBrk="1" hangingPunct="1">
              <a:buFontTx/>
              <a:buChar char="•"/>
            </a:pPr>
            <a:r>
              <a:rPr lang="zh-CN" altLang="en-US" sz="800" b="1">
                <a:solidFill>
                  <a:srgbClr val="000000"/>
                </a:solidFill>
                <a:latin typeface="Lucida Console" charset="0"/>
                <a:ea typeface="SimSun" charset="0"/>
              </a:rPr>
              <a:t>圣殿</a:t>
            </a:r>
            <a:r>
              <a:rPr lang="en-US" altLang="zh-CN" sz="800" b="1">
                <a:solidFill>
                  <a:srgbClr val="000000"/>
                </a:solidFill>
                <a:latin typeface="Lucida Console" charset="0"/>
                <a:ea typeface="SimSun" charset="0"/>
              </a:rPr>
              <a:t> (</a:t>
            </a:r>
            <a:r>
              <a:rPr lang="zh-CN" altLang="en-US" sz="800" b="1">
                <a:solidFill>
                  <a:srgbClr val="000000"/>
                </a:solidFill>
                <a:latin typeface="Lucida Console" charset="0"/>
                <a:ea typeface="SimSun" charset="0"/>
              </a:rPr>
              <a:t>由儿子建造</a:t>
            </a:r>
            <a:r>
              <a:rPr lang="en-US" altLang="zh-CN" sz="800" b="1">
                <a:solidFill>
                  <a:srgbClr val="000000"/>
                </a:solidFill>
                <a:latin typeface="Lucida Console" charset="0"/>
                <a:ea typeface="SimSun" charset="0"/>
              </a:rPr>
              <a:t>)</a:t>
            </a:r>
          </a:p>
        </p:txBody>
      </p:sp>
      <p:sp>
        <p:nvSpPr>
          <p:cNvPr id="67658" name="Rectangle 113"/>
          <p:cNvSpPr>
            <a:spLocks noChangeArrowheads="1"/>
          </p:cNvSpPr>
          <p:nvPr/>
        </p:nvSpPr>
        <p:spPr bwMode="auto">
          <a:xfrm>
            <a:off x="3124200" y="4876800"/>
            <a:ext cx="15875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1" hangingPunct="1"/>
            <a:r>
              <a:rPr lang="zh-CN" altLang="en-US" sz="800" b="1">
                <a:solidFill>
                  <a:srgbClr val="FFFFFF"/>
                </a:solidFill>
                <a:latin typeface="Lucida Console" charset="0"/>
                <a:ea typeface="SimSun" charset="0"/>
              </a:rPr>
              <a:t>耶利米书</a:t>
            </a:r>
            <a:r>
              <a:rPr lang="en-US" altLang="zh-CN" sz="800" b="1">
                <a:solidFill>
                  <a:srgbClr val="FFFFFF"/>
                </a:solidFill>
                <a:latin typeface="Lucida Console" charset="0"/>
                <a:ea typeface="SimSun" charset="0"/>
              </a:rPr>
              <a:t>31:31-34 </a:t>
            </a:r>
            <a:r>
              <a:rPr lang="zh-CN" altLang="en-US" sz="800" b="1">
                <a:solidFill>
                  <a:srgbClr val="FFFFFF"/>
                </a:solidFill>
                <a:latin typeface="Lucida Console" charset="0"/>
                <a:ea typeface="SimSun" charset="0"/>
              </a:rPr>
              <a:t>的应许</a:t>
            </a:r>
            <a:r>
              <a:rPr lang="en-US" altLang="zh-CN" sz="800" b="1">
                <a:solidFill>
                  <a:srgbClr val="FFFFFF"/>
                </a:solidFill>
                <a:latin typeface="Lucida Console" charset="0"/>
                <a:ea typeface="SimSun" charset="0"/>
              </a:rPr>
              <a:t>:</a:t>
            </a:r>
          </a:p>
          <a:p>
            <a:pPr eaLnBrk="1" hangingPunct="1">
              <a:buFontTx/>
              <a:buChar char="•"/>
            </a:pPr>
            <a:r>
              <a:rPr lang="zh-CN" altLang="en-US" sz="800" b="1">
                <a:solidFill>
                  <a:srgbClr val="FFFFFF"/>
                </a:solidFill>
                <a:latin typeface="Lucida Console" charset="0"/>
                <a:ea typeface="SimSun" charset="0"/>
              </a:rPr>
              <a:t>饶恕</a:t>
            </a:r>
            <a:endParaRPr lang="en-US" altLang="zh-CN" sz="800" b="1">
              <a:solidFill>
                <a:srgbClr val="FFFFFF"/>
              </a:solidFill>
              <a:latin typeface="Lucida Console" charset="0"/>
              <a:ea typeface="SimSun" charset="0"/>
            </a:endParaRPr>
          </a:p>
          <a:p>
            <a:pPr eaLnBrk="1" hangingPunct="1">
              <a:buFontTx/>
              <a:buChar char="•"/>
            </a:pPr>
            <a:r>
              <a:rPr lang="zh-CN" altLang="en-US" sz="800" b="1">
                <a:solidFill>
                  <a:srgbClr val="FFFFFF"/>
                </a:solidFill>
                <a:latin typeface="Lucida Console" charset="0"/>
                <a:ea typeface="SimSun" charset="0"/>
              </a:rPr>
              <a:t>圣灵存在内心</a:t>
            </a:r>
            <a:endParaRPr lang="en-US" altLang="zh-CN" sz="800" b="1">
              <a:solidFill>
                <a:srgbClr val="FFFFFF"/>
              </a:solidFill>
              <a:latin typeface="Lucida Console" charset="0"/>
              <a:ea typeface="SimSun" charset="0"/>
            </a:endParaRPr>
          </a:p>
          <a:p>
            <a:pPr eaLnBrk="1" hangingPunct="1">
              <a:buFontTx/>
              <a:buChar char="•"/>
            </a:pPr>
            <a:r>
              <a:rPr lang="zh-CN" altLang="en-US" sz="800" b="1">
                <a:solidFill>
                  <a:srgbClr val="FFFFFF"/>
                </a:solidFill>
                <a:latin typeface="Lucida Console" charset="0"/>
                <a:ea typeface="SimSun" charset="0"/>
              </a:rPr>
              <a:t>新心</a:t>
            </a:r>
            <a:r>
              <a:rPr lang="en-US" altLang="zh-CN" sz="800" b="1">
                <a:solidFill>
                  <a:srgbClr val="FFFFFF"/>
                </a:solidFill>
                <a:latin typeface="Lucida Console" charset="0"/>
                <a:ea typeface="SimSun" charset="0"/>
              </a:rPr>
              <a:t>, </a:t>
            </a:r>
            <a:r>
              <a:rPr lang="zh-CN" altLang="en-US" sz="800" b="1">
                <a:solidFill>
                  <a:srgbClr val="FFFFFF"/>
                </a:solidFill>
                <a:latin typeface="Lucida Console" charset="0"/>
                <a:ea typeface="SimSun" charset="0"/>
              </a:rPr>
              <a:t>新性格</a:t>
            </a:r>
            <a:r>
              <a:rPr lang="en-US" altLang="zh-CN" sz="800" b="1">
                <a:solidFill>
                  <a:srgbClr val="FFFFFF"/>
                </a:solidFill>
                <a:latin typeface="Lucida Console" charset="0"/>
                <a:ea typeface="SimSun" charset="0"/>
              </a:rPr>
              <a:t>, </a:t>
            </a:r>
            <a:r>
              <a:rPr lang="zh-CN" altLang="en-US" sz="800" b="1">
                <a:solidFill>
                  <a:srgbClr val="FFFFFF"/>
                </a:solidFill>
                <a:latin typeface="Lucida Console" charset="0"/>
                <a:ea typeface="SimSun" charset="0"/>
              </a:rPr>
              <a:t>新智力</a:t>
            </a:r>
            <a:endParaRPr lang="en-US" altLang="zh-CN" sz="800" b="1">
              <a:solidFill>
                <a:srgbClr val="FFFFFF"/>
              </a:solidFill>
              <a:latin typeface="Lucida Console" charset="0"/>
              <a:ea typeface="SimSun" charset="0"/>
            </a:endParaRPr>
          </a:p>
          <a:p>
            <a:pPr eaLnBrk="1" hangingPunct="1">
              <a:buFontTx/>
              <a:buChar char="•"/>
            </a:pPr>
            <a:r>
              <a:rPr lang="zh-CN" altLang="en-US" sz="800" b="1">
                <a:solidFill>
                  <a:srgbClr val="FFFFFF"/>
                </a:solidFill>
                <a:latin typeface="Lucida Console" charset="0"/>
                <a:ea typeface="SimSun" charset="0"/>
              </a:rPr>
              <a:t>以色列跟犹大再结合</a:t>
            </a:r>
            <a:endParaRPr lang="en-US" altLang="zh-CN" sz="800" b="1">
              <a:solidFill>
                <a:srgbClr val="FFFFFF"/>
              </a:solidFill>
              <a:latin typeface="Lucida Console" charset="0"/>
              <a:ea typeface="SimSun" charset="0"/>
            </a:endParaRPr>
          </a:p>
          <a:p>
            <a:pPr eaLnBrk="1" hangingPunct="1">
              <a:buFontTx/>
              <a:buChar char="•"/>
            </a:pPr>
            <a:r>
              <a:rPr lang="zh-CN" altLang="en-US" sz="800" b="1">
                <a:solidFill>
                  <a:srgbClr val="FFFFFF"/>
                </a:solidFill>
                <a:latin typeface="Lucida Console" charset="0"/>
                <a:ea typeface="SimSun" charset="0"/>
              </a:rPr>
              <a:t>不需要传福音</a:t>
            </a:r>
            <a:endParaRPr lang="en-US" altLang="zh-CN" sz="800" b="1">
              <a:solidFill>
                <a:srgbClr val="FFFFFF"/>
              </a:solidFill>
              <a:latin typeface="Lucida Console" charset="0"/>
              <a:ea typeface="SimSun" charset="0"/>
            </a:endParaRPr>
          </a:p>
        </p:txBody>
      </p:sp>
      <p:sp>
        <p:nvSpPr>
          <p:cNvPr id="67659" name="Rectangle 114"/>
          <p:cNvSpPr>
            <a:spLocks noChangeArrowheads="1"/>
          </p:cNvSpPr>
          <p:nvPr/>
        </p:nvSpPr>
        <p:spPr bwMode="auto">
          <a:xfrm>
            <a:off x="5867400" y="5638800"/>
            <a:ext cx="17526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1" hangingPunct="1"/>
            <a:r>
              <a:rPr lang="zh-CN" altLang="en-US" sz="800" b="1">
                <a:solidFill>
                  <a:srgbClr val="DDDDDD"/>
                </a:solidFill>
                <a:latin typeface="Lucida Console" charset="0"/>
                <a:ea typeface="SimSun" charset="0"/>
              </a:rPr>
              <a:t>在十字架上，摩西的律法被废除，应验</a:t>
            </a:r>
            <a:r>
              <a:rPr lang="en-US" altLang="zh-CN" sz="800" b="1">
                <a:solidFill>
                  <a:srgbClr val="DDDDDD"/>
                </a:solidFill>
                <a:latin typeface="Lucida Console" charset="0"/>
                <a:ea typeface="SimSun" charset="0"/>
              </a:rPr>
              <a:t>, </a:t>
            </a:r>
            <a:r>
              <a:rPr lang="zh-CN" altLang="en-US" sz="800" b="1">
                <a:solidFill>
                  <a:srgbClr val="DDDDDD"/>
                </a:solidFill>
                <a:latin typeface="Lucida Console" charset="0"/>
                <a:ea typeface="SimSun" charset="0"/>
              </a:rPr>
              <a:t>并取代了</a:t>
            </a:r>
            <a:r>
              <a:rPr lang="en-US" altLang="zh-CN" sz="800" b="1">
                <a:solidFill>
                  <a:srgbClr val="DDDDDD"/>
                </a:solidFill>
                <a:latin typeface="Lucida Console" charset="0"/>
                <a:ea typeface="SimSun" charset="0"/>
              </a:rPr>
              <a:t> </a:t>
            </a:r>
          </a:p>
          <a:p>
            <a:pPr eaLnBrk="1" hangingPunct="1"/>
            <a:r>
              <a:rPr lang="en-US" altLang="zh-CN" sz="800" b="1">
                <a:solidFill>
                  <a:srgbClr val="DDDDDD"/>
                </a:solidFill>
                <a:latin typeface="Lucida Console" charset="0"/>
                <a:ea typeface="SimSun" charset="0"/>
              </a:rPr>
              <a:t>(</a:t>
            </a:r>
            <a:r>
              <a:rPr lang="zh-CN" altLang="en-US" sz="800" b="1">
                <a:solidFill>
                  <a:srgbClr val="DDDDDD"/>
                </a:solidFill>
                <a:latin typeface="Lucida Console" charset="0"/>
                <a:ea typeface="SimSun" charset="0"/>
              </a:rPr>
              <a:t>罗</a:t>
            </a:r>
            <a:r>
              <a:rPr lang="en-US" altLang="zh-CN" sz="800" b="1">
                <a:solidFill>
                  <a:srgbClr val="DDDDDD"/>
                </a:solidFill>
                <a:latin typeface="Lucida Console" charset="0"/>
                <a:ea typeface="SimSun" charset="0"/>
              </a:rPr>
              <a:t>7:1-6;</a:t>
            </a:r>
            <a:r>
              <a:rPr lang="zh-CN" altLang="en-US" sz="800" b="1">
                <a:solidFill>
                  <a:srgbClr val="DDDDDD"/>
                </a:solidFill>
                <a:latin typeface="Lucida Console" charset="0"/>
                <a:ea typeface="SimSun" charset="0"/>
              </a:rPr>
              <a:t>林前</a:t>
            </a:r>
            <a:r>
              <a:rPr lang="en-US" altLang="zh-CN" sz="800" b="1">
                <a:solidFill>
                  <a:srgbClr val="DDDDDD"/>
                </a:solidFill>
                <a:latin typeface="Lucida Console" charset="0"/>
                <a:ea typeface="SimSun" charset="0"/>
              </a:rPr>
              <a:t>9:19-21; </a:t>
            </a:r>
          </a:p>
          <a:p>
            <a:pPr eaLnBrk="1" hangingPunct="1"/>
            <a:r>
              <a:rPr lang="zh-CN" altLang="en-US" sz="800" b="1">
                <a:solidFill>
                  <a:srgbClr val="DDDDDD"/>
                </a:solidFill>
                <a:latin typeface="Lucida Console" charset="0"/>
                <a:ea typeface="SimSun" charset="0"/>
              </a:rPr>
              <a:t>希</a:t>
            </a:r>
            <a:r>
              <a:rPr lang="en-US" altLang="zh-CN" sz="800" b="1">
                <a:solidFill>
                  <a:srgbClr val="DDDDDD"/>
                </a:solidFill>
                <a:latin typeface="Lucida Console" charset="0"/>
                <a:ea typeface="SimSun" charset="0"/>
              </a:rPr>
              <a:t> 8:13)</a:t>
            </a:r>
          </a:p>
        </p:txBody>
      </p:sp>
      <p:sp>
        <p:nvSpPr>
          <p:cNvPr id="67660" name="Rectangle 115"/>
          <p:cNvSpPr>
            <a:spLocks noChangeArrowheads="1"/>
          </p:cNvSpPr>
          <p:nvPr/>
        </p:nvSpPr>
        <p:spPr bwMode="auto">
          <a:xfrm>
            <a:off x="1905000" y="5867400"/>
            <a:ext cx="38909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800" b="1">
                <a:solidFill>
                  <a:srgbClr val="FFFFFF"/>
                </a:solidFill>
                <a:latin typeface="Lucida Console" charset="0"/>
                <a:ea typeface="SimSun" charset="0"/>
              </a:rPr>
              <a:t>暂时的</a:t>
            </a:r>
            <a:r>
              <a:rPr lang="en-US" altLang="zh-CN" sz="800" b="1">
                <a:solidFill>
                  <a:srgbClr val="FFFFFF"/>
                </a:solidFill>
                <a:latin typeface="Lucida Console" charset="0"/>
                <a:ea typeface="SimSun" charset="0"/>
              </a:rPr>
              <a:t>(</a:t>
            </a:r>
            <a:r>
              <a:rPr lang="zh-CN" altLang="en-US" sz="800" b="1">
                <a:solidFill>
                  <a:srgbClr val="FFFFFF"/>
                </a:solidFill>
                <a:latin typeface="Lucida Console" charset="0"/>
                <a:ea typeface="SimSun" charset="0"/>
              </a:rPr>
              <a:t>加</a:t>
            </a:r>
            <a:r>
              <a:rPr lang="en-US" altLang="zh-CN" sz="800" b="1">
                <a:solidFill>
                  <a:srgbClr val="FFFFFF"/>
                </a:solidFill>
                <a:latin typeface="Lucida Console" charset="0"/>
                <a:ea typeface="SimSun" charset="0"/>
              </a:rPr>
              <a:t>3:19)</a:t>
            </a:r>
            <a:r>
              <a:rPr lang="zh-CN" altLang="en-US" sz="800" b="1">
                <a:solidFill>
                  <a:srgbClr val="FFFFFF"/>
                </a:solidFill>
                <a:latin typeface="Lucida Console" charset="0"/>
                <a:ea typeface="SimSun" charset="0"/>
              </a:rPr>
              <a:t>和有条件的</a:t>
            </a:r>
            <a:r>
              <a:rPr lang="en-US" altLang="zh-CN" sz="800" b="1">
                <a:solidFill>
                  <a:srgbClr val="FFFFFF"/>
                </a:solidFill>
                <a:latin typeface="Lucida Console" charset="0"/>
                <a:ea typeface="SimSun" charset="0"/>
              </a:rPr>
              <a:t>(</a:t>
            </a:r>
            <a:r>
              <a:rPr lang="zh-CN" altLang="en-US" sz="800" b="1">
                <a:solidFill>
                  <a:srgbClr val="FFFFFF"/>
                </a:solidFill>
                <a:latin typeface="Lucida Console" charset="0"/>
                <a:ea typeface="SimSun" charset="0"/>
              </a:rPr>
              <a:t>申</a:t>
            </a:r>
            <a:r>
              <a:rPr lang="en-US" altLang="zh-CN" sz="800" b="1">
                <a:solidFill>
                  <a:srgbClr val="FFFFFF"/>
                </a:solidFill>
                <a:latin typeface="Lucida Console" charset="0"/>
                <a:ea typeface="SimSun" charset="0"/>
              </a:rPr>
              <a:t>28)</a:t>
            </a:r>
            <a:r>
              <a:rPr lang="zh-CN" altLang="en-US" sz="800" b="1">
                <a:solidFill>
                  <a:srgbClr val="FFFFFF"/>
                </a:solidFill>
                <a:latin typeface="Lucida Console" charset="0"/>
                <a:ea typeface="SimSun" charset="0"/>
              </a:rPr>
              <a:t>显示罪恶</a:t>
            </a:r>
            <a:r>
              <a:rPr lang="en-US" altLang="zh-CN" sz="800" b="1">
                <a:solidFill>
                  <a:srgbClr val="FFFFFF"/>
                </a:solidFill>
                <a:latin typeface="Lucida Console" charset="0"/>
                <a:ea typeface="SimSun" charset="0"/>
              </a:rPr>
              <a:t>(</a:t>
            </a:r>
            <a:r>
              <a:rPr lang="zh-CN" altLang="en-US" sz="800" b="1">
                <a:solidFill>
                  <a:srgbClr val="FFFFFF"/>
                </a:solidFill>
                <a:latin typeface="Lucida Console" charset="0"/>
                <a:ea typeface="SimSun" charset="0"/>
              </a:rPr>
              <a:t>罗</a:t>
            </a:r>
            <a:r>
              <a:rPr lang="en-US" altLang="zh-CN" sz="800" b="1">
                <a:solidFill>
                  <a:srgbClr val="FFFFFF"/>
                </a:solidFill>
                <a:latin typeface="Lucida Console" charset="0"/>
                <a:ea typeface="SimSun" charset="0"/>
              </a:rPr>
              <a:t>7:7)</a:t>
            </a:r>
            <a:r>
              <a:rPr lang="zh-CN" altLang="en-US" sz="800" b="1">
                <a:solidFill>
                  <a:srgbClr val="FFFFFF"/>
                </a:solidFill>
                <a:latin typeface="Lucida Console" charset="0"/>
                <a:ea typeface="SimSun" charset="0"/>
              </a:rPr>
              <a:t>并管理以色列</a:t>
            </a:r>
            <a:endParaRPr lang="en-US" altLang="zh-CN" sz="800" b="1">
              <a:solidFill>
                <a:srgbClr val="FFFFFF"/>
              </a:solidFill>
              <a:latin typeface="Lucida Console" charset="0"/>
              <a:ea typeface="SimSun" charset="0"/>
            </a:endParaRPr>
          </a:p>
          <a:p>
            <a:r>
              <a:rPr lang="en-US" altLang="zh-CN" sz="800" b="1">
                <a:solidFill>
                  <a:srgbClr val="FFFFFF"/>
                </a:solidFill>
                <a:latin typeface="Lucida Console" charset="0"/>
                <a:ea typeface="SimSun" charset="0"/>
              </a:rPr>
              <a:t>(</a:t>
            </a:r>
            <a:r>
              <a:rPr lang="zh-CN" altLang="en-US" sz="800" b="1">
                <a:solidFill>
                  <a:srgbClr val="FFFFFF"/>
                </a:solidFill>
                <a:latin typeface="Lucida Console" charset="0"/>
                <a:ea typeface="SimSun" charset="0"/>
              </a:rPr>
              <a:t>加</a:t>
            </a:r>
            <a:r>
              <a:rPr lang="en-US" altLang="zh-CN" sz="800" b="1">
                <a:solidFill>
                  <a:srgbClr val="FFFFFF"/>
                </a:solidFill>
                <a:latin typeface="Lucida Console" charset="0"/>
                <a:ea typeface="SimSun" charset="0"/>
              </a:rPr>
              <a:t>3:23-25)</a:t>
            </a:r>
          </a:p>
        </p:txBody>
      </p:sp>
    </p:spTree>
    <p:extLst>
      <p:ext uri="{BB962C8B-B14F-4D97-AF65-F5344CB8AC3E}">
        <p14:creationId xmlns:p14="http://schemas.microsoft.com/office/powerpoint/2010/main" val="23259726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king-of-kings"/>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Rectangle 3"/>
          <p:cNvSpPr>
            <a:spLocks noGrp="1" noChangeArrowheads="1"/>
          </p:cNvSpPr>
          <p:nvPr>
            <p:ph type="title"/>
          </p:nvPr>
        </p:nvSpPr>
        <p:spPr>
          <a:xfrm>
            <a:off x="0" y="533400"/>
            <a:ext cx="8763000" cy="838200"/>
          </a:xfrm>
        </p:spPr>
        <p:txBody>
          <a:bodyPr/>
          <a:lstStyle/>
          <a:p>
            <a:pPr eaLnBrk="1" hangingPunct="1"/>
            <a:r>
              <a:rPr lang="zh-CN" altLang="en-US" b="1">
                <a:latin typeface="Arial" charset="0"/>
              </a:rPr>
              <a:t>应许与大卫所立的约</a:t>
            </a:r>
            <a:endParaRPr lang="en-US" altLang="zh-CN" b="1">
              <a:latin typeface="Arial" charset="0"/>
            </a:endParaRPr>
          </a:p>
        </p:txBody>
      </p:sp>
      <p:sp>
        <p:nvSpPr>
          <p:cNvPr id="69635" name="Text Box 4"/>
          <p:cNvSpPr txBox="1">
            <a:spLocks noChangeArrowheads="1"/>
          </p:cNvSpPr>
          <p:nvPr/>
        </p:nvSpPr>
        <p:spPr bwMode="auto">
          <a:xfrm>
            <a:off x="8524418" y="73968"/>
            <a:ext cx="5438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en-US" altLang="zh-CN" b="1" dirty="0">
                <a:solidFill>
                  <a:srgbClr val="000000"/>
                </a:solidFill>
                <a:latin typeface="Arial" charset="0"/>
              </a:rPr>
              <a:t>9g</a:t>
            </a:r>
            <a:endParaRPr lang="en-US" altLang="zh-CN" sz="1800" dirty="0">
              <a:solidFill>
                <a:srgbClr val="000000"/>
              </a:solidFill>
              <a:latin typeface="Arial" charset="0"/>
            </a:endParaRPr>
          </a:p>
        </p:txBody>
      </p:sp>
      <p:sp>
        <p:nvSpPr>
          <p:cNvPr id="69636" name="Rectangle 5"/>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3200" b="1">
                <a:solidFill>
                  <a:srgbClr val="FFFFFF"/>
                </a:solidFill>
                <a:latin typeface="Arial" charset="0"/>
                <a:ea typeface="SimSun" charset="0"/>
              </a:rPr>
              <a:t>新王朝</a:t>
            </a:r>
            <a:br>
              <a:rPr lang="en-US" altLang="zh-CN" sz="3200" b="1">
                <a:solidFill>
                  <a:srgbClr val="FFFFFF"/>
                </a:solidFill>
                <a:latin typeface="Arial" charset="0"/>
                <a:ea typeface="SimSun" charset="0"/>
              </a:rPr>
            </a:br>
            <a:r>
              <a:rPr lang="en-US" altLang="zh-CN" b="1">
                <a:solidFill>
                  <a:srgbClr val="FFFFFF"/>
                </a:solidFill>
                <a:latin typeface="Arial" charset="0"/>
                <a:ea typeface="SimSun" charset="0"/>
              </a:rPr>
              <a:t>(</a:t>
            </a:r>
            <a:r>
              <a:rPr lang="zh-CN" altLang="en-US" b="1">
                <a:solidFill>
                  <a:srgbClr val="FFFFFF"/>
                </a:solidFill>
                <a:latin typeface="Arial" charset="0"/>
                <a:ea typeface="SimSun" charset="0"/>
              </a:rPr>
              <a:t>撒下</a:t>
            </a:r>
            <a:r>
              <a:rPr lang="en-US" altLang="zh-CN" b="1">
                <a:solidFill>
                  <a:srgbClr val="FFFFFF"/>
                </a:solidFill>
                <a:latin typeface="Arial" charset="0"/>
                <a:ea typeface="SimSun" charset="0"/>
              </a:rPr>
              <a:t> 7)</a:t>
            </a:r>
            <a:endParaRPr lang="en-US" altLang="zh-CN" sz="3200">
              <a:solidFill>
                <a:srgbClr val="FFFFFF"/>
              </a:solidFill>
              <a:latin typeface="Arial" charset="0"/>
              <a:ea typeface="SimSun" charset="0"/>
            </a:endParaRPr>
          </a:p>
        </p:txBody>
      </p:sp>
      <p:sp>
        <p:nvSpPr>
          <p:cNvPr id="8198" name="Rectangle 6"/>
          <p:cNvSpPr>
            <a:spLocks noChangeArrowheads="1"/>
          </p:cNvSpPr>
          <p:nvPr/>
        </p:nvSpPr>
        <p:spPr bwMode="auto">
          <a:xfrm>
            <a:off x="76200" y="1600200"/>
            <a:ext cx="8915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61963" indent="-461963" eaLnBrk="1" hangingPunct="1">
              <a:spcBef>
                <a:spcPct val="20000"/>
              </a:spcBef>
            </a:pPr>
            <a:r>
              <a:rPr lang="zh-CN" altLang="en-US" sz="2800" b="1">
                <a:solidFill>
                  <a:srgbClr val="000000"/>
                </a:solidFill>
                <a:latin typeface="Arial" charset="0"/>
                <a:ea typeface="SimSun" charset="0"/>
              </a:rPr>
              <a:t>神在撒母耳记下</a:t>
            </a:r>
            <a:r>
              <a:rPr lang="en-US" altLang="zh-CN" sz="2800" b="1">
                <a:solidFill>
                  <a:srgbClr val="000000"/>
                </a:solidFill>
                <a:latin typeface="Arial" charset="0"/>
                <a:ea typeface="SimSun" charset="0"/>
              </a:rPr>
              <a:t> 7:12-16 </a:t>
            </a:r>
            <a:r>
              <a:rPr lang="zh-CN" altLang="en-US" sz="2800" b="1">
                <a:solidFill>
                  <a:srgbClr val="000000"/>
                </a:solidFill>
                <a:latin typeface="Arial" charset="0"/>
                <a:ea typeface="SimSun" charset="0"/>
              </a:rPr>
              <a:t>应许大卫什么呢？</a:t>
            </a:r>
            <a:r>
              <a:rPr lang="en-US" altLang="zh-CN" sz="2800" b="1">
                <a:solidFill>
                  <a:srgbClr val="000000"/>
                </a:solidFill>
                <a:latin typeface="Arial" charset="0"/>
                <a:ea typeface="SimSun" charset="0"/>
              </a:rPr>
              <a:t> </a:t>
            </a:r>
          </a:p>
          <a:p>
            <a:pPr marL="461963" indent="-461963" eaLnBrk="1" hangingPunct="1">
              <a:spcBef>
                <a:spcPct val="20000"/>
              </a:spcBef>
              <a:buFontTx/>
              <a:buChar char="•"/>
            </a:pPr>
            <a:r>
              <a:rPr lang="zh-CN" altLang="en-US" sz="2800" b="1" u="sng">
                <a:solidFill>
                  <a:srgbClr val="000000"/>
                </a:solidFill>
                <a:latin typeface="Arial" charset="0"/>
                <a:ea typeface="SimSun" charset="0"/>
              </a:rPr>
              <a:t>后裔</a:t>
            </a:r>
            <a:r>
              <a:rPr lang="en-US" altLang="zh-CN" sz="2800" b="1">
                <a:solidFill>
                  <a:srgbClr val="000000"/>
                </a:solidFill>
                <a:latin typeface="Arial" charset="0"/>
                <a:ea typeface="SimSun" charset="0"/>
              </a:rPr>
              <a:t>: “</a:t>
            </a:r>
            <a:r>
              <a:rPr lang="zh-CN" altLang="en-US" sz="2800" b="1">
                <a:solidFill>
                  <a:srgbClr val="000000"/>
                </a:solidFill>
                <a:latin typeface="Arial" charset="0"/>
                <a:ea typeface="SimSun" charset="0"/>
              </a:rPr>
              <a:t>家</a:t>
            </a:r>
            <a:r>
              <a:rPr lang="en-US" altLang="zh-CN" sz="2800" b="1">
                <a:solidFill>
                  <a:srgbClr val="000000"/>
                </a:solidFill>
                <a:latin typeface="Arial" charset="0"/>
                <a:ea typeface="SimSun" charset="0"/>
              </a:rPr>
              <a:t>” </a:t>
            </a:r>
            <a:r>
              <a:rPr lang="zh-CN" altLang="en-US" sz="2800" b="1">
                <a:solidFill>
                  <a:srgbClr val="000000"/>
                </a:solidFill>
                <a:latin typeface="Arial" charset="0"/>
                <a:ea typeface="SimSun" charset="0"/>
              </a:rPr>
              <a:t>不被灭绝</a:t>
            </a:r>
            <a:endParaRPr lang="en-US" altLang="zh-CN" sz="2800" b="1">
              <a:solidFill>
                <a:srgbClr val="000000"/>
              </a:solidFill>
              <a:latin typeface="Arial" charset="0"/>
              <a:ea typeface="SimSun" charset="0"/>
            </a:endParaRPr>
          </a:p>
          <a:p>
            <a:pPr marL="461963" indent="-461963" eaLnBrk="1" hangingPunct="1">
              <a:spcBef>
                <a:spcPct val="20000"/>
              </a:spcBef>
              <a:buFontTx/>
              <a:buChar char="•"/>
            </a:pPr>
            <a:r>
              <a:rPr lang="zh-CN" altLang="en-US" sz="2800" b="1" u="sng">
                <a:solidFill>
                  <a:srgbClr val="000000"/>
                </a:solidFill>
                <a:latin typeface="Arial" charset="0"/>
                <a:ea typeface="SimSun" charset="0"/>
              </a:rPr>
              <a:t>王朝</a:t>
            </a:r>
            <a:r>
              <a:rPr lang="en-US" altLang="zh-CN" sz="2800" b="1">
                <a:solidFill>
                  <a:srgbClr val="000000"/>
                </a:solidFill>
                <a:latin typeface="Arial" charset="0"/>
                <a:ea typeface="SimSun" charset="0"/>
              </a:rPr>
              <a:t>: </a:t>
            </a:r>
            <a:r>
              <a:rPr lang="zh-CN" altLang="en-US" sz="2800" b="1">
                <a:solidFill>
                  <a:srgbClr val="000000"/>
                </a:solidFill>
                <a:latin typeface="Arial" charset="0"/>
                <a:ea typeface="SimSun" charset="0"/>
              </a:rPr>
              <a:t>政治王国</a:t>
            </a:r>
            <a:r>
              <a:rPr lang="en-US" altLang="zh-CN" sz="2800" b="1">
                <a:solidFill>
                  <a:srgbClr val="000000"/>
                </a:solidFill>
                <a:latin typeface="Arial" charset="0"/>
                <a:ea typeface="SimSun" charset="0"/>
              </a:rPr>
              <a:t> (</a:t>
            </a:r>
            <a:r>
              <a:rPr lang="zh-CN" altLang="en-US" sz="2800" b="1">
                <a:solidFill>
                  <a:srgbClr val="000000"/>
                </a:solidFill>
                <a:latin typeface="Arial" charset="0"/>
                <a:ea typeface="SimSun" charset="0"/>
              </a:rPr>
              <a:t>耶路撒冷的每一位王将是他的后裔</a:t>
            </a:r>
            <a:r>
              <a:rPr lang="en-US" altLang="zh-CN" sz="2800" b="1">
                <a:solidFill>
                  <a:srgbClr val="000000"/>
                </a:solidFill>
                <a:latin typeface="Arial" charset="0"/>
                <a:ea typeface="SimSun" charset="0"/>
              </a:rPr>
              <a:t>)</a:t>
            </a:r>
          </a:p>
          <a:p>
            <a:pPr marL="461963" indent="-461963" eaLnBrk="1" hangingPunct="1">
              <a:spcBef>
                <a:spcPct val="20000"/>
              </a:spcBef>
              <a:buFontTx/>
              <a:buChar char="•"/>
            </a:pPr>
            <a:r>
              <a:rPr lang="zh-CN" altLang="en-US" sz="2800" b="1" u="sng">
                <a:solidFill>
                  <a:srgbClr val="000000"/>
                </a:solidFill>
                <a:latin typeface="Arial" charset="0"/>
                <a:ea typeface="SimSun" charset="0"/>
              </a:rPr>
              <a:t>宝座</a:t>
            </a:r>
            <a:r>
              <a:rPr lang="en-US" altLang="zh-CN" sz="2800" b="1">
                <a:solidFill>
                  <a:srgbClr val="000000"/>
                </a:solidFill>
                <a:latin typeface="Arial" charset="0"/>
                <a:ea typeface="SimSun" charset="0"/>
              </a:rPr>
              <a:t>: </a:t>
            </a:r>
            <a:r>
              <a:rPr lang="zh-CN" altLang="en-US" sz="2800" b="1">
                <a:solidFill>
                  <a:srgbClr val="000000"/>
                </a:solidFill>
                <a:latin typeface="Arial" charset="0"/>
                <a:ea typeface="SimSun" charset="0"/>
              </a:rPr>
              <a:t>为永恒的约</a:t>
            </a:r>
            <a:r>
              <a:rPr lang="en-US" altLang="zh-CN" sz="2800" b="1">
                <a:solidFill>
                  <a:srgbClr val="000000"/>
                </a:solidFill>
                <a:latin typeface="Arial" charset="0"/>
                <a:ea typeface="SimSun" charset="0"/>
              </a:rPr>
              <a:t> (v. 16), </a:t>
            </a:r>
            <a:r>
              <a:rPr lang="zh-CN" altLang="en-US" sz="2800" b="1">
                <a:solidFill>
                  <a:srgbClr val="000000"/>
                </a:solidFill>
                <a:latin typeface="Arial" charset="0"/>
                <a:ea typeface="SimSun" charset="0"/>
              </a:rPr>
              <a:t>他家族会拥有永远统治的权柄</a:t>
            </a:r>
            <a:endParaRPr lang="en-US" altLang="zh-CN" sz="2800" b="1">
              <a:solidFill>
                <a:srgbClr val="000000"/>
              </a:solidFill>
              <a:latin typeface="Arial" charset="0"/>
              <a:ea typeface="SimSun" charset="0"/>
            </a:endParaRPr>
          </a:p>
          <a:p>
            <a:pPr marL="461963" indent="-461963" eaLnBrk="1" hangingPunct="1">
              <a:spcBef>
                <a:spcPct val="20000"/>
              </a:spcBef>
              <a:buFontTx/>
              <a:buChar char="•"/>
            </a:pPr>
            <a:r>
              <a:rPr lang="zh-CN" altLang="en-US" sz="2800" b="1" u="sng">
                <a:solidFill>
                  <a:srgbClr val="000000"/>
                </a:solidFill>
                <a:latin typeface="Arial" charset="0"/>
                <a:ea typeface="SimSun" charset="0"/>
              </a:rPr>
              <a:t>圣殿</a:t>
            </a:r>
            <a:r>
              <a:rPr lang="en-US" altLang="zh-CN" sz="2800" b="1">
                <a:solidFill>
                  <a:srgbClr val="000000"/>
                </a:solidFill>
                <a:latin typeface="Arial" charset="0"/>
                <a:ea typeface="SimSun" charset="0"/>
              </a:rPr>
              <a:t>: </a:t>
            </a:r>
            <a:r>
              <a:rPr lang="zh-CN" altLang="en-US" sz="2800" b="1">
                <a:solidFill>
                  <a:srgbClr val="000000"/>
                </a:solidFill>
                <a:latin typeface="Arial" charset="0"/>
                <a:ea typeface="SimSun" charset="0"/>
              </a:rPr>
              <a:t>所罗门将会建造圣殿</a:t>
            </a:r>
            <a:endParaRPr lang="en-US" altLang="zh-CN" sz="2800" b="1">
              <a:solidFill>
                <a:srgbClr val="000000"/>
              </a:solidFill>
              <a:latin typeface="Arial" charset="0"/>
              <a:ea typeface="SimSun" charset="0"/>
            </a:endParaRPr>
          </a:p>
          <a:p>
            <a:pPr marL="461963" indent="-461963" eaLnBrk="1" hangingPunct="1">
              <a:spcBef>
                <a:spcPct val="20000"/>
              </a:spcBef>
              <a:buFontTx/>
              <a:buChar char="•"/>
            </a:pPr>
            <a:r>
              <a:rPr lang="zh-CN" altLang="en-US" sz="2800" b="1" u="sng">
                <a:solidFill>
                  <a:srgbClr val="000000"/>
                </a:solidFill>
                <a:latin typeface="Arial" charset="0"/>
                <a:ea typeface="SimSun" charset="0"/>
              </a:rPr>
              <a:t>惩罚</a:t>
            </a:r>
            <a:r>
              <a:rPr lang="en-US" altLang="zh-CN" sz="2800" b="1">
                <a:solidFill>
                  <a:srgbClr val="000000"/>
                </a:solidFill>
                <a:latin typeface="Arial" charset="0"/>
                <a:ea typeface="SimSun" charset="0"/>
              </a:rPr>
              <a:t>: </a:t>
            </a:r>
            <a:r>
              <a:rPr lang="zh-CN" altLang="en-US" sz="2800" b="1">
                <a:solidFill>
                  <a:srgbClr val="000000"/>
                </a:solidFill>
                <a:latin typeface="Arial" charset="0"/>
                <a:ea typeface="SimSun" charset="0"/>
              </a:rPr>
              <a:t>神虽会惩罚不服从的王，但却会毫无条件的守他所立的约</a:t>
            </a:r>
            <a:endParaRPr lang="en-US" altLang="zh-CN" sz="2800" b="1">
              <a:solidFill>
                <a:srgbClr val="000000"/>
              </a:solidFill>
              <a:latin typeface="Arial" charset="0"/>
              <a:ea typeface="SimSun" charset="0"/>
            </a:endParaRPr>
          </a:p>
        </p:txBody>
      </p:sp>
      <p:pic>
        <p:nvPicPr>
          <p:cNvPr id="7" name="Picture 4" descr="bd1083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50" y="-11113"/>
            <a:ext cx="1563688" cy="1600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1858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8">
                                            <p:txEl>
                                              <p:pRg st="1" end="1"/>
                                            </p:txEl>
                                          </p:spTgt>
                                        </p:tgtEl>
                                        <p:attrNameLst>
                                          <p:attrName>style.visibility</p:attrName>
                                        </p:attrNameLst>
                                      </p:cBhvr>
                                      <p:to>
                                        <p:strVal val="visible"/>
                                      </p:to>
                                    </p:set>
                                    <p:animEffect transition="in" filter="circle(in)">
                                      <p:cBhvr>
                                        <p:cTn id="7" dur="2000"/>
                                        <p:tgtEl>
                                          <p:spTgt spid="81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198">
                                            <p:txEl>
                                              <p:pRg st="2" end="2"/>
                                            </p:txEl>
                                          </p:spTgt>
                                        </p:tgtEl>
                                        <p:attrNameLst>
                                          <p:attrName>style.visibility</p:attrName>
                                        </p:attrNameLst>
                                      </p:cBhvr>
                                      <p:to>
                                        <p:strVal val="visible"/>
                                      </p:to>
                                    </p:set>
                                    <p:animEffect transition="in" filter="circle(in)">
                                      <p:cBhvr>
                                        <p:cTn id="12" dur="2000"/>
                                        <p:tgtEl>
                                          <p:spTgt spid="819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198">
                                            <p:txEl>
                                              <p:pRg st="3" end="3"/>
                                            </p:txEl>
                                          </p:spTgt>
                                        </p:tgtEl>
                                        <p:attrNameLst>
                                          <p:attrName>style.visibility</p:attrName>
                                        </p:attrNameLst>
                                      </p:cBhvr>
                                      <p:to>
                                        <p:strVal val="visible"/>
                                      </p:to>
                                    </p:set>
                                    <p:animEffect transition="in" filter="circle(in)">
                                      <p:cBhvr>
                                        <p:cTn id="17" dur="2000"/>
                                        <p:tgtEl>
                                          <p:spTgt spid="819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198">
                                            <p:txEl>
                                              <p:pRg st="4" end="4"/>
                                            </p:txEl>
                                          </p:spTgt>
                                        </p:tgtEl>
                                        <p:attrNameLst>
                                          <p:attrName>style.visibility</p:attrName>
                                        </p:attrNameLst>
                                      </p:cBhvr>
                                      <p:to>
                                        <p:strVal val="visible"/>
                                      </p:to>
                                    </p:set>
                                    <p:animEffect transition="in" filter="circle(in)">
                                      <p:cBhvr>
                                        <p:cTn id="22" dur="2000"/>
                                        <p:tgtEl>
                                          <p:spTgt spid="819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198">
                                            <p:txEl>
                                              <p:pRg st="5" end="5"/>
                                            </p:txEl>
                                          </p:spTgt>
                                        </p:tgtEl>
                                        <p:attrNameLst>
                                          <p:attrName>style.visibility</p:attrName>
                                        </p:attrNameLst>
                                      </p:cBhvr>
                                      <p:to>
                                        <p:strVal val="visible"/>
                                      </p:to>
                                    </p:set>
                                    <p:animEffect transition="in" filter="circle(in)">
                                      <p:cBhvr>
                                        <p:cTn id="27" dur="2000"/>
                                        <p:tgtEl>
                                          <p:spTgt spid="8198">
                                            <p:txEl>
                                              <p:pRg st="5" end="5"/>
                                            </p:txEl>
                                          </p:spTgt>
                                        </p:tgtEl>
                                      </p:cBhvr>
                                    </p:animEffect>
                                  </p:childTnLst>
                                </p:cTn>
                              </p:par>
                            </p:childTnLst>
                          </p:cTn>
                        </p:par>
                        <p:par>
                          <p:cTn id="28" fill="hold" nodeType="afterGroup">
                            <p:stCondLst>
                              <p:cond delay="2000"/>
                            </p:stCondLst>
                            <p:childTnLst>
                              <p:par>
                                <p:cTn id="29" presetID="22" presetClass="entr" presetSubtype="1" fill="hold" nodeType="after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404"/>
        </a:solidFill>
        <a:effectLst/>
      </p:bgPr>
    </p:bg>
    <p:spTree>
      <p:nvGrpSpPr>
        <p:cNvPr id="1" name=""/>
        <p:cNvGrpSpPr/>
        <p:nvPr/>
      </p:nvGrpSpPr>
      <p:grpSpPr>
        <a:xfrm>
          <a:off x="0" y="0"/>
          <a:ext cx="0" cy="0"/>
          <a:chOff x="0" y="0"/>
          <a:chExt cx="0" cy="0"/>
        </a:xfrm>
      </p:grpSpPr>
      <p:sp>
        <p:nvSpPr>
          <p:cNvPr id="95" name="Rectangle 94"/>
          <p:cNvSpPr/>
          <p:nvPr/>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kern="0">
              <a:solidFill>
                <a:srgbClr val="FFCC00"/>
              </a:solidFill>
              <a:latin typeface="Arial" pitchFamily="-112" charset="0"/>
              <a:ea typeface="ＭＳ Ｐゴシック" pitchFamily="-112" charset="-128"/>
              <a:cs typeface="ＭＳ Ｐゴシック" pitchFamily="-112" charset="-128"/>
            </a:endParaRPr>
          </a:p>
        </p:txBody>
      </p:sp>
      <p:sp>
        <p:nvSpPr>
          <p:cNvPr id="238593" name="Text Box 2"/>
          <p:cNvSpPr txBox="1">
            <a:spLocks noChangeArrowheads="1"/>
          </p:cNvSpPr>
          <p:nvPr/>
        </p:nvSpPr>
        <p:spPr bwMode="auto">
          <a:xfrm>
            <a:off x="8229600" y="5486400"/>
            <a:ext cx="1066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马</a:t>
            </a:r>
            <a:r>
              <a:rPr lang="ja-JP" altLang="en-US" sz="2000">
                <a:solidFill>
                  <a:srgbClr val="FFFF00"/>
                </a:solidFill>
                <a:latin typeface="KaiTi" pitchFamily="49" charset="-122"/>
                <a:ea typeface="KaiTi" pitchFamily="49" charset="-122"/>
              </a:rPr>
              <a:t>利</a:t>
            </a:r>
            <a:r>
              <a:rPr lang="zh-TW" altLang="en-US" sz="2000">
                <a:solidFill>
                  <a:srgbClr val="FFFF00"/>
                </a:solidFill>
                <a:latin typeface="KaiTi" pitchFamily="49" charset="-122"/>
                <a:ea typeface="KaiTi" pitchFamily="49" charset="-122"/>
              </a:rPr>
              <a:t>亚</a:t>
            </a:r>
            <a:endParaRPr lang="en-GB" sz="2000" dirty="0">
              <a:solidFill>
                <a:srgbClr val="FFFF00"/>
              </a:solidFill>
              <a:latin typeface="KaiTi" pitchFamily="49" charset="-122"/>
              <a:ea typeface="KaiTi" pitchFamily="49" charset="-122"/>
            </a:endParaRPr>
          </a:p>
        </p:txBody>
      </p:sp>
      <p:sp>
        <p:nvSpPr>
          <p:cNvPr id="238594" name="Text Box 3"/>
          <p:cNvSpPr txBox="1">
            <a:spLocks noChangeArrowheads="1"/>
          </p:cNvSpPr>
          <p:nvPr/>
        </p:nvSpPr>
        <p:spPr bwMode="auto">
          <a:xfrm>
            <a:off x="0" y="2740025"/>
            <a:ext cx="198120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2000" b="1">
                <a:solidFill>
                  <a:srgbClr val="FFFF00"/>
                </a:solidFill>
                <a:latin typeface="KaiTi" pitchFamily="49" charset="-122"/>
                <a:ea typeface="KaiTi" pitchFamily="49" charset="-122"/>
              </a:rPr>
              <a:t>这样</a:t>
            </a:r>
            <a:r>
              <a:rPr lang="ja-JP" altLang="en-US" sz="2000" b="1">
                <a:solidFill>
                  <a:srgbClr val="FFFF00"/>
                </a:solidFill>
                <a:latin typeface="KaiTi" pitchFamily="49" charset="-122"/>
                <a:ea typeface="KaiTi" pitchFamily="49" charset="-122"/>
              </a:rPr>
              <a:t>，</a:t>
            </a:r>
            <a:r>
              <a:rPr lang="zh-TW" altLang="en-US" sz="2000" b="1">
                <a:solidFill>
                  <a:srgbClr val="FFFF00"/>
                </a:solidFill>
                <a:latin typeface="KaiTi" pitchFamily="49" charset="-122"/>
                <a:ea typeface="KaiTi" pitchFamily="49" charset="-122"/>
              </a:rPr>
              <a:t>从亚</a:t>
            </a:r>
            <a:r>
              <a:rPr lang="ja-JP" altLang="en-US" sz="2000" b="1">
                <a:solidFill>
                  <a:srgbClr val="FFFF00"/>
                </a:solidFill>
                <a:latin typeface="KaiTi" pitchFamily="49" charset="-122"/>
                <a:ea typeface="KaiTi" pitchFamily="49" charset="-122"/>
              </a:rPr>
              <a:t>伯</a:t>
            </a:r>
            <a:r>
              <a:rPr lang="ja-JP" altLang="en-US" sz="2000" b="1" dirty="0">
                <a:solidFill>
                  <a:srgbClr val="FFFF00"/>
                </a:solidFill>
                <a:latin typeface="KaiTi" pitchFamily="49" charset="-122"/>
                <a:ea typeface="KaiTi" pitchFamily="49" charset="-122"/>
              </a:rPr>
              <a:t>拉罕</a:t>
            </a:r>
            <a:r>
              <a:rPr lang="ja-JP" altLang="en-US" sz="2000" b="1">
                <a:solidFill>
                  <a:srgbClr val="FFFF00"/>
                </a:solidFill>
                <a:latin typeface="KaiTi" pitchFamily="49" charset="-122"/>
                <a:ea typeface="KaiTi" pitchFamily="49" charset="-122"/>
              </a:rPr>
              <a:t>到大</a:t>
            </a:r>
            <a:r>
              <a:rPr lang="zh-TW" altLang="en-US" sz="2000" b="1">
                <a:solidFill>
                  <a:srgbClr val="FFFF00"/>
                </a:solidFill>
                <a:latin typeface="KaiTi" pitchFamily="49" charset="-122"/>
                <a:ea typeface="KaiTi" pitchFamily="49" charset="-122"/>
              </a:rPr>
              <a:t>冲</a:t>
            </a:r>
            <a:r>
              <a:rPr lang="ja-JP" altLang="en-US" sz="2000" b="1">
                <a:solidFill>
                  <a:srgbClr val="FFFF00"/>
                </a:solidFill>
                <a:latin typeface="KaiTi" pitchFamily="49" charset="-122"/>
                <a:ea typeface="KaiTi" pitchFamily="49" charset="-122"/>
              </a:rPr>
              <a:t>共有</a:t>
            </a:r>
            <a:r>
              <a:rPr lang="ja-JP" altLang="en-US" sz="2000" b="1" dirty="0">
                <a:solidFill>
                  <a:srgbClr val="FFFF00"/>
                </a:solidFill>
                <a:latin typeface="KaiTi" pitchFamily="49" charset="-122"/>
                <a:ea typeface="KaiTi" pitchFamily="49" charset="-122"/>
              </a:rPr>
              <a:t>十四</a:t>
            </a:r>
            <a:r>
              <a:rPr lang="ja-JP" altLang="en-US" sz="2000" b="1">
                <a:solidFill>
                  <a:srgbClr val="FFFF00"/>
                </a:solidFill>
                <a:latin typeface="KaiTi" pitchFamily="49" charset="-122"/>
                <a:ea typeface="KaiTi" pitchFamily="49" charset="-122"/>
              </a:rPr>
              <a:t>代；</a:t>
            </a:r>
            <a:r>
              <a:rPr lang="zh-TW" altLang="en-US" sz="2000" b="1">
                <a:solidFill>
                  <a:srgbClr val="FFFF00"/>
                </a:solidFill>
                <a:latin typeface="KaiTi" pitchFamily="49" charset="-122"/>
                <a:ea typeface="KaiTi" pitchFamily="49" charset="-122"/>
              </a:rPr>
              <a:t>从</a:t>
            </a:r>
            <a:r>
              <a:rPr lang="ja-JP" altLang="en-US" sz="2000" b="1">
                <a:solidFill>
                  <a:srgbClr val="FFFF00"/>
                </a:solidFill>
                <a:latin typeface="KaiTi" pitchFamily="49" charset="-122"/>
                <a:ea typeface="KaiTi" pitchFamily="49" charset="-122"/>
              </a:rPr>
              <a:t>大</a:t>
            </a:r>
            <a:r>
              <a:rPr lang="zh-TW" altLang="en-US" sz="2000" b="1">
                <a:solidFill>
                  <a:srgbClr val="FFFF00"/>
                </a:solidFill>
                <a:latin typeface="KaiTi" pitchFamily="49" charset="-122"/>
                <a:ea typeface="KaiTi" pitchFamily="49" charset="-122"/>
              </a:rPr>
              <a:t>卫</a:t>
            </a:r>
            <a:r>
              <a:rPr lang="ja-JP" altLang="en-US" sz="2000" b="1">
                <a:solidFill>
                  <a:srgbClr val="FFFF00"/>
                </a:solidFill>
                <a:latin typeface="KaiTi" pitchFamily="49" charset="-122"/>
                <a:ea typeface="KaiTi" pitchFamily="49" charset="-122"/>
              </a:rPr>
              <a:t>到</a:t>
            </a:r>
            <a:r>
              <a:rPr lang="zh-TW" altLang="en-US" sz="2000" b="1">
                <a:solidFill>
                  <a:srgbClr val="FFFF00"/>
                </a:solidFill>
                <a:latin typeface="KaiTi" pitchFamily="49" charset="-122"/>
                <a:ea typeface="KaiTi" pitchFamily="49" charset="-122"/>
              </a:rPr>
              <a:t>迁</a:t>
            </a:r>
            <a:r>
              <a:rPr lang="ja-JP" altLang="en-US" sz="2000" b="1">
                <a:solidFill>
                  <a:srgbClr val="FFFF00"/>
                </a:solidFill>
                <a:latin typeface="KaiTi" pitchFamily="49" charset="-122"/>
                <a:ea typeface="KaiTi" pitchFamily="49" charset="-122"/>
              </a:rPr>
              <a:t>至巴比</a:t>
            </a:r>
            <a:r>
              <a:rPr lang="zh-TW" altLang="en-US" sz="2000" b="1">
                <a:solidFill>
                  <a:srgbClr val="FFFF00"/>
                </a:solidFill>
                <a:latin typeface="KaiTi" pitchFamily="49" charset="-122"/>
                <a:ea typeface="KaiTi" pitchFamily="49" charset="-122"/>
              </a:rPr>
              <a:t>伦</a:t>
            </a:r>
            <a:r>
              <a:rPr lang="ja-JP" altLang="en-US" sz="2000" b="1">
                <a:solidFill>
                  <a:srgbClr val="FFFF00"/>
                </a:solidFill>
                <a:latin typeface="KaiTi" pitchFamily="49" charset="-122"/>
                <a:ea typeface="KaiTi" pitchFamily="49" charset="-122"/>
              </a:rPr>
              <a:t>的</a:t>
            </a:r>
            <a:r>
              <a:rPr lang="zh-TW" altLang="en-US" sz="2000" b="1">
                <a:solidFill>
                  <a:srgbClr val="FFFF00"/>
                </a:solidFill>
                <a:latin typeface="KaiTi" pitchFamily="49" charset="-122"/>
                <a:ea typeface="KaiTi" pitchFamily="49" charset="-122"/>
              </a:rPr>
              <a:t>时候</a:t>
            </a:r>
            <a:r>
              <a:rPr lang="ja-JP" altLang="en-US" sz="2000" b="1">
                <a:solidFill>
                  <a:srgbClr val="FFFF00"/>
                </a:solidFill>
                <a:latin typeface="KaiTi" pitchFamily="49" charset="-122"/>
                <a:ea typeface="KaiTi" pitchFamily="49" charset="-122"/>
              </a:rPr>
              <a:t>也</a:t>
            </a:r>
            <a:r>
              <a:rPr lang="ja-JP" altLang="en-US" sz="2000" b="1" dirty="0">
                <a:solidFill>
                  <a:srgbClr val="FFFF00"/>
                </a:solidFill>
                <a:latin typeface="KaiTi" pitchFamily="49" charset="-122"/>
                <a:ea typeface="KaiTi" pitchFamily="49" charset="-122"/>
              </a:rPr>
              <a:t>有十四</a:t>
            </a:r>
            <a:r>
              <a:rPr lang="ja-JP" altLang="en-US" sz="2000" b="1">
                <a:solidFill>
                  <a:srgbClr val="FFFF00"/>
                </a:solidFill>
                <a:latin typeface="KaiTi" pitchFamily="49" charset="-122"/>
                <a:ea typeface="KaiTi" pitchFamily="49" charset="-122"/>
              </a:rPr>
              <a:t>代；</a:t>
            </a:r>
            <a:r>
              <a:rPr lang="zh-TW" altLang="en-US" sz="2000" b="1">
                <a:solidFill>
                  <a:srgbClr val="FFFF00"/>
                </a:solidFill>
                <a:latin typeface="KaiTi" pitchFamily="49" charset="-122"/>
                <a:ea typeface="KaiTi" pitchFamily="49" charset="-122"/>
              </a:rPr>
              <a:t>从迁</a:t>
            </a:r>
            <a:r>
              <a:rPr lang="ja-JP" altLang="en-US" sz="2000" b="1">
                <a:solidFill>
                  <a:srgbClr val="FFFF00"/>
                </a:solidFill>
                <a:latin typeface="KaiTi" pitchFamily="49" charset="-122"/>
                <a:ea typeface="KaiTi" pitchFamily="49" charset="-122"/>
              </a:rPr>
              <a:t>至巴比</a:t>
            </a:r>
            <a:r>
              <a:rPr lang="zh-TW" altLang="en-US" sz="2000" b="1">
                <a:solidFill>
                  <a:srgbClr val="FFFF00"/>
                </a:solidFill>
                <a:latin typeface="KaiTi" pitchFamily="49" charset="-122"/>
                <a:ea typeface="KaiTi" pitchFamily="49" charset="-122"/>
              </a:rPr>
              <a:t>伦的时</a:t>
            </a:r>
            <a:r>
              <a:rPr lang="ja-JP" altLang="en-US" sz="2000" b="1">
                <a:solidFill>
                  <a:srgbClr val="FFFF00"/>
                </a:solidFill>
                <a:latin typeface="KaiTi" pitchFamily="49" charset="-122"/>
                <a:ea typeface="KaiTi" pitchFamily="49" charset="-122"/>
              </a:rPr>
              <a:t>候</a:t>
            </a:r>
            <a:r>
              <a:rPr lang="ja-JP" altLang="en-US" sz="2000" b="1" dirty="0">
                <a:solidFill>
                  <a:srgbClr val="FFFF00"/>
                </a:solidFill>
                <a:latin typeface="KaiTi" pitchFamily="49" charset="-122"/>
                <a:ea typeface="KaiTi" pitchFamily="49" charset="-122"/>
              </a:rPr>
              <a:t>到基督又有十四代。</a:t>
            </a:r>
            <a:endParaRPr lang="en-GB" altLang="ja-JP" sz="1800" b="1" dirty="0">
              <a:solidFill>
                <a:srgbClr val="FFFF00"/>
              </a:solidFill>
              <a:latin typeface="KaiTi" pitchFamily="49" charset="-122"/>
              <a:ea typeface="KaiTi" pitchFamily="49" charset="-122"/>
            </a:endParaRPr>
          </a:p>
          <a:p>
            <a:pPr algn="ctr" eaLnBrk="1" hangingPunct="1">
              <a:spcBef>
                <a:spcPct val="50000"/>
              </a:spcBef>
            </a:pPr>
            <a:r>
              <a:rPr lang="ja-JP" altLang="en-US" sz="2000" b="1">
                <a:solidFill>
                  <a:srgbClr val="FFFF00"/>
                </a:solidFill>
                <a:latin typeface="KaiTi" pitchFamily="49" charset="-122"/>
                <a:ea typeface="KaiTi" pitchFamily="49" charset="-122"/>
              </a:rPr>
              <a:t>马太福音</a:t>
            </a:r>
            <a:r>
              <a:rPr lang="en-US" altLang="zh-CN" sz="2000" b="1">
                <a:solidFill>
                  <a:srgbClr val="FFFF00"/>
                </a:solidFill>
                <a:latin typeface="KaiTi" pitchFamily="49" charset="-122"/>
                <a:ea typeface="KaiTi" pitchFamily="49" charset="-122"/>
                <a:cs typeface="SimSun" charset="0"/>
              </a:rPr>
              <a:t>1:17</a:t>
            </a:r>
            <a:endParaRPr lang="en-GB" sz="2000" b="1" dirty="0">
              <a:solidFill>
                <a:srgbClr val="FFFF00"/>
              </a:solidFill>
              <a:latin typeface="KaiTi" pitchFamily="49" charset="-122"/>
              <a:ea typeface="KaiTi" pitchFamily="49" charset="-122"/>
              <a:cs typeface="SimSun" charset="0"/>
            </a:endParaRPr>
          </a:p>
        </p:txBody>
      </p:sp>
      <p:grpSp>
        <p:nvGrpSpPr>
          <p:cNvPr id="238595" name="Group 4"/>
          <p:cNvGrpSpPr>
            <a:grpSpLocks/>
          </p:cNvGrpSpPr>
          <p:nvPr/>
        </p:nvGrpSpPr>
        <p:grpSpPr bwMode="auto">
          <a:xfrm>
            <a:off x="228600" y="682625"/>
            <a:ext cx="5086350" cy="6022975"/>
            <a:chOff x="0" y="336"/>
            <a:chExt cx="3204" cy="3794"/>
          </a:xfrm>
        </p:grpSpPr>
        <p:sp>
          <p:nvSpPr>
            <p:cNvPr id="238657" name="Text Box 5"/>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b="1">
                  <a:solidFill>
                    <a:srgbClr val="FFFF00"/>
                  </a:solidFill>
                  <a:latin typeface="KaiTi" pitchFamily="49" charset="-122"/>
                  <a:ea typeface="KaiTi" pitchFamily="49" charset="-122"/>
                  <a:cs typeface="华文细黑" charset="0"/>
                </a:rPr>
                <a:t>亚</a:t>
              </a:r>
              <a:r>
                <a:rPr lang="ja-JP" altLang="en-US" sz="2000" b="1">
                  <a:solidFill>
                    <a:srgbClr val="FFFF00"/>
                  </a:solidFill>
                  <a:latin typeface="KaiTi" pitchFamily="49" charset="-122"/>
                  <a:ea typeface="KaiTi" pitchFamily="49" charset="-122"/>
                </a:rPr>
                <a:t>伯</a:t>
              </a:r>
              <a:r>
                <a:rPr lang="ja-JP" altLang="en-US" sz="2000" b="1" dirty="0">
                  <a:solidFill>
                    <a:srgbClr val="FFFF00"/>
                  </a:solidFill>
                  <a:latin typeface="KaiTi" pitchFamily="49" charset="-122"/>
                  <a:ea typeface="KaiTi" pitchFamily="49" charset="-122"/>
                </a:rPr>
                <a:t>拉罕</a:t>
              </a:r>
              <a:endParaRPr lang="en-GB" sz="2000" b="1" dirty="0">
                <a:solidFill>
                  <a:srgbClr val="FFFF00"/>
                </a:solidFill>
                <a:latin typeface="KaiTi" pitchFamily="49" charset="-122"/>
                <a:ea typeface="KaiTi" pitchFamily="49" charset="-122"/>
              </a:endParaRPr>
            </a:p>
          </p:txBody>
        </p:sp>
        <p:grpSp>
          <p:nvGrpSpPr>
            <p:cNvPr id="238658" name="Group 6"/>
            <p:cNvGrpSpPr>
              <a:grpSpLocks/>
            </p:cNvGrpSpPr>
            <p:nvPr/>
          </p:nvGrpSpPr>
          <p:grpSpPr bwMode="auto">
            <a:xfrm>
              <a:off x="364" y="524"/>
              <a:ext cx="2840" cy="3606"/>
              <a:chOff x="608" y="92"/>
              <a:chExt cx="2500" cy="3606"/>
            </a:xfrm>
          </p:grpSpPr>
          <p:cxnSp>
            <p:nvCxnSpPr>
              <p:cNvPr id="238659" name="AutoShape 7"/>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0" name="Text Box 8"/>
              <p:cNvSpPr txBox="1">
                <a:spLocks noChangeArrowheads="1"/>
              </p:cNvSpPr>
              <p:nvPr/>
            </p:nvSpPr>
            <p:spPr bwMode="auto">
              <a:xfrm>
                <a:off x="794" y="12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艾萨克</a:t>
                </a:r>
                <a:endParaRPr lang="en-GB" dirty="0">
                  <a:solidFill>
                    <a:srgbClr val="FFFF00"/>
                  </a:solidFill>
                  <a:latin typeface="KaiTi" pitchFamily="49" charset="-122"/>
                  <a:ea typeface="KaiTi" pitchFamily="49" charset="-122"/>
                </a:endParaRPr>
              </a:p>
            </p:txBody>
          </p:sp>
          <p:cxnSp>
            <p:nvCxnSpPr>
              <p:cNvPr id="238661"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2" name="Text Box 10"/>
              <p:cNvSpPr txBox="1">
                <a:spLocks noChangeArrowheads="1"/>
              </p:cNvSpPr>
              <p:nvPr/>
            </p:nvSpPr>
            <p:spPr bwMode="auto">
              <a:xfrm>
                <a:off x="878" y="39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雅各布</a:t>
                </a:r>
                <a:endParaRPr lang="en-GB" sz="2000" dirty="0">
                  <a:solidFill>
                    <a:srgbClr val="FFFF00"/>
                  </a:solidFill>
                  <a:latin typeface="KaiTi" pitchFamily="49" charset="-122"/>
                  <a:ea typeface="KaiTi" pitchFamily="49" charset="-122"/>
                </a:endParaRPr>
              </a:p>
            </p:txBody>
          </p:sp>
          <p:cxnSp>
            <p:nvCxnSpPr>
              <p:cNvPr id="238663"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4" name="Text Box 12"/>
              <p:cNvSpPr txBox="1">
                <a:spLocks noChangeArrowheads="1"/>
              </p:cNvSpPr>
              <p:nvPr/>
            </p:nvSpPr>
            <p:spPr bwMode="auto">
              <a:xfrm>
                <a:off x="986" y="674"/>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犹</a:t>
                </a:r>
                <a:r>
                  <a:rPr lang="ja-JP" altLang="en-US" sz="2000">
                    <a:solidFill>
                      <a:srgbClr val="FFFF00"/>
                    </a:solidFill>
                    <a:latin typeface="KaiTi" pitchFamily="49" charset="-122"/>
                    <a:ea typeface="KaiTi" pitchFamily="49" charset="-122"/>
                  </a:rPr>
                  <a:t>大</a:t>
                </a:r>
                <a:endParaRPr lang="en-GB" dirty="0">
                  <a:solidFill>
                    <a:srgbClr val="FFFF00"/>
                  </a:solidFill>
                  <a:latin typeface="KaiTi" pitchFamily="49" charset="-122"/>
                  <a:ea typeface="KaiTi" pitchFamily="49" charset="-122"/>
                </a:endParaRPr>
              </a:p>
            </p:txBody>
          </p:sp>
          <p:cxnSp>
            <p:nvCxnSpPr>
              <p:cNvPr id="238665"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6" name="Text Box 14"/>
              <p:cNvSpPr txBox="1">
                <a:spLocks noChangeArrowheads="1"/>
              </p:cNvSpPr>
              <p:nvPr/>
            </p:nvSpPr>
            <p:spPr bwMode="auto">
              <a:xfrm>
                <a:off x="1094" y="95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法勒斯</a:t>
                </a:r>
                <a:endParaRPr lang="en-GB" dirty="0">
                  <a:solidFill>
                    <a:srgbClr val="FFFF00"/>
                  </a:solidFill>
                  <a:latin typeface="KaiTi" pitchFamily="49" charset="-122"/>
                  <a:ea typeface="KaiTi" pitchFamily="49" charset="-122"/>
                </a:endParaRPr>
              </a:p>
            </p:txBody>
          </p:sp>
          <p:cxnSp>
            <p:nvCxnSpPr>
              <p:cNvPr id="238667"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68" name="Text Box 16"/>
              <p:cNvSpPr txBox="1">
                <a:spLocks noChangeArrowheads="1"/>
              </p:cNvSpPr>
              <p:nvPr/>
            </p:nvSpPr>
            <p:spPr bwMode="auto">
              <a:xfrm>
                <a:off x="1226" y="123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希斯</a:t>
                </a:r>
                <a:r>
                  <a:rPr lang="zh-TW" altLang="en-US" sz="2000">
                    <a:solidFill>
                      <a:srgbClr val="FFFF00"/>
                    </a:solidFill>
                    <a:latin typeface="KaiTi" pitchFamily="49" charset="-122"/>
                    <a:ea typeface="KaiTi" pitchFamily="49" charset="-122"/>
                  </a:rPr>
                  <a:t>仑</a:t>
                </a:r>
                <a:endParaRPr lang="en-GB" dirty="0">
                  <a:solidFill>
                    <a:srgbClr val="FFFF00"/>
                  </a:solidFill>
                  <a:latin typeface="KaiTi" pitchFamily="49" charset="-122"/>
                  <a:ea typeface="KaiTi" pitchFamily="49" charset="-122"/>
                </a:endParaRPr>
              </a:p>
            </p:txBody>
          </p:sp>
          <p:cxnSp>
            <p:nvCxnSpPr>
              <p:cNvPr id="238669"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0" name="Text Box 18"/>
              <p:cNvSpPr txBox="1">
                <a:spLocks noChangeArrowheads="1"/>
              </p:cNvSpPr>
              <p:nvPr/>
            </p:nvSpPr>
            <p:spPr bwMode="auto">
              <a:xfrm>
                <a:off x="1358" y="150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cs typeface="华文细黑" charset="0"/>
                  </a:rPr>
                  <a:t>亚兰</a:t>
                </a:r>
                <a:endParaRPr lang="en-GB" dirty="0">
                  <a:solidFill>
                    <a:srgbClr val="FFFF00"/>
                  </a:solidFill>
                  <a:latin typeface="KaiTi" pitchFamily="49" charset="-122"/>
                  <a:ea typeface="KaiTi" pitchFamily="49" charset="-122"/>
                </a:endParaRPr>
              </a:p>
            </p:txBody>
          </p:sp>
          <p:cxnSp>
            <p:nvCxnSpPr>
              <p:cNvPr id="238671"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2" name="Text Box 20"/>
              <p:cNvSpPr txBox="1">
                <a:spLocks noChangeArrowheads="1"/>
              </p:cNvSpPr>
              <p:nvPr/>
            </p:nvSpPr>
            <p:spPr bwMode="auto">
              <a:xfrm>
                <a:off x="1490" y="1778"/>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米拿</a:t>
                </a:r>
                <a:r>
                  <a:rPr lang="zh-TW" altLang="en-US" sz="2000">
                    <a:solidFill>
                      <a:srgbClr val="FFFF00"/>
                    </a:solidFill>
                    <a:latin typeface="KaiTi" pitchFamily="49" charset="-122"/>
                    <a:ea typeface="KaiTi" pitchFamily="49" charset="-122"/>
                  </a:rPr>
                  <a:t>达</a:t>
                </a:r>
                <a:endParaRPr lang="en-GB" dirty="0">
                  <a:solidFill>
                    <a:srgbClr val="FFFF00"/>
                  </a:solidFill>
                  <a:latin typeface="KaiTi" pitchFamily="49" charset="-122"/>
                  <a:ea typeface="KaiTi" pitchFamily="49" charset="-122"/>
                </a:endParaRPr>
              </a:p>
            </p:txBody>
          </p:sp>
          <p:cxnSp>
            <p:nvCxnSpPr>
              <p:cNvPr id="238673"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4" name="Text Box 22"/>
              <p:cNvSpPr txBox="1">
                <a:spLocks noChangeArrowheads="1"/>
              </p:cNvSpPr>
              <p:nvPr/>
            </p:nvSpPr>
            <p:spPr bwMode="auto">
              <a:xfrm>
                <a:off x="1634" y="205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拿</a:t>
                </a:r>
                <a:r>
                  <a:rPr lang="ja-JP" altLang="en-US" sz="2000" dirty="0">
                    <a:solidFill>
                      <a:srgbClr val="FFFF00"/>
                    </a:solidFill>
                    <a:latin typeface="KaiTi" pitchFamily="49" charset="-122"/>
                    <a:ea typeface="KaiTi" pitchFamily="49" charset="-122"/>
                    <a:cs typeface="华文细黑" charset="0"/>
                  </a:rPr>
                  <a:t>顺</a:t>
                </a:r>
                <a:endParaRPr lang="en-GB" dirty="0">
                  <a:solidFill>
                    <a:srgbClr val="FFFF00"/>
                  </a:solidFill>
                  <a:latin typeface="KaiTi" pitchFamily="49" charset="-122"/>
                  <a:ea typeface="KaiTi" pitchFamily="49" charset="-122"/>
                </a:endParaRPr>
              </a:p>
            </p:txBody>
          </p:sp>
          <p:cxnSp>
            <p:nvCxnSpPr>
              <p:cNvPr id="238675"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6" name="Text Box 24"/>
              <p:cNvSpPr txBox="1">
                <a:spLocks noChangeArrowheads="1"/>
              </p:cNvSpPr>
              <p:nvPr/>
            </p:nvSpPr>
            <p:spPr bwMode="auto">
              <a:xfrm>
                <a:off x="1754" y="232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撒</a:t>
                </a:r>
                <a:r>
                  <a:rPr lang="zh-TW" altLang="en-US" sz="2000">
                    <a:solidFill>
                      <a:srgbClr val="FFFF00"/>
                    </a:solidFill>
                    <a:latin typeface="KaiTi" pitchFamily="49" charset="-122"/>
                    <a:ea typeface="KaiTi" pitchFamily="49" charset="-122"/>
                  </a:rPr>
                  <a:t>门</a:t>
                </a:r>
                <a:endParaRPr lang="en-GB" dirty="0">
                  <a:solidFill>
                    <a:srgbClr val="FFFF00"/>
                  </a:solidFill>
                  <a:latin typeface="KaiTi" pitchFamily="49" charset="-122"/>
                  <a:ea typeface="KaiTi" pitchFamily="49" charset="-122"/>
                </a:endParaRPr>
              </a:p>
            </p:txBody>
          </p:sp>
          <p:cxnSp>
            <p:nvCxnSpPr>
              <p:cNvPr id="238677"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78" name="Text Box 26"/>
              <p:cNvSpPr txBox="1">
                <a:spLocks noChangeArrowheads="1"/>
              </p:cNvSpPr>
              <p:nvPr/>
            </p:nvSpPr>
            <p:spPr bwMode="auto">
              <a:xfrm>
                <a:off x="1874" y="259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波阿斯</a:t>
                </a:r>
                <a:endParaRPr lang="en-GB" sz="2000" dirty="0">
                  <a:solidFill>
                    <a:srgbClr val="FFFF00"/>
                  </a:solidFill>
                  <a:latin typeface="KaiTi" pitchFamily="49" charset="-122"/>
                  <a:ea typeface="KaiTi" pitchFamily="49" charset="-122"/>
                </a:endParaRPr>
              </a:p>
            </p:txBody>
          </p:sp>
          <p:cxnSp>
            <p:nvCxnSpPr>
              <p:cNvPr id="238679"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80" name="Text Box 28"/>
              <p:cNvSpPr txBox="1">
                <a:spLocks noChangeArrowheads="1"/>
              </p:cNvSpPr>
              <p:nvPr/>
            </p:nvSpPr>
            <p:spPr bwMode="auto">
              <a:xfrm>
                <a:off x="2006" y="286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俄</a:t>
                </a:r>
                <a:r>
                  <a:rPr lang="zh-TW" altLang="en-US" sz="2000">
                    <a:solidFill>
                      <a:srgbClr val="FFFF00"/>
                    </a:solidFill>
                    <a:latin typeface="KaiTi" pitchFamily="49" charset="-122"/>
                    <a:ea typeface="KaiTi" pitchFamily="49" charset="-122"/>
                  </a:rPr>
                  <a:t>备</a:t>
                </a:r>
                <a:r>
                  <a:rPr lang="ja-JP" altLang="en-US" sz="2000">
                    <a:solidFill>
                      <a:srgbClr val="FFFF00"/>
                    </a:solidFill>
                    <a:latin typeface="KaiTi" pitchFamily="49" charset="-122"/>
                    <a:ea typeface="KaiTi" pitchFamily="49" charset="-122"/>
                  </a:rPr>
                  <a:t>得</a:t>
                </a:r>
                <a:endParaRPr lang="en-GB" sz="2000" dirty="0">
                  <a:solidFill>
                    <a:srgbClr val="FFFF00"/>
                  </a:solidFill>
                  <a:latin typeface="KaiTi" pitchFamily="49" charset="-122"/>
                  <a:ea typeface="KaiTi" pitchFamily="49" charset="-122"/>
                </a:endParaRPr>
              </a:p>
            </p:txBody>
          </p:sp>
          <p:cxnSp>
            <p:nvCxnSpPr>
              <p:cNvPr id="238681"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82" name="Text Box 30"/>
              <p:cNvSpPr txBox="1">
                <a:spLocks noChangeArrowheads="1"/>
              </p:cNvSpPr>
              <p:nvPr/>
            </p:nvSpPr>
            <p:spPr bwMode="auto">
              <a:xfrm>
                <a:off x="2144" y="3140"/>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耶西</a:t>
                </a:r>
                <a:endParaRPr lang="en-GB" sz="2000" dirty="0">
                  <a:solidFill>
                    <a:srgbClr val="FFFF00"/>
                  </a:solidFill>
                  <a:latin typeface="KaiTi" pitchFamily="49" charset="-122"/>
                  <a:ea typeface="KaiTi" pitchFamily="49" charset="-122"/>
                </a:endParaRPr>
              </a:p>
            </p:txBody>
          </p:sp>
          <p:cxnSp>
            <p:nvCxnSpPr>
              <p:cNvPr id="238683"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84" name="Text Box 32"/>
              <p:cNvSpPr txBox="1">
                <a:spLocks noChangeArrowheads="1"/>
              </p:cNvSpPr>
              <p:nvPr/>
            </p:nvSpPr>
            <p:spPr bwMode="auto">
              <a:xfrm>
                <a:off x="2252" y="3410"/>
                <a:ext cx="8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a:solidFill>
                      <a:srgbClr val="FFFF00"/>
                    </a:solidFill>
                    <a:latin typeface="KaiTi" pitchFamily="49" charset="-122"/>
                    <a:ea typeface="KaiTi" pitchFamily="49" charset="-122"/>
                  </a:rPr>
                  <a:t>大</a:t>
                </a:r>
                <a:r>
                  <a:rPr lang="zh-TW" altLang="en-US">
                    <a:solidFill>
                      <a:srgbClr val="FFFF00"/>
                    </a:solidFill>
                    <a:latin typeface="KaiTi" pitchFamily="49" charset="-122"/>
                    <a:ea typeface="KaiTi" pitchFamily="49" charset="-122"/>
                  </a:rPr>
                  <a:t>卫</a:t>
                </a:r>
                <a:r>
                  <a:rPr lang="ja-JP" altLang="en-US">
                    <a:solidFill>
                      <a:srgbClr val="FFFF00"/>
                    </a:solidFill>
                    <a:latin typeface="KaiTi" pitchFamily="49" charset="-122"/>
                    <a:ea typeface="KaiTi" pitchFamily="49" charset="-122"/>
                  </a:rPr>
                  <a:t>王</a:t>
                </a:r>
                <a:endParaRPr lang="en-GB" dirty="0">
                  <a:solidFill>
                    <a:srgbClr val="FFFF00"/>
                  </a:solidFill>
                  <a:latin typeface="KaiTi" pitchFamily="49" charset="-122"/>
                  <a:ea typeface="KaiTi" pitchFamily="49" charset="-122"/>
                </a:endParaRPr>
              </a:p>
            </p:txBody>
          </p:sp>
        </p:grpSp>
      </p:grpSp>
      <p:sp>
        <p:nvSpPr>
          <p:cNvPr id="238596" name="Text Box 33"/>
          <p:cNvSpPr txBox="1">
            <a:spLocks noChangeArrowheads="1"/>
          </p:cNvSpPr>
          <p:nvPr/>
        </p:nvSpPr>
        <p:spPr bwMode="auto">
          <a:xfrm>
            <a:off x="2701925" y="835025"/>
            <a:ext cx="12604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  所罗门</a:t>
            </a:r>
            <a:endParaRPr lang="en-GB" sz="2000" dirty="0">
              <a:solidFill>
                <a:srgbClr val="FFFF00"/>
              </a:solidFill>
              <a:latin typeface="KaiTi" pitchFamily="49" charset="-122"/>
              <a:ea typeface="KaiTi" pitchFamily="49" charset="-122"/>
            </a:endParaRPr>
          </a:p>
        </p:txBody>
      </p:sp>
      <p:cxnSp>
        <p:nvCxnSpPr>
          <p:cNvPr id="238597" name="AutoShape 34"/>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598" name="Text Box 35"/>
          <p:cNvSpPr txBox="1">
            <a:spLocks noChangeArrowheads="1"/>
          </p:cNvSpPr>
          <p:nvPr/>
        </p:nvSpPr>
        <p:spPr bwMode="auto">
          <a:xfrm>
            <a:off x="3203848" y="1196752"/>
            <a:ext cx="12557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罗</a:t>
            </a:r>
            <a:r>
              <a:rPr lang="ja-JP" altLang="en-US" sz="2000">
                <a:solidFill>
                  <a:srgbClr val="FFFF00"/>
                </a:solidFill>
                <a:latin typeface="KaiTi" pitchFamily="49" charset="-122"/>
                <a:ea typeface="KaiTi" pitchFamily="49" charset="-122"/>
              </a:rPr>
              <a:t>波</a:t>
            </a:r>
            <a:r>
              <a:rPr lang="ja-JP" altLang="en-US" sz="2000" dirty="0">
                <a:solidFill>
                  <a:srgbClr val="FFFF00"/>
                </a:solidFill>
                <a:latin typeface="KaiTi" pitchFamily="49" charset="-122"/>
                <a:ea typeface="KaiTi" pitchFamily="49" charset="-122"/>
              </a:rPr>
              <a:t>安</a:t>
            </a:r>
            <a:endParaRPr lang="en-GB" sz="2000" dirty="0">
              <a:solidFill>
                <a:srgbClr val="FFFF00"/>
              </a:solidFill>
              <a:latin typeface="KaiTi" pitchFamily="49" charset="-122"/>
              <a:ea typeface="KaiTi" pitchFamily="49" charset="-122"/>
            </a:endParaRPr>
          </a:p>
        </p:txBody>
      </p:sp>
      <p:cxnSp>
        <p:nvCxnSpPr>
          <p:cNvPr id="238599" name="AutoShape 36"/>
          <p:cNvCxnSpPr>
            <a:cxnSpLocks noChangeShapeType="1"/>
          </p:cNvCxnSpPr>
          <p:nvPr/>
        </p:nvCxnSpPr>
        <p:spPr bwMode="auto">
          <a:xfrm rot="16200000" flipH="1">
            <a:off x="3727524" y="146516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0" name="Text Box 37"/>
          <p:cNvSpPr txBox="1">
            <a:spLocks noChangeArrowheads="1"/>
          </p:cNvSpPr>
          <p:nvPr/>
        </p:nvSpPr>
        <p:spPr bwMode="auto">
          <a:xfrm>
            <a:off x="3563888" y="1628800"/>
            <a:ext cx="1292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比</a:t>
            </a:r>
            <a:r>
              <a:rPr lang="ja-JP" altLang="en-US" sz="2000" dirty="0">
                <a:solidFill>
                  <a:srgbClr val="FFFF00"/>
                </a:solidFill>
                <a:latin typeface="KaiTi" pitchFamily="49" charset="-122"/>
                <a:ea typeface="KaiTi" pitchFamily="49" charset="-122"/>
              </a:rPr>
              <a:t>雅</a:t>
            </a:r>
            <a:endParaRPr lang="en-GB" sz="2000" dirty="0">
              <a:solidFill>
                <a:srgbClr val="FFFF00"/>
              </a:solidFill>
              <a:latin typeface="KaiTi" pitchFamily="49" charset="-122"/>
              <a:ea typeface="KaiTi" pitchFamily="49" charset="-122"/>
            </a:endParaRPr>
          </a:p>
        </p:txBody>
      </p:sp>
      <p:cxnSp>
        <p:nvCxnSpPr>
          <p:cNvPr id="238601" name="AutoShape 38"/>
          <p:cNvCxnSpPr>
            <a:cxnSpLocks noChangeShapeType="1"/>
          </p:cNvCxnSpPr>
          <p:nvPr/>
        </p:nvCxnSpPr>
        <p:spPr bwMode="auto">
          <a:xfrm rot="16200000" flipH="1">
            <a:off x="4015557" y="182520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2" name="Text Box 39"/>
          <p:cNvSpPr txBox="1">
            <a:spLocks noChangeArrowheads="1"/>
          </p:cNvSpPr>
          <p:nvPr/>
        </p:nvSpPr>
        <p:spPr bwMode="auto">
          <a:xfrm>
            <a:off x="3851920" y="1988840"/>
            <a:ext cx="968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撒</a:t>
            </a:r>
            <a:endParaRPr lang="en-GB" dirty="0">
              <a:solidFill>
                <a:srgbClr val="FFFF00"/>
              </a:solidFill>
              <a:latin typeface="KaiTi" pitchFamily="49" charset="-122"/>
              <a:ea typeface="KaiTi" pitchFamily="49" charset="-122"/>
            </a:endParaRPr>
          </a:p>
        </p:txBody>
      </p:sp>
      <p:cxnSp>
        <p:nvCxnSpPr>
          <p:cNvPr id="238603"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4" name="Text Box 41"/>
          <p:cNvSpPr txBox="1">
            <a:spLocks noChangeArrowheads="1"/>
          </p:cNvSpPr>
          <p:nvPr/>
        </p:nvSpPr>
        <p:spPr bwMode="auto">
          <a:xfrm>
            <a:off x="4067944" y="2420888"/>
            <a:ext cx="13954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约</a:t>
            </a:r>
            <a:r>
              <a:rPr lang="ja-JP" altLang="en-US" sz="2000">
                <a:solidFill>
                  <a:srgbClr val="FFFF00"/>
                </a:solidFill>
                <a:latin typeface="KaiTi" pitchFamily="49" charset="-122"/>
                <a:ea typeface="KaiTi" pitchFamily="49" charset="-122"/>
              </a:rPr>
              <a:t>沙</a:t>
            </a:r>
            <a:r>
              <a:rPr lang="ja-JP" altLang="en-US" sz="2000" dirty="0">
                <a:solidFill>
                  <a:srgbClr val="FFFF00"/>
                </a:solidFill>
                <a:latin typeface="KaiTi" pitchFamily="49" charset="-122"/>
                <a:ea typeface="KaiTi" pitchFamily="49" charset="-122"/>
              </a:rPr>
              <a:t>法</a:t>
            </a:r>
            <a:endParaRPr lang="en-GB" dirty="0">
              <a:solidFill>
                <a:srgbClr val="FFFF00"/>
              </a:solidFill>
              <a:latin typeface="KaiTi" pitchFamily="49" charset="-122"/>
              <a:ea typeface="KaiTi" pitchFamily="49" charset="-122"/>
            </a:endParaRPr>
          </a:p>
        </p:txBody>
      </p:sp>
      <p:cxnSp>
        <p:nvCxnSpPr>
          <p:cNvPr id="238605" name="AutoShape 42"/>
          <p:cNvCxnSpPr>
            <a:cxnSpLocks noChangeShapeType="1"/>
          </p:cNvCxnSpPr>
          <p:nvPr/>
        </p:nvCxnSpPr>
        <p:spPr bwMode="auto">
          <a:xfrm rot="16200000" flipH="1">
            <a:off x="4447605" y="2833316"/>
            <a:ext cx="257175" cy="152400"/>
          </a:xfrm>
          <a:prstGeom prst="curvedConnector3">
            <a:avLst>
              <a:gd name="adj1" fmla="val 69754"/>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6" name="Text Box 43"/>
          <p:cNvSpPr txBox="1">
            <a:spLocks noChangeArrowheads="1"/>
          </p:cNvSpPr>
          <p:nvPr/>
        </p:nvSpPr>
        <p:spPr bwMode="auto">
          <a:xfrm>
            <a:off x="4427984" y="2924944"/>
            <a:ext cx="1362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cs typeface="华文细黑" charset="0"/>
              </a:rPr>
              <a:t>约兰</a:t>
            </a:r>
            <a:endParaRPr lang="en-GB" dirty="0">
              <a:solidFill>
                <a:srgbClr val="FFFF00"/>
              </a:solidFill>
              <a:latin typeface="KaiTi" pitchFamily="49" charset="-122"/>
              <a:ea typeface="KaiTi" pitchFamily="49" charset="-122"/>
            </a:endParaRPr>
          </a:p>
        </p:txBody>
      </p:sp>
      <p:cxnSp>
        <p:nvCxnSpPr>
          <p:cNvPr id="238607"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08" name="Text Box 45"/>
          <p:cNvSpPr txBox="1">
            <a:spLocks noChangeArrowheads="1"/>
          </p:cNvSpPr>
          <p:nvPr/>
        </p:nvSpPr>
        <p:spPr bwMode="auto">
          <a:xfrm>
            <a:off x="4594225" y="3305175"/>
            <a:ext cx="968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乌</a:t>
            </a:r>
            <a:r>
              <a:rPr lang="ja-JP" altLang="en-US" sz="2000">
                <a:solidFill>
                  <a:srgbClr val="FFFF00"/>
                </a:solidFill>
                <a:latin typeface="KaiTi" pitchFamily="49" charset="-122"/>
                <a:ea typeface="KaiTi" pitchFamily="49" charset="-122"/>
              </a:rPr>
              <a:t>西</a:t>
            </a:r>
            <a:r>
              <a:rPr lang="zh-TW" altLang="en-US" sz="2000">
                <a:solidFill>
                  <a:srgbClr val="FFFF00"/>
                </a:solidFill>
                <a:latin typeface="KaiTi" pitchFamily="49" charset="-122"/>
                <a:ea typeface="KaiTi" pitchFamily="49" charset="-122"/>
              </a:rPr>
              <a:t>亚</a:t>
            </a:r>
            <a:endParaRPr lang="en-GB" dirty="0">
              <a:solidFill>
                <a:srgbClr val="FFFF00"/>
              </a:solidFill>
              <a:latin typeface="KaiTi" pitchFamily="49" charset="-122"/>
              <a:ea typeface="KaiTi" pitchFamily="49" charset="-122"/>
            </a:endParaRPr>
          </a:p>
        </p:txBody>
      </p:sp>
      <p:cxnSp>
        <p:nvCxnSpPr>
          <p:cNvPr id="238609"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0" name="Text Box 47"/>
          <p:cNvSpPr txBox="1">
            <a:spLocks noChangeArrowheads="1"/>
          </p:cNvSpPr>
          <p:nvPr/>
        </p:nvSpPr>
        <p:spPr bwMode="auto">
          <a:xfrm>
            <a:off x="4803775" y="373380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cs typeface="华文细黑" charset="0"/>
              </a:rPr>
              <a:t>约</a:t>
            </a:r>
            <a:r>
              <a:rPr lang="ja-JP" altLang="en-US" sz="2000">
                <a:solidFill>
                  <a:srgbClr val="FFFF00"/>
                </a:solidFill>
                <a:latin typeface="KaiTi" pitchFamily="49" charset="-122"/>
                <a:ea typeface="KaiTi" pitchFamily="49" charset="-122"/>
              </a:rPr>
              <a:t>坦</a:t>
            </a:r>
            <a:endParaRPr lang="en-GB" dirty="0">
              <a:solidFill>
                <a:srgbClr val="FFFF00"/>
              </a:solidFill>
              <a:latin typeface="KaiTi" pitchFamily="49" charset="-122"/>
              <a:ea typeface="KaiTi" pitchFamily="49" charset="-122"/>
            </a:endParaRPr>
          </a:p>
        </p:txBody>
      </p:sp>
      <p:cxnSp>
        <p:nvCxnSpPr>
          <p:cNvPr id="238611"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2" name="Text Box 49"/>
          <p:cNvSpPr txBox="1">
            <a:spLocks noChangeArrowheads="1"/>
          </p:cNvSpPr>
          <p:nvPr/>
        </p:nvSpPr>
        <p:spPr bwMode="auto">
          <a:xfrm>
            <a:off x="5032375" y="417195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哈</a:t>
            </a:r>
            <a:r>
              <a:rPr lang="ja-JP" altLang="en-US" sz="2000" dirty="0">
                <a:solidFill>
                  <a:srgbClr val="FFFF00"/>
                </a:solidFill>
                <a:latin typeface="KaiTi" pitchFamily="49" charset="-122"/>
                <a:ea typeface="KaiTi" pitchFamily="49" charset="-122"/>
              </a:rPr>
              <a:t>斯</a:t>
            </a:r>
            <a:endParaRPr lang="en-GB" sz="2000" dirty="0">
              <a:solidFill>
                <a:srgbClr val="FFFF00"/>
              </a:solidFill>
              <a:latin typeface="KaiTi" pitchFamily="49" charset="-122"/>
              <a:ea typeface="KaiTi" pitchFamily="49" charset="-122"/>
            </a:endParaRPr>
          </a:p>
        </p:txBody>
      </p:sp>
      <p:cxnSp>
        <p:nvCxnSpPr>
          <p:cNvPr id="238613"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4" name="Text Box 51"/>
          <p:cNvSpPr txBox="1">
            <a:spLocks noChangeArrowheads="1"/>
          </p:cNvSpPr>
          <p:nvPr/>
        </p:nvSpPr>
        <p:spPr bwMode="auto">
          <a:xfrm>
            <a:off x="5222875" y="4600575"/>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希西家</a:t>
            </a:r>
            <a:endParaRPr lang="en-GB" sz="2000" dirty="0">
              <a:solidFill>
                <a:srgbClr val="FFFF00"/>
              </a:solidFill>
              <a:latin typeface="KaiTi" pitchFamily="49" charset="-122"/>
              <a:ea typeface="KaiTi" pitchFamily="49" charset="-122"/>
            </a:endParaRPr>
          </a:p>
        </p:txBody>
      </p:sp>
      <p:cxnSp>
        <p:nvCxnSpPr>
          <p:cNvPr id="238615"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6" name="Text Box 53"/>
          <p:cNvSpPr txBox="1">
            <a:spLocks noChangeArrowheads="1"/>
          </p:cNvSpPr>
          <p:nvPr/>
        </p:nvSpPr>
        <p:spPr bwMode="auto">
          <a:xfrm>
            <a:off x="5413375" y="502920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玛</a:t>
            </a:r>
            <a:r>
              <a:rPr lang="ja-JP" altLang="en-US" sz="2000">
                <a:solidFill>
                  <a:srgbClr val="FFFF00"/>
                </a:solidFill>
                <a:latin typeface="KaiTi" pitchFamily="49" charset="-122"/>
                <a:ea typeface="KaiTi" pitchFamily="49" charset="-122"/>
              </a:rPr>
              <a:t>拿</a:t>
            </a:r>
            <a:r>
              <a:rPr lang="ja-JP" altLang="en-US" sz="2000" dirty="0">
                <a:solidFill>
                  <a:srgbClr val="FFFF00"/>
                </a:solidFill>
                <a:latin typeface="KaiTi" pitchFamily="49" charset="-122"/>
                <a:ea typeface="KaiTi" pitchFamily="49" charset="-122"/>
              </a:rPr>
              <a:t>西</a:t>
            </a:r>
            <a:endParaRPr lang="en-GB" sz="2000" dirty="0">
              <a:solidFill>
                <a:srgbClr val="FFFF00"/>
              </a:solidFill>
              <a:latin typeface="KaiTi" pitchFamily="49" charset="-122"/>
              <a:ea typeface="KaiTi" pitchFamily="49" charset="-122"/>
            </a:endParaRPr>
          </a:p>
        </p:txBody>
      </p:sp>
      <p:cxnSp>
        <p:nvCxnSpPr>
          <p:cNvPr id="238617"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18" name="Text Box 55"/>
          <p:cNvSpPr txBox="1">
            <a:spLocks noChangeArrowheads="1"/>
          </p:cNvSpPr>
          <p:nvPr/>
        </p:nvSpPr>
        <p:spPr bwMode="auto">
          <a:xfrm>
            <a:off x="5622925" y="5457825"/>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cs typeface="华文细黑" charset="0"/>
              </a:rPr>
              <a:t>亚们</a:t>
            </a:r>
            <a:endParaRPr lang="en-GB" dirty="0">
              <a:solidFill>
                <a:srgbClr val="FFFF00"/>
              </a:solidFill>
              <a:latin typeface="KaiTi" pitchFamily="49" charset="-122"/>
              <a:ea typeface="KaiTi" pitchFamily="49" charset="-122"/>
            </a:endParaRPr>
          </a:p>
        </p:txBody>
      </p:sp>
      <p:cxnSp>
        <p:nvCxnSpPr>
          <p:cNvPr id="238619"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0" name="Text Box 57"/>
          <p:cNvSpPr txBox="1">
            <a:spLocks noChangeArrowheads="1"/>
          </p:cNvSpPr>
          <p:nvPr/>
        </p:nvSpPr>
        <p:spPr bwMode="auto">
          <a:xfrm>
            <a:off x="5842000" y="5895975"/>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约</a:t>
            </a:r>
            <a:r>
              <a:rPr lang="ja-JP" altLang="en-US" sz="2000">
                <a:solidFill>
                  <a:srgbClr val="FFFF00"/>
                </a:solidFill>
                <a:latin typeface="KaiTi" pitchFamily="49" charset="-122"/>
                <a:ea typeface="KaiTi" pitchFamily="49" charset="-122"/>
              </a:rPr>
              <a:t>西</a:t>
            </a:r>
            <a:r>
              <a:rPr lang="zh-TW" altLang="en-US" sz="2000">
                <a:solidFill>
                  <a:srgbClr val="FFFF00"/>
                </a:solidFill>
                <a:latin typeface="KaiTi" pitchFamily="49" charset="-122"/>
                <a:ea typeface="KaiTi" pitchFamily="49" charset="-122"/>
              </a:rPr>
              <a:t>亚</a:t>
            </a:r>
            <a:endParaRPr lang="en-GB" sz="2000" dirty="0">
              <a:solidFill>
                <a:srgbClr val="FFFF00"/>
              </a:solidFill>
              <a:latin typeface="KaiTi" pitchFamily="49" charset="-122"/>
              <a:ea typeface="KaiTi" pitchFamily="49" charset="-122"/>
            </a:endParaRPr>
          </a:p>
        </p:txBody>
      </p:sp>
      <p:cxnSp>
        <p:nvCxnSpPr>
          <p:cNvPr id="238621"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2" name="Text Box 59"/>
          <p:cNvSpPr txBox="1">
            <a:spLocks noChangeArrowheads="1"/>
          </p:cNvSpPr>
          <p:nvPr/>
        </p:nvSpPr>
        <p:spPr bwMode="auto">
          <a:xfrm>
            <a:off x="5562600" y="6321425"/>
            <a:ext cx="1905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耶哥尼雅</a:t>
            </a:r>
            <a:r>
              <a:rPr lang="en-US" altLang="zh-CN" sz="1600" dirty="0">
                <a:solidFill>
                  <a:srgbClr val="FFFF00"/>
                </a:solidFill>
                <a:latin typeface="KaiTi" pitchFamily="49" charset="-122"/>
                <a:ea typeface="KaiTi" pitchFamily="49" charset="-122"/>
                <a:cs typeface="SimSun" charset="0"/>
              </a:rPr>
              <a:t>(</a:t>
            </a:r>
            <a:r>
              <a:rPr lang="ja-JP" altLang="en-US" sz="2000" dirty="0">
                <a:solidFill>
                  <a:srgbClr val="FFFF00"/>
                </a:solidFill>
                <a:latin typeface="KaiTi" pitchFamily="49" charset="-122"/>
                <a:ea typeface="KaiTi" pitchFamily="49" charset="-122"/>
              </a:rPr>
              <a:t>流亡</a:t>
            </a:r>
            <a:r>
              <a:rPr lang="en-US" altLang="zh-CN" sz="1600" dirty="0">
                <a:solidFill>
                  <a:srgbClr val="FFFF00"/>
                </a:solidFill>
                <a:latin typeface="KaiTi" pitchFamily="49" charset="-122"/>
                <a:ea typeface="KaiTi" pitchFamily="49" charset="-122"/>
                <a:cs typeface="SimSun" charset="0"/>
              </a:rPr>
              <a:t>)</a:t>
            </a:r>
            <a:endParaRPr lang="en-GB" sz="1600" dirty="0">
              <a:solidFill>
                <a:srgbClr val="FFFF00"/>
              </a:solidFill>
              <a:latin typeface="KaiTi" pitchFamily="49" charset="-122"/>
              <a:ea typeface="KaiTi" pitchFamily="49" charset="-122"/>
              <a:cs typeface="SimSun" charset="0"/>
            </a:endParaRPr>
          </a:p>
        </p:txBody>
      </p:sp>
      <p:sp>
        <p:nvSpPr>
          <p:cNvPr id="238623" name="Text Box 60"/>
          <p:cNvSpPr txBox="1">
            <a:spLocks noChangeArrowheads="1"/>
          </p:cNvSpPr>
          <p:nvPr/>
        </p:nvSpPr>
        <p:spPr bwMode="auto">
          <a:xfrm>
            <a:off x="4816475" y="911225"/>
            <a:ext cx="12604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撒拉</a:t>
            </a:r>
            <a:r>
              <a:rPr lang="zh-TW" altLang="en-US" sz="2000">
                <a:solidFill>
                  <a:srgbClr val="FFFF00"/>
                </a:solidFill>
                <a:latin typeface="KaiTi" pitchFamily="49" charset="-122"/>
                <a:ea typeface="KaiTi" pitchFamily="49" charset="-122"/>
              </a:rPr>
              <a:t>铁</a:t>
            </a:r>
            <a:endParaRPr lang="en-GB" dirty="0">
              <a:solidFill>
                <a:srgbClr val="FFFF00"/>
              </a:solidFill>
              <a:latin typeface="KaiTi" pitchFamily="49" charset="-122"/>
              <a:ea typeface="KaiTi" pitchFamily="49" charset="-122"/>
            </a:endParaRPr>
          </a:p>
        </p:txBody>
      </p:sp>
      <p:cxnSp>
        <p:nvCxnSpPr>
          <p:cNvPr id="238624" name="AutoShape 61"/>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5" name="Text Box 62"/>
          <p:cNvSpPr txBox="1">
            <a:spLocks noChangeArrowheads="1"/>
          </p:cNvSpPr>
          <p:nvPr/>
        </p:nvSpPr>
        <p:spPr bwMode="auto">
          <a:xfrm>
            <a:off x="5899150" y="1104900"/>
            <a:ext cx="12557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所</a:t>
            </a:r>
            <a:r>
              <a:rPr lang="zh-TW" altLang="en-US" sz="2000">
                <a:solidFill>
                  <a:srgbClr val="FFFF00"/>
                </a:solidFill>
                <a:latin typeface="KaiTi" pitchFamily="49" charset="-122"/>
                <a:ea typeface="KaiTi" pitchFamily="49" charset="-122"/>
              </a:rPr>
              <a:t>罗</a:t>
            </a:r>
            <a:r>
              <a:rPr lang="ja-JP" altLang="en-US" sz="2000">
                <a:solidFill>
                  <a:srgbClr val="FFFF00"/>
                </a:solidFill>
                <a:latin typeface="KaiTi" pitchFamily="49" charset="-122"/>
                <a:ea typeface="KaiTi" pitchFamily="49" charset="-122"/>
              </a:rPr>
              <a:t>巴</a:t>
            </a:r>
            <a:r>
              <a:rPr lang="ja-JP" altLang="en-US" sz="2000" dirty="0">
                <a:solidFill>
                  <a:srgbClr val="FFFF00"/>
                </a:solidFill>
                <a:latin typeface="KaiTi" pitchFamily="49" charset="-122"/>
                <a:ea typeface="KaiTi" pitchFamily="49" charset="-122"/>
              </a:rPr>
              <a:t>伯</a:t>
            </a:r>
            <a:endParaRPr lang="en-GB" dirty="0">
              <a:solidFill>
                <a:srgbClr val="FFFF00"/>
              </a:solidFill>
              <a:latin typeface="KaiTi" pitchFamily="49" charset="-122"/>
              <a:ea typeface="KaiTi" pitchFamily="49" charset="-122"/>
            </a:endParaRPr>
          </a:p>
        </p:txBody>
      </p:sp>
      <p:cxnSp>
        <p:nvCxnSpPr>
          <p:cNvPr id="238626"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7" name="Text Box 64"/>
          <p:cNvSpPr txBox="1">
            <a:spLocks noChangeArrowheads="1"/>
          </p:cNvSpPr>
          <p:nvPr/>
        </p:nvSpPr>
        <p:spPr bwMode="auto">
          <a:xfrm>
            <a:off x="6096000" y="1543050"/>
            <a:ext cx="12922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比</a:t>
            </a:r>
            <a:r>
              <a:rPr lang="ja-JP" altLang="en-US" sz="2000" dirty="0">
                <a:solidFill>
                  <a:srgbClr val="FFFF00"/>
                </a:solidFill>
                <a:latin typeface="KaiTi" pitchFamily="49" charset="-122"/>
                <a:ea typeface="KaiTi" pitchFamily="49" charset="-122"/>
              </a:rPr>
              <a:t>玉</a:t>
            </a:r>
            <a:endParaRPr lang="en-GB" sz="2000" dirty="0">
              <a:solidFill>
                <a:srgbClr val="FFFF00"/>
              </a:solidFill>
              <a:latin typeface="KaiTi" pitchFamily="49" charset="-122"/>
              <a:ea typeface="KaiTi" pitchFamily="49" charset="-122"/>
            </a:endParaRPr>
          </a:p>
        </p:txBody>
      </p:sp>
      <p:cxnSp>
        <p:nvCxnSpPr>
          <p:cNvPr id="238628"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29" name="Text Box 66"/>
          <p:cNvSpPr txBox="1">
            <a:spLocks noChangeArrowheads="1"/>
          </p:cNvSpPr>
          <p:nvPr/>
        </p:nvSpPr>
        <p:spPr bwMode="auto">
          <a:xfrm>
            <a:off x="6305550" y="1981200"/>
            <a:ext cx="1238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以利</a:t>
            </a: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敬</a:t>
            </a:r>
            <a:endParaRPr lang="en-GB" dirty="0">
              <a:solidFill>
                <a:srgbClr val="FFFF00"/>
              </a:solidFill>
              <a:latin typeface="KaiTi" pitchFamily="49" charset="-122"/>
              <a:ea typeface="KaiTi" pitchFamily="49" charset="-122"/>
            </a:endParaRPr>
          </a:p>
        </p:txBody>
      </p:sp>
      <p:cxnSp>
        <p:nvCxnSpPr>
          <p:cNvPr id="238630"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1" name="Text Box 68"/>
          <p:cNvSpPr txBox="1">
            <a:spLocks noChangeArrowheads="1"/>
          </p:cNvSpPr>
          <p:nvPr/>
        </p:nvSpPr>
        <p:spPr bwMode="auto">
          <a:xfrm>
            <a:off x="6489700" y="2428875"/>
            <a:ext cx="13954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所</a:t>
            </a:r>
            <a:endParaRPr lang="en-GB" dirty="0">
              <a:solidFill>
                <a:srgbClr val="FFFF00"/>
              </a:solidFill>
              <a:latin typeface="KaiTi" pitchFamily="49" charset="-122"/>
              <a:ea typeface="KaiTi" pitchFamily="49" charset="-122"/>
            </a:endParaRPr>
          </a:p>
        </p:txBody>
      </p:sp>
      <p:cxnSp>
        <p:nvCxnSpPr>
          <p:cNvPr id="238632"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3" name="Text Box 70"/>
          <p:cNvSpPr txBox="1">
            <a:spLocks noChangeArrowheads="1"/>
          </p:cNvSpPr>
          <p:nvPr/>
        </p:nvSpPr>
        <p:spPr bwMode="auto">
          <a:xfrm>
            <a:off x="6699250" y="2867025"/>
            <a:ext cx="13620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撒督</a:t>
            </a:r>
            <a:endParaRPr lang="en-GB" dirty="0">
              <a:solidFill>
                <a:srgbClr val="FFFF00"/>
              </a:solidFill>
              <a:latin typeface="KaiTi" pitchFamily="49" charset="-122"/>
              <a:ea typeface="KaiTi" pitchFamily="49" charset="-122"/>
            </a:endParaRPr>
          </a:p>
        </p:txBody>
      </p:sp>
      <p:cxnSp>
        <p:nvCxnSpPr>
          <p:cNvPr id="238634"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5" name="Text Box 72"/>
          <p:cNvSpPr txBox="1">
            <a:spLocks noChangeArrowheads="1"/>
          </p:cNvSpPr>
          <p:nvPr/>
        </p:nvSpPr>
        <p:spPr bwMode="auto">
          <a:xfrm>
            <a:off x="6908800" y="3305175"/>
            <a:ext cx="9683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金</a:t>
            </a:r>
            <a:endParaRPr lang="en-GB" sz="2000" dirty="0">
              <a:solidFill>
                <a:srgbClr val="FFFF00"/>
              </a:solidFill>
              <a:latin typeface="KaiTi" pitchFamily="49" charset="-122"/>
              <a:ea typeface="KaiTi" pitchFamily="49" charset="-122"/>
            </a:endParaRPr>
          </a:p>
        </p:txBody>
      </p:sp>
      <p:cxnSp>
        <p:nvCxnSpPr>
          <p:cNvPr id="238636"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7" name="Text Box 74"/>
          <p:cNvSpPr txBox="1">
            <a:spLocks noChangeArrowheads="1"/>
          </p:cNvSpPr>
          <p:nvPr/>
        </p:nvSpPr>
        <p:spPr bwMode="auto">
          <a:xfrm>
            <a:off x="7118350" y="373380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rPr>
              <a:t>以律</a:t>
            </a:r>
            <a:endParaRPr lang="en-GB" sz="2000" dirty="0">
              <a:solidFill>
                <a:srgbClr val="FFFF00"/>
              </a:solidFill>
              <a:latin typeface="KaiTi" pitchFamily="49" charset="-122"/>
              <a:ea typeface="KaiTi" pitchFamily="49" charset="-122"/>
            </a:endParaRPr>
          </a:p>
        </p:txBody>
      </p:sp>
      <p:cxnSp>
        <p:nvCxnSpPr>
          <p:cNvPr id="238638"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39" name="Text Box 76"/>
          <p:cNvSpPr txBox="1">
            <a:spLocks noChangeArrowheads="1"/>
          </p:cNvSpPr>
          <p:nvPr/>
        </p:nvSpPr>
        <p:spPr bwMode="auto">
          <a:xfrm>
            <a:off x="7346950" y="417195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以利</a:t>
            </a:r>
            <a:r>
              <a:rPr lang="zh-TW" altLang="en-US" sz="2000">
                <a:solidFill>
                  <a:srgbClr val="FFFF00"/>
                </a:solidFill>
                <a:latin typeface="KaiTi" pitchFamily="49" charset="-122"/>
                <a:ea typeface="KaiTi" pitchFamily="49" charset="-122"/>
              </a:rPr>
              <a:t>亚</a:t>
            </a:r>
            <a:r>
              <a:rPr lang="ja-JP" altLang="en-US" sz="2000">
                <a:solidFill>
                  <a:srgbClr val="FFFF00"/>
                </a:solidFill>
                <a:latin typeface="KaiTi" pitchFamily="49" charset="-122"/>
                <a:ea typeface="KaiTi" pitchFamily="49" charset="-122"/>
              </a:rPr>
              <a:t>撒</a:t>
            </a:r>
            <a:endParaRPr lang="en-GB" dirty="0">
              <a:solidFill>
                <a:srgbClr val="FFFF00"/>
              </a:solidFill>
              <a:latin typeface="KaiTi" pitchFamily="49" charset="-122"/>
              <a:ea typeface="KaiTi" pitchFamily="49" charset="-122"/>
            </a:endParaRPr>
          </a:p>
        </p:txBody>
      </p:sp>
      <p:cxnSp>
        <p:nvCxnSpPr>
          <p:cNvPr id="238640"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41" name="Text Box 78"/>
          <p:cNvSpPr txBox="1">
            <a:spLocks noChangeArrowheads="1"/>
          </p:cNvSpPr>
          <p:nvPr/>
        </p:nvSpPr>
        <p:spPr bwMode="auto">
          <a:xfrm>
            <a:off x="7537450" y="4600575"/>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000">
                <a:solidFill>
                  <a:srgbClr val="FFFF00"/>
                </a:solidFill>
                <a:latin typeface="KaiTi" pitchFamily="49" charset="-122"/>
                <a:ea typeface="KaiTi" pitchFamily="49" charset="-122"/>
              </a:rPr>
              <a:t>马</a:t>
            </a:r>
            <a:r>
              <a:rPr lang="ja-JP" altLang="en-US" sz="2000">
                <a:solidFill>
                  <a:srgbClr val="FFFF00"/>
                </a:solidFill>
                <a:latin typeface="KaiTi" pitchFamily="49" charset="-122"/>
                <a:ea typeface="KaiTi" pitchFamily="49" charset="-122"/>
              </a:rPr>
              <a:t>但</a:t>
            </a:r>
            <a:endParaRPr lang="en-GB" dirty="0">
              <a:solidFill>
                <a:srgbClr val="FFFF00"/>
              </a:solidFill>
              <a:latin typeface="KaiTi" pitchFamily="49" charset="-122"/>
              <a:ea typeface="KaiTi" pitchFamily="49" charset="-122"/>
            </a:endParaRPr>
          </a:p>
        </p:txBody>
      </p:sp>
      <p:cxnSp>
        <p:nvCxnSpPr>
          <p:cNvPr id="238642"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43" name="Text Box 80"/>
          <p:cNvSpPr txBox="1">
            <a:spLocks noChangeArrowheads="1"/>
          </p:cNvSpPr>
          <p:nvPr/>
        </p:nvSpPr>
        <p:spPr bwMode="auto">
          <a:xfrm>
            <a:off x="7727950" y="5029200"/>
            <a:ext cx="1358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a:solidFill>
                  <a:srgbClr val="FFFF00"/>
                </a:solidFill>
                <a:latin typeface="KaiTi" pitchFamily="49" charset="-122"/>
                <a:ea typeface="KaiTi" pitchFamily="49" charset="-122"/>
              </a:rPr>
              <a:t>雅各布</a:t>
            </a:r>
            <a:endParaRPr lang="en-GB" sz="2000" dirty="0">
              <a:solidFill>
                <a:srgbClr val="FFFF00"/>
              </a:solidFill>
              <a:latin typeface="KaiTi" pitchFamily="49" charset="-122"/>
              <a:ea typeface="KaiTi" pitchFamily="49" charset="-122"/>
            </a:endParaRPr>
          </a:p>
        </p:txBody>
      </p:sp>
      <p:cxnSp>
        <p:nvCxnSpPr>
          <p:cNvPr id="238644"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238645" name="Text Box 82"/>
          <p:cNvSpPr txBox="1">
            <a:spLocks noChangeArrowheads="1"/>
          </p:cNvSpPr>
          <p:nvPr/>
        </p:nvSpPr>
        <p:spPr bwMode="auto">
          <a:xfrm>
            <a:off x="7543800" y="5483225"/>
            <a:ext cx="946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2000" dirty="0">
                <a:solidFill>
                  <a:srgbClr val="FFFF00"/>
                </a:solidFill>
                <a:latin typeface="KaiTi" pitchFamily="49" charset="-122"/>
                <a:ea typeface="KaiTi" pitchFamily="49" charset="-122"/>
                <a:cs typeface="华文细黑" charset="0"/>
              </a:rPr>
              <a:t>约</a:t>
            </a:r>
            <a:r>
              <a:rPr lang="ja-JP" altLang="en-US" sz="2000" dirty="0">
                <a:solidFill>
                  <a:srgbClr val="FFFF00"/>
                </a:solidFill>
                <a:latin typeface="KaiTi" pitchFamily="49" charset="-122"/>
                <a:ea typeface="KaiTi" pitchFamily="49" charset="-122"/>
              </a:rPr>
              <a:t>瑟</a:t>
            </a:r>
            <a:r>
              <a:rPr lang="en-US" altLang="zh-CN" sz="1400" dirty="0">
                <a:solidFill>
                  <a:srgbClr val="FFFF00"/>
                </a:solidFill>
                <a:latin typeface="KaiTi" pitchFamily="49" charset="-122"/>
                <a:ea typeface="KaiTi" pitchFamily="49" charset="-122"/>
                <a:cs typeface="SimSun" charset="0"/>
              </a:rPr>
              <a:t>+</a:t>
            </a:r>
            <a:endParaRPr lang="en-GB" sz="1400" dirty="0">
              <a:solidFill>
                <a:srgbClr val="FFFF00"/>
              </a:solidFill>
              <a:latin typeface="KaiTi" pitchFamily="49" charset="-122"/>
              <a:ea typeface="KaiTi" pitchFamily="49" charset="-122"/>
              <a:cs typeface="SimSun" charset="0"/>
            </a:endParaRPr>
          </a:p>
        </p:txBody>
      </p:sp>
      <p:sp>
        <p:nvSpPr>
          <p:cNvPr id="238646" name="Text Box 83"/>
          <p:cNvSpPr txBox="1">
            <a:spLocks noChangeArrowheads="1"/>
          </p:cNvSpPr>
          <p:nvPr/>
        </p:nvSpPr>
        <p:spPr bwMode="auto">
          <a:xfrm>
            <a:off x="7610475" y="6321425"/>
            <a:ext cx="15335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b="1" dirty="0">
                <a:solidFill>
                  <a:srgbClr val="FFFF00"/>
                </a:solidFill>
                <a:latin typeface="KaiTi" pitchFamily="49" charset="-122"/>
                <a:ea typeface="KaiTi" pitchFamily="49" charset="-122"/>
              </a:rPr>
              <a:t>耶</a:t>
            </a:r>
            <a:r>
              <a:rPr lang="ja-JP" altLang="en-US" b="1" dirty="0">
                <a:solidFill>
                  <a:srgbClr val="FFFF00"/>
                </a:solidFill>
                <a:latin typeface="KaiTi" pitchFamily="49" charset="-122"/>
                <a:ea typeface="KaiTi" pitchFamily="49" charset="-122"/>
                <a:cs typeface="华文细黑" charset="0"/>
              </a:rPr>
              <a:t>稣</a:t>
            </a:r>
            <a:r>
              <a:rPr lang="ja-JP" altLang="en-US" b="1" dirty="0">
                <a:solidFill>
                  <a:srgbClr val="FFFF00"/>
                </a:solidFill>
                <a:latin typeface="KaiTi" pitchFamily="49" charset="-122"/>
                <a:ea typeface="KaiTi" pitchFamily="49" charset="-122"/>
              </a:rPr>
              <a:t>基督</a:t>
            </a:r>
            <a:endParaRPr lang="en-GB" b="1" dirty="0">
              <a:solidFill>
                <a:srgbClr val="FFFF00"/>
              </a:solidFill>
              <a:latin typeface="KaiTi" pitchFamily="49" charset="-122"/>
              <a:ea typeface="KaiTi" pitchFamily="49" charset="-122"/>
            </a:endParaRPr>
          </a:p>
        </p:txBody>
      </p:sp>
      <p:cxnSp>
        <p:nvCxnSpPr>
          <p:cNvPr id="238647"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77237" name="Text Box 85"/>
          <p:cNvSpPr txBox="1">
            <a:spLocks noChangeArrowheads="1"/>
          </p:cNvSpPr>
          <p:nvPr/>
        </p:nvSpPr>
        <p:spPr bwMode="auto">
          <a:xfrm>
            <a:off x="5651500" y="188913"/>
            <a:ext cx="3348038" cy="57943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sz="3200" b="1">
                <a:solidFill>
                  <a:srgbClr val="FFFF00"/>
                </a:solidFill>
                <a:latin typeface="Copperplate Gothic Bold" charset="0"/>
                <a:ea typeface="楷体" charset="0"/>
                <a:cs typeface="楷体" charset="0"/>
              </a:rPr>
              <a:t>建</a:t>
            </a:r>
            <a:r>
              <a:rPr lang="zh-CN" altLang="en-US" sz="3200" b="1">
                <a:solidFill>
                  <a:srgbClr val="FFFF00"/>
                </a:solidFill>
                <a:latin typeface="Copperplate Gothic Bold" charset="0"/>
                <a:ea typeface="楷体" charset="0"/>
                <a:cs typeface="楷体" charset="0"/>
              </a:rPr>
              <a:t>立永</a:t>
            </a:r>
            <a:r>
              <a:rPr lang="zh-TW" altLang="en-US" sz="3200" b="1">
                <a:solidFill>
                  <a:srgbClr val="FFFF00"/>
                </a:solidFill>
                <a:latin typeface="Copperplate Gothic Bold" charset="0"/>
                <a:ea typeface="楷体" charset="0"/>
                <a:cs typeface="楷体" charset="0"/>
              </a:rPr>
              <a:t>恒</a:t>
            </a:r>
            <a:r>
              <a:rPr lang="zh-CN" altLang="en-US" sz="3200" b="1">
                <a:solidFill>
                  <a:srgbClr val="FFFF00"/>
                </a:solidFill>
                <a:latin typeface="Copperplate Gothic Bold" charset="0"/>
                <a:ea typeface="楷体" charset="0"/>
                <a:cs typeface="楷体" charset="0"/>
              </a:rPr>
              <a:t>的</a:t>
            </a:r>
            <a:r>
              <a:rPr lang="zh-TW" altLang="en-US" sz="3200" b="1">
                <a:solidFill>
                  <a:srgbClr val="FFFF00"/>
                </a:solidFill>
                <a:latin typeface="Copperplate Gothic Bold" charset="0"/>
                <a:ea typeface="楷体" charset="0"/>
                <a:cs typeface="楷体" charset="0"/>
              </a:rPr>
              <a:t>国</a:t>
            </a:r>
            <a:r>
              <a:rPr lang="zh-CN" altLang="en-US" sz="3200" b="1">
                <a:solidFill>
                  <a:srgbClr val="FFFF00"/>
                </a:solidFill>
                <a:latin typeface="Copperplate Gothic Bold" charset="0"/>
                <a:ea typeface="楷体" charset="0"/>
                <a:cs typeface="楷体" charset="0"/>
              </a:rPr>
              <a:t>度</a:t>
            </a:r>
            <a:endParaRPr lang="zh-CN" altLang="en-US" sz="3200" b="1" dirty="0">
              <a:solidFill>
                <a:srgbClr val="FFFF00"/>
              </a:solidFill>
              <a:latin typeface="Copperplate Gothic Bold" charset="0"/>
              <a:ea typeface="楷体" charset="0"/>
              <a:cs typeface="楷体" charset="0"/>
            </a:endParaRPr>
          </a:p>
        </p:txBody>
      </p:sp>
      <p:sp>
        <p:nvSpPr>
          <p:cNvPr id="238649" name="Line 86"/>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00"/>
              </a:solidFill>
              <a:latin typeface="Arial" charset="0"/>
              <a:ea typeface="ＭＳ Ｐゴシック" charset="0"/>
            </a:endParaRPr>
          </a:p>
        </p:txBody>
      </p:sp>
      <p:sp>
        <p:nvSpPr>
          <p:cNvPr id="238650" name="Line 87"/>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00"/>
              </a:solidFill>
              <a:latin typeface="Arial" charset="0"/>
              <a:ea typeface="ＭＳ Ｐゴシック" charset="0"/>
            </a:endParaRPr>
          </a:p>
        </p:txBody>
      </p:sp>
      <p:sp>
        <p:nvSpPr>
          <p:cNvPr id="177241" name="Text Box 89"/>
          <p:cNvSpPr txBox="1">
            <a:spLocks noChangeArrowheads="1"/>
          </p:cNvSpPr>
          <p:nvPr/>
        </p:nvSpPr>
        <p:spPr bwMode="auto">
          <a:xfrm>
            <a:off x="1403350" y="260350"/>
            <a:ext cx="3962400" cy="519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TW" altLang="en-US" sz="2800" b="1" dirty="0">
                <a:solidFill>
                  <a:srgbClr val="FFFF00"/>
                </a:solidFill>
                <a:latin typeface="Copperplate Gothic Bold" charset="0"/>
                <a:ea typeface="楷体" charset="0"/>
                <a:cs typeface="楷体" charset="0"/>
              </a:rPr>
              <a:t>国</a:t>
            </a:r>
            <a:r>
              <a:rPr lang="en-US" altLang="zh-CN" sz="2800" b="1" dirty="0">
                <a:solidFill>
                  <a:srgbClr val="FFFF00"/>
                </a:solidFill>
                <a:latin typeface="Copperplate Gothic Bold" charset="0"/>
                <a:ea typeface="楷体" charset="0"/>
                <a:cs typeface="楷体" charset="0"/>
              </a:rPr>
              <a:t>度的</a:t>
            </a:r>
            <a:r>
              <a:rPr lang="zh-TW" altLang="en-US" sz="2800" b="1" dirty="0">
                <a:solidFill>
                  <a:srgbClr val="FFFF00"/>
                </a:solidFill>
                <a:latin typeface="Copperplate Gothic Bold" charset="0"/>
                <a:ea typeface="楷体" charset="0"/>
                <a:cs typeface="楷体" charset="0"/>
              </a:rPr>
              <a:t>灭</a:t>
            </a:r>
            <a:r>
              <a:rPr lang="zh-CN" altLang="en-US" sz="2800" b="1" dirty="0">
                <a:solidFill>
                  <a:srgbClr val="FFFF00"/>
                </a:solidFill>
                <a:latin typeface="Copperplate Gothic Bold" charset="0"/>
                <a:ea typeface="楷体" charset="0"/>
                <a:cs typeface="楷体" charset="0"/>
              </a:rPr>
              <a:t>亡</a:t>
            </a:r>
          </a:p>
        </p:txBody>
      </p:sp>
      <p:sp>
        <p:nvSpPr>
          <p:cNvPr id="177242" name="Oval 90"/>
          <p:cNvSpPr>
            <a:spLocks noChangeArrowheads="1"/>
          </p:cNvSpPr>
          <p:nvPr/>
        </p:nvSpPr>
        <p:spPr bwMode="auto">
          <a:xfrm rot="-2026311">
            <a:off x="1781175" y="106363"/>
            <a:ext cx="1863725" cy="739457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a typeface="ＭＳ Ｐゴシック" charset="0"/>
            </a:endParaRPr>
          </a:p>
        </p:txBody>
      </p:sp>
      <p:sp>
        <p:nvSpPr>
          <p:cNvPr id="177243" name="Oval 91"/>
          <p:cNvSpPr>
            <a:spLocks noChangeArrowheads="1"/>
          </p:cNvSpPr>
          <p:nvPr/>
        </p:nvSpPr>
        <p:spPr bwMode="auto">
          <a:xfrm rot="-2026311">
            <a:off x="41148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a typeface="ＭＳ Ｐゴシック" charset="0"/>
            </a:endParaRPr>
          </a:p>
        </p:txBody>
      </p:sp>
      <p:sp>
        <p:nvSpPr>
          <p:cNvPr id="177244" name="Oval 92"/>
          <p:cNvSpPr>
            <a:spLocks noChangeArrowheads="1"/>
          </p:cNvSpPr>
          <p:nvPr/>
        </p:nvSpPr>
        <p:spPr bwMode="auto">
          <a:xfrm rot="-2026311">
            <a:off x="61722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ea typeface="ＭＳ Ｐゴシック" charset="0"/>
            </a:endParaRPr>
          </a:p>
        </p:txBody>
      </p:sp>
      <p:sp>
        <p:nvSpPr>
          <p:cNvPr id="238655" name="Rectangle 93"/>
          <p:cNvSpPr>
            <a:spLocks noGrp="1" noChangeArrowheads="1"/>
          </p:cNvSpPr>
          <p:nvPr>
            <p:ph type="title" idx="4294967295"/>
          </p:nvPr>
        </p:nvSpPr>
        <p:spPr>
          <a:xfrm>
            <a:off x="0" y="0"/>
            <a:ext cx="3132138" cy="457200"/>
          </a:xfrm>
          <a:prstGeom prst="rect">
            <a:avLst/>
          </a:prstGeom>
        </p:spPr>
        <p:txBody>
          <a:bodyPr/>
          <a:lstStyle/>
          <a:p>
            <a:pPr eaLnBrk="1" hangingPunct="1"/>
            <a:r>
              <a:rPr lang="en-US" altLang="zh-CN" sz="2400" b="1" i="1">
                <a:latin typeface="楷体" charset="0"/>
                <a:ea typeface="楷体" charset="0"/>
                <a:cs typeface="楷体" charset="0"/>
              </a:rPr>
              <a:t>在</a:t>
            </a:r>
            <a:r>
              <a:rPr lang="zh-TW" altLang="en-US" sz="2400" b="1" i="1">
                <a:latin typeface="楷体" charset="0"/>
                <a:ea typeface="楷体" charset="0"/>
                <a:cs typeface="楷体" charset="0"/>
              </a:rPr>
              <a:t>马</a:t>
            </a:r>
            <a:r>
              <a:rPr lang="zh-CN" altLang="en-US" sz="2400" b="1" i="1">
                <a:latin typeface="楷体" charset="0"/>
                <a:ea typeface="楷体" charset="0"/>
                <a:cs typeface="楷体" charset="0"/>
              </a:rPr>
              <a:t>太的</a:t>
            </a:r>
            <a:r>
              <a:rPr lang="zh-TW" altLang="en-US" sz="2400" b="1" i="1">
                <a:latin typeface="楷体" charset="0"/>
                <a:ea typeface="楷体" charset="0"/>
                <a:cs typeface="楷体" charset="0"/>
              </a:rPr>
              <a:t>国</a:t>
            </a:r>
            <a:r>
              <a:rPr lang="zh-CN" altLang="en-US" sz="2400" b="1" i="1">
                <a:latin typeface="楷体" charset="0"/>
                <a:ea typeface="楷体" charset="0"/>
                <a:cs typeface="楷体" charset="0"/>
              </a:rPr>
              <a:t>度</a:t>
            </a:r>
            <a:r>
              <a:rPr lang="zh-CN" altLang="en-US" sz="2400" b="1" i="1">
                <a:latin typeface="Arial Black" charset="0"/>
                <a:ea typeface="SimSun" charset="0"/>
                <a:cs typeface="SimSun" charset="0"/>
              </a:rPr>
              <a:t> </a:t>
            </a:r>
            <a:r>
              <a:rPr lang="en-US" altLang="zh-CN" sz="2400" b="1" i="1" dirty="0">
                <a:latin typeface="Arial Black" charset="0"/>
                <a:ea typeface="SimSun" charset="0"/>
                <a:cs typeface="SimSun" charset="0"/>
              </a:rPr>
              <a:t>1</a:t>
            </a:r>
          </a:p>
        </p:txBody>
      </p:sp>
      <p:sp>
        <p:nvSpPr>
          <p:cNvPr id="177246" name="Text Box 94"/>
          <p:cNvSpPr txBox="1">
            <a:spLocks noChangeArrowheads="1"/>
          </p:cNvSpPr>
          <p:nvPr/>
        </p:nvSpPr>
        <p:spPr bwMode="auto">
          <a:xfrm>
            <a:off x="250825" y="6021388"/>
            <a:ext cx="3962400" cy="519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zh-TW" altLang="en-US" sz="2800" b="1">
                <a:solidFill>
                  <a:srgbClr val="FFFF00"/>
                </a:solidFill>
                <a:latin typeface="Copperplate Gothic Bold" charset="0"/>
                <a:ea typeface="楷体" charset="0"/>
                <a:cs typeface="楷体" charset="0"/>
              </a:rPr>
              <a:t>国</a:t>
            </a:r>
            <a:r>
              <a:rPr lang="en-US" altLang="zh-CN" sz="2800" b="1">
                <a:solidFill>
                  <a:srgbClr val="FFFF00"/>
                </a:solidFill>
                <a:latin typeface="Copperplate Gothic Bold" charset="0"/>
                <a:ea typeface="楷体" charset="0"/>
                <a:cs typeface="楷体" charset="0"/>
              </a:rPr>
              <a:t>度的</a:t>
            </a:r>
            <a:r>
              <a:rPr lang="zh-CN" altLang="en-US" sz="2800" b="1" dirty="0">
                <a:solidFill>
                  <a:srgbClr val="FFFF00"/>
                </a:solidFill>
                <a:latin typeface="Copperplate Gothic Bold" charset="0"/>
                <a:ea typeface="楷体" charset="0"/>
                <a:cs typeface="楷体" charset="0"/>
              </a:rPr>
              <a:t>升起</a:t>
            </a:r>
          </a:p>
        </p:txBody>
      </p:sp>
    </p:spTree>
    <p:extLst>
      <p:ext uri="{BB962C8B-B14F-4D97-AF65-F5344CB8AC3E}">
        <p14:creationId xmlns:p14="http://schemas.microsoft.com/office/powerpoint/2010/main" val="170989961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7242"/>
                                        </p:tgtEl>
                                        <p:attrNameLst>
                                          <p:attrName>style.visibility</p:attrName>
                                        </p:attrNameLst>
                                      </p:cBhvr>
                                      <p:to>
                                        <p:strVal val="visible"/>
                                      </p:to>
                                    </p:set>
                                    <p:animEffect transition="in" filter="diamond(in)">
                                      <p:cBhvr>
                                        <p:cTn id="7" dur="2000"/>
                                        <p:tgtEl>
                                          <p:spTgt spid="177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77243"/>
                                        </p:tgtEl>
                                        <p:attrNameLst>
                                          <p:attrName>style.visibility</p:attrName>
                                        </p:attrNameLst>
                                      </p:cBhvr>
                                      <p:to>
                                        <p:strVal val="visible"/>
                                      </p:to>
                                    </p:set>
                                    <p:animEffect transition="in" filter="fade">
                                      <p:cBhvr>
                                        <p:cTn id="12" dur="800" decel="100000"/>
                                        <p:tgtEl>
                                          <p:spTgt spid="177243"/>
                                        </p:tgtEl>
                                      </p:cBhvr>
                                    </p:animEffect>
                                    <p:anim calcmode="lin" valueType="num">
                                      <p:cBhvr>
                                        <p:cTn id="13" dur="800" decel="100000" fill="hold"/>
                                        <p:tgtEl>
                                          <p:spTgt spid="177243"/>
                                        </p:tgtEl>
                                        <p:attrNameLst>
                                          <p:attrName>style.rotation</p:attrName>
                                        </p:attrNameLst>
                                      </p:cBhvr>
                                      <p:tavLst>
                                        <p:tav tm="0">
                                          <p:val>
                                            <p:fltVal val="-90"/>
                                          </p:val>
                                        </p:tav>
                                        <p:tav tm="100000">
                                          <p:val>
                                            <p:fltVal val="0"/>
                                          </p:val>
                                        </p:tav>
                                      </p:tavLst>
                                    </p:anim>
                                    <p:anim calcmode="lin" valueType="num">
                                      <p:cBhvr>
                                        <p:cTn id="14" dur="800" decel="100000" fill="hold"/>
                                        <p:tgtEl>
                                          <p:spTgt spid="177243"/>
                                        </p:tgtEl>
                                        <p:attrNameLst>
                                          <p:attrName>ppt_x</p:attrName>
                                        </p:attrNameLst>
                                      </p:cBhvr>
                                      <p:tavLst>
                                        <p:tav tm="0">
                                          <p:val>
                                            <p:strVal val="#ppt_x+0.4"/>
                                          </p:val>
                                        </p:tav>
                                        <p:tav tm="100000">
                                          <p:val>
                                            <p:strVal val="#ppt_x-0.05"/>
                                          </p:val>
                                        </p:tav>
                                      </p:tavLst>
                                    </p:anim>
                                    <p:anim calcmode="lin" valueType="num">
                                      <p:cBhvr>
                                        <p:cTn id="15" dur="800" decel="100000" fill="hold"/>
                                        <p:tgtEl>
                                          <p:spTgt spid="17724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7724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77243"/>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7724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177244"/>
                                        </p:tgtEl>
                                        <p:attrNameLst>
                                          <p:attrName>style.visibility</p:attrName>
                                        </p:attrNameLst>
                                      </p:cBhvr>
                                      <p:to>
                                        <p:strVal val="visible"/>
                                      </p:to>
                                    </p:set>
                                    <p:animEffect transition="in" filter="fade">
                                      <p:cBhvr>
                                        <p:cTn id="25" dur="800" decel="100000"/>
                                        <p:tgtEl>
                                          <p:spTgt spid="177244"/>
                                        </p:tgtEl>
                                      </p:cBhvr>
                                    </p:animEffect>
                                    <p:anim calcmode="lin" valueType="num">
                                      <p:cBhvr>
                                        <p:cTn id="26" dur="800" decel="100000" fill="hold"/>
                                        <p:tgtEl>
                                          <p:spTgt spid="177244"/>
                                        </p:tgtEl>
                                        <p:attrNameLst>
                                          <p:attrName>style.rotation</p:attrName>
                                        </p:attrNameLst>
                                      </p:cBhvr>
                                      <p:tavLst>
                                        <p:tav tm="0">
                                          <p:val>
                                            <p:fltVal val="-90"/>
                                          </p:val>
                                        </p:tav>
                                        <p:tav tm="100000">
                                          <p:val>
                                            <p:fltVal val="0"/>
                                          </p:val>
                                        </p:tav>
                                      </p:tavLst>
                                    </p:anim>
                                    <p:anim calcmode="lin" valueType="num">
                                      <p:cBhvr>
                                        <p:cTn id="27" dur="800" decel="100000" fill="hold"/>
                                        <p:tgtEl>
                                          <p:spTgt spid="177244"/>
                                        </p:tgtEl>
                                        <p:attrNameLst>
                                          <p:attrName>ppt_x</p:attrName>
                                        </p:attrNameLst>
                                      </p:cBhvr>
                                      <p:tavLst>
                                        <p:tav tm="0">
                                          <p:val>
                                            <p:strVal val="#ppt_x+0.4"/>
                                          </p:val>
                                        </p:tav>
                                        <p:tav tm="100000">
                                          <p:val>
                                            <p:strVal val="#ppt_x-0.05"/>
                                          </p:val>
                                        </p:tav>
                                      </p:tavLst>
                                    </p:anim>
                                    <p:anim calcmode="lin" valueType="num">
                                      <p:cBhvr>
                                        <p:cTn id="28" dur="800" decel="100000" fill="hold"/>
                                        <p:tgtEl>
                                          <p:spTgt spid="17724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24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244"/>
                                        </p:tgtEl>
                                        <p:attrNameLst>
                                          <p:attrName>ppt_y</p:attrName>
                                        </p:attrNameLst>
                                      </p:cBhvr>
                                      <p:tavLst>
                                        <p:tav tm="0">
                                          <p:val>
                                            <p:strVal val="#ppt_y+0.1"/>
                                          </p:val>
                                        </p:tav>
                                        <p:tav tm="100000">
                                          <p:val>
                                            <p:strVal val="#ppt_y"/>
                                          </p:val>
                                        </p:tav>
                                      </p:tavLst>
                                    </p:anim>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177237"/>
                                        </p:tgtEl>
                                        <p:attrNameLst>
                                          <p:attrName>style.visibility</p:attrName>
                                        </p:attrNameLst>
                                      </p:cBhvr>
                                      <p:to>
                                        <p:strVal val="visible"/>
                                      </p:to>
                                    </p:set>
                                  </p:childTnLst>
                                </p:cTn>
                              </p:par>
                            </p:childTnLst>
                          </p:cTn>
                        </p:par>
                        <p:par>
                          <p:cTn id="34" fill="hold" nodeType="afterGroup">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177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37" grpId="0"/>
      <p:bldP spid="177241" grpId="0"/>
      <p:bldP spid="177242" grpId="0" animBg="1"/>
      <p:bldP spid="177243" grpId="0" animBg="1"/>
      <p:bldP spid="177244" grpId="0" animBg="1"/>
      <p:bldP spid="17724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240643"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240644"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240645"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240646"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240647"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solidFill>
                <a:srgbClr val="FFFFFF"/>
              </a:solidFill>
              <a:latin typeface="Arial" charset="0"/>
              <a:ea typeface="ＭＳ Ｐゴシック" charset="0"/>
            </a:endParaRPr>
          </a:p>
        </p:txBody>
      </p:sp>
      <p:sp>
        <p:nvSpPr>
          <p:cNvPr id="97289" name="Text Box 9"/>
          <p:cNvSpPr txBox="1">
            <a:spLocks noChangeArrowheads="1"/>
          </p:cNvSpPr>
          <p:nvPr/>
        </p:nvSpPr>
        <p:spPr bwMode="auto">
          <a:xfrm>
            <a:off x="4768850" y="144463"/>
            <a:ext cx="3368675" cy="65992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altLang="zh-CN" sz="2200" b="1">
                <a:solidFill>
                  <a:srgbClr val="CECECE"/>
                </a:solidFill>
                <a:ea typeface="SimSun" charset="0"/>
                <a:cs typeface="SimSun" charset="0"/>
              </a:rPr>
              <a:t>Criswell, W. A.</a:t>
            </a:r>
          </a:p>
          <a:p>
            <a:pPr>
              <a:lnSpc>
                <a:spcPct val="65000"/>
              </a:lnSpc>
              <a:spcBef>
                <a:spcPct val="50000"/>
              </a:spcBef>
              <a:defRPr/>
            </a:pPr>
            <a:r>
              <a:rPr lang="en-US" altLang="zh-CN" sz="2200" b="1">
                <a:solidFill>
                  <a:srgbClr val="CECECE"/>
                </a:solidFill>
                <a:ea typeface="SimSun" charset="0"/>
                <a:cs typeface="SimSun" charset="0"/>
              </a:rPr>
              <a:t>Danker, Frederick</a:t>
            </a:r>
          </a:p>
          <a:p>
            <a:pPr>
              <a:lnSpc>
                <a:spcPct val="65000"/>
              </a:lnSpc>
              <a:spcBef>
                <a:spcPct val="50000"/>
              </a:spcBef>
              <a:defRPr/>
            </a:pPr>
            <a:r>
              <a:rPr lang="en-US" altLang="zh-CN" sz="2200" b="1">
                <a:solidFill>
                  <a:srgbClr val="CECECE"/>
                </a:solidFill>
                <a:ea typeface="SimSun" charset="0"/>
                <a:cs typeface="SimSun" charset="0"/>
              </a:rPr>
              <a:t>Ellis, E. Earle</a:t>
            </a:r>
          </a:p>
          <a:p>
            <a:pPr>
              <a:lnSpc>
                <a:spcPct val="65000"/>
              </a:lnSpc>
              <a:spcBef>
                <a:spcPct val="50000"/>
              </a:spcBef>
              <a:defRPr/>
            </a:pPr>
            <a:r>
              <a:rPr lang="en-US" altLang="zh-CN" sz="2200" b="1">
                <a:solidFill>
                  <a:srgbClr val="CECECE"/>
                </a:solidFill>
                <a:ea typeface="SimSun" charset="0"/>
                <a:cs typeface="SimSun" charset="0"/>
              </a:rPr>
              <a:t>Fitzmeyer, Joseph</a:t>
            </a:r>
          </a:p>
          <a:p>
            <a:pPr>
              <a:lnSpc>
                <a:spcPct val="65000"/>
              </a:lnSpc>
              <a:spcBef>
                <a:spcPct val="50000"/>
              </a:spcBef>
              <a:defRPr/>
            </a:pPr>
            <a:r>
              <a:rPr lang="en-US" altLang="zh-CN" sz="2200" b="1">
                <a:solidFill>
                  <a:srgbClr val="CECECE"/>
                </a:solidFill>
                <a:ea typeface="SimSun" charset="0"/>
                <a:cs typeface="SimSun" charset="0"/>
              </a:rPr>
              <a:t>Godet, F. A.</a:t>
            </a:r>
          </a:p>
          <a:p>
            <a:pPr>
              <a:lnSpc>
                <a:spcPct val="65000"/>
              </a:lnSpc>
              <a:spcBef>
                <a:spcPct val="50000"/>
              </a:spcBef>
              <a:defRPr/>
            </a:pPr>
            <a:r>
              <a:rPr lang="en-US" altLang="zh-CN" sz="2200" b="1">
                <a:solidFill>
                  <a:srgbClr val="CECECE"/>
                </a:solidFill>
                <a:ea typeface="SimSun" charset="0"/>
                <a:cs typeface="SimSun" charset="0"/>
              </a:rPr>
              <a:t>Hendricksen, William</a:t>
            </a:r>
          </a:p>
          <a:p>
            <a:pPr>
              <a:lnSpc>
                <a:spcPct val="65000"/>
              </a:lnSpc>
              <a:spcBef>
                <a:spcPct val="50000"/>
              </a:spcBef>
              <a:defRPr/>
            </a:pPr>
            <a:r>
              <a:rPr lang="en-US" altLang="zh-CN" sz="2200" b="1">
                <a:solidFill>
                  <a:srgbClr val="CECECE"/>
                </a:solidFill>
                <a:ea typeface="SimSun" charset="0"/>
                <a:cs typeface="SimSun" charset="0"/>
              </a:rPr>
              <a:t>Hoehner, Harold</a:t>
            </a:r>
          </a:p>
          <a:p>
            <a:pPr>
              <a:lnSpc>
                <a:spcPct val="65000"/>
              </a:lnSpc>
              <a:spcBef>
                <a:spcPct val="50000"/>
              </a:spcBef>
              <a:defRPr/>
            </a:pPr>
            <a:r>
              <a:rPr lang="en-US" altLang="zh-CN" sz="2200" b="1">
                <a:solidFill>
                  <a:srgbClr val="CECECE"/>
                </a:solidFill>
                <a:ea typeface="SimSun" charset="0"/>
                <a:cs typeface="SimSun" charset="0"/>
              </a:rPr>
              <a:t>Ironside, F. A.</a:t>
            </a:r>
          </a:p>
          <a:p>
            <a:pPr>
              <a:lnSpc>
                <a:spcPct val="65000"/>
              </a:lnSpc>
              <a:spcBef>
                <a:spcPct val="50000"/>
              </a:spcBef>
              <a:defRPr/>
            </a:pPr>
            <a:r>
              <a:rPr lang="en-US" altLang="zh-CN" sz="2200" b="1">
                <a:solidFill>
                  <a:srgbClr val="CECECE"/>
                </a:solidFill>
                <a:ea typeface="SimSun" charset="0"/>
                <a:cs typeface="SimSun" charset="0"/>
              </a:rPr>
              <a:t>Marshall, I. Howard</a:t>
            </a:r>
          </a:p>
          <a:p>
            <a:pPr>
              <a:lnSpc>
                <a:spcPct val="65000"/>
              </a:lnSpc>
              <a:spcBef>
                <a:spcPct val="50000"/>
              </a:spcBef>
              <a:defRPr/>
            </a:pPr>
            <a:r>
              <a:rPr lang="en-US" altLang="zh-CN" sz="2200" b="1">
                <a:solidFill>
                  <a:srgbClr val="CECECE"/>
                </a:solidFill>
                <a:ea typeface="SimSun" charset="0"/>
                <a:cs typeface="SimSun" charset="0"/>
              </a:rPr>
              <a:t>McGee, J. Vernon</a:t>
            </a:r>
          </a:p>
          <a:p>
            <a:pPr>
              <a:lnSpc>
                <a:spcPct val="65000"/>
              </a:lnSpc>
              <a:spcBef>
                <a:spcPct val="50000"/>
              </a:spcBef>
              <a:defRPr/>
            </a:pPr>
            <a:r>
              <a:rPr lang="en-US" altLang="zh-CN" sz="2200" b="1">
                <a:solidFill>
                  <a:srgbClr val="CECECE"/>
                </a:solidFill>
                <a:ea typeface="SimSun" charset="0"/>
                <a:cs typeface="SimSun" charset="0"/>
              </a:rPr>
              <a:t>Morgan, G. Campbell</a:t>
            </a:r>
          </a:p>
          <a:p>
            <a:pPr>
              <a:lnSpc>
                <a:spcPct val="65000"/>
              </a:lnSpc>
              <a:spcBef>
                <a:spcPct val="50000"/>
              </a:spcBef>
              <a:defRPr/>
            </a:pPr>
            <a:r>
              <a:rPr lang="en-US" altLang="zh-CN" sz="2200" b="1">
                <a:solidFill>
                  <a:srgbClr val="CECECE"/>
                </a:solidFill>
                <a:ea typeface="SimSun" charset="0"/>
                <a:cs typeface="SimSun" charset="0"/>
              </a:rPr>
              <a:t>MacArtuhur, John</a:t>
            </a:r>
          </a:p>
          <a:p>
            <a:pPr>
              <a:lnSpc>
                <a:spcPct val="65000"/>
              </a:lnSpc>
              <a:spcBef>
                <a:spcPct val="50000"/>
              </a:spcBef>
              <a:defRPr/>
            </a:pPr>
            <a:r>
              <a:rPr lang="en-US" altLang="zh-CN" sz="2200" b="1">
                <a:solidFill>
                  <a:srgbClr val="CECECE"/>
                </a:solidFill>
                <a:ea typeface="SimSun" charset="0"/>
                <a:cs typeface="SimSun" charset="0"/>
              </a:rPr>
              <a:t>Scofield, C. I</a:t>
            </a:r>
          </a:p>
          <a:p>
            <a:pPr>
              <a:lnSpc>
                <a:spcPct val="65000"/>
              </a:lnSpc>
              <a:spcBef>
                <a:spcPct val="50000"/>
              </a:spcBef>
              <a:defRPr/>
            </a:pPr>
            <a:r>
              <a:rPr lang="en-US" altLang="zh-CN" sz="2200" b="1">
                <a:solidFill>
                  <a:srgbClr val="CECECE"/>
                </a:solidFill>
                <a:ea typeface="SimSun" charset="0"/>
                <a:cs typeface="SimSun" charset="0"/>
              </a:rPr>
              <a:t>Swindoll, Charles</a:t>
            </a:r>
          </a:p>
          <a:p>
            <a:pPr>
              <a:lnSpc>
                <a:spcPct val="65000"/>
              </a:lnSpc>
              <a:spcBef>
                <a:spcPct val="50000"/>
              </a:spcBef>
              <a:defRPr/>
            </a:pPr>
            <a:r>
              <a:rPr lang="en-US" altLang="zh-CN" sz="2200" b="1">
                <a:solidFill>
                  <a:srgbClr val="CECECE"/>
                </a:solidFill>
                <a:ea typeface="SimSun" charset="0"/>
                <a:cs typeface="SimSun" charset="0"/>
              </a:rPr>
              <a:t>Unger, Merrill</a:t>
            </a:r>
          </a:p>
          <a:p>
            <a:pPr>
              <a:lnSpc>
                <a:spcPct val="65000"/>
              </a:lnSpc>
              <a:spcBef>
                <a:spcPct val="50000"/>
              </a:spcBef>
              <a:defRPr/>
            </a:pPr>
            <a:r>
              <a:rPr lang="en-US" altLang="zh-CN" sz="2200" b="1">
                <a:solidFill>
                  <a:srgbClr val="CECECE"/>
                </a:solidFill>
                <a:ea typeface="SimSun" charset="0"/>
                <a:cs typeface="SimSun" charset="0"/>
              </a:rPr>
              <a:t>Walvoord, John</a:t>
            </a:r>
          </a:p>
          <a:p>
            <a:pPr>
              <a:lnSpc>
                <a:spcPct val="65000"/>
              </a:lnSpc>
              <a:spcBef>
                <a:spcPct val="50000"/>
              </a:spcBef>
              <a:defRPr/>
            </a:pPr>
            <a:r>
              <a:rPr lang="en-US" altLang="zh-CN" sz="2200" b="1">
                <a:solidFill>
                  <a:srgbClr val="CECECE"/>
                </a:solidFill>
                <a:ea typeface="SimSun" charset="0"/>
                <a:cs typeface="SimSun" charset="0"/>
              </a:rPr>
              <a:t>Zuck, Roy</a:t>
            </a:r>
            <a:endParaRPr lang="en-US" altLang="zh-CN" sz="2000" b="1">
              <a:solidFill>
                <a:srgbClr val="FFFFFF"/>
              </a:solidFill>
              <a:ea typeface="SimSun" charset="0"/>
              <a:cs typeface="SimSun" charset="0"/>
            </a:endParaRPr>
          </a:p>
        </p:txBody>
      </p:sp>
      <p:sp>
        <p:nvSpPr>
          <p:cNvPr id="97290" name="Text Box 10"/>
          <p:cNvSpPr txBox="1">
            <a:spLocks noChangeArrowheads="1"/>
          </p:cNvSpPr>
          <p:nvPr/>
        </p:nvSpPr>
        <p:spPr bwMode="auto">
          <a:xfrm>
            <a:off x="1591568" y="1527175"/>
            <a:ext cx="2692400" cy="1169551"/>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r">
              <a:spcBef>
                <a:spcPct val="50000"/>
              </a:spcBef>
              <a:defRPr/>
            </a:pPr>
            <a:r>
              <a:rPr lang="zh-TW" altLang="en-US" sz="2800" b="1" i="1">
                <a:solidFill>
                  <a:srgbClr val="CECECE"/>
                </a:solidFill>
                <a:latin typeface="KaiTi" pitchFamily="49" charset="-122"/>
                <a:ea typeface="KaiTi" pitchFamily="49" charset="-122"/>
                <a:cs typeface="SimSun" pitchFamily="2" charset="-122"/>
              </a:rPr>
              <a:t>其他写</a:t>
            </a:r>
            <a:r>
              <a:rPr lang="zh-CN" altLang="en-US" sz="2800" b="1" i="1">
                <a:solidFill>
                  <a:srgbClr val="CECECE"/>
                </a:solidFill>
                <a:latin typeface="KaiTi" pitchFamily="49" charset="-122"/>
                <a:ea typeface="KaiTi" pitchFamily="49" charset="-122"/>
                <a:cs typeface="SimSun" pitchFamily="2" charset="-122"/>
              </a:rPr>
              <a:t>耶</a:t>
            </a:r>
            <a:r>
              <a:rPr lang="zh-TW" altLang="en-US" sz="2800" b="1" i="1">
                <a:solidFill>
                  <a:srgbClr val="CECECE"/>
                </a:solidFill>
                <a:latin typeface="KaiTi" pitchFamily="49" charset="-122"/>
                <a:ea typeface="KaiTi" pitchFamily="49" charset="-122"/>
                <a:cs typeface="SimSun" pitchFamily="2" charset="-122"/>
              </a:rPr>
              <a:t>稣</a:t>
            </a:r>
            <a:endParaRPr lang="en-US" altLang="zh-CN" sz="2800" b="1" i="1" dirty="0">
              <a:solidFill>
                <a:srgbClr val="CECECE"/>
              </a:solidFill>
              <a:latin typeface="KaiTi" pitchFamily="49" charset="-122"/>
              <a:ea typeface="KaiTi" pitchFamily="49" charset="-122"/>
              <a:cs typeface="SimSun" pitchFamily="2" charset="-122"/>
            </a:endParaRPr>
          </a:p>
          <a:p>
            <a:pPr algn="r">
              <a:spcBef>
                <a:spcPct val="50000"/>
              </a:spcBef>
              <a:defRPr/>
            </a:pPr>
            <a:r>
              <a:rPr lang="en-US" altLang="zh-CN" sz="2800" b="1" i="1">
                <a:solidFill>
                  <a:srgbClr val="CECECE"/>
                </a:solidFill>
                <a:latin typeface="KaiTi" pitchFamily="49" charset="-122"/>
                <a:ea typeface="KaiTi" pitchFamily="49" charset="-122"/>
                <a:cs typeface="ＭＳ Ｐゴシック" charset="-128"/>
              </a:rPr>
              <a:t>族</a:t>
            </a:r>
            <a:r>
              <a:rPr lang="zh-TW" altLang="en-US" sz="2800" b="1" i="1">
                <a:solidFill>
                  <a:srgbClr val="CECECE"/>
                </a:solidFill>
                <a:latin typeface="KaiTi" pitchFamily="49" charset="-122"/>
                <a:ea typeface="KaiTi" pitchFamily="49" charset="-122"/>
                <a:cs typeface="ＭＳ Ｐゴシック" charset="-128"/>
              </a:rPr>
              <a:t>谱</a:t>
            </a:r>
            <a:r>
              <a:rPr lang="zh-CN" altLang="en-US" sz="2800" b="1" i="1">
                <a:solidFill>
                  <a:srgbClr val="CECECE"/>
                </a:solidFill>
                <a:latin typeface="KaiTi" pitchFamily="49" charset="-122"/>
                <a:ea typeface="KaiTi" pitchFamily="49" charset="-122"/>
                <a:cs typeface="SimSun" pitchFamily="2" charset="-122"/>
              </a:rPr>
              <a:t>的作者</a:t>
            </a:r>
            <a:r>
              <a:rPr lang="en-US" altLang="zh-CN" sz="2800" b="1" i="1">
                <a:solidFill>
                  <a:srgbClr val="CECECE"/>
                </a:solidFill>
                <a:latin typeface="KaiTi" pitchFamily="49" charset="-122"/>
                <a:ea typeface="KaiTi" pitchFamily="49" charset="-122"/>
                <a:cs typeface="SimSun" pitchFamily="2" charset="-122"/>
              </a:rPr>
              <a:t>:</a:t>
            </a:r>
            <a:endParaRPr lang="en-US" altLang="zh-CN" sz="2800" b="1" i="1" dirty="0">
              <a:solidFill>
                <a:srgbClr val="CECECE"/>
              </a:solidFill>
              <a:latin typeface="KaiTi" pitchFamily="49" charset="-122"/>
              <a:ea typeface="KaiTi" pitchFamily="49" charset="-122"/>
              <a:cs typeface="SimSun" pitchFamily="2" charset="-122"/>
            </a:endParaRPr>
          </a:p>
        </p:txBody>
      </p:sp>
      <p:sp>
        <p:nvSpPr>
          <p:cNvPr id="24065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000" b="1">
                <a:solidFill>
                  <a:srgbClr val="FFFFFF"/>
                </a:solidFill>
                <a:ea typeface="SimSun" charset="0"/>
                <a:cs typeface="SimSun" charset="0"/>
              </a:rPr>
              <a:t> </a:t>
            </a:r>
          </a:p>
        </p:txBody>
      </p:sp>
      <p:sp>
        <p:nvSpPr>
          <p:cNvPr id="97292"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zh-CN" altLang="en-US" sz="1400" b="1">
                <a:solidFill>
                  <a:srgbClr val="FFFFFF"/>
                </a:solidFill>
                <a:effectLst>
                  <a:outerShdw blurRad="38100" dist="38100" dir="2700000" algn="tl">
                    <a:srgbClr val="000000"/>
                  </a:outerShdw>
                </a:effectLst>
                <a:latin typeface="Arial" charset="0"/>
                <a:ea typeface="SimSun" charset="0"/>
                <a:cs typeface="SimSun" charset="0"/>
              </a:rPr>
              <a:t>  </a:t>
            </a:r>
            <a:endParaRPr lang="zh-CN" altLang="en-US" sz="1400" b="1">
              <a:solidFill>
                <a:srgbClr val="FFFFFF"/>
              </a:solidFill>
              <a:effectLst>
                <a:outerShdw blurRad="38100" dist="38100" dir="2700000" algn="tl">
                  <a:srgbClr val="000000"/>
                </a:outerShdw>
              </a:effectLst>
              <a:latin typeface="Comic Sans MS" charset="0"/>
              <a:ea typeface="SimSun" charset="0"/>
              <a:cs typeface="SimSun" charset="0"/>
            </a:endParaRPr>
          </a:p>
        </p:txBody>
      </p:sp>
      <p:sp>
        <p:nvSpPr>
          <p:cNvPr id="97293" name="Rectangle 1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38</a:t>
            </a:r>
          </a:p>
        </p:txBody>
      </p:sp>
      <p:sp>
        <p:nvSpPr>
          <p:cNvPr id="240653" name="Text Box 1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ea typeface="SimSun" charset="0"/>
                <a:cs typeface="SimSun" charset="0"/>
              </a:rPr>
              <a:t>©2004 TBBMI</a:t>
            </a:r>
          </a:p>
        </p:txBody>
      </p:sp>
      <p:sp>
        <p:nvSpPr>
          <p:cNvPr id="97295" name="Rectangle 15"/>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8.0.05B.</a:t>
            </a:r>
          </a:p>
        </p:txBody>
      </p:sp>
    </p:spTree>
    <p:extLst>
      <p:ext uri="{BB962C8B-B14F-4D97-AF65-F5344CB8AC3E}">
        <p14:creationId xmlns:p14="http://schemas.microsoft.com/office/powerpoint/2010/main" val="249657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0"/>
                                        </p:tgtEl>
                                        <p:attrNameLst>
                                          <p:attrName>style.visibility</p:attrName>
                                        </p:attrNameLst>
                                      </p:cBhvr>
                                      <p:to>
                                        <p:strVal val="visible"/>
                                      </p:to>
                                    </p:set>
                                    <p:anim calcmode="lin" valueType="num">
                                      <p:cBhvr>
                                        <p:cTn id="7" dur="500" fill="hold"/>
                                        <p:tgtEl>
                                          <p:spTgt spid="97290"/>
                                        </p:tgtEl>
                                        <p:attrNameLst>
                                          <p:attrName>ppt_x</p:attrName>
                                        </p:attrNameLst>
                                      </p:cBhvr>
                                      <p:tavLst>
                                        <p:tav tm="0">
                                          <p:val>
                                            <p:strVal val="#ppt_x-#ppt_w/2"/>
                                          </p:val>
                                        </p:tav>
                                        <p:tav tm="100000">
                                          <p:val>
                                            <p:strVal val="#ppt_x"/>
                                          </p:val>
                                        </p:tav>
                                      </p:tavLst>
                                    </p:anim>
                                    <p:anim calcmode="lin" valueType="num">
                                      <p:cBhvr>
                                        <p:cTn id="8" dur="500" fill="hold"/>
                                        <p:tgtEl>
                                          <p:spTgt spid="97290"/>
                                        </p:tgtEl>
                                        <p:attrNameLst>
                                          <p:attrName>ppt_y</p:attrName>
                                        </p:attrNameLst>
                                      </p:cBhvr>
                                      <p:tavLst>
                                        <p:tav tm="0">
                                          <p:val>
                                            <p:strVal val="#ppt_y"/>
                                          </p:val>
                                        </p:tav>
                                        <p:tav tm="100000">
                                          <p:val>
                                            <p:strVal val="#ppt_y"/>
                                          </p:val>
                                        </p:tav>
                                      </p:tavLst>
                                    </p:anim>
                                    <p:anim calcmode="lin" valueType="num">
                                      <p:cBhvr>
                                        <p:cTn id="9" dur="500" fill="hold"/>
                                        <p:tgtEl>
                                          <p:spTgt spid="97290"/>
                                        </p:tgtEl>
                                        <p:attrNameLst>
                                          <p:attrName>ppt_w</p:attrName>
                                        </p:attrNameLst>
                                      </p:cBhvr>
                                      <p:tavLst>
                                        <p:tav tm="0">
                                          <p:val>
                                            <p:fltVal val="0"/>
                                          </p:val>
                                        </p:tav>
                                        <p:tav tm="100000">
                                          <p:val>
                                            <p:strVal val="#ppt_w"/>
                                          </p:val>
                                        </p:tav>
                                      </p:tavLst>
                                    </p:anim>
                                    <p:anim calcmode="lin" valueType="num">
                                      <p:cBhvr>
                                        <p:cTn id="10" dur="500" fill="hold"/>
                                        <p:tgtEl>
                                          <p:spTgt spid="9729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97289"/>
                                        </p:tgtEl>
                                        <p:attrNameLst>
                                          <p:attrName>style.visibility</p:attrName>
                                        </p:attrNameLst>
                                      </p:cBhvr>
                                      <p:to>
                                        <p:strVal val="visible"/>
                                      </p:to>
                                    </p:set>
                                    <p:anim calcmode="lin" valueType="num">
                                      <p:cBhvr additive="base">
                                        <p:cTn id="14" dur="5000" fill="hold"/>
                                        <p:tgtEl>
                                          <p:spTgt spid="97289"/>
                                        </p:tgtEl>
                                        <p:attrNameLst>
                                          <p:attrName>ppt_x</p:attrName>
                                        </p:attrNameLst>
                                      </p:cBhvr>
                                      <p:tavLst>
                                        <p:tav tm="0">
                                          <p:val>
                                            <p:strVal val="#ppt_x"/>
                                          </p:val>
                                        </p:tav>
                                        <p:tav tm="100000">
                                          <p:val>
                                            <p:strVal val="#ppt_x"/>
                                          </p:val>
                                        </p:tav>
                                      </p:tavLst>
                                    </p:anim>
                                    <p:anim calcmode="lin" valueType="num">
                                      <p:cBhvr additive="base">
                                        <p:cTn id="15"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P spid="97290"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57946760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ChangeArrowheads="1"/>
          </p:cNvSpPr>
          <p:nvPr>
            <p:ph type="ctrTitle"/>
          </p:nvPr>
        </p:nvSpPr>
        <p:spPr>
          <a:xfrm>
            <a:off x="1331913" y="533400"/>
            <a:ext cx="7507287" cy="990600"/>
          </a:xfrm>
        </p:spPr>
        <p:txBody>
          <a:bodyPr/>
          <a:lstStyle/>
          <a:p>
            <a:pPr eaLnBrk="1" hangingPunct="1"/>
            <a:r>
              <a:rPr lang="zh-CN" altLang="en-US" sz="2800" b="1">
                <a:latin typeface="Helvetica" charset="0"/>
                <a:ea typeface="ヒラギノ明朝 ProN W3" charset="0"/>
                <a:cs typeface="ヒラギノ明朝 ProN W3" charset="0"/>
              </a:rPr>
              <a:t>世上的事与这里的几段关键经文的对比</a:t>
            </a:r>
            <a:endParaRPr lang="en-US" altLang="zh-CN" sz="2000">
              <a:latin typeface="Helvetica" charset="0"/>
              <a:cs typeface="Times New Roman" charset="0"/>
            </a:endParaRPr>
          </a:p>
        </p:txBody>
      </p:sp>
      <p:pic>
        <p:nvPicPr>
          <p:cNvPr id="465922" name="Picture 21" descr="0-8091-4117-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4275" name="Text Box 3"/>
          <p:cNvSpPr txBox="1">
            <a:spLocks noChangeArrowheads="1"/>
          </p:cNvSpPr>
          <p:nvPr/>
        </p:nvSpPr>
        <p:spPr bwMode="auto">
          <a:xfrm>
            <a:off x="2486025" y="1557338"/>
            <a:ext cx="2590800" cy="719137"/>
          </a:xfrm>
          <a:prstGeom prst="rect">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b="1">
                <a:solidFill>
                  <a:srgbClr val="F8F8F8"/>
                </a:solidFill>
                <a:effectLst>
                  <a:outerShdw blurRad="38100" dist="38100" dir="2700000" algn="tl">
                    <a:srgbClr val="000000"/>
                  </a:outerShdw>
                </a:effectLst>
                <a:ea typeface="华文细黑" charset="0"/>
                <a:cs typeface="华文细黑" charset="0"/>
              </a:rPr>
              <a:t>试</a:t>
            </a:r>
            <a:r>
              <a:rPr lang="zh-CN" altLang="en-US" b="1">
                <a:solidFill>
                  <a:srgbClr val="F8F8F8"/>
                </a:solidFill>
                <a:effectLst>
                  <a:outerShdw blurRad="38100" dist="38100" dir="2700000" algn="tl">
                    <a:srgbClr val="000000"/>
                  </a:outerShdw>
                </a:effectLst>
              </a:rPr>
              <a:t>探的</a:t>
            </a:r>
            <a:endParaRPr lang="en-US" altLang="zh-CN" b="1">
              <a:solidFill>
                <a:srgbClr val="F8F8F8"/>
              </a:solidFill>
              <a:effectLst>
                <a:outerShdw blurRad="38100" dist="38100" dir="2700000" algn="tl">
                  <a:srgbClr val="000000"/>
                </a:outerShdw>
              </a:effectLst>
            </a:endParaRPr>
          </a:p>
          <a:p>
            <a:pPr algn="ctr" eaLnBrk="1" hangingPunct="1">
              <a:defRPr/>
            </a:pPr>
            <a:r>
              <a:rPr lang="zh-CN" altLang="en-US" b="1">
                <a:solidFill>
                  <a:srgbClr val="F8F8F8"/>
                </a:solidFill>
                <a:effectLst>
                  <a:outerShdw blurRad="38100" dist="38100" dir="2700000" algn="tl">
                    <a:srgbClr val="000000"/>
                  </a:outerShdw>
                </a:effectLst>
              </a:rPr>
              <a:t>源</a:t>
            </a:r>
            <a:r>
              <a:rPr lang="zh-CN" altLang="en-US" b="1">
                <a:solidFill>
                  <a:srgbClr val="F8F8F8"/>
                </a:solidFill>
                <a:effectLst>
                  <a:outerShdw blurRad="38100" dist="38100" dir="2700000" algn="tl">
                    <a:srgbClr val="000000"/>
                  </a:outerShdw>
                </a:effectLst>
                <a:ea typeface="华文细黑" charset="0"/>
                <a:cs typeface="华文细黑" charset="0"/>
              </a:rPr>
              <a:t>头</a:t>
            </a:r>
            <a:endParaRPr lang="en-US" altLang="zh-CN" b="1">
              <a:solidFill>
                <a:srgbClr val="F8F8F8"/>
              </a:solidFill>
              <a:effectLst>
                <a:outerShdw blurRad="38100" dist="38100" dir="2700000" algn="tl">
                  <a:srgbClr val="000000"/>
                </a:outerShdw>
              </a:effectLst>
            </a:endParaRPr>
          </a:p>
          <a:p>
            <a:pPr algn="ctr" eaLnBrk="1" hangingPunct="1">
              <a:defRPr/>
            </a:pPr>
            <a:endParaRPr lang="en-US" altLang="zh-CN" b="1">
              <a:solidFill>
                <a:srgbClr val="F8F8F8"/>
              </a:solidFill>
              <a:effectLst>
                <a:outerShdw blurRad="38100" dist="38100" dir="2700000" algn="tl">
                  <a:srgbClr val="000000"/>
                </a:outerShdw>
              </a:effectLst>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b="1">
                <a:solidFill>
                  <a:srgbClr val="F8F8F8"/>
                </a:solidFill>
                <a:effectLst>
                  <a:outerShdw blurRad="38100" dist="38100" dir="2700000" algn="tl">
                    <a:srgbClr val="000000"/>
                  </a:outerShdw>
                </a:effectLst>
              </a:rPr>
              <a:t>夏娃</a:t>
            </a:r>
            <a:br>
              <a:rPr lang="en-US" altLang="ja-JP" b="1">
                <a:solidFill>
                  <a:srgbClr val="F8F8F8"/>
                </a:solidFill>
                <a:effectLst>
                  <a:outerShdw blurRad="38100" dist="38100" dir="2700000" algn="tl">
                    <a:srgbClr val="000000"/>
                  </a:outerShdw>
                </a:effectLst>
              </a:rPr>
            </a:br>
            <a:r>
              <a:rPr lang="en-US" altLang="ja-JP" b="1">
                <a:solidFill>
                  <a:srgbClr val="F8F8F8"/>
                </a:solidFill>
                <a:effectLst>
                  <a:outerShdw blurRad="38100" dist="38100" dir="2700000" algn="tl">
                    <a:srgbClr val="000000"/>
                  </a:outerShdw>
                </a:effectLst>
              </a:rPr>
              <a:t>(</a:t>
            </a:r>
            <a:r>
              <a:rPr lang="zh-CN" altLang="en-US" b="1">
                <a:solidFill>
                  <a:srgbClr val="F8F8F8"/>
                </a:solidFill>
                <a:effectLst>
                  <a:outerShdw blurRad="38100" dist="38100" dir="2700000" algn="tl">
                    <a:srgbClr val="000000"/>
                  </a:outerShdw>
                </a:effectLst>
              </a:rPr>
              <a:t>创</a:t>
            </a:r>
            <a:r>
              <a:rPr lang="ja-JP" altLang="en-US" b="1">
                <a:solidFill>
                  <a:srgbClr val="F8F8F8"/>
                </a:solidFill>
                <a:effectLst>
                  <a:outerShdw blurRad="38100" dist="38100" dir="2700000" algn="tl">
                    <a:srgbClr val="000000"/>
                  </a:outerShdw>
                </a:effectLst>
              </a:rPr>
              <a:t> </a:t>
            </a:r>
            <a:r>
              <a:rPr lang="en-US" altLang="ja-JP" b="1">
                <a:solidFill>
                  <a:srgbClr val="F8F8F8"/>
                </a:solidFill>
                <a:effectLst>
                  <a:outerShdw blurRad="38100" dist="38100" dir="2700000" algn="tl">
                    <a:srgbClr val="000000"/>
                  </a:outerShdw>
                </a:effectLst>
              </a:rPr>
              <a:t>3)</a:t>
            </a:r>
            <a:endParaRPr lang="en-US" altLang="zh-CN" sz="1600" b="1" i="1">
              <a:solidFill>
                <a:srgbClr val="F8F8F8"/>
              </a:solidFill>
              <a:effectLst>
                <a:outerShdw blurRad="38100" dist="38100" dir="2700000" algn="tl">
                  <a:srgbClr val="000000"/>
                </a:outerShdw>
              </a:effectLst>
              <a:latin typeface="Times New Roman" charset="0"/>
            </a:endParaRPr>
          </a:p>
        </p:txBody>
      </p:sp>
      <p:sp>
        <p:nvSpPr>
          <p:cNvPr id="1974278" name="Text Box 6"/>
          <p:cNvSpPr txBox="1">
            <a:spLocks noChangeArrowheads="1"/>
          </p:cNvSpPr>
          <p:nvPr/>
        </p:nvSpPr>
        <p:spPr bwMode="auto">
          <a:xfrm>
            <a:off x="2286000" y="2424113"/>
            <a:ext cx="27432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800" b="1">
                <a:solidFill>
                  <a:srgbClr val="F8F8F8"/>
                </a:solidFill>
              </a:rPr>
              <a:t>不属神的欲望</a:t>
            </a:r>
            <a:endParaRPr lang="en-US" altLang="zh-CN" sz="1800" b="1">
              <a:solidFill>
                <a:srgbClr val="F8F8F8"/>
              </a:solidFill>
            </a:endParaRPr>
          </a:p>
          <a:p>
            <a:pPr eaLnBrk="1" hangingPunct="1"/>
            <a:r>
              <a:rPr lang="en-US" altLang="zh-CN" sz="1800" b="1">
                <a:solidFill>
                  <a:srgbClr val="F8F8F8"/>
                </a:solidFill>
              </a:rPr>
              <a:t>• </a:t>
            </a:r>
            <a:r>
              <a:rPr lang="zh-CN" altLang="en-US" sz="1800" b="1">
                <a:solidFill>
                  <a:srgbClr val="F8F8F8"/>
                </a:solidFill>
              </a:rPr>
              <a:t>婚外情</a:t>
            </a:r>
            <a:endParaRPr lang="en-US" altLang="ja-JP" sz="1800" b="1">
              <a:solidFill>
                <a:srgbClr val="F8F8F8"/>
              </a:solidFill>
            </a:endParaRPr>
          </a:p>
          <a:p>
            <a:pPr eaLnBrk="1" hangingPunct="1"/>
            <a:r>
              <a:rPr lang="en-US" altLang="zh-CN" sz="1800" b="1">
                <a:solidFill>
                  <a:srgbClr val="F8F8F8"/>
                </a:solidFill>
              </a:rPr>
              <a:t>• </a:t>
            </a:r>
            <a:r>
              <a:rPr lang="zh-CN" altLang="en-US" sz="1800" b="1">
                <a:solidFill>
                  <a:srgbClr val="F8F8F8"/>
                </a:solidFill>
                <a:ea typeface="华文细黑" charset="0"/>
                <a:cs typeface="华文细黑" charset="0"/>
              </a:rPr>
              <a:t>贪食</a:t>
            </a:r>
            <a:endParaRPr lang="ja-JP" altLang="en-US" sz="1800" b="1">
              <a:solidFill>
                <a:srgbClr val="F8F8F8"/>
              </a:solidFill>
            </a:endParaRPr>
          </a:p>
          <a:p>
            <a:pPr eaLnBrk="1" hangingPunct="1"/>
            <a:r>
              <a:rPr lang="en-US" altLang="zh-CN" sz="1800" b="1">
                <a:solidFill>
                  <a:srgbClr val="F8F8F8"/>
                </a:solidFill>
              </a:rPr>
              <a:t>• </a:t>
            </a:r>
            <a:r>
              <a:rPr lang="zh-CN" altLang="en-US" sz="1800" b="1">
                <a:solidFill>
                  <a:srgbClr val="F8F8F8"/>
                </a:solidFill>
              </a:rPr>
              <a:t>其它</a:t>
            </a:r>
            <a:endParaRPr lang="en-US" altLang="zh-CN" sz="1400" b="1" i="1">
              <a:solidFill>
                <a:srgbClr val="F8F8F8"/>
              </a:solidFill>
              <a:latin typeface="Times New Roman" charset="0"/>
            </a:endParaRPr>
          </a:p>
        </p:txBody>
      </p:sp>
      <p:sp>
        <p:nvSpPr>
          <p:cNvPr id="1974279" name="Text Box 7"/>
          <p:cNvSpPr txBox="1">
            <a:spLocks noChangeArrowheads="1"/>
          </p:cNvSpPr>
          <p:nvPr/>
        </p:nvSpPr>
        <p:spPr bwMode="auto">
          <a:xfrm>
            <a:off x="5029200" y="2424113"/>
            <a:ext cx="18002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ja-JP" altLang="en-US" sz="1800" b="1">
                <a:solidFill>
                  <a:srgbClr val="F8F8F8"/>
                </a:solidFill>
              </a:rPr>
              <a:t>“</a:t>
            </a:r>
            <a:r>
              <a:rPr lang="ja-JP" altLang="en-US" b="1">
                <a:solidFill>
                  <a:srgbClr val="F8F8F8"/>
                </a:solidFill>
              </a:rPr>
              <a:t>好作食物</a:t>
            </a:r>
            <a:r>
              <a:rPr lang="ja-JP" altLang="en-US" sz="1800" b="1">
                <a:solidFill>
                  <a:srgbClr val="F8F8F8"/>
                </a:solidFill>
              </a:rPr>
              <a:t>”</a:t>
            </a:r>
            <a:endParaRPr lang="en-US" altLang="zh-CN" sz="1800" b="1">
              <a:solidFill>
                <a:srgbClr val="F8F8F8"/>
              </a:solidFill>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800" b="1">
                <a:solidFill>
                  <a:srgbClr val="F8F8F8"/>
                </a:solidFill>
                <a:ea typeface="华文细黑" charset="0"/>
                <a:cs typeface="华文细黑" charset="0"/>
              </a:rPr>
              <a:t>贪</a:t>
            </a:r>
            <a:r>
              <a:rPr lang="zh-CN" altLang="en-US" sz="1800" b="1">
                <a:solidFill>
                  <a:srgbClr val="F8F8F8"/>
                </a:solidFill>
              </a:rPr>
              <a:t>婪</a:t>
            </a:r>
            <a:br>
              <a:rPr lang="en-US" altLang="ja-JP" sz="1800" b="1">
                <a:solidFill>
                  <a:srgbClr val="F8F8F8"/>
                </a:solidFill>
              </a:rPr>
            </a:br>
            <a:r>
              <a:rPr lang="en-US" altLang="ja-JP" sz="1800" b="1">
                <a:solidFill>
                  <a:srgbClr val="F8F8F8"/>
                </a:solidFill>
              </a:rPr>
              <a:t>(</a:t>
            </a:r>
            <a:r>
              <a:rPr lang="zh-CN" altLang="en-US" sz="1800" b="1">
                <a:solidFill>
                  <a:srgbClr val="F8F8F8"/>
                </a:solidFill>
              </a:rPr>
              <a:t>第十</a:t>
            </a:r>
            <a:r>
              <a:rPr lang="zh-CN" altLang="en-US" sz="1800" b="1">
                <a:solidFill>
                  <a:srgbClr val="F8F8F8"/>
                </a:solidFill>
                <a:ea typeface="华文细黑" charset="0"/>
                <a:cs typeface="华文细黑" charset="0"/>
              </a:rPr>
              <a:t>诫</a:t>
            </a:r>
            <a:r>
              <a:rPr lang="en-US" altLang="ja-JP" sz="1800" b="1">
                <a:solidFill>
                  <a:srgbClr val="F8F8F8"/>
                </a:solidFill>
              </a:rPr>
              <a:t>)</a:t>
            </a:r>
            <a:endParaRPr lang="en-US" altLang="zh-CN" sz="1400" b="1" i="1">
              <a:solidFill>
                <a:srgbClr val="F8F8F8"/>
              </a:solidFill>
              <a:latin typeface="Times New Roman" charset="0"/>
            </a:endParaRPr>
          </a:p>
        </p:txBody>
      </p:sp>
      <p:sp>
        <p:nvSpPr>
          <p:cNvPr id="1974281" name="Text Box 9"/>
          <p:cNvSpPr txBox="1">
            <a:spLocks noChangeArrowheads="1"/>
          </p:cNvSpPr>
          <p:nvPr/>
        </p:nvSpPr>
        <p:spPr bwMode="auto">
          <a:xfrm>
            <a:off x="5029200" y="3887788"/>
            <a:ext cx="18002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ja-JP" altLang="en-US" sz="1800" b="1">
                <a:solidFill>
                  <a:srgbClr val="F8F8F8"/>
                </a:solidFill>
              </a:rPr>
              <a:t>“</a:t>
            </a:r>
            <a:r>
              <a:rPr lang="zh-CN" altLang="en-US" b="1">
                <a:solidFill>
                  <a:srgbClr val="F8F8F8"/>
                </a:solidFill>
                <a:ea typeface="SimSun" charset="0"/>
                <a:cs typeface="SimSun" charset="0"/>
              </a:rPr>
              <a:t>悦人的眼目</a:t>
            </a:r>
            <a:r>
              <a:rPr lang="ja-JP" altLang="en-US" sz="1800" b="1">
                <a:solidFill>
                  <a:srgbClr val="F8F8F8"/>
                </a:solidFill>
              </a:rPr>
              <a:t>”</a:t>
            </a:r>
            <a:endParaRPr lang="en-US" altLang="zh-CN" sz="1800" b="1">
              <a:solidFill>
                <a:srgbClr val="F8F8F8"/>
              </a:solidFill>
            </a:endParaRPr>
          </a:p>
        </p:txBody>
      </p:sp>
      <p:sp>
        <p:nvSpPr>
          <p:cNvPr id="1974282" name="Text Box 10"/>
          <p:cNvSpPr txBox="1">
            <a:spLocks noChangeArrowheads="1"/>
          </p:cNvSpPr>
          <p:nvPr/>
        </p:nvSpPr>
        <p:spPr bwMode="auto">
          <a:xfrm>
            <a:off x="2286000" y="4995863"/>
            <a:ext cx="25908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800" b="1">
                <a:solidFill>
                  <a:srgbClr val="F8F8F8"/>
                </a:solidFill>
                <a:ea typeface="华文细黑" charset="0"/>
                <a:cs typeface="华文细黑" charset="0"/>
              </a:rPr>
              <a:t>骄</a:t>
            </a:r>
            <a:r>
              <a:rPr lang="zh-CN" altLang="en-US" sz="1800" b="1">
                <a:solidFill>
                  <a:srgbClr val="F8F8F8"/>
                </a:solidFill>
              </a:rPr>
              <a:t>傲和自夸</a:t>
            </a:r>
            <a:endParaRPr lang="en-US" altLang="zh-CN" sz="1800" b="1">
              <a:solidFill>
                <a:srgbClr val="F8F8F8"/>
              </a:solidFill>
            </a:endParaRPr>
          </a:p>
          <a:p>
            <a:pPr eaLnBrk="1" hangingPunct="1"/>
            <a:r>
              <a:rPr lang="en-US" altLang="zh-CN" sz="1800" b="1">
                <a:solidFill>
                  <a:srgbClr val="F8F8F8"/>
                </a:solidFill>
              </a:rPr>
              <a:t>• </a:t>
            </a:r>
            <a:r>
              <a:rPr lang="zh-CN" altLang="en-US" sz="1800" b="1">
                <a:solidFill>
                  <a:srgbClr val="F8F8F8"/>
                </a:solidFill>
              </a:rPr>
              <a:t>工作</a:t>
            </a:r>
            <a:endParaRPr lang="ja-JP" altLang="en-US" sz="1800" b="1">
              <a:solidFill>
                <a:srgbClr val="F8F8F8"/>
              </a:solidFill>
            </a:endParaRPr>
          </a:p>
          <a:p>
            <a:pPr eaLnBrk="1" hangingPunct="1"/>
            <a:r>
              <a:rPr lang="en-US" altLang="zh-CN" sz="1800" b="1">
                <a:solidFill>
                  <a:srgbClr val="F8F8F8"/>
                </a:solidFill>
              </a:rPr>
              <a:t>• </a:t>
            </a:r>
            <a:r>
              <a:rPr lang="zh-CN" altLang="en-US" sz="1800" b="1">
                <a:solidFill>
                  <a:srgbClr val="F8F8F8"/>
                </a:solidFill>
              </a:rPr>
              <a:t>地位</a:t>
            </a:r>
            <a:endParaRPr lang="en-US" altLang="ja-JP" sz="1800" b="1">
              <a:solidFill>
                <a:srgbClr val="F8F8F8"/>
              </a:solidFill>
            </a:endParaRPr>
          </a:p>
          <a:p>
            <a:pPr eaLnBrk="1" hangingPunct="1"/>
            <a:r>
              <a:rPr lang="en-US" altLang="zh-CN" sz="1800" b="1">
                <a:solidFill>
                  <a:srgbClr val="F8F8F8"/>
                </a:solidFill>
              </a:rPr>
              <a:t>• </a:t>
            </a:r>
            <a:r>
              <a:rPr lang="zh-CN" altLang="en-US" sz="1800" b="1">
                <a:solidFill>
                  <a:srgbClr val="F8F8F8"/>
                </a:solidFill>
              </a:rPr>
              <a:t>属世的成就</a:t>
            </a:r>
            <a:endParaRPr lang="en-US" altLang="ja-JP" sz="1800" b="1">
              <a:solidFill>
                <a:srgbClr val="F8F8F8"/>
              </a:solidFill>
            </a:endParaRPr>
          </a:p>
          <a:p>
            <a:pPr eaLnBrk="1" hangingPunct="1"/>
            <a:r>
              <a:rPr lang="en-US" altLang="zh-CN" sz="1800" b="1">
                <a:solidFill>
                  <a:srgbClr val="F8F8F8"/>
                </a:solidFill>
              </a:rPr>
              <a:t>• </a:t>
            </a:r>
            <a:r>
              <a:rPr lang="zh-CN" altLang="en-US" sz="1800" b="1">
                <a:solidFill>
                  <a:srgbClr val="F8F8F8"/>
                </a:solidFill>
              </a:rPr>
              <a:t>其它</a:t>
            </a:r>
            <a:endParaRPr lang="zh-CN" altLang="en-US" sz="1400" b="1" i="1">
              <a:solidFill>
                <a:srgbClr val="F8F8F8"/>
              </a:solidFill>
              <a:latin typeface="Times New Roman" charset="0"/>
            </a:endParaRPr>
          </a:p>
        </p:txBody>
      </p:sp>
      <p:sp>
        <p:nvSpPr>
          <p:cNvPr id="1974283" name="Text Box 11"/>
          <p:cNvSpPr txBox="1">
            <a:spLocks noChangeArrowheads="1"/>
          </p:cNvSpPr>
          <p:nvPr/>
        </p:nvSpPr>
        <p:spPr bwMode="auto">
          <a:xfrm>
            <a:off x="4932363" y="4995863"/>
            <a:ext cx="1990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ja-JP" altLang="en-US" sz="1800" b="1">
                <a:solidFill>
                  <a:srgbClr val="F8F8F8"/>
                </a:solidFill>
              </a:rPr>
              <a:t>“</a:t>
            </a:r>
            <a:r>
              <a:rPr lang="zh-CN" altLang="en-US" b="1">
                <a:solidFill>
                  <a:srgbClr val="F8F8F8"/>
                </a:solidFill>
                <a:ea typeface="SimSun" charset="0"/>
                <a:cs typeface="SimSun" charset="0"/>
              </a:rPr>
              <a:t>能使人有智慧</a:t>
            </a:r>
            <a:r>
              <a:rPr lang="ja-JP" altLang="en-US" sz="1800" b="1">
                <a:solidFill>
                  <a:srgbClr val="F8F8F8"/>
                </a:solidFill>
              </a:rPr>
              <a:t>”</a:t>
            </a:r>
            <a:endParaRPr lang="en-US" altLang="zh-CN" sz="1800" b="1">
              <a:solidFill>
                <a:srgbClr val="F8F8F8"/>
              </a:solidFill>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b="1">
                <a:solidFill>
                  <a:srgbClr val="F8F8F8"/>
                </a:solidFill>
                <a:effectLst>
                  <a:outerShdw blurRad="38100" dist="38100" dir="2700000" algn="tl">
                    <a:srgbClr val="000000"/>
                  </a:outerShdw>
                </a:effectLst>
              </a:rPr>
              <a:t>世界</a:t>
            </a:r>
            <a:r>
              <a:rPr lang="en-US" altLang="ja-JP" b="1">
                <a:solidFill>
                  <a:srgbClr val="F8F8F8"/>
                </a:solidFill>
                <a:effectLst>
                  <a:outerShdw blurRad="38100" dist="38100" dir="2700000" algn="tl">
                    <a:srgbClr val="000000"/>
                  </a:outerShdw>
                </a:effectLst>
              </a:rPr>
              <a:t> </a:t>
            </a:r>
            <a:br>
              <a:rPr lang="en-US" altLang="ja-JP" b="1">
                <a:solidFill>
                  <a:srgbClr val="F8F8F8"/>
                </a:solidFill>
                <a:effectLst>
                  <a:outerShdw blurRad="38100" dist="38100" dir="2700000" algn="tl">
                    <a:srgbClr val="000000"/>
                  </a:outerShdw>
                </a:effectLst>
              </a:rPr>
            </a:br>
            <a:r>
              <a:rPr lang="en-US" altLang="ja-JP" b="1">
                <a:solidFill>
                  <a:srgbClr val="F8F8F8"/>
                </a:solidFill>
                <a:effectLst>
                  <a:outerShdw blurRad="38100" dist="38100" dir="2700000" algn="tl">
                    <a:srgbClr val="000000"/>
                  </a:outerShdw>
                </a:effectLst>
              </a:rPr>
              <a:t>(</a:t>
            </a:r>
            <a:r>
              <a:rPr lang="zh-CN" altLang="en-US" b="1">
                <a:solidFill>
                  <a:srgbClr val="F8F8F8"/>
                </a:solidFill>
                <a:effectLst>
                  <a:outerShdw blurRad="38100" dist="38100" dir="2700000" algn="tl">
                    <a:srgbClr val="000000"/>
                  </a:outerShdw>
                </a:effectLst>
              </a:rPr>
              <a:t>约一</a:t>
            </a:r>
            <a:r>
              <a:rPr lang="ja-JP" altLang="en-US" b="1">
                <a:solidFill>
                  <a:srgbClr val="F8F8F8"/>
                </a:solidFill>
                <a:effectLst>
                  <a:outerShdw blurRad="38100" dist="38100" dir="2700000" algn="tl">
                    <a:srgbClr val="000000"/>
                  </a:outerShdw>
                </a:effectLst>
              </a:rPr>
              <a:t> </a:t>
            </a:r>
            <a:r>
              <a:rPr lang="en-US" altLang="ja-JP" b="1">
                <a:solidFill>
                  <a:srgbClr val="F8F8F8"/>
                </a:solidFill>
                <a:effectLst>
                  <a:outerShdw blurRad="38100" dist="38100" dir="2700000" algn="tl">
                    <a:srgbClr val="000000"/>
                  </a:outerShdw>
                </a:effectLst>
              </a:rPr>
              <a:t>2:15-16)</a:t>
            </a:r>
            <a:endParaRPr lang="en-US" altLang="zh-CN" sz="1600" b="1" i="1">
              <a:solidFill>
                <a:srgbClr val="F8F8F8"/>
              </a:solidFill>
              <a:effectLst>
                <a:outerShdw blurRad="38100" dist="38100" dir="2700000" algn="tl">
                  <a:srgbClr val="000000"/>
                </a:outerShdw>
              </a:effectLst>
              <a:latin typeface="Times New Roman" charset="0"/>
            </a:endParaRPr>
          </a:p>
        </p:txBody>
      </p:sp>
      <p:sp>
        <p:nvSpPr>
          <p:cNvPr id="1974288" name="Text Box 16"/>
          <p:cNvSpPr txBox="1">
            <a:spLocks noChangeArrowheads="1"/>
          </p:cNvSpPr>
          <p:nvPr/>
        </p:nvSpPr>
        <p:spPr bwMode="auto">
          <a:xfrm>
            <a:off x="457200" y="2424113"/>
            <a:ext cx="2057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800" b="1">
                <a:solidFill>
                  <a:srgbClr val="F8F8F8"/>
                </a:solidFill>
              </a:rPr>
              <a:t>“肉体的情欲</a:t>
            </a:r>
            <a:r>
              <a:rPr lang="en-US" altLang="zh-CN" sz="1800" b="1">
                <a:solidFill>
                  <a:srgbClr val="F8F8F8"/>
                </a:solidFill>
              </a:rPr>
              <a:t>”</a:t>
            </a:r>
            <a:endParaRPr lang="zh-CN" altLang="en-US" sz="1400" b="1" i="1">
              <a:solidFill>
                <a:srgbClr val="F8F8F8"/>
              </a:solidFill>
              <a:latin typeface="Times New Roman" charset="0"/>
            </a:endParaRPr>
          </a:p>
        </p:txBody>
      </p:sp>
      <p:sp>
        <p:nvSpPr>
          <p:cNvPr id="1974289" name="Text Box 17"/>
          <p:cNvSpPr txBox="1">
            <a:spLocks noChangeArrowheads="1"/>
          </p:cNvSpPr>
          <p:nvPr/>
        </p:nvSpPr>
        <p:spPr bwMode="auto">
          <a:xfrm>
            <a:off x="457200" y="3887788"/>
            <a:ext cx="2057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800" b="1">
                <a:solidFill>
                  <a:srgbClr val="F8F8F8"/>
                </a:solidFill>
              </a:rPr>
              <a:t>“眼目的情欲</a:t>
            </a:r>
            <a:r>
              <a:rPr lang="en-US" altLang="zh-CN" sz="1800" b="1">
                <a:solidFill>
                  <a:srgbClr val="F8F8F8"/>
                </a:solidFill>
              </a:rPr>
              <a:t>”</a:t>
            </a:r>
            <a:endParaRPr lang="zh-CN" altLang="en-US" sz="1400" b="1" i="1">
              <a:solidFill>
                <a:srgbClr val="F8F8F8"/>
              </a:solidFill>
              <a:latin typeface="Times New Roman" charset="0"/>
            </a:endParaRPr>
          </a:p>
        </p:txBody>
      </p:sp>
      <p:sp>
        <p:nvSpPr>
          <p:cNvPr id="1974290" name="Text Box 18"/>
          <p:cNvSpPr txBox="1">
            <a:spLocks noChangeArrowheads="1"/>
          </p:cNvSpPr>
          <p:nvPr/>
        </p:nvSpPr>
        <p:spPr bwMode="auto">
          <a:xfrm>
            <a:off x="457200" y="4995863"/>
            <a:ext cx="1828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800" b="1">
                <a:solidFill>
                  <a:srgbClr val="F8F8F8"/>
                </a:solidFill>
              </a:rPr>
              <a:t>今生的</a:t>
            </a:r>
            <a:r>
              <a:rPr lang="zh-CN" altLang="en-US" sz="1800" b="1">
                <a:solidFill>
                  <a:srgbClr val="F8F8F8"/>
                </a:solidFill>
                <a:ea typeface="华文细黑" charset="0"/>
                <a:cs typeface="华文细黑" charset="0"/>
              </a:rPr>
              <a:t>骄</a:t>
            </a:r>
            <a:r>
              <a:rPr lang="zh-CN" altLang="en-US" sz="1800" b="1">
                <a:solidFill>
                  <a:srgbClr val="F8F8F8"/>
                </a:solidFill>
              </a:rPr>
              <a:t>傲</a:t>
            </a:r>
            <a:endParaRPr lang="zh-CN" altLang="en-US" sz="1400" b="1" i="1">
              <a:solidFill>
                <a:srgbClr val="F8F8F8"/>
              </a:solidFill>
              <a:latin typeface="Times New Roman" charset="0"/>
            </a:endParaRPr>
          </a:p>
        </p:txBody>
      </p:sp>
      <p:sp>
        <p:nvSpPr>
          <p:cNvPr id="1974294" name="Text Box 22"/>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zh-CN" altLang="en-US" b="1">
                <a:solidFill>
                  <a:srgbClr val="F8F8F8"/>
                </a:solidFill>
                <a:effectLst>
                  <a:outerShdw blurRad="38100" dist="38100" dir="2700000" algn="tl">
                    <a:srgbClr val="000000"/>
                  </a:outerShdw>
                </a:effectLst>
              </a:rPr>
              <a:t>基督</a:t>
            </a:r>
            <a:br>
              <a:rPr lang="en-US" altLang="ja-JP" b="1">
                <a:solidFill>
                  <a:srgbClr val="F8F8F8"/>
                </a:solidFill>
                <a:effectLst>
                  <a:outerShdw blurRad="38100" dist="38100" dir="2700000" algn="tl">
                    <a:srgbClr val="000000"/>
                  </a:outerShdw>
                </a:effectLst>
              </a:rPr>
            </a:br>
            <a:r>
              <a:rPr lang="en-US" altLang="ja-JP" b="1">
                <a:solidFill>
                  <a:srgbClr val="F8F8F8"/>
                </a:solidFill>
                <a:effectLst>
                  <a:outerShdw blurRad="38100" dist="38100" dir="2700000" algn="tl">
                    <a:srgbClr val="000000"/>
                  </a:outerShdw>
                </a:effectLst>
              </a:rPr>
              <a:t>(</a:t>
            </a:r>
            <a:r>
              <a:rPr lang="zh-CN" altLang="en-US" b="1">
                <a:solidFill>
                  <a:srgbClr val="F8F8F8"/>
                </a:solidFill>
                <a:effectLst>
                  <a:outerShdw blurRad="38100" dist="38100" dir="2700000" algn="tl">
                    <a:srgbClr val="000000"/>
                  </a:outerShdw>
                </a:effectLst>
              </a:rPr>
              <a:t>太</a:t>
            </a:r>
            <a:r>
              <a:rPr lang="ja-JP" altLang="en-US" b="1">
                <a:solidFill>
                  <a:srgbClr val="F8F8F8"/>
                </a:solidFill>
                <a:effectLst>
                  <a:outerShdw blurRad="38100" dist="38100" dir="2700000" algn="tl">
                    <a:srgbClr val="000000"/>
                  </a:outerShdw>
                </a:effectLst>
              </a:rPr>
              <a:t> </a:t>
            </a:r>
            <a:r>
              <a:rPr lang="en-US" altLang="ja-JP" b="1">
                <a:solidFill>
                  <a:srgbClr val="F8F8F8"/>
                </a:solidFill>
                <a:effectLst>
                  <a:outerShdw blurRad="38100" dist="38100" dir="2700000" algn="tl">
                    <a:srgbClr val="000000"/>
                  </a:outerShdw>
                </a:effectLst>
              </a:rPr>
              <a:t>4)</a:t>
            </a:r>
            <a:endParaRPr lang="en-US" altLang="zh-CN" sz="1600" b="1" i="1">
              <a:solidFill>
                <a:srgbClr val="F8F8F8"/>
              </a:solidFill>
              <a:effectLst>
                <a:outerShdw blurRad="38100" dist="38100" dir="2700000" algn="tl">
                  <a:srgbClr val="000000"/>
                </a:outerShdw>
              </a:effectLst>
              <a:latin typeface="Times New Roman" charset="0"/>
            </a:endParaRPr>
          </a:p>
        </p:txBody>
      </p:sp>
      <p:sp>
        <p:nvSpPr>
          <p:cNvPr id="1974295" name="Text Box 23"/>
          <p:cNvSpPr txBox="1">
            <a:spLocks noChangeArrowheads="1"/>
          </p:cNvSpPr>
          <p:nvPr/>
        </p:nvSpPr>
        <p:spPr bwMode="auto">
          <a:xfrm>
            <a:off x="6859588" y="2424113"/>
            <a:ext cx="21050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400" b="1" i="1">
                <a:solidFill>
                  <a:srgbClr val="F8F8F8"/>
                </a:solidFill>
                <a:latin typeface="Times New Roman" charset="0"/>
              </a:rPr>
              <a:t>“</a:t>
            </a:r>
            <a:r>
              <a:rPr lang="zh-CN" altLang="en-US" b="1" i="1">
                <a:solidFill>
                  <a:srgbClr val="F8F8F8"/>
                </a:solidFill>
                <a:ea typeface="SimSun" charset="0"/>
                <a:cs typeface="SimSun" charset="0"/>
              </a:rPr>
              <a:t>石头变面包</a:t>
            </a:r>
            <a:r>
              <a:rPr lang="zh-CN" altLang="en-US" sz="1400" b="1" i="1">
                <a:solidFill>
                  <a:srgbClr val="F8F8F8"/>
                </a:solidFill>
                <a:latin typeface="Times New Roman" charset="0"/>
              </a:rPr>
              <a:t>”</a:t>
            </a:r>
          </a:p>
        </p:txBody>
      </p:sp>
      <p:sp>
        <p:nvSpPr>
          <p:cNvPr id="1974296" name="Text Box 24"/>
          <p:cNvSpPr txBox="1">
            <a:spLocks noChangeArrowheads="1"/>
          </p:cNvSpPr>
          <p:nvPr/>
        </p:nvSpPr>
        <p:spPr bwMode="auto">
          <a:xfrm>
            <a:off x="6931025" y="3887788"/>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800" b="1">
                <a:solidFill>
                  <a:srgbClr val="F8F8F8"/>
                </a:solidFill>
              </a:rPr>
              <a:t>全世界都</a:t>
            </a:r>
            <a:r>
              <a:rPr lang="zh-CN" altLang="en-US" sz="1800" b="1">
                <a:solidFill>
                  <a:srgbClr val="F8F8F8"/>
                </a:solidFill>
                <a:ea typeface="华文细黑" charset="0"/>
                <a:cs typeface="华文细黑" charset="0"/>
              </a:rPr>
              <a:t>归</a:t>
            </a:r>
            <a:r>
              <a:rPr lang="zh-CN" altLang="en-US" sz="1800" b="1">
                <a:solidFill>
                  <a:srgbClr val="F8F8F8"/>
                </a:solidFill>
              </a:rPr>
              <a:t>他</a:t>
            </a:r>
            <a:endParaRPr lang="en-US" altLang="zh-CN" sz="1400" b="1" i="1">
              <a:solidFill>
                <a:srgbClr val="F8F8F8"/>
              </a:solidFill>
              <a:latin typeface="Times New Roman" charset="0"/>
            </a:endParaRPr>
          </a:p>
        </p:txBody>
      </p:sp>
      <p:sp>
        <p:nvSpPr>
          <p:cNvPr id="1974297" name="Text Box 25"/>
          <p:cNvSpPr txBox="1">
            <a:spLocks noChangeArrowheads="1"/>
          </p:cNvSpPr>
          <p:nvPr/>
        </p:nvSpPr>
        <p:spPr bwMode="auto">
          <a:xfrm>
            <a:off x="7004050" y="499586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zh-CN" altLang="en-US" sz="1800" b="1">
                <a:solidFill>
                  <a:srgbClr val="F8F8F8"/>
                </a:solidFill>
              </a:rPr>
              <a:t>人的</a:t>
            </a:r>
            <a:r>
              <a:rPr lang="zh-CN" altLang="en-US" sz="1800" b="1">
                <a:solidFill>
                  <a:srgbClr val="F8F8F8"/>
                </a:solidFill>
                <a:ea typeface="华文细黑" charset="0"/>
                <a:cs typeface="华文细黑" charset="0"/>
              </a:rPr>
              <a:t>赞赏</a:t>
            </a:r>
            <a:endParaRPr lang="zh-CN" altLang="en-US" sz="1800" b="1">
              <a:solidFill>
                <a:srgbClr val="F8F8F8"/>
              </a:solidFill>
            </a:endParaRPr>
          </a:p>
        </p:txBody>
      </p:sp>
    </p:spTree>
    <p:extLst>
      <p:ext uri="{BB962C8B-B14F-4D97-AF65-F5344CB8AC3E}">
        <p14:creationId xmlns:p14="http://schemas.microsoft.com/office/powerpoint/2010/main" val="738044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ctrTitle"/>
          </p:nvPr>
        </p:nvSpPr>
        <p:spPr>
          <a:xfrm>
            <a:off x="5943600" y="1371600"/>
            <a:ext cx="2819400" cy="2590800"/>
          </a:xfrm>
          <a:effectLst>
            <a:outerShdw blurRad="63500" dist="35921" dir="2700000" algn="ctr" rotWithShape="0">
              <a:schemeClr val="tx2">
                <a:alpha val="74997"/>
              </a:schemeClr>
            </a:outerShdw>
          </a:effectLst>
        </p:spPr>
        <p:txBody>
          <a:bodyPr/>
          <a:lstStyle/>
          <a:p>
            <a:pPr eaLnBrk="1" hangingPunct="1">
              <a:defRPr/>
            </a:pPr>
            <a:r>
              <a:rPr lang="ja-JP" altLang="en-US" b="1">
                <a:solidFill>
                  <a:schemeClr val="bg1"/>
                </a:solidFill>
                <a:ea typeface="华文细黑" charset="0"/>
                <a:cs typeface="华文细黑" charset="0"/>
              </a:rPr>
              <a:t>马</a:t>
            </a:r>
            <a:r>
              <a:rPr lang="ja-JP" altLang="en-US" b="1">
                <a:solidFill>
                  <a:schemeClr val="bg1"/>
                </a:solidFill>
                <a:ea typeface="ヒラギノ角ゴ ProN W3" charset="0"/>
                <a:cs typeface="ヒラギノ角ゴ ProN W3" charset="0"/>
              </a:rPr>
              <a:t>太</a:t>
            </a:r>
            <a:r>
              <a:rPr lang="en-US" altLang="zh-CN">
                <a:solidFill>
                  <a:schemeClr val="bg1"/>
                </a:solidFill>
                <a:cs typeface="+mj-cs"/>
              </a:rPr>
              <a:t>: </a:t>
            </a:r>
            <a:br>
              <a:rPr lang="en-US" altLang="zh-CN">
                <a:solidFill>
                  <a:schemeClr val="bg1"/>
                </a:solidFill>
                <a:cs typeface="+mj-cs"/>
              </a:rPr>
            </a:br>
            <a:r>
              <a:rPr lang="ja-JP" altLang="en-US">
                <a:solidFill>
                  <a:schemeClr val="bg1"/>
                </a:solidFill>
                <a:ea typeface="华文细黑" charset="0"/>
                <a:cs typeface="华文细黑" charset="0"/>
              </a:rPr>
              <a:t>论</a:t>
            </a:r>
            <a:r>
              <a:rPr lang="ja-JP" altLang="en-US">
                <a:solidFill>
                  <a:schemeClr val="bg1"/>
                </a:solidFill>
                <a:ea typeface="ヒラギノ角ゴ ProN W3" charset="0"/>
                <a:cs typeface="ヒラギノ角ゴ ProN W3" charset="0"/>
              </a:rPr>
              <a:t>文福音</a:t>
            </a:r>
            <a:endParaRPr lang="zh-CN" altLang="en-US">
              <a:cs typeface="+mj-cs"/>
            </a:endParaRPr>
          </a:p>
        </p:txBody>
      </p:sp>
      <p:graphicFrame>
        <p:nvGraphicFramePr>
          <p:cNvPr id="226307" name="Group 3"/>
          <p:cNvGraphicFramePr>
            <a:graphicFrameLocks noGrp="1"/>
          </p:cNvGraphicFramePr>
          <p:nvPr/>
        </p:nvGraphicFramePr>
        <p:xfrm>
          <a:off x="1295400" y="1143000"/>
          <a:ext cx="4267200" cy="4785040"/>
        </p:xfrm>
        <a:graphic>
          <a:graphicData uri="http://schemas.openxmlformats.org/drawingml/2006/table">
            <a:tbl>
              <a:tblPr/>
              <a:tblGrid>
                <a:gridCol w="2133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敘事</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FF6600"/>
                          </a:solidFill>
                          <a:effectLst/>
                          <a:latin typeface="Arial" charset="0"/>
                          <a:ea typeface="SimSun" charset="0"/>
                          <a:cs typeface="SimSun" charset="0"/>
                          <a:hlinkClick r:id="rId3"/>
                        </a:rPr>
                        <a:t>4:12-25</a:t>
                      </a:r>
                      <a:r>
                        <a:rPr kumimoji="0" lang="en-US" altLang="zh-CN" sz="2400" b="0" i="0" u="none" strike="noStrike" cap="none" normalizeH="0" baseline="0">
                          <a:ln>
                            <a:noFill/>
                          </a:ln>
                          <a:solidFill>
                            <a:schemeClr val="tx1"/>
                          </a:solidFill>
                          <a:effectLst/>
                          <a:latin typeface="Arial" charset="0"/>
                          <a:ea typeface="SimSun" charset="0"/>
                          <a:cs typeface="SimSun" charset="0"/>
                        </a:rPr>
                        <a:t> </a:t>
                      </a:r>
                    </a:p>
                  </a:txBody>
                  <a:tcPr marT="45688" marB="456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华文细黑" charset="0"/>
                          <a:cs typeface="华文细黑" charset="0"/>
                        </a:rPr>
                        <a:t>论</a:t>
                      </a: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文</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sng" strike="noStrike" cap="none" normalizeH="0" baseline="0">
                          <a:ln>
                            <a:noFill/>
                          </a:ln>
                          <a:solidFill>
                            <a:schemeClr val="hlink"/>
                          </a:solidFill>
                          <a:effectLst/>
                          <a:latin typeface="Arial" charset="0"/>
                          <a:ea typeface="SimSun" charset="0"/>
                          <a:cs typeface="SimSun" charset="0"/>
                        </a:rPr>
                        <a:t>5:1-7:29</a:t>
                      </a:r>
                    </a:p>
                  </a:txBody>
                  <a:tcPr marT="45688" marB="456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敘事</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FF6600"/>
                          </a:solidFill>
                          <a:effectLst/>
                          <a:latin typeface="Arial" charset="0"/>
                          <a:ea typeface="SimSun" charset="0"/>
                          <a:cs typeface="SimSun" charset="0"/>
                          <a:hlinkClick r:id="rId4"/>
                        </a:rPr>
                        <a:t>8:1-9:38</a:t>
                      </a:r>
                      <a:r>
                        <a:rPr kumimoji="0" lang="en-US" altLang="zh-CN" sz="2400" b="0" i="0" u="none" strike="noStrike" cap="none" normalizeH="0" baseline="0">
                          <a:ln>
                            <a:noFill/>
                          </a:ln>
                          <a:solidFill>
                            <a:schemeClr val="tx1"/>
                          </a:solidFill>
                          <a:effectLst/>
                          <a:latin typeface="Arial" charset="0"/>
                          <a:ea typeface="SimSun" charset="0"/>
                          <a:cs typeface="SimSun" charset="0"/>
                        </a:rPr>
                        <a:t> </a:t>
                      </a:r>
                    </a:p>
                  </a:txBody>
                  <a:tcPr marT="45688" marB="456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华文细黑" charset="0"/>
                          <a:cs typeface="华文细黑" charset="0"/>
                        </a:rPr>
                        <a:t>论</a:t>
                      </a: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文</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FF6600"/>
                          </a:solidFill>
                          <a:effectLst/>
                          <a:latin typeface="Arial" charset="0"/>
                          <a:ea typeface="SimSun" charset="0"/>
                          <a:cs typeface="SimSun" charset="0"/>
                          <a:hlinkClick r:id="rId5"/>
                        </a:rPr>
                        <a:t>10:1-11:1</a:t>
                      </a:r>
                      <a:r>
                        <a:rPr kumimoji="0" lang="en-US" altLang="zh-CN" sz="2400" b="0" i="0" u="none" strike="noStrike" cap="none" normalizeH="0" baseline="0">
                          <a:ln>
                            <a:noFill/>
                          </a:ln>
                          <a:solidFill>
                            <a:schemeClr val="tx1"/>
                          </a:solidFill>
                          <a:effectLst/>
                          <a:latin typeface="Arial" charset="0"/>
                          <a:ea typeface="SimSun" charset="0"/>
                          <a:cs typeface="SimSun" charset="0"/>
                        </a:rPr>
                        <a:t> </a:t>
                      </a:r>
                    </a:p>
                  </a:txBody>
                  <a:tcPr marT="45688" marB="456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敘事</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FF6600"/>
                          </a:solidFill>
                          <a:effectLst/>
                          <a:latin typeface="Arial" charset="0"/>
                          <a:ea typeface="SimSun" charset="0"/>
                          <a:cs typeface="SimSun" charset="0"/>
                          <a:hlinkClick r:id="rId6"/>
                        </a:rPr>
                        <a:t>11:2-12:50</a:t>
                      </a:r>
                      <a:r>
                        <a:rPr kumimoji="0" lang="en-US" altLang="zh-CN" sz="2400" b="0" i="0" u="none" strike="noStrike" cap="none" normalizeH="0" baseline="0">
                          <a:ln>
                            <a:noFill/>
                          </a:ln>
                          <a:solidFill>
                            <a:schemeClr val="tx1"/>
                          </a:solidFill>
                          <a:effectLst/>
                          <a:latin typeface="Arial" charset="0"/>
                          <a:ea typeface="SimSun" charset="0"/>
                          <a:cs typeface="SimSun" charset="0"/>
                        </a:rPr>
                        <a:t> </a:t>
                      </a:r>
                    </a:p>
                  </a:txBody>
                  <a:tcPr marT="45688" marB="456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华文细黑" charset="0"/>
                          <a:cs typeface="华文细黑" charset="0"/>
                        </a:rPr>
                        <a:t>论</a:t>
                      </a: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文</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FF6600"/>
                          </a:solidFill>
                          <a:effectLst/>
                          <a:latin typeface="Arial" charset="0"/>
                          <a:ea typeface="SimSun" charset="0"/>
                          <a:cs typeface="SimSun" charset="0"/>
                          <a:hlinkClick r:id="rId7"/>
                        </a:rPr>
                        <a:t>13:1-53</a:t>
                      </a:r>
                      <a:r>
                        <a:rPr kumimoji="0" lang="en-US" altLang="zh-CN" sz="2400" b="0" i="0" u="none" strike="noStrike" cap="none" normalizeH="0" baseline="0">
                          <a:ln>
                            <a:noFill/>
                          </a:ln>
                          <a:solidFill>
                            <a:schemeClr val="tx1"/>
                          </a:solidFill>
                          <a:effectLst/>
                          <a:latin typeface="Arial" charset="0"/>
                          <a:ea typeface="SimSun" charset="0"/>
                          <a:cs typeface="SimSun" charset="0"/>
                        </a:rPr>
                        <a:t> </a:t>
                      </a:r>
                    </a:p>
                  </a:txBody>
                  <a:tcPr marT="45688" marB="456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敘事</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FF6600"/>
                          </a:solidFill>
                          <a:effectLst/>
                          <a:latin typeface="Arial" charset="0"/>
                          <a:ea typeface="SimSun" charset="0"/>
                          <a:cs typeface="SimSun" charset="0"/>
                          <a:hlinkClick r:id="rId8"/>
                        </a:rPr>
                        <a:t>13:54-17:27</a:t>
                      </a:r>
                      <a:r>
                        <a:rPr kumimoji="0" lang="en-US" altLang="zh-CN" sz="2400" b="0" i="0" u="none" strike="noStrike" cap="none" normalizeH="0" baseline="0">
                          <a:ln>
                            <a:noFill/>
                          </a:ln>
                          <a:solidFill>
                            <a:schemeClr val="tx1"/>
                          </a:solidFill>
                          <a:effectLst/>
                          <a:latin typeface="Arial" charset="0"/>
                          <a:ea typeface="SimSun" charset="0"/>
                          <a:cs typeface="SimSun" charset="0"/>
                        </a:rPr>
                        <a:t> </a:t>
                      </a:r>
                    </a:p>
                  </a:txBody>
                  <a:tcPr marT="45688" marB="456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华文细黑" charset="0"/>
                          <a:cs typeface="华文细黑" charset="0"/>
                        </a:rPr>
                        <a:t>论</a:t>
                      </a: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文</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sng" strike="noStrike" cap="none" normalizeH="0" baseline="0">
                          <a:ln>
                            <a:noFill/>
                          </a:ln>
                          <a:solidFill>
                            <a:schemeClr val="hlink"/>
                          </a:solidFill>
                          <a:effectLst/>
                          <a:latin typeface="Arial" charset="0"/>
                          <a:ea typeface="SimSun" charset="0"/>
                          <a:cs typeface="SimSun" charset="0"/>
                        </a:rPr>
                        <a:t>18:1-19:2</a:t>
                      </a:r>
                    </a:p>
                  </a:txBody>
                  <a:tcPr marT="45688" marB="456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9569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敘事</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FF6600"/>
                          </a:solidFill>
                          <a:effectLst/>
                          <a:latin typeface="Arial" charset="0"/>
                          <a:ea typeface="SimSun" charset="0"/>
                          <a:cs typeface="SimSun" charset="0"/>
                          <a:hlinkClick r:id="rId9"/>
                        </a:rPr>
                        <a:t>19:3-23:39</a:t>
                      </a:r>
                      <a:r>
                        <a:rPr kumimoji="0" lang="en-US" altLang="zh-CN" sz="2400" b="0" i="0" u="none" strike="noStrike" cap="none" normalizeH="0" baseline="0">
                          <a:ln>
                            <a:noFill/>
                          </a:ln>
                          <a:solidFill>
                            <a:schemeClr val="tx1"/>
                          </a:solidFill>
                          <a:effectLst/>
                          <a:latin typeface="Arial" charset="0"/>
                          <a:ea typeface="SimSun" charset="0"/>
                          <a:cs typeface="SimSun" charset="0"/>
                        </a:rPr>
                        <a:t> </a:t>
                      </a:r>
                    </a:p>
                  </a:txBody>
                  <a:tcPr marT="45688" marB="456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a:ln>
                            <a:noFill/>
                          </a:ln>
                          <a:solidFill>
                            <a:schemeClr val="tx1"/>
                          </a:solidFill>
                          <a:effectLst/>
                          <a:latin typeface="Arial" charset="0"/>
                          <a:ea typeface="华文细黑" charset="0"/>
                          <a:cs typeface="华文细黑" charset="0"/>
                        </a:rPr>
                        <a:t>论</a:t>
                      </a:r>
                      <a:r>
                        <a:rPr kumimoji="0" lang="ja-JP" altLang="en-US" sz="2800" b="0" i="0" u="none" strike="noStrike" cap="none" normalizeH="0" baseline="0">
                          <a:ln>
                            <a:noFill/>
                          </a:ln>
                          <a:solidFill>
                            <a:schemeClr val="tx1"/>
                          </a:solidFill>
                          <a:effectLst/>
                          <a:latin typeface="Arial" charset="0"/>
                          <a:ea typeface="ＭＳ Ｐゴシック" charset="0"/>
                          <a:cs typeface="ＭＳ Ｐゴシック" charset="0"/>
                        </a:rPr>
                        <a:t>文</a:t>
                      </a:r>
                      <a:endParaRPr kumimoji="0" lang="zh-CN" altLang="en-US" sz="24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a:ln>
                            <a:noFill/>
                          </a:ln>
                          <a:solidFill>
                            <a:srgbClr val="FF6600"/>
                          </a:solidFill>
                          <a:effectLst/>
                          <a:latin typeface="Arial" charset="0"/>
                          <a:ea typeface="SimSun" charset="0"/>
                          <a:cs typeface="SimSun" charset="0"/>
                          <a:hlinkClick r:id="rId10"/>
                        </a:rPr>
                        <a:t>24:1-26:2</a:t>
                      </a:r>
                      <a:r>
                        <a:rPr kumimoji="0" lang="en-US" altLang="zh-CN" sz="2400" b="0" i="0" u="none" strike="noStrike" cap="none" normalizeH="0" baseline="0">
                          <a:ln>
                            <a:noFill/>
                          </a:ln>
                          <a:solidFill>
                            <a:schemeClr val="tx1"/>
                          </a:solidFill>
                          <a:effectLst/>
                          <a:latin typeface="Arial" charset="0"/>
                          <a:ea typeface="SimSun" charset="0"/>
                          <a:cs typeface="SimSun" charset="0"/>
                        </a:rPr>
                        <a:t> </a:t>
                      </a:r>
                    </a:p>
                  </a:txBody>
                  <a:tcPr marT="45688" marB="456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226327" name="Rectangle 23"/>
          <p:cNvSpPr>
            <a:spLocks noChangeArrowheads="1"/>
          </p:cNvSpPr>
          <p:nvPr/>
        </p:nvSpPr>
        <p:spPr bwMode="auto">
          <a:xfrm>
            <a:off x="533400" y="228600"/>
            <a:ext cx="5867400" cy="914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20000"/>
              </a:spcBef>
              <a:defRPr/>
            </a:pPr>
            <a:r>
              <a:rPr lang="ja-JP" altLang="en-US">
                <a:latin typeface="Arial" charset="0"/>
                <a:ea typeface="ＭＳ Ｐゴシック" charset="0"/>
                <a:cs typeface="ＭＳ Ｐゴシック" charset="0"/>
              </a:rPr>
              <a:t>前言</a:t>
            </a:r>
            <a:r>
              <a:rPr lang="en-US" altLang="zh-CN">
                <a:latin typeface="Arial" charset="0"/>
                <a:ea typeface="SimSun" charset="0"/>
                <a:cs typeface="SimSun" charset="0"/>
              </a:rPr>
              <a:t>: </a:t>
            </a:r>
            <a:r>
              <a:rPr lang="ja-JP" altLang="en-US">
                <a:latin typeface="Arial" charset="0"/>
                <a:ea typeface="华文细黑" charset="0"/>
                <a:cs typeface="华文细黑" charset="0"/>
              </a:rPr>
              <a:t>诞</a:t>
            </a:r>
            <a:r>
              <a:rPr lang="ja-JP" altLang="en-US">
                <a:latin typeface="Arial" charset="0"/>
                <a:ea typeface="ＭＳ Ｐゴシック" charset="0"/>
                <a:cs typeface="ＭＳ Ｐゴシック" charset="0"/>
              </a:rPr>
              <a:t>生</a:t>
            </a:r>
            <a:r>
              <a:rPr lang="en-US" altLang="zh-CN">
                <a:latin typeface="Arial" charset="0"/>
                <a:ea typeface="SimSun" charset="0"/>
                <a:cs typeface="SimSun" charset="0"/>
              </a:rPr>
              <a:t>, </a:t>
            </a:r>
            <a:r>
              <a:rPr lang="ja-JP" altLang="en-US">
                <a:latin typeface="Arial" charset="0"/>
                <a:ea typeface="ＭＳ Ｐゴシック" charset="0"/>
                <a:cs typeface="ＭＳ Ｐゴシック" charset="0"/>
              </a:rPr>
              <a:t>早期生活</a:t>
            </a:r>
            <a:r>
              <a:rPr lang="en-US" altLang="zh-CN">
                <a:latin typeface="Arial" charset="0"/>
                <a:ea typeface="SimSun" charset="0"/>
                <a:cs typeface="SimSun" charset="0"/>
              </a:rPr>
              <a:t>, </a:t>
            </a:r>
            <a:r>
              <a:rPr lang="ja-JP" altLang="en-US">
                <a:latin typeface="Arial" charset="0"/>
                <a:ea typeface="ＭＳ Ｐゴシック" charset="0"/>
                <a:cs typeface="ＭＳ Ｐゴシック" charset="0"/>
              </a:rPr>
              <a:t>洗礼</a:t>
            </a:r>
            <a:r>
              <a:rPr lang="en-US" altLang="zh-CN">
                <a:latin typeface="Arial" charset="0"/>
                <a:ea typeface="SimSun" charset="0"/>
                <a:cs typeface="SimSun" charset="0"/>
              </a:rPr>
              <a:t>, </a:t>
            </a:r>
            <a:r>
              <a:rPr lang="ja-JP" altLang="en-US">
                <a:latin typeface="Arial" charset="0"/>
                <a:ea typeface="华文细黑" charset="0"/>
                <a:cs typeface="华文细黑" charset="0"/>
              </a:rPr>
              <a:t>诱</a:t>
            </a:r>
            <a:r>
              <a:rPr lang="ja-JP" altLang="en-US">
                <a:latin typeface="Arial" charset="0"/>
                <a:ea typeface="ＭＳ Ｐゴシック" charset="0"/>
                <a:cs typeface="ＭＳ Ｐゴシック" charset="0"/>
              </a:rPr>
              <a:t>惑</a:t>
            </a:r>
            <a:endParaRPr lang="zh-CN" altLang="en-US">
              <a:latin typeface="Arial" charset="0"/>
              <a:ea typeface="SimSun" charset="0"/>
              <a:cs typeface="SimSun" charset="0"/>
            </a:endParaRPr>
          </a:p>
          <a:p>
            <a:pPr algn="ctr" eaLnBrk="1" hangingPunct="1">
              <a:spcBef>
                <a:spcPct val="20000"/>
              </a:spcBef>
              <a:defRPr/>
            </a:pPr>
            <a:r>
              <a:rPr lang="en-US" altLang="zh-CN" u="sng">
                <a:solidFill>
                  <a:schemeClr val="hlink"/>
                </a:solidFill>
                <a:latin typeface="Arial" charset="0"/>
                <a:ea typeface="SimSun" charset="0"/>
                <a:cs typeface="SimSun" charset="0"/>
              </a:rPr>
              <a:t>1:1-4:11</a:t>
            </a:r>
          </a:p>
        </p:txBody>
      </p:sp>
      <p:sp>
        <p:nvSpPr>
          <p:cNvPr id="226328" name="Rectangle 24"/>
          <p:cNvSpPr>
            <a:spLocks noChangeArrowheads="1"/>
          </p:cNvSpPr>
          <p:nvPr/>
        </p:nvSpPr>
        <p:spPr bwMode="auto">
          <a:xfrm>
            <a:off x="609600" y="5943600"/>
            <a:ext cx="5867400" cy="914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20000"/>
              </a:spcBef>
              <a:defRPr/>
            </a:pPr>
            <a:r>
              <a:rPr lang="ja-JP" altLang="en-US">
                <a:latin typeface="Arial" charset="0"/>
                <a:ea typeface="华文细黑" charset="0"/>
                <a:cs typeface="华文细黑" charset="0"/>
              </a:rPr>
              <a:t>结论</a:t>
            </a:r>
            <a:r>
              <a:rPr lang="en-US" altLang="zh-CN">
                <a:latin typeface="Arial" charset="0"/>
                <a:ea typeface="SimSun" charset="0"/>
                <a:cs typeface="SimSun" charset="0"/>
              </a:rPr>
              <a:t>: </a:t>
            </a:r>
            <a:r>
              <a:rPr lang="ja-JP" altLang="en-US">
                <a:latin typeface="Arial" charset="0"/>
                <a:ea typeface="ＭＳ Ｐゴシック" charset="0"/>
                <a:cs typeface="ＭＳ Ｐゴシック" charset="0"/>
              </a:rPr>
              <a:t>末后的异象</a:t>
            </a:r>
            <a:r>
              <a:rPr lang="en-US" altLang="zh-CN">
                <a:latin typeface="Arial" charset="0"/>
                <a:ea typeface="SimSun" charset="0"/>
                <a:cs typeface="SimSun" charset="0"/>
              </a:rPr>
              <a:t>, </a:t>
            </a:r>
            <a:r>
              <a:rPr lang="ja-JP" altLang="en-US">
                <a:latin typeface="Arial" charset="0"/>
                <a:ea typeface="ＭＳ Ｐゴシック" charset="0"/>
                <a:cs typeface="ＭＳ Ｐゴシック" charset="0"/>
              </a:rPr>
              <a:t>死亡</a:t>
            </a:r>
            <a:r>
              <a:rPr lang="en-US" altLang="zh-CN">
                <a:latin typeface="Arial" charset="0"/>
                <a:ea typeface="SimSun" charset="0"/>
                <a:cs typeface="SimSun" charset="0"/>
              </a:rPr>
              <a:t>, </a:t>
            </a:r>
            <a:r>
              <a:rPr lang="ja-JP" altLang="en-US">
                <a:latin typeface="Arial" charset="0"/>
                <a:ea typeface="ＭＳ Ｐゴシック" charset="0"/>
                <a:cs typeface="ＭＳ Ｐゴシック" charset="0"/>
              </a:rPr>
              <a:t>复活</a:t>
            </a:r>
            <a:endParaRPr lang="zh-CN" altLang="en-US">
              <a:latin typeface="Arial" charset="0"/>
              <a:ea typeface="SimSun" charset="0"/>
              <a:cs typeface="SimSun" charset="0"/>
            </a:endParaRPr>
          </a:p>
          <a:p>
            <a:pPr algn="ctr" eaLnBrk="1" hangingPunct="1">
              <a:spcBef>
                <a:spcPct val="20000"/>
              </a:spcBef>
              <a:defRPr/>
            </a:pPr>
            <a:r>
              <a:rPr lang="en-US" altLang="zh-CN" u="sng">
                <a:solidFill>
                  <a:schemeClr val="hlink"/>
                </a:solidFill>
                <a:latin typeface="Arial" charset="0"/>
                <a:ea typeface="SimSun" charset="0"/>
                <a:cs typeface="SimSun" charset="0"/>
              </a:rPr>
              <a:t>26:3-28:20</a:t>
            </a:r>
          </a:p>
        </p:txBody>
      </p:sp>
      <p:sp>
        <p:nvSpPr>
          <p:cNvPr id="226329" name="Text Box 25"/>
          <p:cNvSpPr txBox="1">
            <a:spLocks noChangeArrowheads="1"/>
          </p:cNvSpPr>
          <p:nvPr/>
        </p:nvSpPr>
        <p:spPr bwMode="auto">
          <a:xfrm>
            <a:off x="0" y="1371600"/>
            <a:ext cx="1066800"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zh-CN" altLang="en-US" sz="2200">
                <a:solidFill>
                  <a:schemeClr val="bg1"/>
                </a:solidFill>
                <a:latin typeface="Arial" charset="0"/>
                <a:ea typeface="SimSun" charset="0"/>
                <a:cs typeface="SimSun" charset="0"/>
              </a:rPr>
              <a:t>创世记</a:t>
            </a:r>
            <a:endParaRPr lang="en-US" altLang="zh-CN" sz="2200">
              <a:solidFill>
                <a:schemeClr val="bg1"/>
              </a:solidFill>
              <a:latin typeface="Arial" charset="0"/>
              <a:ea typeface="SimSun" charset="0"/>
              <a:cs typeface="SimSun" charset="0"/>
            </a:endParaRPr>
          </a:p>
        </p:txBody>
      </p:sp>
      <p:sp>
        <p:nvSpPr>
          <p:cNvPr id="226330" name="Text Box 26"/>
          <p:cNvSpPr txBox="1">
            <a:spLocks noChangeArrowheads="1"/>
          </p:cNvSpPr>
          <p:nvPr/>
        </p:nvSpPr>
        <p:spPr bwMode="auto">
          <a:xfrm>
            <a:off x="0" y="2319338"/>
            <a:ext cx="152400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zh-CN" altLang="en-US" sz="2200">
                <a:solidFill>
                  <a:schemeClr val="bg1"/>
                </a:solidFill>
                <a:latin typeface="Arial" charset="0"/>
                <a:ea typeface="SimSun" charset="0"/>
                <a:cs typeface="SimSun" charset="0"/>
              </a:rPr>
              <a:t>出埃及记</a:t>
            </a:r>
          </a:p>
        </p:txBody>
      </p:sp>
      <p:sp>
        <p:nvSpPr>
          <p:cNvPr id="226331" name="Text Box 27"/>
          <p:cNvSpPr txBox="1">
            <a:spLocks noChangeArrowheads="1"/>
          </p:cNvSpPr>
          <p:nvPr/>
        </p:nvSpPr>
        <p:spPr bwMode="auto">
          <a:xfrm>
            <a:off x="0" y="3306763"/>
            <a:ext cx="114300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zh-CN" altLang="en-US" sz="2200">
                <a:solidFill>
                  <a:schemeClr val="bg1"/>
                </a:solidFill>
                <a:latin typeface="Arial" charset="0"/>
                <a:ea typeface="SimSun" charset="0"/>
                <a:cs typeface="SimSun" charset="0"/>
              </a:rPr>
              <a:t>利未记</a:t>
            </a:r>
          </a:p>
        </p:txBody>
      </p:sp>
      <p:sp>
        <p:nvSpPr>
          <p:cNvPr id="226332" name="Text Box 28"/>
          <p:cNvSpPr txBox="1">
            <a:spLocks noChangeArrowheads="1"/>
          </p:cNvSpPr>
          <p:nvPr/>
        </p:nvSpPr>
        <p:spPr bwMode="auto">
          <a:xfrm>
            <a:off x="0" y="4221163"/>
            <a:ext cx="114300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zh-CN" altLang="en-US" sz="2200">
                <a:solidFill>
                  <a:schemeClr val="bg1"/>
                </a:solidFill>
                <a:latin typeface="Arial" charset="0"/>
                <a:ea typeface="SimSun" charset="0"/>
                <a:cs typeface="SimSun" charset="0"/>
              </a:rPr>
              <a:t>民数记</a:t>
            </a:r>
          </a:p>
        </p:txBody>
      </p:sp>
      <p:sp>
        <p:nvSpPr>
          <p:cNvPr id="226333" name="Text Box 29"/>
          <p:cNvSpPr txBox="1">
            <a:spLocks noChangeArrowheads="1"/>
          </p:cNvSpPr>
          <p:nvPr/>
        </p:nvSpPr>
        <p:spPr bwMode="auto">
          <a:xfrm>
            <a:off x="0" y="5135563"/>
            <a:ext cx="114300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eaLnBrk="1" hangingPunct="1">
              <a:defRPr/>
            </a:pPr>
            <a:r>
              <a:rPr lang="zh-CN" altLang="en-US" sz="2200">
                <a:solidFill>
                  <a:schemeClr val="bg1"/>
                </a:solidFill>
                <a:latin typeface="Arial" charset="0"/>
                <a:ea typeface="SimSun" charset="0"/>
                <a:cs typeface="SimSun" charset="0"/>
              </a:rPr>
              <a:t>申命记</a:t>
            </a:r>
          </a:p>
        </p:txBody>
      </p:sp>
      <p:sp>
        <p:nvSpPr>
          <p:cNvPr id="226334" name="Text Box 30"/>
          <p:cNvSpPr txBox="1">
            <a:spLocks noChangeArrowheads="1"/>
          </p:cNvSpPr>
          <p:nvPr/>
        </p:nvSpPr>
        <p:spPr bwMode="auto">
          <a:xfrm>
            <a:off x="6578600" y="5791200"/>
            <a:ext cx="2212975" cy="581025"/>
          </a:xfrm>
          <a:prstGeom prst="rect">
            <a:avLst/>
          </a:prstGeom>
          <a:noFill/>
          <a:ln>
            <a:noFill/>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1600">
                <a:solidFill>
                  <a:schemeClr val="bg1"/>
                </a:solidFill>
              </a:rPr>
              <a:t>从</a:t>
            </a:r>
            <a:r>
              <a:rPr lang="en-US" altLang="zh-CN" sz="1600">
                <a:solidFill>
                  <a:schemeClr val="bg1"/>
                </a:solidFill>
              </a:rPr>
              <a:t>"</a:t>
            </a:r>
            <a:r>
              <a:rPr lang="ja-JP" altLang="en-US" sz="1600">
                <a:solidFill>
                  <a:schemeClr val="bg1"/>
                </a:solidFill>
                <a:ea typeface="华文细黑" charset="-122"/>
              </a:rPr>
              <a:t>马</a:t>
            </a:r>
            <a:r>
              <a:rPr lang="ja-JP" altLang="en-US" sz="1600">
                <a:solidFill>
                  <a:schemeClr val="bg1"/>
                </a:solidFill>
              </a:rPr>
              <a:t>太</a:t>
            </a:r>
            <a:r>
              <a:rPr lang="en-US" altLang="zh-CN" sz="1600">
                <a:solidFill>
                  <a:schemeClr val="bg1"/>
                </a:solidFill>
              </a:rPr>
              <a:t>"</a:t>
            </a:r>
            <a:r>
              <a:rPr lang="ja-JP" altLang="en-US" sz="1600">
                <a:solidFill>
                  <a:schemeClr val="bg1"/>
                </a:solidFill>
              </a:rPr>
              <a:t>新</a:t>
            </a:r>
            <a:r>
              <a:rPr lang="ja-JP" altLang="en-US" sz="1600">
                <a:solidFill>
                  <a:schemeClr val="bg1"/>
                </a:solidFill>
                <a:ea typeface="华文细黑" charset="-122"/>
              </a:rPr>
              <a:t>约</a:t>
            </a:r>
            <a:r>
              <a:rPr lang="ja-JP" altLang="en-US" sz="1600">
                <a:solidFill>
                  <a:schemeClr val="bg1"/>
                </a:solidFill>
              </a:rPr>
              <a:t>全</a:t>
            </a:r>
            <a:r>
              <a:rPr lang="ja-JP" altLang="en-US" sz="1600">
                <a:solidFill>
                  <a:schemeClr val="bg1"/>
                </a:solidFill>
                <a:ea typeface="华文细黑" charset="-122"/>
              </a:rPr>
              <a:t>书调查</a:t>
            </a:r>
            <a:r>
              <a:rPr lang="en-US" altLang="ja-JP" sz="1600">
                <a:solidFill>
                  <a:schemeClr val="bg1"/>
                </a:solidFill>
                <a:ea typeface="华文细黑" charset="-122"/>
              </a:rPr>
              <a:t> </a:t>
            </a:r>
          </a:p>
          <a:p>
            <a:pPr algn="ctr"/>
            <a:r>
              <a:rPr lang="en-US" altLang="zh-CN" sz="1600">
                <a:solidFill>
                  <a:schemeClr val="bg1"/>
                </a:solidFill>
                <a:ea typeface="SimSun" pitchFamily="2" charset="-122"/>
              </a:rPr>
              <a:t>(MBI</a:t>
            </a:r>
            <a:r>
              <a:rPr lang="ja-JP" altLang="en-US" sz="1600">
                <a:solidFill>
                  <a:schemeClr val="bg1"/>
                </a:solidFill>
              </a:rPr>
              <a:t>学</a:t>
            </a:r>
            <a:r>
              <a:rPr lang="ja-JP" altLang="en-US" sz="1600">
                <a:solidFill>
                  <a:schemeClr val="bg1"/>
                </a:solidFill>
                <a:ea typeface="华文细黑" charset="-122"/>
              </a:rPr>
              <a:t>习</a:t>
            </a:r>
            <a:r>
              <a:rPr lang="en-US" altLang="zh-CN" sz="1600">
                <a:solidFill>
                  <a:schemeClr val="bg1"/>
                </a:solidFill>
                <a:ea typeface="SimSun" pitchFamily="2" charset="-122"/>
              </a:rPr>
              <a:t>),</a:t>
            </a:r>
            <a:r>
              <a:rPr lang="ja-JP" altLang="en-US" sz="1600">
                <a:solidFill>
                  <a:schemeClr val="bg1"/>
                </a:solidFill>
              </a:rPr>
              <a:t>片</a:t>
            </a:r>
            <a:r>
              <a:rPr lang="en-US" altLang="zh-CN" sz="1600">
                <a:solidFill>
                  <a:schemeClr val="bg1"/>
                </a:solidFill>
                <a:ea typeface="SimSun" pitchFamily="2" charset="-122"/>
              </a:rPr>
              <a:t>4</a:t>
            </a:r>
            <a:r>
              <a:rPr lang="ja-JP" altLang="en-US" sz="1600">
                <a:solidFill>
                  <a:schemeClr val="bg1"/>
                </a:solidFill>
                <a:ea typeface="华文细黑" charset="-122"/>
              </a:rPr>
              <a:t>转</a:t>
            </a:r>
            <a:r>
              <a:rPr lang="ja-JP" altLang="en-US" sz="1600">
                <a:solidFill>
                  <a:schemeClr val="bg1"/>
                </a:solidFill>
              </a:rPr>
              <a:t>用</a:t>
            </a:r>
            <a:endParaRPr lang="zh-CN" altLang="en-US" sz="16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dissolve">
                                      <p:cBhvr>
                                        <p:cTn id="7" dur="500"/>
                                        <p:tgtEl>
                                          <p:spTgt spid="226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6327"/>
                                        </p:tgtEl>
                                        <p:attrNameLst>
                                          <p:attrName>style.visibility</p:attrName>
                                        </p:attrNameLst>
                                      </p:cBhvr>
                                      <p:to>
                                        <p:strVal val="visible"/>
                                      </p:to>
                                    </p:set>
                                    <p:animEffect transition="in" filter="dissolve">
                                      <p:cBhvr>
                                        <p:cTn id="12" dur="500"/>
                                        <p:tgtEl>
                                          <p:spTgt spid="2263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6328"/>
                                        </p:tgtEl>
                                        <p:attrNameLst>
                                          <p:attrName>style.visibility</p:attrName>
                                        </p:attrNameLst>
                                      </p:cBhvr>
                                      <p:to>
                                        <p:strVal val="visible"/>
                                      </p:to>
                                    </p:set>
                                    <p:animEffect transition="in" filter="dissolve">
                                      <p:cBhvr>
                                        <p:cTn id="17" dur="500"/>
                                        <p:tgtEl>
                                          <p:spTgt spid="226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6329"/>
                                        </p:tgtEl>
                                        <p:attrNameLst>
                                          <p:attrName>style.visibility</p:attrName>
                                        </p:attrNameLst>
                                      </p:cBhvr>
                                      <p:to>
                                        <p:strVal val="visible"/>
                                      </p:to>
                                    </p:set>
                                    <p:animEffect transition="in" filter="dissolve">
                                      <p:cBhvr>
                                        <p:cTn id="22" dur="500"/>
                                        <p:tgtEl>
                                          <p:spTgt spid="2263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6330"/>
                                        </p:tgtEl>
                                        <p:attrNameLst>
                                          <p:attrName>style.visibility</p:attrName>
                                        </p:attrNameLst>
                                      </p:cBhvr>
                                      <p:to>
                                        <p:strVal val="visible"/>
                                      </p:to>
                                    </p:set>
                                    <p:animEffect transition="in" filter="dissolve">
                                      <p:cBhvr>
                                        <p:cTn id="27" dur="500"/>
                                        <p:tgtEl>
                                          <p:spTgt spid="2263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6331"/>
                                        </p:tgtEl>
                                        <p:attrNameLst>
                                          <p:attrName>style.visibility</p:attrName>
                                        </p:attrNameLst>
                                      </p:cBhvr>
                                      <p:to>
                                        <p:strVal val="visible"/>
                                      </p:to>
                                    </p:set>
                                    <p:animEffect transition="in" filter="dissolve">
                                      <p:cBhvr>
                                        <p:cTn id="32" dur="500"/>
                                        <p:tgtEl>
                                          <p:spTgt spid="2263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6332"/>
                                        </p:tgtEl>
                                        <p:attrNameLst>
                                          <p:attrName>style.visibility</p:attrName>
                                        </p:attrNameLst>
                                      </p:cBhvr>
                                      <p:to>
                                        <p:strVal val="visible"/>
                                      </p:to>
                                    </p:set>
                                    <p:animEffect transition="in" filter="dissolve">
                                      <p:cBhvr>
                                        <p:cTn id="37" dur="500"/>
                                        <p:tgtEl>
                                          <p:spTgt spid="2263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6333"/>
                                        </p:tgtEl>
                                        <p:attrNameLst>
                                          <p:attrName>style.visibility</p:attrName>
                                        </p:attrNameLst>
                                      </p:cBhvr>
                                      <p:to>
                                        <p:strVal val="visible"/>
                                      </p:to>
                                    </p:set>
                                    <p:animEffect transition="in" filter="dissolve">
                                      <p:cBhvr>
                                        <p:cTn id="42" dur="500"/>
                                        <p:tgtEl>
                                          <p:spTgt spid="226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27" grpId="0" animBg="1" autoUpdateAnimBg="0"/>
      <p:bldP spid="226328" grpId="0" animBg="1" autoUpdateAnimBg="0"/>
      <p:bldP spid="226329" grpId="0" autoUpdateAnimBg="0"/>
      <p:bldP spid="226330" grpId="0" autoUpdateAnimBg="0"/>
      <p:bldP spid="226331" grpId="0" autoUpdateAnimBg="0"/>
      <p:bldP spid="226332" grpId="0" autoUpdateAnimBg="0"/>
      <p:bldP spid="226333" grpId="0"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a:defRPr/>
            </a:pPr>
            <a:r>
              <a:rPr lang="zh-CN" alt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cs typeface="Osaka"/>
              </a:rPr>
              <a:t>耶稣解脱了一个污鬼附身的人</a:t>
            </a:r>
            <a:endParaRPr 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cs typeface="Osaka"/>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a:defRPr/>
            </a:pP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Osaka"/>
              </a:rPr>
              <a:t>马可</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Osaka"/>
              </a:rPr>
              <a:t> 1:21-28; </a:t>
            </a: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Osaka"/>
              </a:rPr>
              <a:t>路加</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Osaka"/>
              </a:rPr>
              <a:t>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6296" y="188640"/>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422373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46752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5164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3830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6230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9398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744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6232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342161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7019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主权</a:t>
            </a:r>
            <a:r>
              <a:rPr lang="en-US" sz="7200" b="1" dirty="0">
                <a:solidFill>
                  <a:srgbClr val="FFFFFF"/>
                </a:solidFill>
                <a:effectLst>
                  <a:glow rad="127000">
                    <a:srgbClr val="000000"/>
                  </a:glow>
                </a:effectLst>
                <a:latin typeface="Arial" charset="0"/>
                <a:ea typeface="ＭＳ Ｐゴシック" charset="0"/>
                <a:cs typeface="ＭＳ Ｐゴシック" charset="0"/>
              </a:rPr>
              <a:t> 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路加</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8" y="65344"/>
            <a:ext cx="526981"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CC"/>
                </a:solidFill>
                <a:cs typeface="Arial" charset="0"/>
              </a:rPr>
              <a:t>93</a:t>
            </a:r>
          </a:p>
        </p:txBody>
      </p:sp>
    </p:spTree>
    <p:extLst>
      <p:ext uri="{BB962C8B-B14F-4D97-AF65-F5344CB8AC3E}">
        <p14:creationId xmlns:p14="http://schemas.microsoft.com/office/powerpoint/2010/main" val="18452535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ChangeArrowheads="1"/>
          </p:cNvSpPr>
          <p:nvPr/>
        </p:nvSpPr>
        <p:spPr bwMode="auto">
          <a:xfrm>
            <a:off x="0" y="838200"/>
            <a:ext cx="9144000" cy="6019800"/>
          </a:xfrm>
          <a:prstGeom prst="rect">
            <a:avLst/>
          </a:prstGeom>
          <a:solidFill>
            <a:srgbClr val="FFFFC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28355" name="Rectangle 3"/>
          <p:cNvSpPr>
            <a:spLocks noChangeArrowheads="1"/>
          </p:cNvSpPr>
          <p:nvPr/>
        </p:nvSpPr>
        <p:spPr bwMode="auto">
          <a:xfrm>
            <a:off x="73025" y="838200"/>
            <a:ext cx="8997950" cy="1022350"/>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p>
          <a:p>
            <a:pPr algn="ctr"/>
            <a:r>
              <a:rPr lang="ja-JP" altLang="en-US">
                <a:solidFill>
                  <a:srgbClr val="000404"/>
                </a:solidFill>
              </a:rPr>
              <a:t>弥</a:t>
            </a:r>
            <a:r>
              <a:rPr lang="ja-JP" altLang="en-US">
                <a:solidFill>
                  <a:srgbClr val="000404"/>
                </a:solidFill>
                <a:ea typeface="华文细黑" charset="-122"/>
              </a:rPr>
              <a:t>赛亚拥</a:t>
            </a:r>
            <a:r>
              <a:rPr lang="ja-JP" altLang="en-US">
                <a:solidFill>
                  <a:srgbClr val="000404"/>
                </a:solidFill>
              </a:rPr>
              <a:t>有</a:t>
            </a:r>
            <a:r>
              <a:rPr lang="ja-JP" altLang="en-US">
                <a:solidFill>
                  <a:srgbClr val="000404"/>
                </a:solidFill>
                <a:ea typeface="华文细黑" charset="-122"/>
              </a:rPr>
              <a:t>权</a:t>
            </a:r>
            <a:r>
              <a:rPr lang="ja-JP" altLang="en-US">
                <a:solidFill>
                  <a:srgbClr val="000404"/>
                </a:solidFill>
              </a:rPr>
              <a:t>柄管束教会</a:t>
            </a:r>
            <a:endParaRPr lang="en-US" altLang="zh-CN" sz="2200" b="1">
              <a:solidFill>
                <a:srgbClr val="000404"/>
              </a:solidFill>
              <a:latin typeface="Times" charset="0"/>
              <a:ea typeface="SimSun" pitchFamily="2" charset="-122"/>
            </a:endParaRPr>
          </a:p>
          <a:p>
            <a:pPr algn="ctr"/>
            <a:r>
              <a:rPr lang="en-US" altLang="zh-CN" sz="2200" b="1">
                <a:solidFill>
                  <a:srgbClr val="000404"/>
                </a:solidFill>
                <a:latin typeface="Times" charset="0"/>
                <a:ea typeface="SimSun" pitchFamily="2" charset="-122"/>
              </a:rPr>
              <a:t> </a:t>
            </a:r>
          </a:p>
        </p:txBody>
      </p:sp>
      <p:sp>
        <p:nvSpPr>
          <p:cNvPr id="228356" name="Rectangle 4"/>
          <p:cNvSpPr>
            <a:spLocks noChangeArrowheads="1"/>
          </p:cNvSpPr>
          <p:nvPr/>
        </p:nvSpPr>
        <p:spPr bwMode="auto">
          <a:xfrm>
            <a:off x="73025" y="1860550"/>
            <a:ext cx="2932113" cy="1139825"/>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zh-CN" sz="2200" b="1">
              <a:solidFill>
                <a:srgbClr val="000404"/>
              </a:solidFill>
              <a:latin typeface="Times" charset="0"/>
              <a:ea typeface="SimSun" pitchFamily="2" charset="-122"/>
            </a:endParaRPr>
          </a:p>
          <a:p>
            <a:pPr algn="ctr" eaLnBrk="1" hangingPunct="1"/>
            <a:r>
              <a:rPr lang="ja-JP" altLang="en-US">
                <a:solidFill>
                  <a:srgbClr val="000404"/>
                </a:solidFill>
              </a:rPr>
              <a:t>初步</a:t>
            </a:r>
            <a:r>
              <a:rPr lang="ja-JP" altLang="en-US">
                <a:solidFill>
                  <a:srgbClr val="000404"/>
                </a:solidFill>
                <a:ea typeface="华文细黑" charset="-122"/>
              </a:rPr>
              <a:t>证</a:t>
            </a:r>
            <a:r>
              <a:rPr lang="ja-JP" altLang="en-US">
                <a:solidFill>
                  <a:srgbClr val="000404"/>
                </a:solidFill>
              </a:rPr>
              <a:t>据</a:t>
            </a:r>
            <a:endParaRPr lang="en-US" altLang="ja-JP">
              <a:solidFill>
                <a:srgbClr val="000404"/>
              </a:solidFill>
            </a:endParaRPr>
          </a:p>
          <a:p>
            <a:pPr algn="ctr" eaLnBrk="1" hangingPunct="1"/>
            <a:r>
              <a:rPr lang="ja-JP" altLang="en-US">
                <a:solidFill>
                  <a:srgbClr val="000404"/>
                </a:solidFill>
              </a:rPr>
              <a:t>基督是弥</a:t>
            </a:r>
            <a:r>
              <a:rPr lang="ja-JP" altLang="en-US">
                <a:solidFill>
                  <a:srgbClr val="000404"/>
                </a:solidFill>
                <a:ea typeface="华文细黑" charset="-122"/>
              </a:rPr>
              <a:t>赛亚</a:t>
            </a:r>
            <a:endParaRPr lang="en-US" altLang="zh-CN"/>
          </a:p>
        </p:txBody>
      </p:sp>
      <p:sp>
        <p:nvSpPr>
          <p:cNvPr id="228357" name="Rectangle 5"/>
          <p:cNvSpPr>
            <a:spLocks noChangeArrowheads="1"/>
          </p:cNvSpPr>
          <p:nvPr/>
        </p:nvSpPr>
        <p:spPr bwMode="auto">
          <a:xfrm>
            <a:off x="3151188" y="1860550"/>
            <a:ext cx="2932112" cy="1139825"/>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p>
          <a:p>
            <a:pPr algn="ctr"/>
            <a:r>
              <a:rPr lang="ja-JP" altLang="en-US">
                <a:solidFill>
                  <a:srgbClr val="000404"/>
                </a:solidFill>
              </a:rPr>
              <a:t>拒</a:t>
            </a:r>
            <a:r>
              <a:rPr lang="ja-JP" altLang="en-US">
                <a:solidFill>
                  <a:srgbClr val="000404"/>
                </a:solidFill>
                <a:ea typeface="华文细黑" charset="-122"/>
              </a:rPr>
              <a:t>绝</a:t>
            </a:r>
            <a:r>
              <a:rPr lang="ja-JP" altLang="en-US">
                <a:solidFill>
                  <a:srgbClr val="000404"/>
                </a:solidFill>
              </a:rPr>
              <a:t>和耶</a:t>
            </a:r>
            <a:r>
              <a:rPr lang="ja-JP" altLang="en-US">
                <a:solidFill>
                  <a:srgbClr val="000404"/>
                </a:solidFill>
                <a:ea typeface="华文细黑" charset="-122"/>
              </a:rPr>
              <a:t>稣</a:t>
            </a:r>
            <a:r>
              <a:rPr lang="ja-JP" altLang="en-US">
                <a:solidFill>
                  <a:srgbClr val="000404"/>
                </a:solidFill>
              </a:rPr>
              <a:t>再来此前的</a:t>
            </a:r>
            <a:r>
              <a:rPr lang="ja-JP" altLang="en-US">
                <a:solidFill>
                  <a:srgbClr val="000404"/>
                </a:solidFill>
                <a:ea typeface="华文细黑" charset="-122"/>
              </a:rPr>
              <a:t>时</a:t>
            </a:r>
            <a:r>
              <a:rPr lang="ja-JP" altLang="en-US">
                <a:solidFill>
                  <a:srgbClr val="000404"/>
                </a:solidFill>
              </a:rPr>
              <a:t>代</a:t>
            </a:r>
            <a:endParaRPr lang="en-US" altLang="zh-CN"/>
          </a:p>
        </p:txBody>
      </p:sp>
      <p:sp>
        <p:nvSpPr>
          <p:cNvPr id="228358" name="Rectangle 6"/>
          <p:cNvSpPr>
            <a:spLocks noChangeArrowheads="1"/>
          </p:cNvSpPr>
          <p:nvPr/>
        </p:nvSpPr>
        <p:spPr bwMode="auto">
          <a:xfrm>
            <a:off x="6229350" y="1860550"/>
            <a:ext cx="2841625" cy="1139825"/>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zh-CN" sz="2200" b="1">
              <a:solidFill>
                <a:srgbClr val="000404"/>
              </a:solidFill>
              <a:latin typeface="Times" charset="0"/>
              <a:ea typeface="SimSun" pitchFamily="2" charset="-122"/>
            </a:endParaRPr>
          </a:p>
          <a:p>
            <a:pPr algn="ctr"/>
            <a:r>
              <a:rPr lang="ja-JP" altLang="en-US">
                <a:solidFill>
                  <a:srgbClr val="000404"/>
                </a:solidFill>
              </a:rPr>
              <a:t>最</a:t>
            </a:r>
            <a:r>
              <a:rPr lang="ja-JP" altLang="en-US">
                <a:solidFill>
                  <a:srgbClr val="000404"/>
                </a:solidFill>
                <a:ea typeface="华文细黑" charset="-122"/>
              </a:rPr>
              <a:t>终</a:t>
            </a:r>
            <a:r>
              <a:rPr lang="ja-JP" altLang="en-US">
                <a:solidFill>
                  <a:srgbClr val="000404"/>
                </a:solidFill>
              </a:rPr>
              <a:t>的</a:t>
            </a:r>
            <a:r>
              <a:rPr lang="ja-JP" altLang="en-US">
                <a:solidFill>
                  <a:srgbClr val="000404"/>
                </a:solidFill>
                <a:ea typeface="华文细黑" charset="-122"/>
              </a:rPr>
              <a:t>证</a:t>
            </a:r>
            <a:r>
              <a:rPr lang="ja-JP" altLang="en-US">
                <a:solidFill>
                  <a:srgbClr val="000404"/>
                </a:solidFill>
              </a:rPr>
              <a:t>据基督是弥</a:t>
            </a:r>
            <a:r>
              <a:rPr lang="ja-JP" altLang="en-US">
                <a:solidFill>
                  <a:srgbClr val="000404"/>
                </a:solidFill>
                <a:ea typeface="华文细黑" charset="-122"/>
              </a:rPr>
              <a:t>赛亚</a:t>
            </a:r>
            <a:endParaRPr lang="en-US" altLang="zh-CN"/>
          </a:p>
        </p:txBody>
      </p:sp>
      <p:sp>
        <p:nvSpPr>
          <p:cNvPr id="228359" name="Rectangle 7"/>
          <p:cNvSpPr>
            <a:spLocks noChangeArrowheads="1"/>
          </p:cNvSpPr>
          <p:nvPr/>
        </p:nvSpPr>
        <p:spPr bwMode="auto">
          <a:xfrm>
            <a:off x="73025" y="3000375"/>
            <a:ext cx="2932113" cy="963613"/>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p>
          <a:p>
            <a:pPr algn="ctr"/>
            <a:r>
              <a:rPr lang="ja-JP" altLang="en-US">
                <a:solidFill>
                  <a:srgbClr val="000404"/>
                </a:solidFill>
              </a:rPr>
              <a:t>章</a:t>
            </a:r>
            <a:r>
              <a:rPr lang="ja-JP" altLang="en-US">
                <a:solidFill>
                  <a:srgbClr val="000404"/>
                </a:solidFill>
                <a:ea typeface="华文细黑" charset="-122"/>
              </a:rPr>
              <a:t>节</a:t>
            </a:r>
            <a:r>
              <a:rPr lang="en-US" altLang="zh-CN" sz="2200" b="1">
                <a:solidFill>
                  <a:srgbClr val="000404"/>
                </a:solidFill>
                <a:latin typeface="Times" charset="0"/>
                <a:ea typeface="SimSun" pitchFamily="2" charset="-122"/>
              </a:rPr>
              <a:t>1—10</a:t>
            </a:r>
          </a:p>
          <a:p>
            <a:pPr algn="ctr"/>
            <a:endParaRPr lang="en-US" altLang="zh-CN" sz="2200" b="1">
              <a:solidFill>
                <a:srgbClr val="000404"/>
              </a:solidFill>
              <a:latin typeface="Times" charset="0"/>
              <a:ea typeface="SimSun" pitchFamily="2" charset="-122"/>
            </a:endParaRPr>
          </a:p>
        </p:txBody>
      </p:sp>
      <p:sp>
        <p:nvSpPr>
          <p:cNvPr id="228360" name="Rectangle 8"/>
          <p:cNvSpPr>
            <a:spLocks noChangeArrowheads="1"/>
          </p:cNvSpPr>
          <p:nvPr/>
        </p:nvSpPr>
        <p:spPr bwMode="auto">
          <a:xfrm>
            <a:off x="3151188" y="3000375"/>
            <a:ext cx="2932112" cy="963613"/>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p>
          <a:p>
            <a:pPr algn="ctr"/>
            <a:r>
              <a:rPr lang="ja-JP" altLang="en-US">
                <a:solidFill>
                  <a:srgbClr val="000404"/>
                </a:solidFill>
              </a:rPr>
              <a:t>章</a:t>
            </a:r>
            <a:r>
              <a:rPr lang="ja-JP" altLang="en-US">
                <a:solidFill>
                  <a:srgbClr val="000404"/>
                </a:solidFill>
                <a:ea typeface="华文细黑" charset="-122"/>
              </a:rPr>
              <a:t>节</a:t>
            </a:r>
            <a:r>
              <a:rPr lang="en-US" altLang="zh-CN" sz="2200" b="1">
                <a:solidFill>
                  <a:srgbClr val="000404"/>
                </a:solidFill>
                <a:latin typeface="Times" charset="0"/>
                <a:ea typeface="SimSun" pitchFamily="2" charset="-122"/>
              </a:rPr>
              <a:t>11—27</a:t>
            </a:r>
          </a:p>
          <a:p>
            <a:pPr algn="ctr"/>
            <a:endParaRPr lang="en-US" altLang="zh-CN" sz="2200" b="1">
              <a:solidFill>
                <a:srgbClr val="000404"/>
              </a:solidFill>
              <a:latin typeface="Times" charset="0"/>
              <a:ea typeface="SimSun" pitchFamily="2" charset="-122"/>
            </a:endParaRPr>
          </a:p>
        </p:txBody>
      </p:sp>
      <p:sp>
        <p:nvSpPr>
          <p:cNvPr id="228361" name="Rectangle 9"/>
          <p:cNvSpPr>
            <a:spLocks noChangeArrowheads="1"/>
          </p:cNvSpPr>
          <p:nvPr/>
        </p:nvSpPr>
        <p:spPr bwMode="auto">
          <a:xfrm>
            <a:off x="6229350" y="3000375"/>
            <a:ext cx="2841625" cy="963613"/>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p>
          <a:p>
            <a:pPr algn="ctr"/>
            <a:r>
              <a:rPr lang="ja-JP" altLang="en-US">
                <a:solidFill>
                  <a:srgbClr val="000404"/>
                </a:solidFill>
              </a:rPr>
              <a:t>章</a:t>
            </a:r>
            <a:r>
              <a:rPr lang="ja-JP" altLang="en-US">
                <a:solidFill>
                  <a:srgbClr val="000404"/>
                </a:solidFill>
                <a:ea typeface="华文细黑" charset="-122"/>
              </a:rPr>
              <a:t>节</a:t>
            </a:r>
            <a:r>
              <a:rPr lang="en-US" altLang="zh-CN" sz="2200" b="1">
                <a:solidFill>
                  <a:srgbClr val="000404"/>
                </a:solidFill>
                <a:latin typeface="Times" charset="0"/>
                <a:ea typeface="SimSun" pitchFamily="2" charset="-122"/>
              </a:rPr>
              <a:t>28</a:t>
            </a:r>
          </a:p>
          <a:p>
            <a:pPr algn="ctr"/>
            <a:r>
              <a:rPr lang="en-US" altLang="zh-CN" sz="2200" b="1">
                <a:solidFill>
                  <a:srgbClr val="000404"/>
                </a:solidFill>
                <a:latin typeface="Times" charset="0"/>
                <a:ea typeface="SimSun" pitchFamily="2" charset="-122"/>
              </a:rPr>
              <a:t> </a:t>
            </a:r>
          </a:p>
        </p:txBody>
      </p:sp>
      <p:sp>
        <p:nvSpPr>
          <p:cNvPr id="228362" name="Rectangle 10"/>
          <p:cNvSpPr>
            <a:spLocks noChangeArrowheads="1"/>
          </p:cNvSpPr>
          <p:nvPr/>
        </p:nvSpPr>
        <p:spPr bwMode="auto">
          <a:xfrm>
            <a:off x="73025" y="3962400"/>
            <a:ext cx="2932113" cy="965200"/>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r>
              <a:rPr lang="ja-JP" altLang="en-US">
                <a:solidFill>
                  <a:srgbClr val="000404"/>
                </a:solidFill>
              </a:rPr>
              <a:t>献</a:t>
            </a:r>
            <a:r>
              <a:rPr lang="ja-JP" altLang="en-US">
                <a:solidFill>
                  <a:srgbClr val="000404"/>
                </a:solidFill>
                <a:ea typeface="华文细黑" charset="-122"/>
              </a:rPr>
              <a:t>给</a:t>
            </a:r>
            <a:r>
              <a:rPr lang="ja-JP" altLang="en-US">
                <a:solidFill>
                  <a:srgbClr val="000404"/>
                </a:solidFill>
              </a:rPr>
              <a:t>国王</a:t>
            </a:r>
            <a:endParaRPr lang="en-US" altLang="zh-CN">
              <a:solidFill>
                <a:srgbClr val="000404"/>
              </a:solidFill>
            </a:endParaRPr>
          </a:p>
        </p:txBody>
      </p:sp>
      <p:sp>
        <p:nvSpPr>
          <p:cNvPr id="228363" name="Rectangle 11"/>
          <p:cNvSpPr>
            <a:spLocks noChangeArrowheads="1"/>
          </p:cNvSpPr>
          <p:nvPr/>
        </p:nvSpPr>
        <p:spPr bwMode="auto">
          <a:xfrm>
            <a:off x="3151188" y="3962400"/>
            <a:ext cx="2932112" cy="965200"/>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ja-JP" altLang="en-US">
                <a:solidFill>
                  <a:srgbClr val="000404"/>
                </a:solidFill>
                <a:latin typeface="Arial" charset="0"/>
                <a:ea typeface="ＭＳ Ｐゴシック" charset="0"/>
                <a:cs typeface="ＭＳ Ｐゴシック" charset="0"/>
              </a:rPr>
              <a:t>国王被拒</a:t>
            </a:r>
            <a:r>
              <a:rPr lang="ja-JP" altLang="en-US">
                <a:solidFill>
                  <a:srgbClr val="000404"/>
                </a:solidFill>
                <a:latin typeface="Arial" charset="0"/>
                <a:ea typeface="华文细黑" charset="0"/>
                <a:cs typeface="华文细黑" charset="0"/>
              </a:rPr>
              <a:t>绝</a:t>
            </a:r>
            <a:endParaRPr lang="en-US" altLang="zh-CN">
              <a:solidFill>
                <a:srgbClr val="000404"/>
              </a:solidFill>
              <a:latin typeface="Arial" charset="0"/>
              <a:ea typeface="ＭＳ Ｐゴシック" charset="0"/>
              <a:cs typeface="ＭＳ Ｐゴシック" charset="0"/>
            </a:endParaRPr>
          </a:p>
        </p:txBody>
      </p:sp>
      <p:sp>
        <p:nvSpPr>
          <p:cNvPr id="228364" name="Rectangle 12"/>
          <p:cNvSpPr>
            <a:spLocks noChangeArrowheads="1"/>
          </p:cNvSpPr>
          <p:nvPr/>
        </p:nvSpPr>
        <p:spPr bwMode="auto">
          <a:xfrm>
            <a:off x="6229350" y="3962400"/>
            <a:ext cx="2841625" cy="965200"/>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ja-JP" altLang="en-US">
                <a:solidFill>
                  <a:srgbClr val="000404"/>
                </a:solidFill>
                <a:latin typeface="Arial" charset="0"/>
                <a:ea typeface="ＭＳ Ｐゴシック" charset="0"/>
                <a:cs typeface="ＭＳ Ｐゴシック" charset="0"/>
              </a:rPr>
              <a:t>再献</a:t>
            </a:r>
            <a:r>
              <a:rPr lang="ja-JP" altLang="en-US">
                <a:solidFill>
                  <a:srgbClr val="000404"/>
                </a:solidFill>
                <a:latin typeface="Arial" charset="0"/>
                <a:ea typeface="华文细黑" charset="0"/>
                <a:cs typeface="华文细黑" charset="0"/>
              </a:rPr>
              <a:t>给</a:t>
            </a:r>
            <a:r>
              <a:rPr lang="ja-JP" altLang="en-US">
                <a:solidFill>
                  <a:srgbClr val="000404"/>
                </a:solidFill>
                <a:latin typeface="Arial" charset="0"/>
                <a:ea typeface="ＭＳ Ｐゴシック" charset="0"/>
                <a:cs typeface="ＭＳ Ｐゴシック" charset="0"/>
              </a:rPr>
              <a:t>国王</a:t>
            </a:r>
            <a:endParaRPr lang="en-US" altLang="zh-CN">
              <a:solidFill>
                <a:srgbClr val="000404"/>
              </a:solidFill>
              <a:latin typeface="Arial" charset="0"/>
              <a:ea typeface="ＭＳ Ｐゴシック" charset="0"/>
              <a:cs typeface="ＭＳ Ｐゴシック" charset="0"/>
            </a:endParaRPr>
          </a:p>
        </p:txBody>
      </p:sp>
      <p:sp>
        <p:nvSpPr>
          <p:cNvPr id="228365" name="Rectangle 13"/>
          <p:cNvSpPr>
            <a:spLocks noChangeArrowheads="1"/>
          </p:cNvSpPr>
          <p:nvPr/>
        </p:nvSpPr>
        <p:spPr bwMode="auto">
          <a:xfrm>
            <a:off x="73025" y="4929188"/>
            <a:ext cx="2932113" cy="963612"/>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r>
              <a:rPr lang="ja-JP" altLang="en-US">
                <a:solidFill>
                  <a:srgbClr val="000404"/>
                </a:solidFill>
              </a:rPr>
              <a:t>教</a:t>
            </a:r>
            <a:r>
              <a:rPr lang="ja-JP" altLang="en-US">
                <a:solidFill>
                  <a:srgbClr val="000404"/>
                </a:solidFill>
                <a:ea typeface="华文细黑" charset="-122"/>
              </a:rPr>
              <a:t>训</a:t>
            </a:r>
            <a:r>
              <a:rPr lang="ja-JP" altLang="en-US">
                <a:solidFill>
                  <a:srgbClr val="000404"/>
                </a:solidFill>
              </a:rPr>
              <a:t>人群</a:t>
            </a:r>
            <a:endParaRPr lang="en-US" altLang="zh-CN">
              <a:solidFill>
                <a:srgbClr val="000404"/>
              </a:solidFill>
            </a:endParaRPr>
          </a:p>
        </p:txBody>
      </p:sp>
      <p:sp>
        <p:nvSpPr>
          <p:cNvPr id="228366" name="Rectangle 14"/>
          <p:cNvSpPr>
            <a:spLocks noChangeArrowheads="1"/>
          </p:cNvSpPr>
          <p:nvPr/>
        </p:nvSpPr>
        <p:spPr bwMode="auto">
          <a:xfrm>
            <a:off x="3151188" y="4929188"/>
            <a:ext cx="5919787" cy="963612"/>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ja-JP" altLang="en-US">
                <a:solidFill>
                  <a:srgbClr val="000404"/>
                </a:solidFill>
              </a:rPr>
              <a:t>教</a:t>
            </a:r>
            <a:r>
              <a:rPr lang="ja-JP" altLang="en-US">
                <a:solidFill>
                  <a:srgbClr val="000404"/>
                </a:solidFill>
                <a:ea typeface="华文细黑" charset="-122"/>
              </a:rPr>
              <a:t>训门</a:t>
            </a:r>
            <a:r>
              <a:rPr lang="ja-JP" altLang="en-US">
                <a:solidFill>
                  <a:srgbClr val="000404"/>
                </a:solidFill>
              </a:rPr>
              <a:t>徒</a:t>
            </a:r>
            <a:r>
              <a:rPr lang="en-US" altLang="zh-CN" sz="2200" b="1">
                <a:solidFill>
                  <a:srgbClr val="000404"/>
                </a:solidFill>
                <a:latin typeface="Times" charset="0"/>
                <a:ea typeface="SimSun" pitchFamily="2" charset="-122"/>
              </a:rPr>
              <a:t> </a:t>
            </a:r>
          </a:p>
        </p:txBody>
      </p:sp>
      <p:sp>
        <p:nvSpPr>
          <p:cNvPr id="228367" name="Rectangle 15"/>
          <p:cNvSpPr>
            <a:spLocks noChangeArrowheads="1"/>
          </p:cNvSpPr>
          <p:nvPr/>
        </p:nvSpPr>
        <p:spPr bwMode="auto">
          <a:xfrm>
            <a:off x="73025" y="5892800"/>
            <a:ext cx="2932113" cy="965200"/>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p>
          <a:p>
            <a:pPr algn="ctr"/>
            <a:r>
              <a:rPr lang="ja-JP" altLang="en-US">
                <a:solidFill>
                  <a:srgbClr val="000404"/>
                </a:solidFill>
                <a:ea typeface="华文细黑" charset="-122"/>
              </a:rPr>
              <a:t>话题</a:t>
            </a:r>
            <a:endParaRPr lang="en-US" altLang="zh-CN" sz="2200" b="1">
              <a:solidFill>
                <a:srgbClr val="000404"/>
              </a:solidFill>
              <a:latin typeface="Times" charset="0"/>
              <a:ea typeface="SimSun" pitchFamily="2" charset="-122"/>
            </a:endParaRPr>
          </a:p>
          <a:p>
            <a:pPr algn="ctr"/>
            <a:endParaRPr lang="en-US" altLang="zh-CN" sz="2200" b="1">
              <a:solidFill>
                <a:srgbClr val="000404"/>
              </a:solidFill>
              <a:latin typeface="Times" charset="0"/>
              <a:ea typeface="SimSun" pitchFamily="2" charset="-122"/>
            </a:endParaRPr>
          </a:p>
        </p:txBody>
      </p:sp>
      <p:sp>
        <p:nvSpPr>
          <p:cNvPr id="228368" name="Rectangle 16"/>
          <p:cNvSpPr>
            <a:spLocks noChangeArrowheads="1"/>
          </p:cNvSpPr>
          <p:nvPr/>
        </p:nvSpPr>
        <p:spPr bwMode="auto">
          <a:xfrm>
            <a:off x="3151188" y="5892800"/>
            <a:ext cx="5919787" cy="965200"/>
          </a:xfrm>
          <a:prstGeom prst="rect">
            <a:avLst/>
          </a:prstGeom>
          <a:solidFill>
            <a:srgbClr val="FFFFCC">
              <a:alpha val="50000"/>
            </a:srgb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000404"/>
                </a:solidFill>
                <a:latin typeface="Times" charset="0"/>
                <a:ea typeface="SimSun" pitchFamily="2" charset="-122"/>
              </a:rPr>
              <a:t> </a:t>
            </a:r>
          </a:p>
          <a:p>
            <a:pPr algn="ctr"/>
            <a:r>
              <a:rPr lang="ja-JP" altLang="en-US">
                <a:solidFill>
                  <a:srgbClr val="000404"/>
                </a:solidFill>
              </a:rPr>
              <a:t>年代表</a:t>
            </a:r>
            <a:endParaRPr lang="en-US" altLang="zh-CN" sz="2200" b="1">
              <a:solidFill>
                <a:srgbClr val="000404"/>
              </a:solidFill>
              <a:latin typeface="Times" charset="0"/>
              <a:ea typeface="SimSun" pitchFamily="2" charset="-122"/>
            </a:endParaRPr>
          </a:p>
          <a:p>
            <a:pPr algn="ctr"/>
            <a:r>
              <a:rPr lang="en-US" altLang="zh-CN" sz="2200" b="1">
                <a:solidFill>
                  <a:srgbClr val="000404"/>
                </a:solidFill>
                <a:latin typeface="Times" charset="0"/>
                <a:ea typeface="SimSun" pitchFamily="2" charset="-122"/>
              </a:rPr>
              <a:t> </a:t>
            </a:r>
          </a:p>
        </p:txBody>
      </p:sp>
      <p:sp>
        <p:nvSpPr>
          <p:cNvPr id="228369" name="Text Box 17"/>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b="1">
                <a:solidFill>
                  <a:schemeClr val="bg1"/>
                </a:solidFill>
                <a:latin typeface="Times New Roman" charset="0"/>
                <a:ea typeface="SimSun" charset="0"/>
                <a:cs typeface="SimSun" charset="0"/>
              </a:rPr>
              <a:t>67</a:t>
            </a:r>
          </a:p>
        </p:txBody>
      </p:sp>
      <p:sp>
        <p:nvSpPr>
          <p:cNvPr id="228370" name="Line 18"/>
          <p:cNvSpPr>
            <a:spLocks noChangeShapeType="1"/>
          </p:cNvSpPr>
          <p:nvPr/>
        </p:nvSpPr>
        <p:spPr bwMode="auto">
          <a:xfrm>
            <a:off x="0" y="18288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28371" name="Line 19"/>
          <p:cNvSpPr>
            <a:spLocks noChangeShapeType="1"/>
          </p:cNvSpPr>
          <p:nvPr/>
        </p:nvSpPr>
        <p:spPr bwMode="auto">
          <a:xfrm>
            <a:off x="0" y="30480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28372" name="Line 20"/>
          <p:cNvSpPr>
            <a:spLocks noChangeShapeType="1"/>
          </p:cNvSpPr>
          <p:nvPr/>
        </p:nvSpPr>
        <p:spPr bwMode="auto">
          <a:xfrm>
            <a:off x="0" y="39624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28373" name="Line 21"/>
          <p:cNvSpPr>
            <a:spLocks noChangeShapeType="1"/>
          </p:cNvSpPr>
          <p:nvPr/>
        </p:nvSpPr>
        <p:spPr bwMode="auto">
          <a:xfrm>
            <a:off x="0" y="50292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28374" name="Line 22"/>
          <p:cNvSpPr>
            <a:spLocks noChangeShapeType="1"/>
          </p:cNvSpPr>
          <p:nvPr/>
        </p:nvSpPr>
        <p:spPr bwMode="auto">
          <a:xfrm>
            <a:off x="0" y="58674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28375" name="Line 23"/>
          <p:cNvSpPr>
            <a:spLocks noChangeShapeType="1"/>
          </p:cNvSpPr>
          <p:nvPr/>
        </p:nvSpPr>
        <p:spPr bwMode="auto">
          <a:xfrm>
            <a:off x="3124200" y="1828800"/>
            <a:ext cx="0" cy="5029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28376" name="Line 24"/>
          <p:cNvSpPr>
            <a:spLocks noChangeShapeType="1"/>
          </p:cNvSpPr>
          <p:nvPr/>
        </p:nvSpPr>
        <p:spPr bwMode="auto">
          <a:xfrm>
            <a:off x="6019800" y="1828800"/>
            <a:ext cx="0" cy="32004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28377" name="Rectangle 25"/>
          <p:cNvSpPr>
            <a:spLocks noGrp="1" noChangeArrowheads="1"/>
          </p:cNvSpPr>
          <p:nvPr>
            <p:ph type="title" idx="4294967295"/>
          </p:nvPr>
        </p:nvSpPr>
        <p:spPr>
          <a:xfrm>
            <a:off x="381000" y="152400"/>
            <a:ext cx="8229600" cy="762000"/>
          </a:xfrm>
          <a:solidFill>
            <a:schemeClr val="accent2"/>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ja-JP" altLang="en-US">
                <a:solidFill>
                  <a:schemeClr val="bg1"/>
                </a:solidFill>
                <a:ea typeface="华文细黑" charset="0"/>
                <a:cs typeface="华文细黑" charset="0"/>
              </a:rPr>
              <a:t>马太福音图表</a:t>
            </a:r>
            <a:endParaRPr lang="zh-CN" altLang="en-US">
              <a:solidFill>
                <a:schemeClr val="bg1"/>
              </a:solidFill>
              <a:ea typeface="SimSun" charset="0"/>
              <a:cs typeface="SimSun"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082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13484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8954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8923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364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9290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40976464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a:defRPr/>
            </a:pPr>
            <a:r>
              <a:rPr lang="zh-CN" altLang="en-US" sz="4400" b="1" dirty="0">
                <a:solidFill>
                  <a:srgbClr val="6BCBF4"/>
                </a:solidFill>
                <a:effectLst>
                  <a:outerShdw blurRad="50800" dist="38100" dir="2700000" algn="tl" rotWithShape="0">
                    <a:srgbClr val="000000"/>
                  </a:outerShdw>
                </a:effectLst>
                <a:latin typeface="Arial" charset="0"/>
                <a:ea typeface="ＭＳ Ｐゴシック" charset="0"/>
              </a:rPr>
              <a:t>耶稣原谅治愈瘫子</a:t>
            </a:r>
            <a:endParaRPr lang="en-US" sz="4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2:2-12;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3" y="116632"/>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844338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7581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b="1">
                <a:solidFill>
                  <a:schemeClr val="bg1"/>
                </a:solidFill>
                <a:latin typeface="Times New Roman" charset="0"/>
                <a:ea typeface="SimSun" charset="0"/>
                <a:cs typeface="SimSun" charset="0"/>
              </a:rPr>
              <a:t>67</a:t>
            </a:r>
          </a:p>
        </p:txBody>
      </p:sp>
      <p:sp>
        <p:nvSpPr>
          <p:cNvPr id="230403" name="Rectangle 3"/>
          <p:cNvSpPr>
            <a:spLocks noChangeArrowheads="1"/>
          </p:cNvSpPr>
          <p:nvPr/>
        </p:nvSpPr>
        <p:spPr bwMode="auto">
          <a:xfrm>
            <a:off x="0" y="990600"/>
            <a:ext cx="9144000" cy="5029200"/>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zh-CN" altLang="en-US" sz="3600" b="1">
              <a:latin typeface="Times" charset="0"/>
            </a:endParaRPr>
          </a:p>
        </p:txBody>
      </p:sp>
      <p:sp>
        <p:nvSpPr>
          <p:cNvPr id="230404" name="Rectangle 4"/>
          <p:cNvSpPr>
            <a:spLocks noChangeArrowheads="1"/>
          </p:cNvSpPr>
          <p:nvPr/>
        </p:nvSpPr>
        <p:spPr bwMode="auto">
          <a:xfrm>
            <a:off x="66675" y="990600"/>
            <a:ext cx="957263" cy="1327150"/>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1800"/>
              <a:t>伯利恒和</a:t>
            </a:r>
            <a:r>
              <a:rPr lang="ja-JP" altLang="en-US" sz="1800">
                <a:ea typeface="华文细黑" charset="-122"/>
              </a:rPr>
              <a:t>纳</a:t>
            </a:r>
            <a:r>
              <a:rPr lang="ja-JP" altLang="en-US" sz="1800"/>
              <a:t>匝肋</a:t>
            </a:r>
            <a:endParaRPr lang="en-US" altLang="zh-CN" sz="1600" b="1">
              <a:latin typeface="Times" charset="0"/>
              <a:ea typeface="SimSun" pitchFamily="2" charset="-122"/>
            </a:endParaRPr>
          </a:p>
          <a:p>
            <a:pPr algn="ctr"/>
            <a:r>
              <a:rPr lang="en-US" altLang="zh-CN" sz="1600" b="1">
                <a:latin typeface="Times" charset="0"/>
                <a:ea typeface="SimSun" pitchFamily="2" charset="-122"/>
              </a:rPr>
              <a:t>1:1—4:11</a:t>
            </a:r>
          </a:p>
        </p:txBody>
      </p:sp>
      <p:sp>
        <p:nvSpPr>
          <p:cNvPr id="230405" name="Rectangle 5"/>
          <p:cNvSpPr>
            <a:spLocks noChangeArrowheads="1"/>
          </p:cNvSpPr>
          <p:nvPr/>
        </p:nvSpPr>
        <p:spPr bwMode="auto">
          <a:xfrm>
            <a:off x="1157288" y="990600"/>
            <a:ext cx="2987675" cy="1327150"/>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加里肋</a:t>
            </a:r>
            <a:r>
              <a:rPr lang="ja-JP" altLang="en-US">
                <a:ea typeface="华文细黑" charset="-122"/>
              </a:rPr>
              <a:t>亚</a:t>
            </a:r>
            <a:endParaRPr lang="en-US" altLang="zh-CN" sz="2200" b="1">
              <a:latin typeface="Times" charset="0"/>
              <a:ea typeface="SimSun" pitchFamily="2" charset="-122"/>
            </a:endParaRPr>
          </a:p>
          <a:p>
            <a:pPr algn="ctr"/>
            <a:r>
              <a:rPr lang="en-US" altLang="zh-CN" sz="2200" b="1">
                <a:latin typeface="Times" charset="0"/>
                <a:ea typeface="SimSun" pitchFamily="2" charset="-122"/>
              </a:rPr>
              <a:t>4:12—16:12</a:t>
            </a:r>
          </a:p>
          <a:p>
            <a:pPr algn="ctr"/>
            <a:endParaRPr lang="en-US" altLang="zh-CN" sz="2200" b="1">
              <a:latin typeface="Times" charset="0"/>
              <a:ea typeface="SimSun" pitchFamily="2" charset="-122"/>
            </a:endParaRPr>
          </a:p>
        </p:txBody>
      </p:sp>
      <p:sp>
        <p:nvSpPr>
          <p:cNvPr id="230406" name="Rectangle 6"/>
          <p:cNvSpPr>
            <a:spLocks noChangeArrowheads="1"/>
          </p:cNvSpPr>
          <p:nvPr/>
        </p:nvSpPr>
        <p:spPr bwMode="auto">
          <a:xfrm>
            <a:off x="4278313" y="990600"/>
            <a:ext cx="2808287" cy="1327150"/>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犹太</a:t>
            </a:r>
            <a:endParaRPr lang="en-US" altLang="zh-CN" sz="2200" b="1">
              <a:latin typeface="Times" charset="0"/>
              <a:ea typeface="SimSun" pitchFamily="2" charset="-122"/>
            </a:endParaRPr>
          </a:p>
          <a:p>
            <a:pPr algn="ctr"/>
            <a:r>
              <a:rPr lang="en-US" altLang="zh-CN" sz="2200" b="1">
                <a:latin typeface="Times" charset="0"/>
                <a:ea typeface="SimSun" pitchFamily="2" charset="-122"/>
              </a:rPr>
              <a:t>16:13—28:15</a:t>
            </a:r>
          </a:p>
          <a:p>
            <a:pPr algn="ctr"/>
            <a:r>
              <a:rPr lang="en-US" altLang="zh-CN" sz="2200" b="1">
                <a:latin typeface="Times" charset="0"/>
                <a:ea typeface="SimSun" pitchFamily="2" charset="-122"/>
              </a:rPr>
              <a:t> </a:t>
            </a:r>
          </a:p>
        </p:txBody>
      </p:sp>
      <p:sp>
        <p:nvSpPr>
          <p:cNvPr id="230407" name="Rectangle 7"/>
          <p:cNvSpPr>
            <a:spLocks noChangeArrowheads="1"/>
          </p:cNvSpPr>
          <p:nvPr/>
        </p:nvSpPr>
        <p:spPr bwMode="auto">
          <a:xfrm>
            <a:off x="7086600" y="990600"/>
            <a:ext cx="1990725" cy="1327150"/>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加里肋</a:t>
            </a:r>
            <a:r>
              <a:rPr lang="ja-JP" altLang="en-US">
                <a:ea typeface="华文细黑" charset="-122"/>
              </a:rPr>
              <a:t>亚</a:t>
            </a:r>
            <a:endParaRPr lang="en-US" altLang="zh-CN" sz="1800" b="1">
              <a:latin typeface="Times" charset="0"/>
              <a:ea typeface="SimSun" pitchFamily="2" charset="-122"/>
            </a:endParaRPr>
          </a:p>
          <a:p>
            <a:pPr algn="ctr"/>
            <a:r>
              <a:rPr lang="en-US" altLang="zh-CN" sz="2200" b="1">
                <a:latin typeface="Times" charset="0"/>
                <a:ea typeface="SimSun" pitchFamily="2" charset="-122"/>
              </a:rPr>
              <a:t>28:16-20</a:t>
            </a:r>
            <a:endParaRPr lang="en-US" altLang="zh-CN" sz="1800" b="1">
              <a:latin typeface="Times" charset="0"/>
              <a:ea typeface="SimSun" pitchFamily="2" charset="-122"/>
            </a:endParaRPr>
          </a:p>
          <a:p>
            <a:pPr algn="ctr"/>
            <a:r>
              <a:rPr lang="en-US" altLang="zh-CN" sz="1800" b="1">
                <a:latin typeface="Times" charset="0"/>
                <a:ea typeface="SimSun" pitchFamily="2" charset="-122"/>
              </a:rPr>
              <a:t> </a:t>
            </a:r>
          </a:p>
        </p:txBody>
      </p:sp>
      <p:sp>
        <p:nvSpPr>
          <p:cNvPr id="230408" name="Rectangle 8"/>
          <p:cNvSpPr>
            <a:spLocks noChangeArrowheads="1"/>
          </p:cNvSpPr>
          <p:nvPr/>
        </p:nvSpPr>
        <p:spPr bwMode="auto">
          <a:xfrm>
            <a:off x="66675" y="2317750"/>
            <a:ext cx="957263"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1800"/>
              <a:t>到来和</a:t>
            </a:r>
            <a:endParaRPr lang="en-US" altLang="ja-JP" sz="1800"/>
          </a:p>
          <a:p>
            <a:pPr algn="ctr"/>
            <a:r>
              <a:rPr lang="ja-JP" altLang="en-US" sz="1800">
                <a:ea typeface="华文细黑" charset="-122"/>
              </a:rPr>
              <a:t>赞</a:t>
            </a:r>
            <a:r>
              <a:rPr lang="ja-JP" altLang="en-US" sz="1800"/>
              <a:t>同</a:t>
            </a:r>
            <a:endParaRPr lang="en-US" altLang="zh-CN" sz="1500" b="1">
              <a:latin typeface="Times" charset="0"/>
              <a:ea typeface="SimSun" pitchFamily="2" charset="-122"/>
            </a:endParaRPr>
          </a:p>
          <a:p>
            <a:pPr algn="ctr"/>
            <a:r>
              <a:rPr lang="en-US" altLang="zh-CN" sz="1500" b="1">
                <a:latin typeface="Times" charset="0"/>
                <a:ea typeface="SimSun" pitchFamily="2" charset="-122"/>
              </a:rPr>
              <a:t>1:1—4:11</a:t>
            </a:r>
          </a:p>
        </p:txBody>
      </p:sp>
      <p:sp>
        <p:nvSpPr>
          <p:cNvPr id="230409" name="Rectangle 9"/>
          <p:cNvSpPr>
            <a:spLocks noChangeArrowheads="1"/>
          </p:cNvSpPr>
          <p:nvPr/>
        </p:nvSpPr>
        <p:spPr bwMode="auto">
          <a:xfrm>
            <a:off x="1063625" y="2317750"/>
            <a:ext cx="1149350"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ja-JP" altLang="en-US" sz="1800"/>
              <a:t>早期</a:t>
            </a:r>
            <a:r>
              <a:rPr lang="ja-JP" altLang="en-US" sz="1800">
                <a:ea typeface="华文细黑" charset="-122"/>
              </a:rPr>
              <a:t>传</a:t>
            </a:r>
            <a:r>
              <a:rPr lang="ja-JP" altLang="en-US" sz="1800"/>
              <a:t>道</a:t>
            </a:r>
            <a:endParaRPr lang="en-US" altLang="ja-JP" sz="1800"/>
          </a:p>
          <a:p>
            <a:pPr algn="ctr" eaLnBrk="1" hangingPunct="1"/>
            <a:r>
              <a:rPr lang="ja-JP" altLang="en-US" sz="1800"/>
              <a:t>和宣告</a:t>
            </a:r>
            <a:endParaRPr lang="en-US" altLang="zh-CN" sz="1500" b="1">
              <a:latin typeface="Times" charset="0"/>
              <a:ea typeface="SimSun" pitchFamily="2" charset="-122"/>
            </a:endParaRPr>
          </a:p>
          <a:p>
            <a:pPr algn="ctr"/>
            <a:r>
              <a:rPr lang="en-US" altLang="zh-CN" sz="1500" b="1">
                <a:latin typeface="Times" charset="0"/>
                <a:ea typeface="SimSun" pitchFamily="2" charset="-122"/>
              </a:rPr>
              <a:t>4:12—7:29</a:t>
            </a:r>
          </a:p>
        </p:txBody>
      </p:sp>
      <p:sp>
        <p:nvSpPr>
          <p:cNvPr id="230410" name="Rectangle 10"/>
          <p:cNvSpPr>
            <a:spLocks noChangeArrowheads="1"/>
          </p:cNvSpPr>
          <p:nvPr/>
        </p:nvSpPr>
        <p:spPr bwMode="auto">
          <a:xfrm>
            <a:off x="2286000" y="2317750"/>
            <a:ext cx="838200"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800" b="1">
                <a:latin typeface="Times" charset="0"/>
                <a:ea typeface="SimSun" pitchFamily="2" charset="-122"/>
              </a:rPr>
              <a:t> </a:t>
            </a:r>
            <a:r>
              <a:rPr lang="ja-JP" altLang="en-US" sz="1800"/>
              <a:t>奇事和</a:t>
            </a:r>
            <a:r>
              <a:rPr lang="ja-JP" altLang="en-US" sz="1800">
                <a:ea typeface="华文细黑" charset="-122"/>
              </a:rPr>
              <a:t>权</a:t>
            </a:r>
            <a:r>
              <a:rPr lang="ja-JP" altLang="en-US" sz="1800"/>
              <a:t>柄</a:t>
            </a:r>
            <a:endParaRPr lang="en-US" altLang="zh-CN" sz="1500" b="1">
              <a:latin typeface="Times" charset="0"/>
              <a:ea typeface="SimSun" pitchFamily="2" charset="-122"/>
            </a:endParaRPr>
          </a:p>
          <a:p>
            <a:pPr algn="ctr"/>
            <a:r>
              <a:rPr lang="en-US" altLang="zh-CN" sz="1500" b="1">
                <a:latin typeface="Times" charset="0"/>
                <a:ea typeface="SimSun" pitchFamily="2" charset="-122"/>
              </a:rPr>
              <a:t>8—10</a:t>
            </a:r>
          </a:p>
        </p:txBody>
      </p:sp>
      <p:sp>
        <p:nvSpPr>
          <p:cNvPr id="230411" name="Rectangle 11"/>
          <p:cNvSpPr>
            <a:spLocks noChangeArrowheads="1"/>
          </p:cNvSpPr>
          <p:nvPr/>
        </p:nvSpPr>
        <p:spPr bwMode="auto">
          <a:xfrm>
            <a:off x="3192463" y="2317750"/>
            <a:ext cx="1004887"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ja-JP" altLang="en-US" sz="1800"/>
              <a:t>拒</a:t>
            </a:r>
            <a:r>
              <a:rPr lang="ja-JP" altLang="en-US" sz="1800">
                <a:ea typeface="华文细黑" charset="-122"/>
              </a:rPr>
              <a:t>绝</a:t>
            </a:r>
            <a:r>
              <a:rPr lang="ja-JP" altLang="en-US" sz="1800"/>
              <a:t>和</a:t>
            </a:r>
            <a:endParaRPr lang="en-US" altLang="ja-JP" sz="1800"/>
          </a:p>
          <a:p>
            <a:pPr algn="ctr" eaLnBrk="1" hangingPunct="1"/>
            <a:r>
              <a:rPr lang="ja-JP" altLang="en-US" sz="1800"/>
              <a:t>延</a:t>
            </a:r>
            <a:r>
              <a:rPr lang="ja-JP" altLang="en-US" sz="1800">
                <a:ea typeface="华文细黑" charset="-122"/>
              </a:rPr>
              <a:t>迟</a:t>
            </a:r>
            <a:endParaRPr lang="en-US" altLang="zh-CN" sz="1500" b="1">
              <a:latin typeface="Times" charset="0"/>
              <a:ea typeface="SimSun" pitchFamily="2" charset="-122"/>
            </a:endParaRPr>
          </a:p>
          <a:p>
            <a:pPr algn="ctr"/>
            <a:r>
              <a:rPr lang="en-US" altLang="zh-CN" sz="1500" b="1">
                <a:latin typeface="Times" charset="0"/>
                <a:ea typeface="SimSun" pitchFamily="2" charset="-122"/>
              </a:rPr>
              <a:t>11:1—16:12</a:t>
            </a:r>
          </a:p>
        </p:txBody>
      </p:sp>
      <p:sp>
        <p:nvSpPr>
          <p:cNvPr id="230412" name="Rectangle 12"/>
          <p:cNvSpPr>
            <a:spLocks noChangeArrowheads="1"/>
          </p:cNvSpPr>
          <p:nvPr/>
        </p:nvSpPr>
        <p:spPr bwMode="auto">
          <a:xfrm>
            <a:off x="4286250" y="2362200"/>
            <a:ext cx="820738"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800" b="1">
                <a:latin typeface="Times" charset="0"/>
                <a:ea typeface="SimSun" pitchFamily="2" charset="-122"/>
              </a:rPr>
              <a:t> </a:t>
            </a:r>
            <a:r>
              <a:rPr lang="ja-JP" altLang="en-US" sz="1800">
                <a:ea typeface="华文细黑" charset="-122"/>
              </a:rPr>
              <a:t>预备</a:t>
            </a:r>
            <a:endParaRPr lang="en-US" altLang="ja-JP" sz="1800">
              <a:ea typeface="华文细黑" charset="-122"/>
            </a:endParaRPr>
          </a:p>
          <a:p>
            <a:pPr algn="ctr" eaLnBrk="1" hangingPunct="1"/>
            <a:r>
              <a:rPr lang="ja-JP" altLang="en-US" sz="1800">
                <a:ea typeface="华文细黑" charset="-122"/>
              </a:rPr>
              <a:t>门</a:t>
            </a:r>
            <a:r>
              <a:rPr lang="ja-JP" altLang="en-US" sz="1800"/>
              <a:t>徒</a:t>
            </a:r>
            <a:r>
              <a:rPr lang="zh-CN" altLang="en-US"/>
              <a:t> </a:t>
            </a:r>
            <a:endParaRPr lang="en-US" altLang="zh-CN" sz="1500" b="1">
              <a:latin typeface="Times" charset="0"/>
              <a:ea typeface="SimSun" pitchFamily="2" charset="-122"/>
            </a:endParaRPr>
          </a:p>
          <a:p>
            <a:pPr algn="ctr"/>
            <a:r>
              <a:rPr lang="en-US" altLang="zh-CN" sz="1500" b="1">
                <a:latin typeface="Times" charset="0"/>
                <a:ea typeface="SimSun" pitchFamily="2" charset="-122"/>
              </a:rPr>
              <a:t>16:13—</a:t>
            </a:r>
          </a:p>
          <a:p>
            <a:pPr algn="ctr"/>
            <a:r>
              <a:rPr lang="en-US" altLang="zh-CN" sz="1500" b="1">
                <a:latin typeface="Times" charset="0"/>
                <a:ea typeface="SimSun" pitchFamily="2" charset="-122"/>
              </a:rPr>
              <a:t>20:34</a:t>
            </a:r>
          </a:p>
        </p:txBody>
      </p:sp>
      <p:sp>
        <p:nvSpPr>
          <p:cNvPr id="230413" name="Rectangle 13"/>
          <p:cNvSpPr>
            <a:spLocks noChangeArrowheads="1"/>
          </p:cNvSpPr>
          <p:nvPr/>
        </p:nvSpPr>
        <p:spPr bwMode="auto">
          <a:xfrm>
            <a:off x="5156200" y="2317750"/>
            <a:ext cx="1092200"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800" b="1">
                <a:latin typeface="Times" charset="0"/>
                <a:ea typeface="SimSun" pitchFamily="2" charset="-122"/>
              </a:rPr>
              <a:t> </a:t>
            </a:r>
            <a:r>
              <a:rPr lang="ja-JP" altLang="en-US" sz="1800"/>
              <a:t>正式的介</a:t>
            </a:r>
            <a:r>
              <a:rPr lang="ja-JP" altLang="en-US" sz="1800">
                <a:ea typeface="华文细黑" charset="-122"/>
              </a:rPr>
              <a:t>绍</a:t>
            </a:r>
            <a:r>
              <a:rPr lang="ja-JP" altLang="en-US" sz="1800"/>
              <a:t>和拒</a:t>
            </a:r>
            <a:r>
              <a:rPr lang="ja-JP" altLang="en-US" sz="1800">
                <a:ea typeface="华文细黑" charset="-122"/>
              </a:rPr>
              <a:t>绝</a:t>
            </a:r>
            <a:endParaRPr lang="en-US" altLang="zh-CN" sz="1500" b="1">
              <a:latin typeface="Times" charset="0"/>
              <a:ea typeface="SimSun" pitchFamily="2" charset="-122"/>
            </a:endParaRPr>
          </a:p>
          <a:p>
            <a:pPr algn="ctr"/>
            <a:r>
              <a:rPr lang="en-US" altLang="zh-CN" sz="1500" b="1">
                <a:latin typeface="Times" charset="0"/>
                <a:ea typeface="SimSun" pitchFamily="2" charset="-122"/>
              </a:rPr>
              <a:t>21—27</a:t>
            </a:r>
          </a:p>
        </p:txBody>
      </p:sp>
      <p:sp>
        <p:nvSpPr>
          <p:cNvPr id="230414" name="Rectangle 14"/>
          <p:cNvSpPr>
            <a:spLocks noChangeArrowheads="1"/>
          </p:cNvSpPr>
          <p:nvPr/>
        </p:nvSpPr>
        <p:spPr bwMode="auto">
          <a:xfrm>
            <a:off x="6235700" y="2317750"/>
            <a:ext cx="809625"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p>
            <a:pPr algn="ctr" eaLnBrk="1" hangingPunct="1">
              <a:defRPr/>
            </a:pPr>
            <a:r>
              <a:rPr lang="ja-JP" altLang="en-US" sz="1800">
                <a:latin typeface="Arial" charset="0"/>
                <a:ea typeface="ＭＳ Ｐゴシック" charset="0"/>
                <a:cs typeface="ＭＳ Ｐゴシック" charset="0"/>
              </a:rPr>
              <a:t>空的</a:t>
            </a:r>
            <a:r>
              <a:rPr lang="ja-JP" altLang="en-US" sz="1800">
                <a:latin typeface="Arial" charset="0"/>
                <a:ea typeface="华文细黑" charset="0"/>
                <a:cs typeface="华文细黑" charset="0"/>
              </a:rPr>
              <a:t>坟</a:t>
            </a:r>
            <a:r>
              <a:rPr lang="ja-JP" altLang="en-US" sz="1800">
                <a:latin typeface="Arial" charset="0"/>
                <a:ea typeface="ＭＳ Ｐゴシック" charset="0"/>
                <a:cs typeface="ＭＳ Ｐゴシック" charset="0"/>
              </a:rPr>
              <a:t>墓</a:t>
            </a:r>
            <a:endParaRPr lang="en-US" altLang="zh-CN" sz="1500" b="1">
              <a:latin typeface="Times" charset="0"/>
              <a:ea typeface="SimSun" charset="0"/>
              <a:cs typeface="SimSun" charset="0"/>
            </a:endParaRPr>
          </a:p>
          <a:p>
            <a:pPr algn="ctr">
              <a:defRPr/>
            </a:pPr>
            <a:r>
              <a:rPr lang="en-US" altLang="zh-CN" sz="1500" b="1">
                <a:latin typeface="Times" charset="0"/>
                <a:ea typeface="SimSun" charset="0"/>
                <a:cs typeface="SimSun" charset="0"/>
              </a:rPr>
              <a:t>28:1-10</a:t>
            </a:r>
          </a:p>
        </p:txBody>
      </p:sp>
      <p:sp>
        <p:nvSpPr>
          <p:cNvPr id="230415" name="Rectangle 15"/>
          <p:cNvSpPr>
            <a:spLocks noChangeArrowheads="1"/>
          </p:cNvSpPr>
          <p:nvPr/>
        </p:nvSpPr>
        <p:spPr bwMode="auto">
          <a:xfrm>
            <a:off x="7178675" y="2317750"/>
            <a:ext cx="735013"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p>
            <a:pPr>
              <a:defRPr/>
            </a:pPr>
            <a:r>
              <a:rPr lang="ja-JP" altLang="en-US" sz="1800">
                <a:latin typeface="Arial" charset="0"/>
                <a:ea typeface="ＭＳ Ｐゴシック" charset="0"/>
                <a:cs typeface="ＭＳ Ｐゴシック" charset="0"/>
              </a:rPr>
              <a:t>假</a:t>
            </a:r>
            <a:r>
              <a:rPr lang="ja-JP" altLang="en-US" sz="1800">
                <a:latin typeface="Arial" charset="0"/>
                <a:ea typeface="华文细黑" charset="0"/>
                <a:cs typeface="华文细黑" charset="0"/>
              </a:rPr>
              <a:t>报</a:t>
            </a:r>
            <a:r>
              <a:rPr lang="ja-JP" altLang="en-US" sz="1800">
                <a:latin typeface="Arial" charset="0"/>
                <a:ea typeface="ＭＳ Ｐゴシック" charset="0"/>
                <a:cs typeface="ＭＳ Ｐゴシック" charset="0"/>
              </a:rPr>
              <a:t>告</a:t>
            </a:r>
            <a:r>
              <a:rPr lang="en-US" altLang="zh-CN" sz="1500" b="1">
                <a:latin typeface="Times" charset="0"/>
                <a:ea typeface="SimSun" charset="0"/>
                <a:cs typeface="SimSun" charset="0"/>
              </a:rPr>
              <a:t>28:11-15</a:t>
            </a:r>
          </a:p>
        </p:txBody>
      </p:sp>
      <p:sp>
        <p:nvSpPr>
          <p:cNvPr id="230416" name="Rectangle 16"/>
          <p:cNvSpPr>
            <a:spLocks noChangeArrowheads="1"/>
          </p:cNvSpPr>
          <p:nvPr/>
        </p:nvSpPr>
        <p:spPr bwMode="auto">
          <a:xfrm>
            <a:off x="8047038" y="2317750"/>
            <a:ext cx="1030287" cy="134937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p>
            <a:pPr algn="ctr" eaLnBrk="1" hangingPunct="1">
              <a:defRPr/>
            </a:pPr>
            <a:r>
              <a:rPr lang="ja-JP" altLang="en-US" sz="1800">
                <a:latin typeface="Arial" charset="0"/>
                <a:ea typeface="ＭＳ Ｐゴシック" charset="0"/>
                <a:cs typeface="ＭＳ Ｐゴシック" charset="0"/>
              </a:rPr>
              <a:t>大使命</a:t>
            </a:r>
            <a:endParaRPr lang="en-US" altLang="zh-CN" sz="1800" b="1">
              <a:latin typeface="Times" charset="0"/>
              <a:ea typeface="SimSun" charset="0"/>
              <a:cs typeface="SimSun" charset="0"/>
            </a:endParaRPr>
          </a:p>
          <a:p>
            <a:pPr algn="ctr">
              <a:defRPr/>
            </a:pPr>
            <a:r>
              <a:rPr lang="en-US" altLang="zh-CN" sz="1500" b="1">
                <a:latin typeface="Times" charset="0"/>
                <a:ea typeface="SimSun" charset="0"/>
                <a:cs typeface="SimSun" charset="0"/>
              </a:rPr>
              <a:t>28:16-20</a:t>
            </a:r>
          </a:p>
        </p:txBody>
      </p:sp>
      <p:sp>
        <p:nvSpPr>
          <p:cNvPr id="230417" name="Rectangle 17"/>
          <p:cNvSpPr>
            <a:spLocks noChangeArrowheads="1"/>
          </p:cNvSpPr>
          <p:nvPr/>
        </p:nvSpPr>
        <p:spPr bwMode="auto">
          <a:xfrm>
            <a:off x="66675" y="3667125"/>
            <a:ext cx="957263"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前奏</a:t>
            </a:r>
            <a:endParaRPr lang="en-US" altLang="zh-CN"/>
          </a:p>
        </p:txBody>
      </p:sp>
      <p:sp>
        <p:nvSpPr>
          <p:cNvPr id="230418" name="Rectangle 18"/>
          <p:cNvSpPr>
            <a:spLocks noChangeArrowheads="1"/>
          </p:cNvSpPr>
          <p:nvPr/>
        </p:nvSpPr>
        <p:spPr bwMode="auto">
          <a:xfrm>
            <a:off x="1157288" y="3667125"/>
            <a:ext cx="1030287"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ea typeface="华文细黑" charset="-122"/>
              </a:rPr>
              <a:t>传</a:t>
            </a:r>
            <a:r>
              <a:rPr lang="ja-JP" altLang="en-US"/>
              <a:t>教</a:t>
            </a:r>
            <a:endParaRPr lang="en-US" altLang="zh-CN"/>
          </a:p>
        </p:txBody>
      </p:sp>
      <p:sp>
        <p:nvSpPr>
          <p:cNvPr id="230419" name="Rectangle 19"/>
          <p:cNvSpPr>
            <a:spLocks noChangeArrowheads="1"/>
          </p:cNvSpPr>
          <p:nvPr/>
        </p:nvSpPr>
        <p:spPr bwMode="auto">
          <a:xfrm>
            <a:off x="2320925" y="3667125"/>
            <a:ext cx="735013"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能力</a:t>
            </a:r>
            <a:endParaRPr lang="en-US" altLang="zh-CN"/>
          </a:p>
        </p:txBody>
      </p:sp>
      <p:sp>
        <p:nvSpPr>
          <p:cNvPr id="230420" name="Rectangle 20"/>
          <p:cNvSpPr>
            <a:spLocks noChangeArrowheads="1"/>
          </p:cNvSpPr>
          <p:nvPr/>
        </p:nvSpPr>
        <p:spPr bwMode="auto">
          <a:xfrm>
            <a:off x="3189288" y="3667125"/>
            <a:ext cx="955675"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延期</a:t>
            </a:r>
            <a:endParaRPr lang="en-US" altLang="zh-CN"/>
          </a:p>
        </p:txBody>
      </p:sp>
      <p:sp>
        <p:nvSpPr>
          <p:cNvPr id="230421" name="Rectangle 21"/>
          <p:cNvSpPr>
            <a:spLocks noChangeArrowheads="1"/>
          </p:cNvSpPr>
          <p:nvPr/>
        </p:nvSpPr>
        <p:spPr bwMode="auto">
          <a:xfrm>
            <a:off x="4286250" y="3667125"/>
            <a:ext cx="820738"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准</a:t>
            </a:r>
            <a:r>
              <a:rPr lang="ja-JP" altLang="en-US">
                <a:ea typeface="华文细黑" charset="-122"/>
              </a:rPr>
              <a:t>备</a:t>
            </a:r>
            <a:endParaRPr lang="en-US" altLang="zh-CN"/>
          </a:p>
        </p:txBody>
      </p:sp>
      <p:sp>
        <p:nvSpPr>
          <p:cNvPr id="230422" name="Rectangle 22"/>
          <p:cNvSpPr>
            <a:spLocks noChangeArrowheads="1"/>
          </p:cNvSpPr>
          <p:nvPr/>
        </p:nvSpPr>
        <p:spPr bwMode="auto">
          <a:xfrm>
            <a:off x="5146675" y="3667125"/>
            <a:ext cx="955675"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介</a:t>
            </a:r>
            <a:r>
              <a:rPr lang="ja-JP" altLang="en-US">
                <a:ea typeface="华文细黑" charset="-122"/>
              </a:rPr>
              <a:t>绍</a:t>
            </a:r>
            <a:endParaRPr lang="en-US" altLang="zh-CN"/>
          </a:p>
        </p:txBody>
      </p:sp>
      <p:sp>
        <p:nvSpPr>
          <p:cNvPr id="230423" name="Rectangle 23"/>
          <p:cNvSpPr>
            <a:spLocks noChangeArrowheads="1"/>
          </p:cNvSpPr>
          <p:nvPr/>
        </p:nvSpPr>
        <p:spPr bwMode="auto">
          <a:xfrm>
            <a:off x="6235700" y="3667125"/>
            <a:ext cx="809625"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ea typeface="华文细黑" charset="-122"/>
              </a:rPr>
              <a:t>证</a:t>
            </a:r>
            <a:r>
              <a:rPr lang="ja-JP" altLang="en-US"/>
              <a:t>据</a:t>
            </a:r>
            <a:endParaRPr lang="en-US" altLang="zh-CN"/>
          </a:p>
        </p:txBody>
      </p:sp>
      <p:sp>
        <p:nvSpPr>
          <p:cNvPr id="230424" name="Rectangle 24"/>
          <p:cNvSpPr>
            <a:spLocks noChangeArrowheads="1"/>
          </p:cNvSpPr>
          <p:nvPr/>
        </p:nvSpPr>
        <p:spPr bwMode="auto">
          <a:xfrm>
            <a:off x="7178675" y="3667125"/>
            <a:ext cx="735013"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ea typeface="华文细黑" charset="-122"/>
              </a:rPr>
              <a:t>伪证</a:t>
            </a:r>
            <a:endParaRPr lang="en-US" altLang="zh-CN"/>
          </a:p>
        </p:txBody>
      </p:sp>
      <p:sp>
        <p:nvSpPr>
          <p:cNvPr id="230425" name="Rectangle 25"/>
          <p:cNvSpPr>
            <a:spLocks noChangeArrowheads="1"/>
          </p:cNvSpPr>
          <p:nvPr/>
        </p:nvSpPr>
        <p:spPr bwMode="auto">
          <a:xfrm>
            <a:off x="8047038" y="3667125"/>
            <a:ext cx="1030287" cy="760413"/>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ea typeface="华文细黑" charset="-122"/>
              </a:rPr>
              <a:t>计</a:t>
            </a:r>
            <a:r>
              <a:rPr lang="ja-JP" altLang="en-US"/>
              <a:t>划</a:t>
            </a:r>
            <a:endParaRPr lang="en-US" altLang="zh-CN"/>
          </a:p>
        </p:txBody>
      </p:sp>
      <p:sp>
        <p:nvSpPr>
          <p:cNvPr id="230426" name="Rectangle 26"/>
          <p:cNvSpPr>
            <a:spLocks noChangeArrowheads="1"/>
          </p:cNvSpPr>
          <p:nvPr/>
        </p:nvSpPr>
        <p:spPr bwMode="auto">
          <a:xfrm>
            <a:off x="66675" y="4427538"/>
            <a:ext cx="9010650" cy="746125"/>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1400" b="1">
                <a:latin typeface="Times" charset="0"/>
                <a:ea typeface="SimSun" pitchFamily="2" charset="-122"/>
              </a:rPr>
              <a:t> </a:t>
            </a:r>
          </a:p>
          <a:p>
            <a:pPr algn="ctr"/>
            <a:r>
              <a:rPr lang="ja-JP" altLang="en-US"/>
              <a:t>巴勒斯坦</a:t>
            </a:r>
            <a:endParaRPr lang="en-US" altLang="zh-CN" sz="2200" b="1">
              <a:latin typeface="Times" charset="0"/>
              <a:ea typeface="SimSun" pitchFamily="2" charset="-122"/>
            </a:endParaRPr>
          </a:p>
          <a:p>
            <a:pPr algn="ctr"/>
            <a:r>
              <a:rPr lang="en-US" altLang="zh-CN" sz="1400" b="1">
                <a:latin typeface="Times" charset="0"/>
                <a:ea typeface="SimSun" pitchFamily="2" charset="-122"/>
              </a:rPr>
              <a:t> </a:t>
            </a:r>
          </a:p>
        </p:txBody>
      </p:sp>
      <p:sp>
        <p:nvSpPr>
          <p:cNvPr id="230427" name="Rectangle 27"/>
          <p:cNvSpPr>
            <a:spLocks noChangeArrowheads="1"/>
          </p:cNvSpPr>
          <p:nvPr/>
        </p:nvSpPr>
        <p:spPr bwMode="auto">
          <a:xfrm>
            <a:off x="66675" y="5173663"/>
            <a:ext cx="9010650" cy="846137"/>
          </a:xfrm>
          <a:prstGeom prst="rect">
            <a:avLst/>
          </a:prstGeom>
          <a:solidFill>
            <a:schemeClr val="accent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ja-JP" altLang="en-US"/>
              <a:t>在</a:t>
            </a:r>
            <a:r>
              <a:rPr lang="en-US" altLang="zh-CN" sz="2200" b="1">
                <a:latin typeface="Times" charset="0"/>
                <a:ea typeface="SimSun" pitchFamily="2" charset="-122"/>
              </a:rPr>
              <a:t>AD 40s</a:t>
            </a:r>
            <a:r>
              <a:rPr lang="ja-JP" altLang="en-US"/>
              <a:t>写下</a:t>
            </a:r>
            <a:endParaRPr lang="en-US" altLang="zh-CN" sz="2200" b="1">
              <a:latin typeface="Times" charset="0"/>
              <a:ea typeface="SimSun" pitchFamily="2" charset="-122"/>
            </a:endParaRPr>
          </a:p>
          <a:p>
            <a:pPr algn="ctr"/>
            <a:r>
              <a:rPr lang="ja-JP" altLang="en-US"/>
              <a:t>包括</a:t>
            </a:r>
            <a:r>
              <a:rPr lang="en-US" altLang="zh-CN" sz="2200" b="1">
                <a:latin typeface="Times" charset="0"/>
                <a:ea typeface="SimSun" pitchFamily="2" charset="-122"/>
              </a:rPr>
              <a:t> 5 BC—AD 33</a:t>
            </a:r>
          </a:p>
        </p:txBody>
      </p:sp>
      <p:sp>
        <p:nvSpPr>
          <p:cNvPr id="230428" name="Line 28"/>
          <p:cNvSpPr>
            <a:spLocks noChangeShapeType="1"/>
          </p:cNvSpPr>
          <p:nvPr/>
        </p:nvSpPr>
        <p:spPr bwMode="auto">
          <a:xfrm>
            <a:off x="0" y="22860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29" name="Line 29"/>
          <p:cNvSpPr>
            <a:spLocks noChangeShapeType="1"/>
          </p:cNvSpPr>
          <p:nvPr/>
        </p:nvSpPr>
        <p:spPr bwMode="auto">
          <a:xfrm>
            <a:off x="0" y="38100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0" name="Line 30"/>
          <p:cNvSpPr>
            <a:spLocks noChangeShapeType="1"/>
          </p:cNvSpPr>
          <p:nvPr/>
        </p:nvSpPr>
        <p:spPr bwMode="auto">
          <a:xfrm>
            <a:off x="-76200" y="44958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1" name="Line 31"/>
          <p:cNvSpPr>
            <a:spLocks noChangeShapeType="1"/>
          </p:cNvSpPr>
          <p:nvPr/>
        </p:nvSpPr>
        <p:spPr bwMode="auto">
          <a:xfrm>
            <a:off x="0" y="51054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2" name="Line 32"/>
          <p:cNvSpPr>
            <a:spLocks noChangeShapeType="1"/>
          </p:cNvSpPr>
          <p:nvPr/>
        </p:nvSpPr>
        <p:spPr bwMode="auto">
          <a:xfrm>
            <a:off x="1066800" y="990600"/>
            <a:ext cx="0" cy="3505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3" name="Line 33"/>
          <p:cNvSpPr>
            <a:spLocks noChangeShapeType="1"/>
          </p:cNvSpPr>
          <p:nvPr/>
        </p:nvSpPr>
        <p:spPr bwMode="auto">
          <a:xfrm>
            <a:off x="4267200" y="990600"/>
            <a:ext cx="0" cy="3505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4" name="Line 34"/>
          <p:cNvSpPr>
            <a:spLocks noChangeShapeType="1"/>
          </p:cNvSpPr>
          <p:nvPr/>
        </p:nvSpPr>
        <p:spPr bwMode="auto">
          <a:xfrm>
            <a:off x="7086600" y="990600"/>
            <a:ext cx="0" cy="3505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5" name="Line 35"/>
          <p:cNvSpPr>
            <a:spLocks noChangeShapeType="1"/>
          </p:cNvSpPr>
          <p:nvPr/>
        </p:nvSpPr>
        <p:spPr bwMode="auto">
          <a:xfrm>
            <a:off x="2209800" y="2286000"/>
            <a:ext cx="0" cy="2209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6" name="Line 36"/>
          <p:cNvSpPr>
            <a:spLocks noChangeShapeType="1"/>
          </p:cNvSpPr>
          <p:nvPr/>
        </p:nvSpPr>
        <p:spPr bwMode="auto">
          <a:xfrm>
            <a:off x="3124200" y="2286000"/>
            <a:ext cx="0" cy="2209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7" name="Line 37"/>
          <p:cNvSpPr>
            <a:spLocks noChangeShapeType="1"/>
          </p:cNvSpPr>
          <p:nvPr/>
        </p:nvSpPr>
        <p:spPr bwMode="auto">
          <a:xfrm>
            <a:off x="5105400" y="2286000"/>
            <a:ext cx="0" cy="2209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8" name="Line 38"/>
          <p:cNvSpPr>
            <a:spLocks noChangeShapeType="1"/>
          </p:cNvSpPr>
          <p:nvPr/>
        </p:nvSpPr>
        <p:spPr bwMode="auto">
          <a:xfrm>
            <a:off x="6248400" y="2286000"/>
            <a:ext cx="0" cy="2209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39" name="Line 39"/>
          <p:cNvSpPr>
            <a:spLocks noChangeShapeType="1"/>
          </p:cNvSpPr>
          <p:nvPr/>
        </p:nvSpPr>
        <p:spPr bwMode="auto">
          <a:xfrm>
            <a:off x="8001000" y="2286000"/>
            <a:ext cx="0" cy="2209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30440" name="Rectangle 40"/>
          <p:cNvSpPr>
            <a:spLocks noGrp="1" noChangeArrowheads="1"/>
          </p:cNvSpPr>
          <p:nvPr>
            <p:ph type="title" idx="4294967295"/>
          </p:nvPr>
        </p:nvSpPr>
        <p:spPr>
          <a:xfrm>
            <a:off x="381000" y="0"/>
            <a:ext cx="8229600" cy="990600"/>
          </a:xfrm>
          <a:noFill/>
          <a:effectLst>
            <a:outerShdw blurRad="63500" dist="35921" dir="2700000" algn="ctr" rotWithShape="0">
              <a:schemeClr val="tx2">
                <a:alpha val="74997"/>
              </a:schemeClr>
            </a:outerShdw>
          </a:effectLst>
        </p:spPr>
        <p:txBody>
          <a:bodyPr/>
          <a:lstStyle/>
          <a:p>
            <a:pPr eaLnBrk="1" hangingPunct="1">
              <a:defRPr/>
            </a:pPr>
            <a:r>
              <a:rPr lang="ja-JP" altLang="en-US">
                <a:solidFill>
                  <a:schemeClr val="bg1"/>
                </a:solidFill>
                <a:ea typeface="华文细黑" charset="0"/>
                <a:cs typeface="华文细黑" charset="0"/>
              </a:rPr>
              <a:t>马太福音在八个部分</a:t>
            </a:r>
            <a:endParaRPr lang="zh-CN" altLang="en-US">
              <a:solidFill>
                <a:schemeClr val="bg1"/>
              </a:solidFill>
              <a:ea typeface="SimSun" charset="0"/>
              <a:cs typeface="SimSun"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087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4273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9636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2951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02621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7090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60992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1734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8325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8190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89159" name="Rectangle 71"/>
          <p:cNvSpPr>
            <a:spLocks noGrp="1" noChangeArrowheads="1"/>
          </p:cNvSpPr>
          <p:nvPr>
            <p:ph type="title"/>
          </p:nvPr>
        </p:nvSpPr>
        <p:spPr>
          <a:xfrm>
            <a:off x="2697163" y="0"/>
            <a:ext cx="3751262" cy="579438"/>
          </a:xfrm>
          <a:solidFill>
            <a:schemeClr val="bg2"/>
          </a:solidFill>
          <a:extLst>
            <a:ext uri="{91240B29-F687-4f45-9708-019B960494DF}">
              <a14:hiddenLine xmlns:a14="http://schemas.microsoft.com/office/drawing/2010/main" xmlns="" w="12700" cap="flat" cmpd="sng">
                <a:solidFill>
                  <a:schemeClr val="accent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3200" b="1">
                <a:ea typeface="SimSun" charset="0"/>
                <a:cs typeface="SimSun" charset="0"/>
              </a:rPr>
              <a:t>四福音书之比较</a:t>
            </a:r>
            <a:endParaRPr lang="en-US" altLang="zh-CN" sz="3200" b="1">
              <a:ea typeface="SimSun" charset="0"/>
              <a:cs typeface="SimSun" charset="0"/>
            </a:endParaRPr>
          </a:p>
        </p:txBody>
      </p:sp>
      <p:graphicFrame>
        <p:nvGraphicFramePr>
          <p:cNvPr id="91271" name="Group 135"/>
          <p:cNvGraphicFramePr>
            <a:graphicFrameLocks noGrp="1"/>
          </p:cNvGraphicFramePr>
          <p:nvPr>
            <p:ph type="tbl" idx="1"/>
          </p:nvPr>
        </p:nvGraphicFramePr>
        <p:xfrm>
          <a:off x="0" y="550863"/>
          <a:ext cx="9144000" cy="6398366"/>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038">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zh-CN" altLang="en-US" sz="2200" b="1" i="0" u="none" strike="noStrike" cap="none" normalizeH="0" baseline="0">
                        <a:ln>
                          <a:noFill/>
                        </a:ln>
                        <a:solidFill>
                          <a:srgbClr val="FFFFFF"/>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马太</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马可</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路加</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约翰</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038">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作者</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charset="0"/>
                          <a:ea typeface="SimSun" pitchFamily="2" charset="-122"/>
                        </a:rPr>
                        <a:t>马太</a:t>
                      </a:r>
                      <a:endParaRPr kumimoji="0" lang="en-US" altLang="zh-CN" sz="2200" b="0" i="0" u="none" strike="noStrike" cap="none" normalizeH="0" baseline="0">
                        <a:ln>
                          <a:noFill/>
                        </a:ln>
                        <a:solidFill>
                          <a:schemeClr val="bg1"/>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charset="0"/>
                          <a:ea typeface="SimSun" pitchFamily="2" charset="-122"/>
                        </a:rPr>
                        <a:t>马可</a:t>
                      </a:r>
                      <a:endParaRPr kumimoji="0" lang="en-US" altLang="zh-CN" sz="2200" b="0" i="0" u="none" strike="noStrike" cap="none" normalizeH="0" baseline="0">
                        <a:ln>
                          <a:noFill/>
                        </a:ln>
                        <a:solidFill>
                          <a:schemeClr val="bg1"/>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charset="0"/>
                          <a:ea typeface="SimSun" pitchFamily="2" charset="-122"/>
                        </a:rPr>
                        <a:t>路加</a:t>
                      </a:r>
                      <a:endParaRPr kumimoji="0" lang="en-US" altLang="zh-CN" sz="2200" b="0" i="0" u="none" strike="noStrike" cap="none" normalizeH="0" baseline="0">
                        <a:ln>
                          <a:noFill/>
                        </a:ln>
                        <a:solidFill>
                          <a:schemeClr val="bg1"/>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charset="0"/>
                          <a:ea typeface="SimSun" pitchFamily="2" charset="-122"/>
                        </a:rPr>
                        <a:t>约翰</a:t>
                      </a:r>
                      <a:endParaRPr kumimoji="0" lang="en-US" altLang="zh-CN" sz="2200" b="0" i="0" u="none" strike="noStrike" cap="none" normalizeH="0" baseline="0">
                        <a:ln>
                          <a:noFill/>
                        </a:ln>
                        <a:solidFill>
                          <a:schemeClr val="bg1"/>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2000">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得救之前的工作</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税收</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无</a:t>
                      </a:r>
                      <a:r>
                        <a:rPr kumimoji="0" lang="en-US" altLang="zh-CN" sz="2200" b="0" i="0" u="none" strike="noStrike" cap="none" normalizeH="0" baseline="0">
                          <a:ln>
                            <a:noFill/>
                          </a:ln>
                          <a:solidFill>
                            <a:schemeClr val="bg1"/>
                          </a:solidFill>
                          <a:effectLst/>
                          <a:latin typeface="Arial Narrow" pitchFamily="34" charset="0"/>
                          <a:ea typeface="SimSun" pitchFamily="2" charset="-122"/>
                        </a:rPr>
                        <a:t> (</a:t>
                      </a:r>
                      <a:r>
                        <a:rPr kumimoji="0" lang="zh-CN" altLang="en-US" sz="2200" b="0" i="0" u="none" strike="noStrike" cap="none" normalizeH="0" baseline="0">
                          <a:ln>
                            <a:noFill/>
                          </a:ln>
                          <a:solidFill>
                            <a:schemeClr val="bg1"/>
                          </a:solidFill>
                          <a:effectLst/>
                          <a:latin typeface="Arial Narrow" pitchFamily="34" charset="0"/>
                          <a:ea typeface="SimSun" pitchFamily="2" charset="-122"/>
                        </a:rPr>
                        <a:t>青年</a:t>
                      </a: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医生</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渔夫</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038">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种族</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犹太人</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犹太人</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外邦人</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犹太人</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762000">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職位和</a:t>
                      </a:r>
                      <a:r>
                        <a:rPr kumimoji="0" lang="en-US" altLang="zh-CN" sz="2200" b="1" i="0" u="none" strike="noStrike" cap="none" normalizeH="0" baseline="0">
                          <a:ln>
                            <a:noFill/>
                          </a:ln>
                          <a:solidFill>
                            <a:srgbClr val="FFFFFF"/>
                          </a:solidFill>
                          <a:effectLst/>
                          <a:latin typeface="Arial Narrow" pitchFamily="34" charset="0"/>
                          <a:ea typeface="SimSun" pitchFamily="2" charset="-122"/>
                        </a:rPr>
                        <a:t>/</a:t>
                      </a:r>
                      <a:r>
                        <a:rPr kumimoji="0" lang="zh-CN" altLang="en-US" sz="2200" b="1" i="0" u="none" strike="noStrike" cap="none" normalizeH="0" baseline="0">
                          <a:ln>
                            <a:noFill/>
                          </a:ln>
                          <a:solidFill>
                            <a:srgbClr val="FFFFFF"/>
                          </a:solidFill>
                          <a:effectLst/>
                          <a:latin typeface="Arial Narrow" pitchFamily="34" charset="0"/>
                          <a:ea typeface="SimSun" pitchFamily="2" charset="-122"/>
                        </a:rPr>
                        <a:t>或         属灵恩赐</a:t>
                      </a:r>
                      <a:r>
                        <a:rPr kumimoji="0" lang="en-US" altLang="zh-CN" sz="2200" b="1" i="0" u="none" strike="noStrike" cap="none" normalizeH="0" baseline="0">
                          <a:ln>
                            <a:noFill/>
                          </a:ln>
                          <a:solidFill>
                            <a:srgbClr val="FFFFFF"/>
                          </a:solidFill>
                          <a:effectLst/>
                          <a:latin typeface="Arial Narrow" pitchFamily="34" charset="0"/>
                          <a:ea typeface="SimSun" pitchFamily="2" charset="-122"/>
                        </a:rPr>
                        <a:t> </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使徒</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服务或牧师</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服务或教师</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使徒</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7838">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Narrow" pitchFamily="34" charset="0"/>
                          <a:ea typeface="SimSun" pitchFamily="2" charset="-122"/>
                        </a:rPr>
                        <a:t>  </a:t>
                      </a:r>
                      <a:r>
                        <a:rPr kumimoji="0" lang="zh-CN" altLang="en-US" sz="2200" b="1" i="0" u="none" strike="noStrike" cap="none" normalizeH="0" baseline="0">
                          <a:ln>
                            <a:noFill/>
                          </a:ln>
                          <a:solidFill>
                            <a:srgbClr val="FFFFFF"/>
                          </a:solidFill>
                          <a:effectLst/>
                          <a:latin typeface="Arial Narrow" pitchFamily="34" charset="0"/>
                          <a:ea typeface="SimSun" pitchFamily="2" charset="-122"/>
                        </a:rPr>
                        <a:t>读者</a:t>
                      </a:r>
                      <a:r>
                        <a:rPr kumimoji="0" lang="en-US" altLang="zh-CN" sz="2200" b="1" i="0" u="none" strike="noStrike" cap="none" normalizeH="0" baseline="0">
                          <a:ln>
                            <a:noFill/>
                          </a:ln>
                          <a:solidFill>
                            <a:srgbClr val="FFFFFF"/>
                          </a:solidFill>
                          <a:effectLst/>
                          <a:latin typeface="Arial Narrow" pitchFamily="34" charset="0"/>
                          <a:ea typeface="SimSun" pitchFamily="2" charset="-122"/>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Pct val="80000"/>
                        <a:buFontTx/>
                        <a:buNone/>
                        <a:tabLst/>
                      </a:pPr>
                      <a:endParaRPr kumimoji="0" lang="zh-CN" altLang="en-US" sz="2200" b="0" i="0" u="none" strike="noStrike" cap="none" normalizeH="0" baseline="0">
                        <a:ln>
                          <a:noFill/>
                        </a:ln>
                        <a:solidFill>
                          <a:schemeClr val="bg1"/>
                        </a:solidFill>
                        <a:effectLst/>
                        <a:latin typeface="Arial"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Pct val="80000"/>
                        <a:buFontTx/>
                        <a:buNone/>
                        <a:tabLst/>
                      </a:pPr>
                      <a:endParaRPr kumimoji="0" lang="zh-CN" altLang="en-US" sz="2200" b="0" i="0" u="none" strike="noStrike" cap="none" normalizeH="0" baseline="0">
                        <a:ln>
                          <a:noFill/>
                        </a:ln>
                        <a:solidFill>
                          <a:schemeClr val="bg1"/>
                        </a:solidFill>
                        <a:effectLst/>
                        <a:latin typeface="Arial"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Pct val="80000"/>
                        <a:buFontTx/>
                        <a:buNone/>
                        <a:tabLst/>
                      </a:pPr>
                      <a:endParaRPr kumimoji="0" lang="zh-CN" altLang="en-US" sz="2200" b="0" i="0" u="none" strike="noStrike" cap="none" normalizeH="0" baseline="0">
                        <a:ln>
                          <a:noFill/>
                        </a:ln>
                        <a:solidFill>
                          <a:schemeClr val="bg1"/>
                        </a:solidFill>
                        <a:effectLst/>
                        <a:latin typeface="Arial"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Tx/>
                        <a:buSzPct val="80000"/>
                        <a:buFontTx/>
                        <a:buNone/>
                        <a:tabLst/>
                      </a:pPr>
                      <a:endParaRPr kumimoji="0" lang="zh-CN" altLang="en-US" sz="2200" b="0" i="0" u="none" strike="noStrike" cap="none" normalizeH="0" baseline="0">
                        <a:ln>
                          <a:noFill/>
                        </a:ln>
                        <a:solidFill>
                          <a:schemeClr val="bg1"/>
                        </a:solidFill>
                        <a:effectLst/>
                        <a:latin typeface="Arial"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2000">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Blip>
                          <a:blip r:embed="rId4"/>
                        </a:buBlip>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族群</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犹太人</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罗马人</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外邦人 </a:t>
                      </a: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r>
                        <a:rPr kumimoji="0" lang="zh-CN" altLang="en-US" sz="2200" b="0" i="0" u="none" strike="noStrike" cap="none" normalizeH="0" baseline="0">
                          <a:ln>
                            <a:noFill/>
                          </a:ln>
                          <a:solidFill>
                            <a:schemeClr val="bg1"/>
                          </a:solidFill>
                          <a:effectLst/>
                          <a:latin typeface="Arial Narrow" pitchFamily="34" charset="0"/>
                          <a:ea typeface="SimSun" pitchFamily="2" charset="-122"/>
                        </a:rPr>
                        <a:t>希腊</a:t>
                      </a: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世人</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828675">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Blip>
                          <a:blip r:embed="rId4"/>
                        </a:buBlip>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兴趣</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神 迹 </a:t>
                      </a:r>
                      <a:r>
                        <a:rPr kumimoji="0" lang="en-US" altLang="zh-CN" sz="2200" b="0" i="0" u="none" strike="noStrike" cap="none" normalizeH="0" baseline="0">
                          <a:ln>
                            <a:noFill/>
                          </a:ln>
                          <a:solidFill>
                            <a:schemeClr val="bg1"/>
                          </a:solidFill>
                          <a:effectLst/>
                          <a:latin typeface="Arial Narrow" pitchFamily="34" charset="0"/>
                          <a:ea typeface="SimSun" pitchFamily="2" charset="-122"/>
                        </a:rPr>
                        <a:t>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r>
                        <a:rPr kumimoji="0" lang="zh-CN" altLang="en-US" sz="2200" b="0" i="0" u="none" strike="noStrike" cap="none" normalizeH="0" baseline="0">
                          <a:ln>
                            <a:noFill/>
                          </a:ln>
                          <a:solidFill>
                            <a:schemeClr val="bg1"/>
                          </a:solidFill>
                          <a:effectLst/>
                          <a:latin typeface="Arial Narrow" pitchFamily="34" charset="0"/>
                          <a:ea typeface="SimSun" pitchFamily="2" charset="-122"/>
                        </a:rPr>
                        <a:t>哥前</a:t>
                      </a:r>
                      <a:r>
                        <a:rPr kumimoji="0" lang="en-US" altLang="zh-CN" sz="2200" b="0" i="0" u="none" strike="noStrike" cap="none" normalizeH="0" baseline="0">
                          <a:ln>
                            <a:noFill/>
                          </a:ln>
                          <a:solidFill>
                            <a:schemeClr val="bg1"/>
                          </a:solidFill>
                          <a:effectLst/>
                          <a:latin typeface="Arial Narrow" pitchFamily="34" charset="0"/>
                          <a:ea typeface="SimSun" pitchFamily="2" charset="-122"/>
                        </a:rPr>
                        <a:t>. 1:22)</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 </a:t>
                      </a:r>
                      <a:endParaRPr kumimoji="0" lang="zh-CN" altLang="en-US"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智 慧 </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r>
                        <a:rPr kumimoji="0" lang="zh-CN" altLang="en-US" sz="2200" b="0" i="0" u="none" strike="noStrike" cap="none" normalizeH="0" baseline="0">
                          <a:ln>
                            <a:noFill/>
                          </a:ln>
                          <a:solidFill>
                            <a:schemeClr val="bg1"/>
                          </a:solidFill>
                          <a:effectLst/>
                          <a:latin typeface="Arial Narrow" pitchFamily="34" charset="0"/>
                          <a:ea typeface="SimSun" pitchFamily="2" charset="-122"/>
                        </a:rPr>
                        <a:t>哥前</a:t>
                      </a:r>
                      <a:r>
                        <a:rPr kumimoji="0" lang="en-US" altLang="zh-CN" sz="2200" b="0" i="0" u="none" strike="noStrike" cap="none" normalizeH="0" baseline="0">
                          <a:ln>
                            <a:noFill/>
                          </a:ln>
                          <a:solidFill>
                            <a:schemeClr val="bg1"/>
                          </a:solidFill>
                          <a:effectLst/>
                          <a:latin typeface="Arial Narrow" pitchFamily="34" charset="0"/>
                          <a:ea typeface="SimSun" pitchFamily="2" charset="-122"/>
                        </a:rPr>
                        <a:t>. 1:22 )</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 </a:t>
                      </a:r>
                      <a:endParaRPr kumimoji="0" lang="zh-CN" altLang="en-US"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038">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Blip>
                          <a:blip r:embed="rId4"/>
                        </a:buBlip>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灵命</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异教徒</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教徒</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异教徒</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异教徒</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1096963">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Blip>
                          <a:blip r:embed="rId4"/>
                        </a:buBlip>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基本需要</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22001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提供救主             和国度</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受苦的模型</a:t>
                      </a:r>
                      <a:r>
                        <a:rPr kumimoji="0" lang="en-US" altLang="zh-CN" sz="2200" b="0" i="0" u="none" strike="noStrike" cap="none" normalizeH="0" baseline="0">
                          <a:ln>
                            <a:noFill/>
                          </a:ln>
                          <a:solidFill>
                            <a:schemeClr val="bg1"/>
                          </a:solidFill>
                          <a:effectLst/>
                          <a:latin typeface="Times New Roman" pitchFamily="18" charset="0"/>
                          <a:ea typeface="SimSun" pitchFamily="2" charset="-122"/>
                        </a:rPr>
                        <a:t>(</a:t>
                      </a:r>
                      <a:r>
                        <a:rPr kumimoji="0" lang="zh-CN" altLang="en-US" sz="2200" b="0" i="0" u="none" strike="noStrike" cap="none" normalizeH="0" baseline="0">
                          <a:ln>
                            <a:noFill/>
                          </a:ln>
                          <a:solidFill>
                            <a:schemeClr val="bg1"/>
                          </a:solidFill>
                          <a:effectLst/>
                          <a:latin typeface="Times New Roman" pitchFamily="18" charset="0"/>
                          <a:ea typeface="SimSun" pitchFamily="2" charset="-122"/>
                        </a:rPr>
                        <a:t>规劝门徒训练</a:t>
                      </a: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普世性                  </a:t>
                      </a:r>
                      <a:r>
                        <a:rPr kumimoji="0" lang="en-US" altLang="zh-CN" sz="2200" b="0" i="0" u="none" strike="noStrike" cap="none" normalizeH="0" baseline="0">
                          <a:ln>
                            <a:noFill/>
                          </a:ln>
                          <a:solidFill>
                            <a:schemeClr val="bg1"/>
                          </a:solidFill>
                          <a:effectLst/>
                          <a:latin typeface="Times New Roman" pitchFamily="18" charset="0"/>
                          <a:ea typeface="SimSun" pitchFamily="2" charset="-122"/>
                        </a:rPr>
                        <a:t>(</a:t>
                      </a:r>
                      <a:r>
                        <a:rPr kumimoji="0" lang="zh-CN" altLang="en-US" sz="2200" b="0" i="0" u="none" strike="noStrike" cap="none" normalizeH="0" baseline="0">
                          <a:ln>
                            <a:noFill/>
                          </a:ln>
                          <a:solidFill>
                            <a:schemeClr val="bg1"/>
                          </a:solidFill>
                          <a:effectLst/>
                          <a:latin typeface="Times New Roman" pitchFamily="18" charset="0"/>
                          <a:ea typeface="SimSun" pitchFamily="2" charset="-122"/>
                        </a:rPr>
                        <a:t>国度扩展</a:t>
                      </a: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rgbClr val="FFFFFF"/>
                          </a:solidFill>
                          <a:latin typeface="Arial" pitchFamily="34" charset="0"/>
                          <a:ea typeface="ＭＳ Ｐゴシック" pitchFamily="34" charset="-128"/>
                        </a:defRPr>
                      </a:lvl1pPr>
                      <a:lvl2pPr marL="742950" indent="-285750">
                        <a:spcBef>
                          <a:spcPct val="20000"/>
                        </a:spcBef>
                        <a:defRPr sz="2400">
                          <a:solidFill>
                            <a:srgbClr val="FFFFFF"/>
                          </a:solidFill>
                          <a:latin typeface="Arial" pitchFamily="34" charset="0"/>
                          <a:ea typeface="ＭＳ Ｐゴシック" pitchFamily="34" charset="-128"/>
                        </a:defRPr>
                      </a:lvl2pPr>
                      <a:lvl3pPr marL="1143000" indent="-228600">
                        <a:spcBef>
                          <a:spcPct val="20000"/>
                        </a:spcBef>
                        <a:defRPr sz="2000">
                          <a:solidFill>
                            <a:srgbClr val="FFFFFF"/>
                          </a:solidFill>
                          <a:latin typeface="Arial" pitchFamily="34" charset="0"/>
                          <a:ea typeface="ＭＳ Ｐゴシック" pitchFamily="34" charset="-128"/>
                        </a:defRPr>
                      </a:lvl3pPr>
                      <a:lvl4pPr marL="1600200" indent="-228600">
                        <a:spcBef>
                          <a:spcPct val="20000"/>
                        </a:spcBef>
                        <a:defRPr>
                          <a:solidFill>
                            <a:srgbClr val="FFFFFF"/>
                          </a:solidFill>
                          <a:latin typeface="Arial" pitchFamily="34" charset="0"/>
                          <a:ea typeface="ＭＳ Ｐゴシック" pitchFamily="34" charset="-128"/>
                        </a:defRPr>
                      </a:lvl4pPr>
                      <a:lvl5pPr marL="2057400" indent="-228600">
                        <a:spcBef>
                          <a:spcPct val="20000"/>
                        </a:spcBef>
                        <a:defRPr>
                          <a:solidFill>
                            <a:srgbClr val="FFFFFF"/>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rgbClr val="FFFFFF"/>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rgbClr val="FFFFFF"/>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rgbClr val="FFFFFF"/>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rgbClr val="FFFFFF"/>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神</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89158" name="Text Box 70"/>
          <p:cNvSpPr txBox="1">
            <a:spLocks noChangeArrowheads="1"/>
          </p:cNvSpPr>
          <p:nvPr/>
        </p:nvSpPr>
        <p:spPr bwMode="auto">
          <a:xfrm>
            <a:off x="8686800" y="762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solidFill>
                  <a:srgbClr val="FFFFCC"/>
                </a:solidFill>
                <a:latin typeface="Times New Roman"/>
                <a:ea typeface="SimSun" charset="0"/>
                <a:cs typeface="SimSun" charset="0"/>
              </a:rPr>
              <a:t>51</a:t>
            </a:r>
          </a:p>
        </p:txBody>
      </p:sp>
    </p:spTree>
    <p:extLst>
      <p:ext uri="{BB962C8B-B14F-4D97-AF65-F5344CB8AC3E}">
        <p14:creationId xmlns:p14="http://schemas.microsoft.com/office/powerpoint/2010/main" val="4074135027"/>
      </p:ext>
    </p:extLst>
  </p:cSld>
  <p:clrMapOvr>
    <a:overrideClrMapping bg1="dk2" tx1="lt1" bg2="dk1" tx2="lt2" accent1="accent1" accent2="accent2" accent3="accent3" accent4="accent4" accent5="accent5" accent6="accent6" hlink="hlink" folHlink="folHlink"/>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13420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8646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18875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6681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0401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008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4612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33686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642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6060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095" name="Group 143"/>
          <p:cNvGraphicFramePr>
            <a:graphicFrameLocks noGrp="1"/>
          </p:cNvGraphicFramePr>
          <p:nvPr>
            <p:ph type="tbl" idx="1"/>
          </p:nvPr>
        </p:nvGraphicFramePr>
        <p:xfrm>
          <a:off x="0" y="914400"/>
          <a:ext cx="9144000" cy="561721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zh-CN" altLang="en-US" sz="2200" b="1" i="0" u="none" strike="noStrike" cap="none" normalizeH="0" baseline="0">
                        <a:ln>
                          <a:noFill/>
                        </a:ln>
                        <a:solidFill>
                          <a:srgbClr val="FFFFFF"/>
                        </a:solidFill>
                        <a:effectLst/>
                        <a:latin typeface="Arial Narrow" pitchFamily="34"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马太</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马可</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路加</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约翰</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日期</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40s</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64-68</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57-59</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60s</a:t>
                      </a:r>
                      <a:r>
                        <a:rPr kumimoji="0" lang="zh-CN" altLang="en-US" sz="2200" b="0" i="0" u="none" strike="noStrike" cap="none" normalizeH="0" baseline="0">
                          <a:ln>
                            <a:noFill/>
                          </a:ln>
                          <a:solidFill>
                            <a:schemeClr val="bg1"/>
                          </a:solidFill>
                          <a:effectLst/>
                          <a:latin typeface="Arial Narrow" pitchFamily="34" charset="0"/>
                          <a:ea typeface="SimSun" pitchFamily="2" charset="-122"/>
                        </a:rPr>
                        <a:t>后期</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85407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地点</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安 提 阿                 </a:t>
                      </a:r>
                      <a:r>
                        <a:rPr kumimoji="0" lang="zh-CN" altLang="en-US" sz="2200" b="0" i="0" u="none" strike="noStrike" cap="none" normalizeH="0" baseline="0">
                          <a:ln>
                            <a:noFill/>
                          </a:ln>
                          <a:solidFill>
                            <a:schemeClr val="bg1"/>
                          </a:solidFill>
                          <a:effectLst/>
                          <a:latin typeface="Arial Narrow" pitchFamily="34" charset="0"/>
                          <a:ea typeface="SimSun" pitchFamily="2" charset="-122"/>
                        </a:rPr>
                        <a:t>或 </a:t>
                      </a:r>
                      <a:r>
                        <a:rPr kumimoji="0" lang="zh-CN" altLang="en-US" sz="2200" b="0" i="0" u="none" strike="noStrike" cap="none" normalizeH="0" baseline="0">
                          <a:ln>
                            <a:noFill/>
                          </a:ln>
                          <a:solidFill>
                            <a:schemeClr val="bg1"/>
                          </a:solidFill>
                          <a:effectLst/>
                          <a:latin typeface="Times New Roman" pitchFamily="18" charset="0"/>
                          <a:ea typeface="SimSun" pitchFamily="2" charset="-122"/>
                        </a:rPr>
                        <a:t>叙 利 亚</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罗马</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该 撒 利 亚 </a:t>
                      </a:r>
                      <a:r>
                        <a:rPr kumimoji="0" lang="zh-CN" altLang="en-US" sz="2200" b="0" i="0" u="none" strike="noStrike" cap="none" normalizeH="0" baseline="0">
                          <a:ln>
                            <a:noFill/>
                          </a:ln>
                          <a:solidFill>
                            <a:schemeClr val="bg1"/>
                          </a:solidFill>
                          <a:effectLst/>
                          <a:latin typeface="Arial Narrow" pitchFamily="34" charset="0"/>
                          <a:ea typeface="SimSun" pitchFamily="2" charset="-122"/>
                        </a:rPr>
                        <a:t>或</a:t>
                      </a:r>
                      <a:r>
                        <a:rPr kumimoji="0" lang="en-US" altLang="zh-CN" sz="2200" b="0" i="0" u="none" strike="noStrike" cap="none" normalizeH="0" baseline="0">
                          <a:ln>
                            <a:noFill/>
                          </a:ln>
                          <a:solidFill>
                            <a:schemeClr val="bg1"/>
                          </a:solidFill>
                          <a:effectLst/>
                          <a:latin typeface="Arial Narrow" pitchFamily="34" charset="0"/>
                          <a:ea typeface="SimSun" pitchFamily="2" charset="-122"/>
                        </a:rPr>
                        <a:t> </a:t>
                      </a:r>
                      <a:r>
                        <a:rPr kumimoji="0" lang="zh-CN" altLang="en-US" sz="2200" b="0" i="0" u="none" strike="noStrike" cap="none" normalizeH="0" baseline="0">
                          <a:ln>
                            <a:noFill/>
                          </a:ln>
                          <a:solidFill>
                            <a:schemeClr val="bg1"/>
                          </a:solidFill>
                          <a:effectLst/>
                          <a:latin typeface="Arial Narrow" pitchFamily="34" charset="0"/>
                          <a:ea typeface="SimSun" pitchFamily="2" charset="-122"/>
                        </a:rPr>
                        <a:t>罗马</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以弗所</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5175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发送地方</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巴勒斯坦</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罗马</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提阿非罗阿</a:t>
                      </a:r>
                      <a:r>
                        <a:rPr kumimoji="0" lang="en-US" altLang="zh-CN"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亚细亚</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868363">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耶稣是</a:t>
                      </a:r>
                      <a:r>
                        <a:rPr kumimoji="0" lang="en-US" altLang="zh-CN" sz="2200" b="1" i="0" u="none" strike="noStrike" cap="none" normalizeH="0" baseline="0">
                          <a:ln>
                            <a:noFill/>
                          </a:ln>
                          <a:solidFill>
                            <a:srgbClr val="FFFFFF"/>
                          </a:solidFill>
                          <a:effectLst/>
                          <a:latin typeface="Arial Narrow" pitchFamily="34" charset="0"/>
                          <a:ea typeface="SimSun" pitchFamily="2" charset="-122"/>
                        </a:rPr>
                        <a:t>…</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Narrow" pitchFamily="34" charset="0"/>
                          <a:ea typeface="SimSun" pitchFamily="2" charset="-122"/>
                        </a:rPr>
                        <a:t> </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以色列的王</a:t>
                      </a:r>
                      <a:r>
                        <a:rPr kumimoji="0" lang="zh-CN" altLang="en-US" sz="22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200" b="0" i="0" u="none" strike="noStrike" cap="none" normalizeH="0" baseline="0">
                          <a:ln>
                            <a:noFill/>
                          </a:ln>
                          <a:solidFill>
                            <a:schemeClr val="bg1"/>
                          </a:solidFill>
                          <a:effectLst/>
                          <a:latin typeface="Times New Roman" pitchFamily="18" charset="0"/>
                          <a:ea typeface="SimSun" pitchFamily="2" charset="-122"/>
                        </a:rPr>
                        <a:t>(</a:t>
                      </a:r>
                      <a:r>
                        <a:rPr kumimoji="0" lang="zh-CN" altLang="en-US" sz="2200" b="0" i="0" u="none" strike="noStrike" cap="none" normalizeH="0" baseline="0">
                          <a:ln>
                            <a:noFill/>
                          </a:ln>
                          <a:solidFill>
                            <a:schemeClr val="bg1"/>
                          </a:solidFill>
                          <a:effectLst/>
                          <a:latin typeface="Times New Roman" pitchFamily="18" charset="0"/>
                          <a:ea typeface="SimSun" pitchFamily="2" charset="-122"/>
                        </a:rPr>
                        <a:t>救主</a:t>
                      </a:r>
                      <a:r>
                        <a:rPr kumimoji="0" lang="en-US" altLang="zh-CN" sz="2200" b="0" i="0" u="none" strike="noStrike" cap="none" normalizeH="0" baseline="0">
                          <a:ln>
                            <a:noFill/>
                          </a:ln>
                          <a:solidFill>
                            <a:schemeClr val="bg1"/>
                          </a:solidFill>
                          <a:effectLst/>
                          <a:latin typeface="Times New Roman" pitchFamily="18" charset="0"/>
                          <a:ea typeface="SimSun" pitchFamily="2" charset="-122"/>
                        </a:rPr>
                        <a:t>)</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受苦仆人            </a:t>
                      </a:r>
                      <a:r>
                        <a:rPr kumimoji="0" lang="en-US" altLang="zh-CN" sz="2200" b="0" i="0" u="none" strike="noStrike" cap="none" normalizeH="0" baseline="0">
                          <a:ln>
                            <a:noFill/>
                          </a:ln>
                          <a:solidFill>
                            <a:schemeClr val="bg1"/>
                          </a:solidFill>
                          <a:effectLst/>
                          <a:latin typeface="Times New Roman" pitchFamily="18" charset="0"/>
                          <a:ea typeface="SimSun" pitchFamily="2" charset="-122"/>
                        </a:rPr>
                        <a:t>(</a:t>
                      </a:r>
                      <a:r>
                        <a:rPr kumimoji="0" lang="zh-CN" altLang="en-US" sz="2200" b="0" i="0" u="none" strike="noStrike" cap="none" normalizeH="0" baseline="0">
                          <a:ln>
                            <a:noFill/>
                          </a:ln>
                          <a:solidFill>
                            <a:schemeClr val="bg1"/>
                          </a:solidFill>
                          <a:effectLst/>
                          <a:latin typeface="Times New Roman" pitchFamily="18" charset="0"/>
                          <a:ea typeface="SimSun" pitchFamily="2" charset="-122"/>
                        </a:rPr>
                        <a:t>神</a:t>
                      </a:r>
                      <a:r>
                        <a:rPr kumimoji="0" lang="en-US" altLang="zh-CN" sz="2200" b="0" i="0" u="none" strike="noStrike" cap="none" normalizeH="0" baseline="0">
                          <a:ln>
                            <a:noFill/>
                          </a:ln>
                          <a:solidFill>
                            <a:schemeClr val="bg1"/>
                          </a:solidFill>
                          <a:effectLst/>
                          <a:latin typeface="Times New Roman" pitchFamily="18" charset="0"/>
                          <a:ea typeface="SimSun" pitchFamily="2" charset="-122"/>
                        </a:rPr>
                        <a:t>)</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理想的人           </a:t>
                      </a:r>
                      <a:r>
                        <a:rPr kumimoji="0" lang="en-US" altLang="zh-CN" sz="2200" b="0" i="0" u="none" strike="noStrike" cap="none" normalizeH="0" baseline="0">
                          <a:ln>
                            <a:noFill/>
                          </a:ln>
                          <a:solidFill>
                            <a:schemeClr val="bg1"/>
                          </a:solidFill>
                          <a:effectLst/>
                          <a:latin typeface="Times New Roman" pitchFamily="18" charset="0"/>
                          <a:ea typeface="SimSun" pitchFamily="2" charset="-122"/>
                        </a:rPr>
                        <a:t>(</a:t>
                      </a:r>
                      <a:r>
                        <a:rPr kumimoji="0" lang="zh-CN" altLang="en-US" sz="2200" b="0" i="0" u="none" strike="noStrike" cap="none" normalizeH="0" baseline="0">
                          <a:ln>
                            <a:noFill/>
                          </a:ln>
                          <a:solidFill>
                            <a:schemeClr val="bg1"/>
                          </a:solidFill>
                          <a:effectLst/>
                          <a:latin typeface="Times New Roman" pitchFamily="18" charset="0"/>
                          <a:ea typeface="SimSun" pitchFamily="2" charset="-122"/>
                        </a:rPr>
                        <a:t>救主</a:t>
                      </a:r>
                      <a:r>
                        <a:rPr kumimoji="0" lang="en-US" altLang="zh-CN" sz="2200" b="0" i="0" u="none" strike="noStrike" cap="none" normalizeH="0" baseline="0">
                          <a:ln>
                            <a:noFill/>
                          </a:ln>
                          <a:solidFill>
                            <a:schemeClr val="bg1"/>
                          </a:solidFill>
                          <a:effectLst/>
                          <a:latin typeface="Times New Roman" pitchFamily="18" charset="0"/>
                          <a:ea typeface="SimSun" pitchFamily="2" charset="-122"/>
                        </a:rPr>
                        <a:t>)</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神的儿子</a:t>
                      </a:r>
                      <a:r>
                        <a:rPr kumimoji="0" lang="en-US" altLang="zh-CN" sz="2200" b="0" i="0" u="none" strike="noStrike" cap="none" normalizeH="0" baseline="0">
                          <a:ln>
                            <a:noFill/>
                          </a:ln>
                          <a:solidFill>
                            <a:schemeClr val="bg1"/>
                          </a:solidFill>
                          <a:effectLst/>
                          <a:latin typeface="Arial Narrow" pitchFamily="34" charset="0"/>
                          <a:ea typeface="SimSun" pitchFamily="2" charset="-122"/>
                        </a:rPr>
                        <a:t>           (</a:t>
                      </a:r>
                      <a:r>
                        <a:rPr kumimoji="0" lang="zh-CN" altLang="en-US" sz="2200" b="0" i="0" u="none" strike="noStrike" cap="none" normalizeH="0" baseline="0">
                          <a:ln>
                            <a:noFill/>
                          </a:ln>
                          <a:solidFill>
                            <a:schemeClr val="bg1"/>
                          </a:solidFill>
                          <a:effectLst/>
                          <a:latin typeface="Times New Roman" pitchFamily="18" charset="0"/>
                          <a:ea typeface="SimSun" pitchFamily="2" charset="-122"/>
                        </a:rPr>
                        <a:t>神</a:t>
                      </a: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钥节</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21:5</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10:45</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19:10</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20:31</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4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主题</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律法</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权能</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恩典</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荣耀</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文学的强调</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布道</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奇迹</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寓言</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比喻</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安排</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课题</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时序</a:t>
                      </a:r>
                      <a:r>
                        <a:rPr kumimoji="0" lang="en-US" altLang="zh-CN" sz="2200" b="0" i="0" u="none" strike="noStrike" cap="none" normalizeH="0" baseline="0">
                          <a:ln>
                            <a:noFill/>
                          </a:ln>
                          <a:solidFill>
                            <a:schemeClr val="bg1"/>
                          </a:solidFill>
                          <a:effectLst/>
                          <a:latin typeface="Arial Narrow" pitchFamily="34" charset="0"/>
                          <a:ea typeface="SimSun" pitchFamily="2" charset="-122"/>
                        </a:rPr>
                        <a:t>l</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时序</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课题</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762000">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血统</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亚伯拉罕到约瑟</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无</a:t>
                      </a: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亚当到                 马利亚</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无</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91206" name="Text Box 70"/>
          <p:cNvSpPr txBox="1">
            <a:spLocks noChangeArrowheads="1"/>
          </p:cNvSpPr>
          <p:nvPr/>
        </p:nvSpPr>
        <p:spPr bwMode="auto">
          <a:xfrm>
            <a:off x="8686800" y="762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solidFill>
                  <a:srgbClr val="FFFFCC"/>
                </a:solidFill>
                <a:latin typeface="Times New Roman"/>
                <a:ea typeface="SimSun" charset="0"/>
                <a:cs typeface="SimSun" charset="0"/>
              </a:rPr>
              <a:t>52</a:t>
            </a:r>
          </a:p>
        </p:txBody>
      </p:sp>
      <p:sp>
        <p:nvSpPr>
          <p:cNvPr id="91207" name="Rectangle 71"/>
          <p:cNvSpPr>
            <a:spLocks noGrp="1" noChangeArrowheads="1"/>
          </p:cNvSpPr>
          <p:nvPr>
            <p:ph type="title"/>
          </p:nvPr>
        </p:nvSpPr>
        <p:spPr>
          <a:xfrm>
            <a:off x="3038475" y="103188"/>
            <a:ext cx="3040063" cy="579437"/>
          </a:xfrm>
          <a:solidFill>
            <a:schemeClr val="bg2"/>
          </a:solidFill>
          <a:extLst>
            <a:ext uri="{91240B29-F687-4f45-9708-019B960494DF}">
              <a14:hiddenLine xmlns:a14="http://schemas.microsoft.com/office/drawing/2010/main" xmlns="" w="12700" cap="flat" cmpd="sng">
                <a:solidFill>
                  <a:schemeClr val="accent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t">
            <a:spAutoFit/>
          </a:bodyPr>
          <a:lstStyle/>
          <a:p>
            <a:pPr eaLnBrk="1" hangingPunct="1">
              <a:defRPr/>
            </a:pPr>
            <a:r>
              <a:rPr lang="zh-CN" altLang="en-US" sz="3200" b="1">
                <a:ea typeface="SimSun" charset="0"/>
                <a:cs typeface="SimSun" charset="0"/>
              </a:rPr>
              <a:t>四福音书之比较</a:t>
            </a:r>
            <a:endParaRPr lang="en-US" altLang="zh-CN" sz="3200" b="1">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220426269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2047836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30305605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60927669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830960"/>
          </a:xfrm>
          <a:prstGeom prst="rect">
            <a:avLst/>
          </a:prstGeom>
          <a:noFill/>
        </p:spPr>
        <p:txBody>
          <a:bodyPr wrap="square" lIns="91403" tIns="45702" rIns="91403" bIns="45702">
            <a:spAutoFit/>
          </a:bodyPr>
          <a:lstStyle/>
          <a:p>
            <a:pPr algn="ctr">
              <a:defRPr/>
            </a:pPr>
            <a:r>
              <a:rPr lang="zh-CN" altLang="en-US" sz="4800" b="1" dirty="0">
                <a:solidFill>
                  <a:srgbClr val="6BCBF4"/>
                </a:solidFill>
                <a:effectLst>
                  <a:outerShdw blurRad="50800" dist="38100" dir="2700000" algn="tl" rotWithShape="0">
                    <a:srgbClr val="000000"/>
                  </a:outerShdw>
                </a:effectLst>
                <a:latin typeface="Arial" charset="0"/>
                <a:ea typeface="ＭＳ Ｐゴシック" charset="0"/>
              </a:rPr>
              <a:t>撒种的比喻</a:t>
            </a:r>
            <a:endParaRPr lang="en-US" sz="48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3364" y="4365104"/>
            <a:ext cx="9144000" cy="584739"/>
          </a:xfrm>
          <a:prstGeom prst="rect">
            <a:avLst/>
          </a:prstGeom>
          <a:noFill/>
        </p:spPr>
        <p:txBody>
          <a:bodyPr wrap="square" lIns="91403" tIns="45702" rIns="91403" bIns="45702">
            <a:spAutoFit/>
          </a:bodyPr>
          <a:lstStyle/>
          <a:p>
            <a:pPr algn="ctr">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马太</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 13:1-23;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 4:1-20;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35688" y="16211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117725900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0792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26572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6191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26011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1718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215" name="Group 31"/>
          <p:cNvGraphicFramePr>
            <a:graphicFrameLocks noGrp="1"/>
          </p:cNvGraphicFramePr>
          <p:nvPr>
            <p:ph type="tbl" idx="1"/>
          </p:nvPr>
        </p:nvGraphicFramePr>
        <p:xfrm>
          <a:off x="0" y="1219200"/>
          <a:ext cx="9144000" cy="5267930"/>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zh-CN" altLang="en-US" sz="2200" b="1" i="0" u="none" strike="noStrike" cap="none" normalizeH="0" baseline="0">
                        <a:ln>
                          <a:noFill/>
                        </a:ln>
                        <a:solidFill>
                          <a:srgbClr val="FFFFFF"/>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马太</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马可</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路加</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charset="0"/>
                          <a:ea typeface="SimSun" pitchFamily="2" charset="-122"/>
                        </a:rPr>
                        <a:t>约翰</a:t>
                      </a:r>
                      <a:endParaRPr kumimoji="0" lang="en-US" altLang="zh-CN" sz="2200" b="1" i="0" u="none" strike="noStrike" cap="none" normalizeH="0" baseline="0">
                        <a:ln>
                          <a:noFill/>
                        </a:ln>
                        <a:solidFill>
                          <a:srgbClr val="FFFFFF"/>
                        </a:solidFill>
                        <a:effectLst/>
                        <a:latin typeface="Times"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范围</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出世到复活</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事奉到复活</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事奉到复活</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事奉到复活</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音调</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预言</a:t>
                      </a:r>
                      <a:endParaRPr kumimoji="0" lang="en-US" altLang="zh-CN" sz="2200" b="0" i="0" u="none" strike="noStrike" cap="none" normalizeH="0" baseline="0">
                        <a:ln>
                          <a:noFill/>
                        </a:ln>
                        <a:solidFill>
                          <a:schemeClr val="bg1"/>
                        </a:solidFill>
                        <a:effectLst/>
                        <a:latin typeface="Times New Roman" pitchFamily="18"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牧者</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厉史</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Arial Narrow" pitchFamily="34" charset="0"/>
                          <a:ea typeface="SimSun" pitchFamily="2" charset="-122"/>
                        </a:rPr>
                        <a:t>灵命</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基督话语</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60%</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42%</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50%</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50%</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章</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28</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16</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24</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21</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节</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1068</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661</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1149</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878</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Arial Narrow" pitchFamily="34" charset="0"/>
                          <a:ea typeface="SimSun" pitchFamily="2" charset="-122"/>
                        </a:rPr>
                        <a:t>每章的节数</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38</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41</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48</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42</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旧约引文</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53</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36</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25</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20</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旧约暗示</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76</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27</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42</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105</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旧约参考</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129</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63</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67</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125</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427038">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特别的教材</a:t>
                      </a:r>
                      <a:endParaRPr kumimoji="0" lang="en-US" altLang="zh-CN" sz="2200" b="1" i="0" u="none" strike="noStrike" cap="none" normalizeH="0" baseline="0">
                        <a:ln>
                          <a:noFill/>
                        </a:ln>
                        <a:solidFill>
                          <a:srgbClr val="FFFFFF"/>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42% </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7%</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59%</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92%</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517525">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1" i="0" u="none" strike="noStrike" cap="none" normalizeH="0" baseline="0">
                          <a:ln>
                            <a:noFill/>
                          </a:ln>
                          <a:solidFill>
                            <a:srgbClr val="FFFFFF"/>
                          </a:solidFill>
                          <a:effectLst/>
                          <a:latin typeface="Times New Roman" pitchFamily="18" charset="0"/>
                          <a:ea typeface="SimSun" pitchFamily="2" charset="-122"/>
                        </a:rPr>
                        <a:t>广阔的划分</a:t>
                      </a:r>
                      <a:endParaRPr kumimoji="0" lang="en-US" altLang="zh-CN" sz="2200" b="1" i="0" u="none" strike="noStrike" cap="none" normalizeH="0" baseline="0">
                        <a:ln>
                          <a:noFill/>
                        </a:ln>
                        <a:solidFill>
                          <a:srgbClr val="FFFFFF"/>
                        </a:solidFill>
                        <a:effectLst/>
                        <a:latin typeface="Times New Roman" pitchFamily="18"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符类福音</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200" b="0" i="0" u="none" strike="noStrike" cap="none" normalizeH="0" baseline="0">
                          <a:ln>
                            <a:noFill/>
                          </a:ln>
                          <a:solidFill>
                            <a:schemeClr val="bg1"/>
                          </a:solidFill>
                          <a:effectLst/>
                          <a:latin typeface="Arial Narrow" pitchFamily="34" charset="0"/>
                          <a:ea typeface="SimSun" pitchFamily="2" charset="-122"/>
                        </a:rPr>
                        <a:t>---------------------</a:t>
                      </a: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a:txBody>
                    <a:bodyPr/>
                    <a:lstStyle>
                      <a:lvl1pPr>
                        <a:spcBef>
                          <a:spcPct val="20000"/>
                        </a:spcBef>
                        <a:defRPr sz="2800">
                          <a:solidFill>
                            <a:schemeClr val="tx1"/>
                          </a:solidFill>
                          <a:latin typeface="Times New Roman" pitchFamily="18" charset="0"/>
                          <a:ea typeface="ＭＳ Ｐゴシック" pitchFamily="34" charset="-128"/>
                        </a:defRPr>
                      </a:lvl1pPr>
                      <a:lvl2pPr marL="742950" indent="-285750">
                        <a:spcBef>
                          <a:spcPct val="20000"/>
                        </a:spcBef>
                        <a:defRPr sz="2400">
                          <a:solidFill>
                            <a:schemeClr val="tx1"/>
                          </a:solidFill>
                          <a:latin typeface="Times New Roman" pitchFamily="18" charset="0"/>
                          <a:ea typeface="ＭＳ Ｐゴシック" pitchFamily="34" charset="-128"/>
                        </a:defRPr>
                      </a:lvl2pPr>
                      <a:lvl3pPr marL="1143000" indent="-228600">
                        <a:spcBef>
                          <a:spcPct val="20000"/>
                        </a:spcBef>
                        <a:defRPr sz="2000">
                          <a:solidFill>
                            <a:schemeClr val="tx1"/>
                          </a:solidFill>
                          <a:latin typeface="Times New Roman" pitchFamily="18" charset="0"/>
                          <a:ea typeface="ＭＳ Ｐゴシック" pitchFamily="34" charset="-128"/>
                        </a:defRPr>
                      </a:lvl3pPr>
                      <a:lvl4pPr marL="1600200" indent="-228600">
                        <a:spcBef>
                          <a:spcPct val="20000"/>
                        </a:spcBef>
                        <a:defRPr>
                          <a:solidFill>
                            <a:schemeClr val="tx1"/>
                          </a:solidFill>
                          <a:latin typeface="Times New Roman" pitchFamily="18" charset="0"/>
                          <a:ea typeface="ＭＳ Ｐゴシック" pitchFamily="34" charset="-128"/>
                        </a:defRPr>
                      </a:lvl4pPr>
                      <a:lvl5pPr marL="2057400" indent="-228600">
                        <a:spcBef>
                          <a:spcPct val="20000"/>
                        </a:spcBef>
                        <a:defRPr>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zh-CN" altLang="en-US" sz="2200" b="0" i="0" u="none" strike="noStrike" cap="none" normalizeH="0" baseline="0">
                          <a:ln>
                            <a:noFill/>
                          </a:ln>
                          <a:solidFill>
                            <a:schemeClr val="bg1"/>
                          </a:solidFill>
                          <a:effectLst/>
                          <a:latin typeface="Times New Roman" pitchFamily="18" charset="0"/>
                          <a:ea typeface="SimSun" pitchFamily="2" charset="-122"/>
                        </a:rPr>
                        <a:t>补充福音</a:t>
                      </a:r>
                      <a:endParaRPr kumimoji="0" lang="en-US" altLang="zh-CN" sz="2200" b="0" i="0" u="none" strike="noStrike" cap="none" normalizeH="0" baseline="0">
                        <a:ln>
                          <a:noFill/>
                        </a:ln>
                        <a:solidFill>
                          <a:schemeClr val="bg1"/>
                        </a:solidFill>
                        <a:effectLst/>
                        <a:latin typeface="Arial Narrow" pitchFamily="34" charset="0"/>
                        <a:ea typeface="SimSun" pitchFamily="2" charset="-122"/>
                      </a:endParaRPr>
                    </a:p>
                  </a:txBody>
                  <a:tcPr marT="45703" marB="4570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126033" name="Text Box 81"/>
          <p:cNvSpPr txBox="1">
            <a:spLocks noChangeArrowheads="1"/>
          </p:cNvSpPr>
          <p:nvPr/>
        </p:nvSpPr>
        <p:spPr bwMode="auto">
          <a:xfrm>
            <a:off x="8686800" y="762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solidFill>
                  <a:srgbClr val="FFFFCC"/>
                </a:solidFill>
                <a:latin typeface="Times New Roman"/>
                <a:ea typeface="SimSun" charset="0"/>
                <a:cs typeface="SimSun" charset="0"/>
              </a:rPr>
              <a:t>51</a:t>
            </a:r>
          </a:p>
        </p:txBody>
      </p:sp>
      <p:sp>
        <p:nvSpPr>
          <p:cNvPr id="126034" name="Rectangle 82"/>
          <p:cNvSpPr>
            <a:spLocks noGrp="1" noChangeArrowheads="1"/>
          </p:cNvSpPr>
          <p:nvPr>
            <p:ph type="title"/>
          </p:nvPr>
        </p:nvSpPr>
        <p:spPr>
          <a:xfrm>
            <a:off x="3041650" y="354013"/>
            <a:ext cx="3040063" cy="579437"/>
          </a:xfrm>
          <a:solidFill>
            <a:schemeClr val="bg2"/>
          </a:solidFill>
          <a:extLst>
            <a:ext uri="{91240B29-F687-4f45-9708-019B960494DF}">
              <a14:hiddenLine xmlns:a14="http://schemas.microsoft.com/office/drawing/2010/main" xmlns="" w="12700" cap="flat" cmpd="sng">
                <a:solidFill>
                  <a:schemeClr val="accent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t">
            <a:spAutoFit/>
          </a:bodyPr>
          <a:lstStyle/>
          <a:p>
            <a:pPr eaLnBrk="1" hangingPunct="1">
              <a:defRPr/>
            </a:pPr>
            <a:r>
              <a:rPr lang="zh-CN" altLang="en-US" sz="3200" b="1">
                <a:ea typeface="SimSun" charset="0"/>
                <a:cs typeface="SimSun" charset="0"/>
              </a:rPr>
              <a:t>四福音书之比较</a:t>
            </a:r>
            <a:endParaRPr lang="en-US" altLang="zh-CN" sz="3200" b="1">
              <a:ea typeface="SimSun" charset="0"/>
              <a:cs typeface="SimSun" charset="0"/>
            </a:endParaRPr>
          </a:p>
        </p:txBody>
      </p:sp>
    </p:spTree>
    <p:extLst>
      <p:ext uri="{BB962C8B-B14F-4D97-AF65-F5344CB8AC3E}">
        <p14:creationId xmlns:p14="http://schemas.microsoft.com/office/powerpoint/2010/main" val="11317045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5402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4791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625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5780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86705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629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30874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2330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6333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10525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solidFill>
                <a:srgbClr val="000000"/>
              </a:solidFill>
              <a:cs typeface="Times New Roman" pitchFamily="18" charset="0"/>
            </a:endParaRPr>
          </a:p>
        </p:txBody>
      </p:sp>
      <p:pic>
        <p:nvPicPr>
          <p:cNvPr id="3502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781300"/>
            <a:ext cx="3319462"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21225" y="3500438"/>
            <a:ext cx="4422775" cy="222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279507" y="609600"/>
            <a:ext cx="9027971" cy="1143000"/>
          </a:xfrm>
          <a:extLst>
            <a:ext uri="{FAA26D3D-D897-4be2-8F04-BA451C77F1D7}">
              <ma14:placeholderFlag xmlns:ma14="http://schemas.microsoft.com/office/mac/drawingml/2011/main" xmlns="" val="1"/>
            </a:ext>
          </a:extLst>
        </p:spPr>
        <p:txBody>
          <a:bodyPr/>
          <a:lstStyle/>
          <a:p>
            <a:pPr eaLnBrk="1" hangingPunct="1">
              <a:defRPr/>
            </a:pPr>
            <a:r>
              <a:rPr lang="zh-TW" altLang="en-US" b="1" dirty="0">
                <a:effectLst>
                  <a:glow rad="241300">
                    <a:schemeClr val="bg2">
                      <a:alpha val="90000"/>
                    </a:schemeClr>
                  </a:glow>
                </a:effectLst>
              </a:rPr>
              <a:t>历 史 是 </a:t>
            </a:r>
            <a:r>
              <a:rPr lang="en-US" altLang="zh-TW" b="1" dirty="0">
                <a:effectLst>
                  <a:glow rad="241300">
                    <a:schemeClr val="bg2">
                      <a:alpha val="90000"/>
                    </a:schemeClr>
                  </a:glow>
                </a:effectLst>
              </a:rPr>
              <a:t>. . . </a:t>
            </a:r>
            <a:endParaRPr lang="en-US" b="1" dirty="0">
              <a:effectLst>
                <a:glow rad="241300">
                  <a:schemeClr val="bg2">
                    <a:alpha val="90000"/>
                  </a:schemeClr>
                </a:glow>
              </a:effectLst>
            </a:endParaRP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55650" y="806450"/>
            <a:ext cx="1571625" cy="2603500"/>
          </a:xfrm>
        </p:spPr>
      </p:pic>
      <p:sp>
        <p:nvSpPr>
          <p:cNvPr id="25610" name="Rectangle 10"/>
          <p:cNvSpPr>
            <a:spLocks noChangeArrowheads="1"/>
          </p:cNvSpPr>
          <p:nvPr/>
        </p:nvSpPr>
        <p:spPr bwMode="auto">
          <a:xfrm>
            <a:off x="1737469" y="5486400"/>
            <a:ext cx="274379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lang="zh-TW" altLang="en-US" sz="4400" b="1" dirty="0">
                <a:solidFill>
                  <a:srgbClr val="FFFFFF"/>
                </a:solidFill>
                <a:effectLst>
                  <a:glow rad="241300">
                    <a:schemeClr val="bg2">
                      <a:alpha val="90000"/>
                    </a:schemeClr>
                  </a:glow>
                </a:effectLst>
                <a:latin typeface="Arial"/>
                <a:ea typeface="ＭＳ Ｐゴシック" charset="0"/>
                <a:cs typeface="Arial"/>
              </a:rPr>
              <a:t>循 环</a:t>
            </a:r>
            <a:r>
              <a:rPr lang="en-US" altLang="zh-TW" sz="4400" b="1" dirty="0">
                <a:solidFill>
                  <a:srgbClr val="FFFFFF"/>
                </a:solidFill>
                <a:effectLst>
                  <a:glow rad="241300">
                    <a:schemeClr val="bg2">
                      <a:alpha val="90000"/>
                    </a:schemeClr>
                  </a:glow>
                </a:effectLst>
                <a:latin typeface="Arial"/>
                <a:ea typeface="ＭＳ Ｐゴシック" charset="0"/>
                <a:cs typeface="Arial"/>
              </a:rPr>
              <a:t>? </a:t>
            </a:r>
          </a:p>
        </p:txBody>
      </p:sp>
      <p:sp>
        <p:nvSpPr>
          <p:cNvPr id="25612" name="Rectangle 12"/>
          <p:cNvSpPr>
            <a:spLocks noChangeArrowheads="1"/>
          </p:cNvSpPr>
          <p:nvPr/>
        </p:nvSpPr>
        <p:spPr bwMode="auto">
          <a:xfrm>
            <a:off x="4211960" y="5488781"/>
            <a:ext cx="1062114"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lang="zh-CHT" altLang="en-US" sz="4400" b="1" dirty="0">
                <a:solidFill>
                  <a:srgbClr val="FFFFFF"/>
                </a:solidFill>
                <a:effectLst>
                  <a:glow rad="241300">
                    <a:schemeClr val="bg2">
                      <a:alpha val="90000"/>
                    </a:schemeClr>
                  </a:glow>
                </a:effectLst>
                <a:latin typeface="Arial"/>
                <a:ea typeface="ＭＳ Ｐゴシック" charset="0"/>
                <a:cs typeface="Arial"/>
              </a:rPr>
              <a:t>或 </a:t>
            </a: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9788" y="1773238"/>
            <a:ext cx="1703387"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19688" y="2214563"/>
            <a:ext cx="1755775" cy="200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15"/>
          <p:cNvGrpSpPr>
            <a:grpSpLocks/>
          </p:cNvGrpSpPr>
          <p:nvPr/>
        </p:nvGrpSpPr>
        <p:grpSpPr bwMode="auto">
          <a:xfrm>
            <a:off x="7372350" y="5137150"/>
            <a:ext cx="1736725" cy="1531938"/>
            <a:chOff x="4080" y="2256"/>
            <a:chExt cx="1430" cy="1493"/>
          </a:xfrm>
        </p:grpSpPr>
        <p:pic>
          <p:nvPicPr>
            <p:cNvPr id="350223" name="Picture 16" descr="j03354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0" y="2256"/>
              <a:ext cx="1143" cy="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0224" name="Picture 17" descr="j03103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 y="2928"/>
              <a:ext cx="1142" cy="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84538"/>
            <a:ext cx="236220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val="0"/>
              </a:ext>
            </a:extLst>
          </a:blip>
          <a:srcRect/>
          <a:stretch>
            <a:fillRect/>
          </a:stretch>
        </p:blipFill>
        <p:spPr>
          <a:xfrm>
            <a:off x="325438"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46363" y="1700213"/>
            <a:ext cx="1420812" cy="139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1" name="Rectangle 11"/>
          <p:cNvSpPr>
            <a:spLocks noChangeArrowheads="1"/>
          </p:cNvSpPr>
          <p:nvPr/>
        </p:nvSpPr>
        <p:spPr bwMode="auto">
          <a:xfrm>
            <a:off x="5203398" y="5526881"/>
            <a:ext cx="247826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lang="zh-TW" altLang="en-US" sz="4400" b="1" dirty="0">
                <a:solidFill>
                  <a:srgbClr val="FFFFFF"/>
                </a:solidFill>
                <a:effectLst>
                  <a:glow rad="241300">
                    <a:schemeClr val="bg2">
                      <a:alpha val="90000"/>
                    </a:schemeClr>
                  </a:glow>
                </a:effectLst>
                <a:latin typeface="Arial"/>
                <a:ea typeface="ＭＳ Ｐゴシック" charset="0"/>
                <a:cs typeface="Arial"/>
              </a:rPr>
              <a:t>直 线 状</a:t>
            </a:r>
            <a:r>
              <a:rPr lang="en-US" altLang="zh-TW" sz="4400" b="1" dirty="0">
                <a:solidFill>
                  <a:srgbClr val="FFFFFF"/>
                </a:solidFill>
                <a:effectLst>
                  <a:glow rad="241300">
                    <a:schemeClr val="bg2">
                      <a:alpha val="90000"/>
                    </a:schemeClr>
                  </a:glow>
                </a:effectLst>
                <a:latin typeface="Arial"/>
                <a:ea typeface="ＭＳ Ｐゴシック" charset="0"/>
                <a:cs typeface="Aria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30463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eaLnBrk="1" fontAlgn="auto" hangingPunct="1">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eaLnBrk="1" fontAlgn="auto" hangingPunct="1">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耶稣平静风浪</a:t>
            </a:r>
            <a:endParaRPr lang="en-US" sz="5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15900" y="1989139"/>
            <a:ext cx="3126102" cy="1938956"/>
          </a:xfrm>
          <a:prstGeom prst="rect">
            <a:avLst/>
          </a:prstGeom>
          <a:noFill/>
        </p:spPr>
        <p:txBody>
          <a:bodyPr wrap="none" lIns="91403" tIns="45702" rIns="91403" bIns="45702">
            <a:spAutoFit/>
          </a:bodyPr>
          <a:lstStyle/>
          <a:p>
            <a:pPr>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8:23-27</a:t>
            </a:r>
          </a:p>
          <a:p>
            <a:pPr>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4:35-41</a:t>
            </a:r>
            <a:br>
              <a:rPr lang="en-US" sz="4000" b="1" dirty="0">
                <a:solidFill>
                  <a:srgbClr val="FFFFFF"/>
                </a:solidFill>
                <a:effectLst>
                  <a:outerShdw blurRad="50800" dist="88900" dir="2700000" algn="tl" rotWithShape="0">
                    <a:srgbClr val="000000"/>
                  </a:outerShdw>
                </a:effectLst>
                <a:latin typeface="Arial" charset="0"/>
                <a:ea typeface="ＭＳ Ｐゴシック" charset="0"/>
              </a:rPr>
            </a:b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395536" y="260648"/>
            <a:ext cx="2808312" cy="1394678"/>
            <a:chOff x="5508104" y="620688"/>
            <a:chExt cx="2808312" cy="139467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b="1" spc="-218">
                  <a:solidFill>
                    <a:srgbClr val="000090"/>
                  </a:solidFill>
                  <a:latin typeface="Arial" charset="0"/>
                  <a:ea typeface="ＭＳ Ｐゴシック" charset="0"/>
                </a:rPr>
                <a:t>免费</a:t>
              </a:r>
            </a:p>
            <a:p>
              <a:pPr algn="just">
                <a:defRPr sz="7500" b="1" spc="-119">
                  <a:solidFill>
                    <a:srgbClr val="00B0F0"/>
                  </a:solidFill>
                </a:defRPr>
              </a:pPr>
              <a:r>
                <a:rPr lang="zh-TW" altLang="en-US" sz="2800" b="1" spc="-119">
                  <a:solidFill>
                    <a:srgbClr val="36BAD5"/>
                  </a:solidFill>
                  <a:latin typeface="Arial" charset="0"/>
                  <a:ea typeface="ＭＳ Ｐゴシック" charset="0"/>
                </a:rPr>
                <a:t>圣经</a:t>
              </a:r>
            </a:p>
            <a:p>
              <a:pPr algn="just">
                <a:defRPr sz="7500" b="1" spc="-119">
                  <a:solidFill>
                    <a:srgbClr val="002060"/>
                  </a:solidFill>
                </a:defRPr>
              </a:pPr>
              <a:r>
                <a:rPr lang="zh-TW" altLang="en-US" sz="2800" b="1" spc="-119">
                  <a:solidFill>
                    <a:srgbClr val="000090"/>
                  </a:solidFill>
                  <a:latin typeface="Arial" charset="0"/>
                  <a:ea typeface="ＭＳ Ｐゴシック" charset="0"/>
                </a:rPr>
                <a:t>图片</a:t>
              </a:r>
            </a:p>
          </p:txBody>
        </p:sp>
      </p:grpSp>
    </p:spTree>
    <p:extLst>
      <p:ext uri="{BB962C8B-B14F-4D97-AF65-F5344CB8AC3E}">
        <p14:creationId xmlns:p14="http://schemas.microsoft.com/office/powerpoint/2010/main" val="160478089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764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93361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3681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5378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37634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002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8610600" y="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25</a:t>
            </a:r>
          </a:p>
        </p:txBody>
      </p:sp>
      <p:sp>
        <p:nvSpPr>
          <p:cNvPr id="31748" name="Text Box 4"/>
          <p:cNvSpPr txBox="1">
            <a:spLocks noChangeArrowheads="1"/>
          </p:cNvSpPr>
          <p:nvPr/>
        </p:nvSpPr>
        <p:spPr bwMode="auto">
          <a:xfrm>
            <a:off x="0" y="914400"/>
            <a:ext cx="9144000" cy="1187450"/>
          </a:xfrm>
          <a:prstGeom prst="rect">
            <a:avLst/>
          </a:prstGeom>
          <a:solidFill>
            <a:srgbClr val="E4C8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zh-CN" altLang="en-US" b="1">
                <a:ea typeface="SimSun" pitchFamily="2" charset="-122"/>
              </a:rPr>
              <a:t>			主题</a:t>
            </a:r>
            <a:r>
              <a:rPr lang="en-US" altLang="zh-CN" sz="2200" b="1">
                <a:ea typeface="SimSun" pitchFamily="2" charset="-122"/>
              </a:rPr>
              <a:t>	      +	</a:t>
            </a:r>
            <a:r>
              <a:rPr lang="zh-CN" altLang="en-US" b="1">
                <a:ea typeface="SimSun" pitchFamily="2" charset="-122"/>
              </a:rPr>
              <a:t>目的</a:t>
            </a:r>
            <a:r>
              <a:rPr lang="en-US" altLang="zh-CN" sz="2200" b="1">
                <a:ea typeface="SimSun" pitchFamily="2" charset="-122"/>
              </a:rPr>
              <a:t>	           =       </a:t>
            </a:r>
            <a:r>
              <a:rPr lang="zh-CN" altLang="en-US" b="1">
                <a:ea typeface="SimSun" pitchFamily="2" charset="-122"/>
              </a:rPr>
              <a:t>信息</a:t>
            </a:r>
            <a:endParaRPr lang="en-US" altLang="zh-CN" sz="2200">
              <a:ea typeface="SimSun" pitchFamily="2" charset="-122"/>
            </a:endParaRPr>
          </a:p>
          <a:p>
            <a:pPr algn="ctr" eaLnBrk="1" hangingPunct="1"/>
            <a:r>
              <a:rPr lang="zh-CN" altLang="en-US" i="1">
                <a:ea typeface="SimSun" pitchFamily="2" charset="-122"/>
              </a:rPr>
              <a:t>       书说什么</a:t>
            </a:r>
            <a:r>
              <a:rPr lang="zh-CN" altLang="en-US"/>
              <a:t> </a:t>
            </a:r>
            <a:r>
              <a:rPr lang="en-US" altLang="zh-CN" sz="2200" i="1">
                <a:ea typeface="SimSun" pitchFamily="2" charset="-122"/>
              </a:rPr>
              <a:t>	</a:t>
            </a:r>
            <a:r>
              <a:rPr lang="zh-CN" altLang="en-US" i="1">
                <a:ea typeface="SimSun" pitchFamily="2" charset="-122"/>
              </a:rPr>
              <a:t>为什么这样说      主要</a:t>
            </a:r>
            <a:r>
              <a:rPr lang="en-US" altLang="zh-CN" i="1">
                <a:ea typeface="SimSun" pitchFamily="2" charset="-122"/>
              </a:rPr>
              <a:t>/</a:t>
            </a:r>
            <a:r>
              <a:rPr lang="zh-CN" altLang="en-US" i="1">
                <a:ea typeface="SimSun" pitchFamily="2" charset="-122"/>
              </a:rPr>
              <a:t>大的想法</a:t>
            </a:r>
            <a:r>
              <a:rPr lang="zh-CN" altLang="en-US"/>
              <a:t> </a:t>
            </a:r>
            <a:r>
              <a:rPr lang="en-US" altLang="zh-CN" sz="2200" i="1">
                <a:ea typeface="SimSun" pitchFamily="2" charset="-122"/>
              </a:rPr>
              <a:t> </a:t>
            </a:r>
            <a:endParaRPr lang="en-US" altLang="zh-CN" sz="2200">
              <a:ea typeface="SimSun" pitchFamily="2" charset="-122"/>
            </a:endParaRPr>
          </a:p>
          <a:p>
            <a:pPr algn="ctr" eaLnBrk="1" hangingPunct="1"/>
            <a:r>
              <a:rPr lang="en-US" altLang="zh-CN" sz="2200" i="1">
                <a:ea typeface="SimSun" pitchFamily="2" charset="-122"/>
              </a:rPr>
              <a:t>	(</a:t>
            </a:r>
            <a:r>
              <a:rPr lang="zh-CN" altLang="en-US" i="1">
                <a:ea typeface="SimSun" pitchFamily="2" charset="-122"/>
              </a:rPr>
              <a:t>主题</a:t>
            </a:r>
            <a:r>
              <a:rPr lang="en-US" altLang="zh-CN" sz="2200" i="1">
                <a:ea typeface="SimSun" pitchFamily="2" charset="-122"/>
              </a:rPr>
              <a:t>)		(</a:t>
            </a:r>
            <a:r>
              <a:rPr lang="zh-CN" altLang="en-US" i="1">
                <a:ea typeface="SimSun" pitchFamily="2" charset="-122"/>
              </a:rPr>
              <a:t>阐明</a:t>
            </a:r>
            <a:r>
              <a:rPr lang="en-US" altLang="zh-CN" sz="2200" i="1">
                <a:ea typeface="SimSun" pitchFamily="2" charset="-122"/>
              </a:rPr>
              <a:t>)	             (</a:t>
            </a:r>
            <a:r>
              <a:rPr lang="zh-CN" altLang="en-US" i="1">
                <a:ea typeface="SimSun" pitchFamily="2" charset="-122"/>
              </a:rPr>
              <a:t>总结声明</a:t>
            </a:r>
            <a:r>
              <a:rPr lang="en-US" altLang="zh-CN" sz="2200" i="1">
                <a:ea typeface="SimSun" pitchFamily="2" charset="-122"/>
              </a:rPr>
              <a:t>)</a:t>
            </a:r>
          </a:p>
        </p:txBody>
      </p:sp>
      <p:sp>
        <p:nvSpPr>
          <p:cNvPr id="31750" name="AutoShape 6"/>
          <p:cNvSpPr>
            <a:spLocks noGrp="1" noChangeArrowheads="1"/>
          </p:cNvSpPr>
          <p:nvPr>
            <p:ph type="title"/>
          </p:nvPr>
        </p:nvSpPr>
        <p:spPr>
          <a:xfrm>
            <a:off x="-6350" y="112713"/>
            <a:ext cx="8616950" cy="681037"/>
          </a:xfrm>
          <a:solidFill>
            <a:srgbClr val="FFCC99"/>
          </a:solidFill>
          <a:extLst>
            <a:ext uri="{91240B29-F687-4f45-9708-019B960494DF}">
              <a14:hiddenLine xmlns:a14="http://schemas.microsoft.com/office/drawing/2010/main" xmlns="" w="9525" cap="flat" cmpd="sng">
                <a:solidFill>
                  <a:schemeClr val="tx1"/>
                </a:solidFill>
                <a:prstDash val="solid"/>
                <a:round/>
                <a:headEnd/>
                <a:tailEnd/>
              </a14:hiddenLine>
            </a:ext>
          </a:extLst>
        </p:spPr>
        <p:txBody>
          <a:bodyPr anchor="t">
            <a:spAutoFit/>
          </a:bodyPr>
          <a:lstStyle/>
          <a:p>
            <a:pPr algn="ctr" eaLnBrk="1" hangingPunct="1">
              <a:defRPr/>
            </a:pPr>
            <a:r>
              <a:rPr lang="zh-CN" altLang="en-US" dirty="0">
                <a:solidFill>
                  <a:srgbClr val="000000"/>
                </a:solidFill>
                <a:ea typeface="SimSun" charset="0"/>
                <a:cs typeface="SimSun" charset="0"/>
              </a:rPr>
              <a:t>新约书信的信息声明</a:t>
            </a:r>
            <a:endParaRPr lang="en-US" altLang="zh-CN" sz="2600" dirty="0">
              <a:solidFill>
                <a:srgbClr val="000000"/>
              </a:solidFill>
              <a:cs typeface="+mj-cs"/>
            </a:endParaRPr>
          </a:p>
        </p:txBody>
      </p:sp>
      <p:sp>
        <p:nvSpPr>
          <p:cNvPr id="31749" name="Rectangle 5"/>
          <p:cNvSpPr>
            <a:spLocks noGrp="1" noChangeArrowheads="1"/>
          </p:cNvSpPr>
          <p:nvPr>
            <p:ph idx="1"/>
          </p:nvPr>
        </p:nvSpPr>
        <p:spPr>
          <a:xfrm>
            <a:off x="76200" y="2362200"/>
            <a:ext cx="8915400" cy="4191000"/>
          </a:xfrm>
          <a:solidFill>
            <a:srgbClr val="C5FFF9"/>
          </a:solidFill>
        </p:spPr>
        <p:txBody>
          <a:bodyPr/>
          <a:lstStyle/>
          <a:p>
            <a:pPr marL="165100" indent="-165100" algn="just" eaLnBrk="1" hangingPunct="1">
              <a:lnSpc>
                <a:spcPct val="90000"/>
              </a:lnSpc>
              <a:buFont typeface="Wingdings" charset="0"/>
              <a:buNone/>
              <a:defRPr/>
            </a:pPr>
            <a:r>
              <a:rPr lang="zh-CN" altLang="en-US" sz="2400" b="1" u="sng" dirty="0">
                <a:ea typeface="华文细黑" charset="0"/>
                <a:cs typeface="华文细黑" charset="0"/>
              </a:rPr>
              <a:t>马</a:t>
            </a:r>
            <a:r>
              <a:rPr lang="zh-CN" altLang="en-US" sz="2400" b="1" u="sng" dirty="0">
                <a:ea typeface="ヒラギノ角ゴ ProN W3" charset="0"/>
                <a:cs typeface="ヒラギノ角ゴ ProN W3" charset="0"/>
              </a:rPr>
              <a:t>太福音</a:t>
            </a:r>
            <a:endParaRPr lang="en-US" altLang="zh-CN" sz="2400" b="1" u="sng" dirty="0">
              <a:cs typeface="+mn-cs"/>
            </a:endParaRPr>
          </a:p>
          <a:p>
            <a:pPr marL="165100" indent="-165100" algn="just" eaLnBrk="1" hangingPunct="1">
              <a:lnSpc>
                <a:spcPct val="90000"/>
              </a:lnSpc>
              <a:buFont typeface="Wingdings" charset="0"/>
              <a:buNone/>
              <a:defRPr/>
            </a:pPr>
            <a:r>
              <a:rPr lang="en-US" altLang="zh-CN" sz="2400" dirty="0">
                <a:cs typeface="+mn-cs"/>
              </a:rPr>
              <a:t>	</a:t>
            </a:r>
            <a:r>
              <a:rPr lang="zh-CN" altLang="en-US" sz="2400" dirty="0">
                <a:ea typeface="华文细黑" charset="0"/>
                <a:cs typeface="华文细黑" charset="0"/>
              </a:rPr>
              <a:t>马</a:t>
            </a:r>
            <a:r>
              <a:rPr lang="zh-CN" altLang="en-US" sz="2400" dirty="0">
                <a:ea typeface="ヒラギノ角ゴ ProN W3" charset="0"/>
                <a:cs typeface="ヒラギノ角ゴ ProN W3" charset="0"/>
              </a:rPr>
              <a:t>太</a:t>
            </a:r>
            <a:r>
              <a:rPr lang="en-US" altLang="zh-CN" sz="2400" dirty="0">
                <a:cs typeface="+mn-cs"/>
              </a:rPr>
              <a:t>: (1) </a:t>
            </a:r>
            <a:r>
              <a:rPr lang="zh-CN" altLang="en-US" sz="2400" dirty="0">
                <a:ea typeface="华文细黑" charset="0"/>
                <a:cs typeface="华文细黑" charset="0"/>
              </a:rPr>
              <a:t>证</a:t>
            </a:r>
            <a:r>
              <a:rPr lang="zh-CN" altLang="en-US" sz="2400" dirty="0">
                <a:ea typeface="ヒラギノ角ゴ ProN W3" charset="0"/>
                <a:cs typeface="ヒラギノ角ゴ ProN W3" charset="0"/>
              </a:rPr>
              <a:t>明耶</a:t>
            </a:r>
            <a:r>
              <a:rPr lang="zh-CN" altLang="en-US" sz="2400" dirty="0">
                <a:ea typeface="华文细黑" charset="0"/>
                <a:cs typeface="华文细黑" charset="0"/>
              </a:rPr>
              <a:t>稣为</a:t>
            </a:r>
            <a:r>
              <a:rPr lang="zh-CN" altLang="en-US" sz="2400" dirty="0">
                <a:ea typeface="ヒラギノ角ゴ ProN W3" charset="0"/>
                <a:cs typeface="ヒラギノ角ゴ ProN W3" charset="0"/>
              </a:rPr>
              <a:t>救世主使不相信的犹太人能信任他</a:t>
            </a:r>
            <a:r>
              <a:rPr lang="en-US" altLang="zh-CN" sz="2400" dirty="0">
                <a:cs typeface="+mn-cs"/>
              </a:rPr>
              <a:t>, </a:t>
            </a:r>
            <a:r>
              <a:rPr lang="zh-CN" altLang="en-US" sz="2400" dirty="0">
                <a:ea typeface="ヒラギノ角ゴ ProN W3" charset="0"/>
                <a:cs typeface="ヒラギノ角ゴ ProN W3" charset="0"/>
              </a:rPr>
              <a:t>和</a:t>
            </a:r>
            <a:r>
              <a:rPr lang="zh-CN" altLang="en-US" sz="2400" dirty="0">
                <a:cs typeface="+mn-cs"/>
              </a:rPr>
              <a:t> </a:t>
            </a:r>
            <a:r>
              <a:rPr lang="en-US" altLang="zh-CN" sz="2400" dirty="0">
                <a:cs typeface="+mn-cs"/>
              </a:rPr>
              <a:t>(2) </a:t>
            </a:r>
            <a:r>
              <a:rPr lang="zh-CN" altLang="en-US" sz="2400" dirty="0">
                <a:ea typeface="SimSun" charset="0"/>
                <a:cs typeface="SimSun" charset="0"/>
              </a:rPr>
              <a:t>解释国度被推迟是因为以色列拒绝基督为王</a:t>
            </a:r>
            <a:r>
              <a:rPr lang="en-US" altLang="zh-CN" sz="2400" dirty="0">
                <a:ea typeface="SimSun" charset="0"/>
                <a:cs typeface="SimSun" charset="0"/>
              </a:rPr>
              <a:t>. </a:t>
            </a:r>
            <a:r>
              <a:rPr lang="zh-CN" altLang="en-US" sz="2400" dirty="0">
                <a:ea typeface="SimSun" charset="0"/>
                <a:cs typeface="SimSun" charset="0"/>
              </a:rPr>
              <a:t>同时也让相信</a:t>
            </a:r>
            <a:r>
              <a:rPr lang="zh-CN" altLang="en-US" sz="2400" dirty="0">
                <a:ea typeface="ヒラギノ角ゴ ProN W3" charset="0"/>
                <a:cs typeface="ヒラギノ角ゴ ProN W3" charset="0"/>
              </a:rPr>
              <a:t>的</a:t>
            </a:r>
            <a:r>
              <a:rPr lang="zh-CN" altLang="en-US" sz="2400" dirty="0">
                <a:ea typeface="SimSun" charset="0"/>
                <a:cs typeface="SimSun" charset="0"/>
              </a:rPr>
              <a:t>犹太人知道他现在的国度权威是在居住在教会中。</a:t>
            </a:r>
            <a:endParaRPr lang="en-US" altLang="zh-CN" sz="2400" dirty="0">
              <a:cs typeface="+mn-cs"/>
            </a:endParaRPr>
          </a:p>
          <a:p>
            <a:pPr marL="165100" indent="-165100" algn="just" eaLnBrk="1" hangingPunct="1">
              <a:lnSpc>
                <a:spcPct val="90000"/>
              </a:lnSpc>
              <a:buFont typeface="Wingdings" charset="0"/>
              <a:buNone/>
              <a:defRPr/>
            </a:pPr>
            <a:r>
              <a:rPr lang="zh-CN" altLang="en-US" sz="2400" b="1" u="sng" dirty="0">
                <a:ea typeface="ヒラギノ角ゴ ProN W3" charset="0"/>
                <a:cs typeface="ヒラギノ角ゴ ProN W3" charset="0"/>
              </a:rPr>
              <a:t>路加福音</a:t>
            </a:r>
            <a:endParaRPr lang="en-US" altLang="zh-CN" sz="2400" dirty="0">
              <a:cs typeface="+mn-cs"/>
            </a:endParaRPr>
          </a:p>
          <a:p>
            <a:pPr marL="165100" indent="-165100" algn="just" eaLnBrk="1" hangingPunct="1">
              <a:lnSpc>
                <a:spcPct val="90000"/>
              </a:lnSpc>
              <a:buFont typeface="Wingdings" charset="0"/>
              <a:buNone/>
              <a:defRPr/>
            </a:pPr>
            <a:r>
              <a:rPr lang="en-US" altLang="zh-CN" sz="2400" dirty="0">
                <a:cs typeface="+mn-cs"/>
              </a:rPr>
              <a:t>	</a:t>
            </a:r>
            <a:r>
              <a:rPr lang="zh-CN" altLang="en-US" sz="2400" dirty="0">
                <a:ea typeface="ヒラギノ角ゴ ProN W3" charset="0"/>
                <a:cs typeface="ヒラギノ角ゴ ProN W3" charset="0"/>
              </a:rPr>
              <a:t>路加提出至高者指</a:t>
            </a:r>
            <a:r>
              <a:rPr lang="zh-CN" altLang="en-US" sz="2400" dirty="0">
                <a:ea typeface="华文细黑" charset="0"/>
                <a:cs typeface="华文细黑" charset="0"/>
              </a:rPr>
              <a:t>导</a:t>
            </a:r>
            <a:r>
              <a:rPr lang="zh-CN" altLang="en-US" sz="2400" dirty="0">
                <a:ea typeface="ヒラギノ角ゴ ProN W3" charset="0"/>
                <a:cs typeface="ヒラギノ角ゴ ProN W3" charset="0"/>
              </a:rPr>
              <a:t>着国度信息</a:t>
            </a:r>
            <a:r>
              <a:rPr lang="zh-CN" altLang="en-US" sz="2400" dirty="0">
                <a:ea typeface="华文细黑" charset="0"/>
                <a:cs typeface="华文细黑" charset="0"/>
              </a:rPr>
              <a:t>进</a:t>
            </a:r>
            <a:r>
              <a:rPr lang="zh-CN" altLang="en-US" sz="2400" dirty="0">
                <a:ea typeface="ヒラギノ角ゴ ProN W3" charset="0"/>
                <a:cs typeface="ヒラギノ角ゴ ProN W3" charset="0"/>
              </a:rPr>
              <a:t>展</a:t>
            </a:r>
            <a:r>
              <a:rPr lang="en-US" altLang="zh-CN" sz="2400" dirty="0">
                <a:cs typeface="+mn-cs"/>
              </a:rPr>
              <a:t>, </a:t>
            </a:r>
            <a:r>
              <a:rPr lang="zh-CN" altLang="en-US" sz="2400" dirty="0">
                <a:ea typeface="ヒラギノ角ゴ ProN W3" charset="0"/>
                <a:cs typeface="ヒラギノ角ゴ ProN W3" charset="0"/>
              </a:rPr>
              <a:t>从通</a:t>
            </a:r>
            <a:r>
              <a:rPr lang="zh-CN" altLang="en-US" sz="2400" dirty="0">
                <a:ea typeface="华文细黑" charset="0"/>
                <a:cs typeface="华文细黑" charset="0"/>
              </a:rPr>
              <a:t>过</a:t>
            </a:r>
            <a:r>
              <a:rPr lang="zh-CN" altLang="en-US" sz="2400" dirty="0">
                <a:ea typeface="ヒラギノ角ゴ ProN W3" charset="0"/>
                <a:cs typeface="ヒラギノ角ゴ ProN W3" charset="0"/>
              </a:rPr>
              <a:t>犹太人拒</a:t>
            </a:r>
            <a:r>
              <a:rPr lang="zh-CN" altLang="en-US" sz="2400" dirty="0">
                <a:ea typeface="华文细黑" charset="0"/>
                <a:cs typeface="华文细黑" charset="0"/>
              </a:rPr>
              <a:t>绝</a:t>
            </a:r>
            <a:r>
              <a:rPr lang="zh-CN" altLang="en-US" sz="2400" dirty="0">
                <a:ea typeface="ヒラギノ角ゴ ProN W3" charset="0"/>
                <a:cs typeface="ヒラギノ角ゴ ProN W3" charset="0"/>
              </a:rPr>
              <a:t>基督作</a:t>
            </a:r>
            <a:r>
              <a:rPr lang="zh-CN" altLang="en-US" sz="2400" dirty="0">
                <a:ea typeface="华文细黑" charset="0"/>
                <a:cs typeface="华文细黑" charset="0"/>
              </a:rPr>
              <a:t>为</a:t>
            </a:r>
            <a:r>
              <a:rPr lang="zh-CN" altLang="en-US" sz="2400" dirty="0">
                <a:ea typeface="ヒラギノ角ゴ ProN W3" charset="0"/>
                <a:cs typeface="ヒラギノ角ゴ ProN W3" charset="0"/>
              </a:rPr>
              <a:t>救世主到外邦人的接受並确</a:t>
            </a:r>
            <a:r>
              <a:rPr lang="zh-CN" altLang="en-US" sz="2400" dirty="0">
                <a:ea typeface="华文细黑" charset="0"/>
                <a:cs typeface="华文细黑" charset="0"/>
              </a:rPr>
              <a:t>认</a:t>
            </a:r>
            <a:r>
              <a:rPr lang="zh-CN" altLang="en-US" sz="2400" dirty="0">
                <a:ea typeface="ヒラギノ角ゴ ProN W3" charset="0"/>
                <a:cs typeface="ヒラギノ角ゴ ProN W3" charset="0"/>
              </a:rPr>
              <a:t>外邦人的信心</a:t>
            </a:r>
            <a:r>
              <a:rPr lang="en-US" altLang="zh-CN" sz="2400" dirty="0">
                <a:cs typeface="+mn-cs"/>
              </a:rPr>
              <a:t>, </a:t>
            </a:r>
            <a:r>
              <a:rPr lang="zh-CN" altLang="en-US" sz="2400" dirty="0">
                <a:ea typeface="ヒラギノ角ゴ ProN W3" charset="0"/>
                <a:cs typeface="ヒラギノ角ゴ ProN W3" charset="0"/>
              </a:rPr>
              <a:t>使基督成</a:t>
            </a:r>
            <a:r>
              <a:rPr lang="zh-CN" altLang="en-US" sz="2400" dirty="0">
                <a:ea typeface="华文细黑" charset="0"/>
                <a:cs typeface="华文细黑" charset="0"/>
              </a:rPr>
              <a:t>为</a:t>
            </a:r>
            <a:r>
              <a:rPr lang="zh-CN" altLang="en-US" sz="2400" dirty="0">
                <a:ea typeface="ヒラギノ角ゴ ProN W3" charset="0"/>
                <a:cs typeface="ヒラギノ角ゴ ProN W3" charset="0"/>
              </a:rPr>
              <a:t>犹太人和外邦人的救主</a:t>
            </a:r>
            <a:r>
              <a:rPr lang="zh-CN" altLang="en-US" sz="2400" dirty="0">
                <a:ea typeface="SimSun" charset="0"/>
                <a:cs typeface="SimSun" charset="0"/>
              </a:rPr>
              <a:t>。</a:t>
            </a:r>
            <a:endParaRPr lang="zh-CN" altLang="en-US" sz="2400" dirty="0">
              <a:cs typeface="+mn-cs"/>
            </a:endParaRPr>
          </a:p>
          <a:p>
            <a:pPr marL="165100" indent="-165100" algn="just" eaLnBrk="1" hangingPunct="1">
              <a:lnSpc>
                <a:spcPct val="90000"/>
              </a:lnSpc>
              <a:buFont typeface="Wingdings" charset="0"/>
              <a:buNone/>
              <a:defRPr/>
            </a:pPr>
            <a:r>
              <a:rPr lang="zh-CN" altLang="en-US" sz="2400" b="1" u="sng" dirty="0">
                <a:ea typeface="华文细黑" charset="0"/>
                <a:cs typeface="华文细黑" charset="0"/>
              </a:rPr>
              <a:t>马</a:t>
            </a:r>
            <a:r>
              <a:rPr lang="zh-CN" altLang="en-US" sz="2400" b="1" u="sng" dirty="0">
                <a:ea typeface="ヒラギノ角ゴ ProN W3" charset="0"/>
                <a:cs typeface="ヒラギノ角ゴ ProN W3" charset="0"/>
              </a:rPr>
              <a:t>可福音</a:t>
            </a:r>
            <a:endParaRPr lang="en-US" altLang="zh-CN" sz="2400" b="1" u="sng" dirty="0">
              <a:cs typeface="+mn-cs"/>
            </a:endParaRPr>
          </a:p>
          <a:p>
            <a:pPr marL="165100" indent="-165100" algn="just" eaLnBrk="1" hangingPunct="1">
              <a:lnSpc>
                <a:spcPct val="90000"/>
              </a:lnSpc>
              <a:buFont typeface="Wingdings" charset="0"/>
              <a:buNone/>
              <a:defRPr/>
            </a:pPr>
            <a:r>
              <a:rPr lang="en-US" altLang="zh-CN" sz="2400" dirty="0">
                <a:cs typeface="+mn-cs"/>
              </a:rPr>
              <a:t>	</a:t>
            </a:r>
            <a:r>
              <a:rPr lang="zh-CN" altLang="en-US" sz="2400" dirty="0">
                <a:ea typeface="华文细黑" charset="0"/>
                <a:cs typeface="华文细黑" charset="0"/>
              </a:rPr>
              <a:t>马</a:t>
            </a:r>
            <a:r>
              <a:rPr lang="zh-CN" altLang="en-US" sz="2400" dirty="0">
                <a:ea typeface="ヒラギノ角ゴ ProN W3" charset="0"/>
                <a:cs typeface="ヒラギノ角ゴ ProN W3" charset="0"/>
              </a:rPr>
              <a:t>可</a:t>
            </a:r>
            <a:r>
              <a:rPr lang="zh-CN" altLang="en-US" sz="2400" dirty="0">
                <a:ea typeface="SimSun" charset="0"/>
                <a:cs typeface="SimSun" charset="0"/>
              </a:rPr>
              <a:t>选择性的</a:t>
            </a:r>
            <a:r>
              <a:rPr lang="zh-CN" altLang="en-US" sz="2400" dirty="0">
                <a:ea typeface="ヒラギノ角ゴ ProN W3" charset="0"/>
                <a:cs typeface="ヒラギノ角ゴ ProN W3" charset="0"/>
              </a:rPr>
              <a:t>提出</a:t>
            </a:r>
            <a:r>
              <a:rPr lang="zh-CN" altLang="en-US" sz="2400" dirty="0">
                <a:ea typeface="SimSun" charset="0"/>
                <a:cs typeface="SimSun" charset="0"/>
              </a:rPr>
              <a:t>基督为</a:t>
            </a:r>
            <a:r>
              <a:rPr lang="zh-CN" altLang="en-US" sz="2400" dirty="0">
                <a:ea typeface="ヒラギノ角ゴ ProN W3" charset="0"/>
                <a:cs typeface="ヒラギノ角ゴ ProN W3" charset="0"/>
              </a:rPr>
              <a:t>牧者</a:t>
            </a:r>
            <a:r>
              <a:rPr lang="zh-CN" altLang="en-US" sz="2400" dirty="0">
                <a:ea typeface="SimSun" charset="0"/>
                <a:cs typeface="SimSun" charset="0"/>
              </a:rPr>
              <a:t>的事件</a:t>
            </a:r>
            <a:r>
              <a:rPr lang="en-US" altLang="zh-CN" sz="2400" dirty="0">
                <a:ea typeface="SimSun" charset="0"/>
                <a:cs typeface="SimSun" charset="0"/>
              </a:rPr>
              <a:t>, </a:t>
            </a:r>
            <a:r>
              <a:rPr lang="zh-CN" altLang="en-US" sz="2400" dirty="0">
                <a:ea typeface="SimSun" charset="0"/>
                <a:cs typeface="SimSun" charset="0"/>
              </a:rPr>
              <a:t>神的儿子作为痛苦仆人的模样，规劝受迫害的罗马信徒何为真实的基督门徒训练。</a:t>
            </a:r>
            <a:endParaRPr lang="en-US" altLang="zh-CN" sz="2400" dirty="0">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9">
                                            <p:txEl>
                                              <p:pRg st="0" end="0"/>
                                            </p:txEl>
                                          </p:spTgt>
                                        </p:tgtEl>
                                        <p:attrNameLst>
                                          <p:attrName>style.visibility</p:attrName>
                                        </p:attrNameLst>
                                      </p:cBhvr>
                                      <p:to>
                                        <p:strVal val="visible"/>
                                      </p:to>
                                    </p:set>
                                    <p:anim calcmode="lin" valueType="num">
                                      <p:cBhvr additive="base">
                                        <p:cTn id="13" dur="500" fill="hold"/>
                                        <p:tgtEl>
                                          <p:spTgt spid="3174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9">
                                            <p:txEl>
                                              <p:pRg st="1" end="1"/>
                                            </p:txEl>
                                          </p:spTgt>
                                        </p:tgtEl>
                                        <p:attrNameLst>
                                          <p:attrName>style.visibility</p:attrName>
                                        </p:attrNameLst>
                                      </p:cBhvr>
                                      <p:to>
                                        <p:strVal val="visible"/>
                                      </p:to>
                                    </p:set>
                                    <p:anim calcmode="lin" valueType="num">
                                      <p:cBhvr additive="base">
                                        <p:cTn id="19" dur="500" fill="hold"/>
                                        <p:tgtEl>
                                          <p:spTgt spid="3174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49">
                                            <p:txEl>
                                              <p:pRg st="2" end="2"/>
                                            </p:txEl>
                                          </p:spTgt>
                                        </p:tgtEl>
                                        <p:attrNameLst>
                                          <p:attrName>style.visibility</p:attrName>
                                        </p:attrNameLst>
                                      </p:cBhvr>
                                      <p:to>
                                        <p:strVal val="visible"/>
                                      </p:to>
                                    </p:set>
                                    <p:anim calcmode="lin" valueType="num">
                                      <p:cBhvr additive="base">
                                        <p:cTn id="25" dur="500" fill="hold"/>
                                        <p:tgtEl>
                                          <p:spTgt spid="3174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749">
                                            <p:txEl>
                                              <p:pRg st="3" end="3"/>
                                            </p:txEl>
                                          </p:spTgt>
                                        </p:tgtEl>
                                        <p:attrNameLst>
                                          <p:attrName>style.visibility</p:attrName>
                                        </p:attrNameLst>
                                      </p:cBhvr>
                                      <p:to>
                                        <p:strVal val="visible"/>
                                      </p:to>
                                    </p:set>
                                    <p:anim calcmode="lin" valueType="num">
                                      <p:cBhvr additive="base">
                                        <p:cTn id="31" dur="500" fill="hold"/>
                                        <p:tgtEl>
                                          <p:spTgt spid="3174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4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749">
                                            <p:txEl>
                                              <p:pRg st="4" end="4"/>
                                            </p:txEl>
                                          </p:spTgt>
                                        </p:tgtEl>
                                        <p:attrNameLst>
                                          <p:attrName>style.visibility</p:attrName>
                                        </p:attrNameLst>
                                      </p:cBhvr>
                                      <p:to>
                                        <p:strVal val="visible"/>
                                      </p:to>
                                    </p:set>
                                    <p:anim calcmode="lin" valueType="num">
                                      <p:cBhvr additive="base">
                                        <p:cTn id="37" dur="500" fill="hold"/>
                                        <p:tgtEl>
                                          <p:spTgt spid="3174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4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1749">
                                            <p:txEl>
                                              <p:pRg st="5" end="5"/>
                                            </p:txEl>
                                          </p:spTgt>
                                        </p:tgtEl>
                                        <p:attrNameLst>
                                          <p:attrName>style.visibility</p:attrName>
                                        </p:attrNameLst>
                                      </p:cBhvr>
                                      <p:to>
                                        <p:strVal val="visible"/>
                                      </p:to>
                                    </p:set>
                                    <p:anim calcmode="lin" valueType="num">
                                      <p:cBhvr additive="base">
                                        <p:cTn id="43" dur="500" fill="hold"/>
                                        <p:tgtEl>
                                          <p:spTgt spid="31749">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174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49" grpId="0" build="p" bldLvl="2"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0231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025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82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9876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9226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4073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88482891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14:13-22</a:t>
            </a:r>
          </a:p>
          <a:p>
            <a:pPr defTabSz="91350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6:31-46</a:t>
            </a:r>
          </a:p>
          <a:p>
            <a:pPr defTabSz="91350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9:10-17</a:t>
            </a:r>
          </a:p>
          <a:p>
            <a:pPr defTabSz="91350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1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6:1-13</a:t>
            </a:r>
          </a:p>
        </p:txBody>
      </p:sp>
      <p:grpSp>
        <p:nvGrpSpPr>
          <p:cNvPr id="7" name="Group 6"/>
          <p:cNvGrpSpPr/>
          <p:nvPr/>
        </p:nvGrpSpPr>
        <p:grpSpPr>
          <a:xfrm>
            <a:off x="6372200" y="3356992"/>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93502565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5849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000000"/>
              </a:solidFill>
            </a:endParaRPr>
          </a:p>
        </p:txBody>
      </p:sp>
      <p:sp>
        <p:nvSpPr>
          <p:cNvPr id="40966" name="Text Box 6"/>
          <p:cNvSpPr txBox="1">
            <a:spLocks noChangeArrowheads="1"/>
          </p:cNvSpPr>
          <p:nvPr/>
        </p:nvSpPr>
        <p:spPr bwMode="auto">
          <a:xfrm>
            <a:off x="76200" y="1143000"/>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ja-JP" altLang="en-US" sz="2000" b="1">
                <a:solidFill>
                  <a:srgbClr val="000000"/>
                </a:solidFill>
              </a:rPr>
              <a:t>“</a:t>
            </a:r>
            <a:r>
              <a:rPr lang="zh-CN" altLang="en-US" b="1">
                <a:solidFill>
                  <a:srgbClr val="000000"/>
                </a:solidFill>
                <a:latin typeface="SimHei" pitchFamily="49" charset="-122"/>
                <a:ea typeface="SimHei" pitchFamily="49" charset="-122"/>
              </a:rPr>
              <a:t>直到地极</a:t>
            </a:r>
            <a:r>
              <a:rPr lang="en-US" altLang="ja-JP" sz="2000" b="1">
                <a:solidFill>
                  <a:srgbClr val="000000"/>
                </a:solidFill>
              </a:rPr>
              <a:t>” (</a:t>
            </a:r>
            <a:r>
              <a:rPr lang="zh-CN" altLang="en-US" b="1">
                <a:solidFill>
                  <a:srgbClr val="000000"/>
                </a:solidFill>
                <a:latin typeface="SimHei" pitchFamily="49" charset="-122"/>
                <a:ea typeface="SimHei" pitchFamily="49" charset="-122"/>
              </a:rPr>
              <a:t>徒</a:t>
            </a:r>
            <a:r>
              <a:rPr lang="en-US" altLang="ja-JP" sz="2000" b="1">
                <a:solidFill>
                  <a:srgbClr val="000000"/>
                </a:solidFill>
              </a:rPr>
              <a:t> 1:8)</a:t>
            </a:r>
          </a:p>
          <a:p>
            <a:pPr eaLnBrk="1" hangingPunct="1"/>
            <a:r>
              <a:rPr lang="zh-CN" altLang="en-US" b="1">
                <a:solidFill>
                  <a:srgbClr val="000000"/>
                </a:solidFill>
                <a:latin typeface="SimHei" pitchFamily="49" charset="-122"/>
                <a:ea typeface="SimHei" pitchFamily="49" charset="-122"/>
              </a:rPr>
              <a:t>徒</a:t>
            </a:r>
            <a:r>
              <a:rPr lang="en-US" altLang="ja-JP" sz="2000" b="1">
                <a:solidFill>
                  <a:srgbClr val="000000"/>
                </a:solidFill>
              </a:rPr>
              <a:t>9  13       14    15  16          18           21     27     28</a:t>
            </a:r>
            <a:endParaRPr lang="en-US" altLang="en-US" sz="2000" b="1">
              <a:solidFill>
                <a:srgbClr val="000000"/>
              </a:solidFill>
            </a:endParaRPr>
          </a:p>
        </p:txBody>
      </p:sp>
      <p:sp>
        <p:nvSpPr>
          <p:cNvPr id="3543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49</a:t>
            </a:r>
            <a:r>
              <a:rPr lang="zh-CN" altLang="en-US" sz="1200" b="1">
                <a:solidFill>
                  <a:srgbClr val="FFFFFF"/>
                </a:solidFill>
                <a:latin typeface="Arial Narrow" pitchFamily="34" charset="0"/>
              </a:rPr>
              <a:t>年秋季</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Arial Narrow" pitchFamily="34" charset="0"/>
              </a:rPr>
              <a:t>会议</a:t>
            </a:r>
            <a:endParaRPr lang="en-US" altLang="en-US" sz="1600" b="1">
              <a:solidFill>
                <a:srgbClr val="FFFFFF"/>
              </a:solidFill>
              <a:latin typeface="Arial Narrow" pitchFamily="34" charset="0"/>
            </a:endParaRPr>
          </a:p>
        </p:txBody>
      </p:sp>
      <p:sp>
        <p:nvSpPr>
          <p:cNvPr id="3543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57</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5</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59</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8</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SimHei" pitchFamily="49" charset="-122"/>
                <a:ea typeface="SimHei" pitchFamily="49" charset="-122"/>
              </a:rPr>
              <a:t>试炼</a:t>
            </a:r>
            <a:endParaRPr lang="en-US" altLang="en-US" sz="1800" b="1">
              <a:solidFill>
                <a:srgbClr val="FFFFFF"/>
              </a:solidFill>
              <a:latin typeface="SimHei" pitchFamily="49" charset="-122"/>
              <a:ea typeface="SimHei" pitchFamily="49" charset="-122"/>
            </a:endParaRPr>
          </a:p>
        </p:txBody>
      </p:sp>
      <p:sp>
        <p:nvSpPr>
          <p:cNvPr id="3543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354310"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68</a:t>
            </a:r>
            <a:r>
              <a:rPr lang="zh-CN" altLang="en-US" sz="1200" b="1">
                <a:solidFill>
                  <a:srgbClr val="FFFFFF"/>
                </a:solidFill>
                <a:latin typeface="Arial Narrow" pitchFamily="34" charset="0"/>
              </a:rPr>
              <a:t>年舂季</a:t>
            </a:r>
            <a:endParaRPr lang="en-US" altLang="ja-JP" sz="1200" b="1">
              <a:solidFill>
                <a:srgbClr val="FFFFFF"/>
              </a:solidFill>
              <a:latin typeface="Arial Narrow" pitchFamily="34" charset="0"/>
            </a:endParaRPr>
          </a:p>
          <a:p>
            <a:pPr algn="ctr" eaLnBrk="1" hangingPunct="1">
              <a:spcBef>
                <a:spcPct val="50000"/>
              </a:spcBef>
            </a:pPr>
            <a:endParaRPr lang="en-US" altLang="zh-CN" sz="600" b="1">
              <a:solidFill>
                <a:srgbClr val="FFFFFF"/>
              </a:solidFill>
              <a:latin typeface="Arial Narrow" pitchFamily="34" charset="0"/>
            </a:endParaRPr>
          </a:p>
          <a:p>
            <a:pPr algn="ctr" eaLnBrk="1" hangingPunct="1">
              <a:spcBef>
                <a:spcPct val="50000"/>
              </a:spcBef>
            </a:pPr>
            <a:r>
              <a:rPr lang="zh-CN" altLang="en-US" sz="1400" b="1">
                <a:solidFill>
                  <a:srgbClr val="FFFFFF"/>
                </a:solidFill>
                <a:latin typeface="Arial Narrow" pitchFamily="34" charset="0"/>
              </a:rPr>
              <a:t>教会增长</a:t>
            </a:r>
            <a:endParaRPr lang="en-US" altLang="en-US" sz="1600" b="1">
              <a:solidFill>
                <a:srgbClr val="FFFFFF"/>
              </a:solidFill>
              <a:latin typeface="Arial Narrow" pitchFamily="34" charset="0"/>
            </a:endParaRPr>
          </a:p>
        </p:txBody>
      </p:sp>
      <p:sp>
        <p:nvSpPr>
          <p:cNvPr id="3543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2000" b="1">
                <a:solidFill>
                  <a:srgbClr val="FFFFFF"/>
                </a:solidFill>
                <a:latin typeface="Arial Narrow" pitchFamily="34" charset="0"/>
              </a:rPr>
              <a:t>35           48          49          50          52  53          57        60             62              67           68     95</a:t>
            </a:r>
          </a:p>
        </p:txBody>
      </p:sp>
      <p:sp>
        <p:nvSpPr>
          <p:cNvPr id="354312"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48</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4</a:t>
            </a:r>
            <a:r>
              <a:rPr lang="zh-CN" altLang="en-US" sz="1200" b="1">
                <a:solidFill>
                  <a:srgbClr val="000000"/>
                </a:solidFill>
                <a:latin typeface="Arial Narrow" pitchFamily="34" charset="0"/>
              </a:rPr>
              <a:t>月</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49</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9</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1</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加拉太</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900" b="1">
              <a:solidFill>
                <a:srgbClr val="000000"/>
              </a:solidFill>
              <a:latin typeface="Arial Narrow" pitchFamily="34" charset="0"/>
            </a:endParaRPr>
          </a:p>
        </p:txBody>
      </p:sp>
      <p:sp>
        <p:nvSpPr>
          <p:cNvPr id="354313"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53</a:t>
            </a:r>
            <a:r>
              <a:rPr lang="zh-CN" altLang="en-US" sz="1200" b="1">
                <a:solidFill>
                  <a:srgbClr val="000000"/>
                </a:solidFill>
                <a:latin typeface="Arial Narrow" pitchFamily="34" charset="0"/>
              </a:rPr>
              <a:t>年春季</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57</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5</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3</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亚西亚</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1000" b="1">
              <a:solidFill>
                <a:srgbClr val="000000"/>
              </a:solidFill>
              <a:latin typeface="Arial Narrow" pitchFamily="34" charset="0"/>
            </a:endParaRPr>
          </a:p>
        </p:txBody>
      </p:sp>
      <p:sp>
        <p:nvSpPr>
          <p:cNvPr id="354314"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60</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2</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62</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3</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r>
              <a:rPr lang="en-US" altLang="en-US" b="1">
                <a:solidFill>
                  <a:srgbClr val="FFFFFF"/>
                </a:solidFill>
                <a:latin typeface="Arial Narrow" pitchFamily="34" charset="0"/>
              </a:rPr>
              <a:t>1</a:t>
            </a:r>
            <a:br>
              <a:rPr lang="en-US" altLang="en-US" b="1">
                <a:solidFill>
                  <a:srgbClr val="FFFFFF"/>
                </a:solidFill>
                <a:latin typeface="Arial Narrow" pitchFamily="34" charset="0"/>
              </a:rPr>
            </a:br>
            <a:r>
              <a:rPr lang="zh-CN" altLang="en-US" b="1">
                <a:solidFill>
                  <a:srgbClr val="FFFFFF"/>
                </a:solidFill>
                <a:latin typeface="Arial Narrow" pitchFamily="34" charset="0"/>
              </a:rPr>
              <a:t> </a:t>
            </a:r>
            <a:r>
              <a:rPr lang="zh-CN" altLang="en-US" b="1">
                <a:solidFill>
                  <a:srgbClr val="FFFFFF"/>
                </a:solidFill>
                <a:latin typeface="SimHei" pitchFamily="49" charset="-122"/>
                <a:ea typeface="SimHei" pitchFamily="49" charset="-122"/>
              </a:rPr>
              <a:t>罗马</a:t>
            </a:r>
            <a:endParaRPr lang="en-US" altLang="ja-JP" b="1">
              <a:solidFill>
                <a:srgbClr val="FFFFFF"/>
              </a:solidFill>
              <a:latin typeface="SimHei" pitchFamily="49" charset="-122"/>
              <a:ea typeface="SimHei" pitchFamily="49" charset="-122"/>
            </a:endParaRPr>
          </a:p>
          <a:p>
            <a:pPr algn="ctr" eaLnBrk="1" hangingPunct="1">
              <a:spcBef>
                <a:spcPct val="50000"/>
              </a:spcBef>
            </a:pPr>
            <a:endParaRPr lang="en-US" altLang="en-US" sz="1000" b="1">
              <a:solidFill>
                <a:srgbClr val="FFFFFF"/>
              </a:solidFill>
              <a:latin typeface="Arial Narrow" pitchFamily="34" charset="0"/>
            </a:endParaRPr>
          </a:p>
        </p:txBody>
      </p:sp>
      <p:sp>
        <p:nvSpPr>
          <p:cNvPr id="354315"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67</a:t>
            </a:r>
            <a:r>
              <a:rPr lang="zh-CN" altLang="en-US" sz="1200" b="1">
                <a:solidFill>
                  <a:srgbClr val="FFFFFF"/>
                </a:solidFill>
                <a:latin typeface="Arial Narrow" pitchFamily="34" charset="0"/>
              </a:rPr>
              <a:t>年秋季</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68</a:t>
            </a:r>
            <a:r>
              <a:rPr lang="zh-CN" altLang="en-US" sz="1200" b="1">
                <a:solidFill>
                  <a:srgbClr val="FFFFFF"/>
                </a:solidFill>
                <a:latin typeface="Arial Narrow" pitchFamily="34" charset="0"/>
              </a:rPr>
              <a:t>年舂季</a:t>
            </a:r>
            <a:endParaRPr lang="en-US" altLang="ja-JP" sz="1200" b="1">
              <a:solidFill>
                <a:srgbClr val="FFFFFF"/>
              </a:solidFill>
              <a:latin typeface="Arial Narrow" pitchFamily="34" charset="0"/>
            </a:endParaRPr>
          </a:p>
          <a:p>
            <a:pPr algn="ctr" eaLnBrk="1" hangingPunct="1"/>
            <a:r>
              <a:rPr lang="en-US" altLang="en-US" b="1">
                <a:solidFill>
                  <a:srgbClr val="FFFFFF"/>
                </a:solidFill>
                <a:latin typeface="Arial Narrow" pitchFamily="34" charset="0"/>
              </a:rPr>
              <a:t>2</a:t>
            </a:r>
            <a:br>
              <a:rPr lang="en-US" altLang="en-US" b="1">
                <a:solidFill>
                  <a:srgbClr val="FFFFFF"/>
                </a:solidFill>
                <a:latin typeface="Arial Narrow" pitchFamily="34" charset="0"/>
              </a:rPr>
            </a:br>
            <a:r>
              <a:rPr lang="zh-CN" altLang="en-US" b="1">
                <a:solidFill>
                  <a:srgbClr val="FFFFFF"/>
                </a:solidFill>
                <a:latin typeface="SimHei" pitchFamily="49" charset="-122"/>
                <a:ea typeface="SimHei" pitchFamily="49" charset="-122"/>
              </a:rPr>
              <a:t>罗马</a:t>
            </a:r>
            <a:endParaRPr lang="en-US" altLang="ja-JP" b="1">
              <a:solidFill>
                <a:srgbClr val="FFFFFF"/>
              </a:solidFill>
              <a:latin typeface="Arial Narrow" pitchFamily="34" charset="0"/>
            </a:endParaRPr>
          </a:p>
          <a:p>
            <a:pPr algn="ctr" eaLnBrk="1" hangingPunct="1">
              <a:spcBef>
                <a:spcPct val="50000"/>
              </a:spcBef>
            </a:pPr>
            <a:endParaRPr lang="en-US" altLang="en-US" sz="1000" b="1">
              <a:solidFill>
                <a:srgbClr val="FFFFFF"/>
              </a:solidFill>
              <a:latin typeface="Arial Narrow" pitchFamily="34" charset="0"/>
            </a:endParaRPr>
          </a:p>
        </p:txBody>
      </p:sp>
      <p:sp>
        <p:nvSpPr>
          <p:cNvPr id="35431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57</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5</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59</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8</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Arial Narrow" pitchFamily="34" charset="0"/>
              </a:rPr>
              <a:t>大马士革</a:t>
            </a:r>
            <a:br>
              <a:rPr lang="en-US" altLang="ja-JP" sz="1600" b="1">
                <a:solidFill>
                  <a:srgbClr val="FFFFFF"/>
                </a:solidFill>
                <a:latin typeface="Arial Narrow" pitchFamily="34" charset="0"/>
              </a:rPr>
            </a:br>
            <a:r>
              <a:rPr lang="zh-CN" altLang="en-US" sz="1600" b="1">
                <a:solidFill>
                  <a:srgbClr val="FFFFFF"/>
                </a:solidFill>
                <a:latin typeface="Arial Narrow" pitchFamily="34" charset="0"/>
              </a:rPr>
              <a:t> 安提阿</a:t>
            </a:r>
            <a:endParaRPr lang="en-US" altLang="en-US" sz="1600" b="1">
              <a:solidFill>
                <a:srgbClr val="FFFFFF"/>
              </a:solidFill>
              <a:latin typeface="Arial Narrow" pitchFamily="34" charset="0"/>
            </a:endParaRPr>
          </a:p>
        </p:txBody>
      </p:sp>
      <p:sp>
        <p:nvSpPr>
          <p:cNvPr id="3543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b="1">
                <a:solidFill>
                  <a:srgbClr val="FFFFFF"/>
                </a:solidFill>
                <a:cs typeface="Arial" pitchFamily="34" charset="0"/>
              </a:rPr>
              <a:t>38</a:t>
            </a:r>
            <a:br>
              <a:rPr lang="en-US" altLang="en-US" sz="2000" b="1">
                <a:solidFill>
                  <a:srgbClr val="FFFFFF"/>
                </a:solidFill>
                <a:cs typeface="Arial" pitchFamily="34" charset="0"/>
              </a:rPr>
            </a:br>
            <a:r>
              <a:rPr lang="en-US" altLang="en-US" sz="2000" b="1">
                <a:solidFill>
                  <a:srgbClr val="FFFFFF"/>
                </a:solidFill>
                <a:cs typeface="Arial" pitchFamily="34" charset="0"/>
              </a:rPr>
              <a:t>124</a:t>
            </a:r>
            <a:br>
              <a:rPr lang="en-US" altLang="en-US" sz="2000" b="1">
                <a:solidFill>
                  <a:srgbClr val="FFFFFF"/>
                </a:solidFill>
                <a:cs typeface="Arial" pitchFamily="34" charset="0"/>
              </a:rPr>
            </a:br>
            <a:r>
              <a:rPr lang="en-US" altLang="en-US" sz="2000" b="1">
                <a:solidFill>
                  <a:srgbClr val="FFFFFF"/>
                </a:solidFill>
                <a:cs typeface="Arial" pitchFamily="34" charset="0"/>
              </a:rPr>
              <a:t>39-41</a:t>
            </a:r>
          </a:p>
        </p:txBody>
      </p:sp>
      <p:sp>
        <p:nvSpPr>
          <p:cNvPr id="354318"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62</a:t>
            </a:r>
            <a:r>
              <a:rPr lang="zh-CN" altLang="en-US" sz="1200" b="1">
                <a:solidFill>
                  <a:srgbClr val="000000"/>
                </a:solidFill>
                <a:latin typeface="Arial Narrow" pitchFamily="34" charset="0"/>
              </a:rPr>
              <a:t>年春季</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67</a:t>
            </a:r>
            <a:r>
              <a:rPr lang="zh-CN" altLang="en-US" sz="1200" b="1">
                <a:solidFill>
                  <a:srgbClr val="000000"/>
                </a:solidFill>
                <a:latin typeface="Arial Narrow" pitchFamily="34" charset="0"/>
              </a:rPr>
              <a:t>年秋季</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4</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西班牙</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1000" b="1">
              <a:solidFill>
                <a:srgbClr val="000000"/>
              </a:solidFill>
              <a:latin typeface="Arial Narrow"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4000" b="1">
                <a:solidFill>
                  <a:srgbClr val="FFFFFF"/>
                </a:solidFill>
                <a:latin typeface="SimHei" pitchFamily="49" charset="-122"/>
                <a:ea typeface="SimHei" pitchFamily="49" charset="-122"/>
              </a:rPr>
              <a:t>新约综览</a:t>
            </a:r>
            <a:r>
              <a:rPr lang="en-US" altLang="ja-JP" sz="4000" b="1">
                <a:solidFill>
                  <a:srgbClr val="FFFFFF"/>
                </a:solidFill>
                <a:latin typeface="SimHei" pitchFamily="49" charset="-122"/>
                <a:ea typeface="SimHei" pitchFamily="49" charset="-122"/>
              </a:rPr>
              <a:t> (</a:t>
            </a:r>
            <a:r>
              <a:rPr lang="zh-CN" altLang="en-US" sz="4000" b="1">
                <a:solidFill>
                  <a:srgbClr val="FFFFFF"/>
                </a:solidFill>
                <a:latin typeface="SimHei" pitchFamily="49" charset="-122"/>
                <a:ea typeface="SimHei" pitchFamily="49" charset="-122"/>
              </a:rPr>
              <a:t>历史</a:t>
            </a:r>
            <a:r>
              <a:rPr lang="en-US" altLang="ja-JP" sz="4000" b="1">
                <a:solidFill>
                  <a:srgbClr val="FFFFFF"/>
                </a:solidFill>
                <a:latin typeface="SimHei" pitchFamily="49" charset="-122"/>
                <a:ea typeface="SimHei" pitchFamily="49" charset="-122"/>
              </a:rPr>
              <a:t>)</a:t>
            </a:r>
            <a:endParaRPr lang="en-US" altLang="en-US" sz="4000" b="1">
              <a:solidFill>
                <a:srgbClr val="FFFFFF"/>
              </a:solidFill>
              <a:latin typeface="SimHei" pitchFamily="49" charset="-122"/>
              <a:ea typeface="SimHei" pitchFamily="49" charset="-122"/>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1800" b="1">
                <a:solidFill>
                  <a:srgbClr val="FFFFFF"/>
                </a:solidFill>
                <a:latin typeface="Arial Narrow" pitchFamily="34" charset="0"/>
              </a:rPr>
              <a:t>马太</a:t>
            </a:r>
            <a:endParaRPr lang="en-US" altLang="en-US" sz="1600">
              <a:solidFill>
                <a:srgbClr val="FFFFFF"/>
              </a:solidFill>
              <a:latin typeface="Arial Narrow"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1800" b="1">
                <a:solidFill>
                  <a:srgbClr val="FFFFFF"/>
                </a:solidFill>
                <a:latin typeface="Arial Narrow" pitchFamily="34" charset="0"/>
              </a:rPr>
              <a:t>路加</a:t>
            </a:r>
            <a:endParaRPr lang="en-US" altLang="en-US" sz="1600">
              <a:solidFill>
                <a:srgbClr val="FFFFFF"/>
              </a:solidFill>
              <a:latin typeface="Arial Narrow" pitchFamily="34" charset="0"/>
            </a:endParaRPr>
          </a:p>
        </p:txBody>
      </p:sp>
      <p:sp>
        <p:nvSpPr>
          <p:cNvPr id="354324"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2200" b="1">
                <a:solidFill>
                  <a:srgbClr val="FFFFFF"/>
                </a:solidFill>
                <a:latin typeface="SimHei" pitchFamily="49" charset="-122"/>
                <a:ea typeface="SimHei" pitchFamily="49" charset="-122"/>
              </a:rPr>
              <a:t>福音书与使徒行传</a:t>
            </a:r>
            <a:endParaRPr lang="en-US" altLang="en-US" sz="2200">
              <a:solidFill>
                <a:srgbClr val="FFFFFF"/>
              </a:solidFill>
              <a:latin typeface="SimHei" pitchFamily="49" charset="-122"/>
              <a:ea typeface="SimHei" pitchFamily="49" charset="-122"/>
            </a:endParaRPr>
          </a:p>
        </p:txBody>
      </p:sp>
      <p:sp>
        <p:nvSpPr>
          <p:cNvPr id="35432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en-US" altLang="en-US" sz="1200" b="1">
                <a:solidFill>
                  <a:srgbClr val="FFFFFF"/>
                </a:solidFill>
                <a:latin typeface="Arial Narrow" pitchFamily="34" charset="0"/>
              </a:rPr>
              <a:t>Gospels &amp; Acts</a:t>
            </a:r>
            <a:endParaRPr lang="en-US" altLang="en-US" sz="1600" b="1">
              <a:solidFill>
                <a:srgbClr val="FFFFFF"/>
              </a:solidFill>
              <a:latin typeface="Arial Narrow" pitchFamily="34" charset="0"/>
            </a:endParaRPr>
          </a:p>
        </p:txBody>
      </p:sp>
      <p:sp>
        <p:nvSpPr>
          <p:cNvPr id="354326"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50</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4</a:t>
            </a:r>
            <a:r>
              <a:rPr lang="zh-CN" altLang="en-US" sz="1200" b="1">
                <a:solidFill>
                  <a:srgbClr val="000000"/>
                </a:solidFill>
                <a:latin typeface="Arial Narrow" pitchFamily="34" charset="0"/>
              </a:rPr>
              <a:t>月</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52</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9</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2</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爱琴海</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900" b="1">
              <a:solidFill>
                <a:srgbClr val="00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97534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59181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3841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6816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9859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9037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98127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6512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1274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5256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839" indent="-285708">
              <a:defRPr sz="2400">
                <a:solidFill>
                  <a:schemeClr val="tx1"/>
                </a:solidFill>
                <a:latin typeface="Arial" charset="0"/>
                <a:ea typeface="ＭＳ Ｐゴシック" charset="0"/>
              </a:defRPr>
            </a:lvl2pPr>
            <a:lvl3pPr marL="1142829" indent="-228567">
              <a:defRPr sz="2400">
                <a:solidFill>
                  <a:schemeClr val="tx1"/>
                </a:solidFill>
                <a:latin typeface="Arial" charset="0"/>
                <a:ea typeface="ＭＳ Ｐゴシック" charset="0"/>
              </a:defRPr>
            </a:lvl3pPr>
            <a:lvl4pPr marL="1599961" indent="-228567">
              <a:defRPr sz="2400">
                <a:solidFill>
                  <a:schemeClr val="tx1"/>
                </a:solidFill>
                <a:latin typeface="Arial" charset="0"/>
                <a:ea typeface="ＭＳ Ｐゴシック" charset="0"/>
              </a:defRPr>
            </a:lvl4pPr>
            <a:lvl5pPr marL="2057094" indent="-228567">
              <a:defRPr sz="2400">
                <a:solidFill>
                  <a:schemeClr val="tx1"/>
                </a:solidFill>
                <a:latin typeface="Arial" charset="0"/>
                <a:ea typeface="ＭＳ Ｐゴシック" charset="0"/>
              </a:defRPr>
            </a:lvl5pPr>
            <a:lvl6pPr marL="2514225" indent="-228567" eaLnBrk="0" fontAlgn="base" hangingPunct="0">
              <a:spcBef>
                <a:spcPct val="0"/>
              </a:spcBef>
              <a:spcAft>
                <a:spcPct val="0"/>
              </a:spcAft>
              <a:defRPr sz="2400">
                <a:solidFill>
                  <a:schemeClr val="tx1"/>
                </a:solidFill>
                <a:latin typeface="Arial" charset="0"/>
                <a:ea typeface="ＭＳ Ｐゴシック" charset="0"/>
              </a:defRPr>
            </a:lvl6pPr>
            <a:lvl7pPr marL="2971359" indent="-228567" eaLnBrk="0" fontAlgn="base" hangingPunct="0">
              <a:spcBef>
                <a:spcPct val="0"/>
              </a:spcBef>
              <a:spcAft>
                <a:spcPct val="0"/>
              </a:spcAft>
              <a:defRPr sz="2400">
                <a:solidFill>
                  <a:schemeClr val="tx1"/>
                </a:solidFill>
                <a:latin typeface="Arial" charset="0"/>
                <a:ea typeface="ＭＳ Ｐゴシック" charset="0"/>
              </a:defRPr>
            </a:lvl7pPr>
            <a:lvl8pPr marL="3428490" indent="-228567" eaLnBrk="0" fontAlgn="base" hangingPunct="0">
              <a:spcBef>
                <a:spcPct val="0"/>
              </a:spcBef>
              <a:spcAft>
                <a:spcPct val="0"/>
              </a:spcAft>
              <a:defRPr sz="2400">
                <a:solidFill>
                  <a:schemeClr val="tx1"/>
                </a:solidFill>
                <a:latin typeface="Arial" charset="0"/>
                <a:ea typeface="ＭＳ Ｐゴシック" charset="0"/>
              </a:defRPr>
            </a:lvl8pPr>
            <a:lvl9pPr marL="3885622" indent="-228567" eaLnBrk="0" fontAlgn="base" hangingPunct="0">
              <a:spcBef>
                <a:spcPct val="0"/>
              </a:spcBef>
              <a:spcAft>
                <a:spcPct val="0"/>
              </a:spcAft>
              <a:defRPr sz="2400">
                <a:solidFill>
                  <a:schemeClr val="tx1"/>
                </a:solidFill>
                <a:latin typeface="Arial" charset="0"/>
                <a:ea typeface="ＭＳ Ｐゴシック" charset="0"/>
              </a:defRPr>
            </a:lvl9pPr>
          </a:lstStyle>
          <a:p>
            <a:fld id="{85E58594-2453-D24E-8DF7-FFEDA7F7F2FB}" type="slidenum">
              <a:rPr lang="en-US" sz="1400">
                <a:solidFill>
                  <a:srgbClr val="FFFFCC"/>
                </a:solidFill>
              </a:rPr>
              <a:pPr/>
              <a:t>28</a:t>
            </a:fld>
            <a:endParaRPr lang="en-US" sz="1400">
              <a:solidFill>
                <a:srgbClr val="FFFFCC"/>
              </a:solidFill>
            </a:endParaRPr>
          </a:p>
        </p:txBody>
      </p:sp>
      <p:sp>
        <p:nvSpPr>
          <p:cNvPr id="138242" name="Rectangle 2"/>
          <p:cNvSpPr>
            <a:spLocks noGrp="1" noChangeArrowheads="1"/>
          </p:cNvSpPr>
          <p:nvPr>
            <p:ph type="title"/>
          </p:nvPr>
        </p:nvSpPr>
        <p:spPr>
          <a:xfrm>
            <a:off x="685800" y="152400"/>
            <a:ext cx="7772400" cy="762000"/>
          </a:xfrm>
        </p:spPr>
        <p:txBody>
          <a:bodyPr/>
          <a:lstStyle/>
          <a:p>
            <a:pPr algn="ctr" eaLnBrk="1" hangingPunct="1">
              <a:defRPr/>
            </a:pPr>
            <a:r>
              <a:rPr lang="zh-CN" altLang="en-US" sz="4800" dirty="0">
                <a:solidFill>
                  <a:schemeClr val="accent4">
                    <a:lumMod val="20000"/>
                    <a:lumOff val="80000"/>
                  </a:schemeClr>
                </a:solidFill>
                <a:ea typeface="ＭＳ Ｐゴシック" charset="0"/>
              </a:rPr>
              <a:t>福音书的作者</a:t>
            </a:r>
            <a:r>
              <a:rPr lang="en-US" sz="4800" dirty="0">
                <a:solidFill>
                  <a:schemeClr val="accent4">
                    <a:lumMod val="20000"/>
                    <a:lumOff val="80000"/>
                  </a:schemeClr>
                </a:solidFill>
                <a:ea typeface="ＭＳ Ｐゴシック" charset="0"/>
              </a:rPr>
              <a:t> </a:t>
            </a:r>
          </a:p>
        </p:txBody>
      </p:sp>
      <p:graphicFrame>
        <p:nvGraphicFramePr>
          <p:cNvPr id="7171" name="Group 3"/>
          <p:cNvGraphicFramePr>
            <a:graphicFrameLocks noGrp="1"/>
          </p:cNvGraphicFramePr>
          <p:nvPr>
            <p:extLst>
              <p:ext uri="{D42A27DB-BD31-4B8C-83A1-F6EECF244321}">
                <p14:modId xmlns:p14="http://schemas.microsoft.com/office/powerpoint/2010/main" val="2530107483"/>
              </p:ext>
            </p:extLst>
          </p:nvPr>
        </p:nvGraphicFramePr>
        <p:xfrm>
          <a:off x="0" y="1371601"/>
          <a:ext cx="9144000" cy="5443509"/>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名称</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民族</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家乡</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Narrow" pitchFamily="34" charset="0"/>
                          <a:ea typeface="Arial" charset="0"/>
                          <a:cs typeface="Arial" charset="0"/>
                        </a:rPr>
                        <a:t>职业</a:t>
                      </a:r>
                      <a:endParaRPr kumimoji="0" lang="en-US" sz="16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关系</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章卷</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经节</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书卷</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extLst>
                  <a:ext uri="{0D108BD9-81ED-4DB2-BD59-A6C34878D82A}">
                    <a16:rowId xmlns:a16="http://schemas.microsoft.com/office/drawing/2014/main" val="10000"/>
                  </a:ext>
                </a:extLst>
              </a:tr>
              <a:tr h="9273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马太</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犹太人</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Narrow" pitchFamily="34" charset="0"/>
                          <a:ea typeface="Arial" charset="0"/>
                          <a:cs typeface="Arial" charset="0"/>
                        </a:rPr>
                        <a:t>迦百农</a:t>
                      </a:r>
                      <a:endParaRPr kumimoji="0" lang="en-US" sz="16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税吏</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耶稣的</a:t>
                      </a:r>
                      <a:endParaRPr kumimoji="0" lang="en-US" altLang="zh-CN" sz="1800" b="1" i="0" u="none" strike="noStrike" cap="none" normalizeH="0" baseline="0" dirty="0">
                        <a:ln>
                          <a:noFill/>
                        </a:ln>
                        <a:solidFill>
                          <a:schemeClr val="tx1"/>
                        </a:solidFill>
                        <a:effectLst/>
                        <a:latin typeface="Arial Narrow" pitchFamily="34"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使徒</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Arial" charset="0"/>
                          <a:cs typeface="Arial" charset="0"/>
                        </a:rPr>
                        <a:t>28</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Arial" charset="0"/>
                          <a:cs typeface="Arial" charset="0"/>
                        </a:rPr>
                        <a:t>1,071</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马太福音</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1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马可</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犹太人</a:t>
                      </a:r>
                      <a:r>
                        <a:rPr kumimoji="0" lang="en-US" altLang="zh-CN" sz="1800" b="1" i="0" u="none" strike="noStrike" cap="none" normalizeH="0" baseline="0" dirty="0">
                          <a:ln>
                            <a:noFill/>
                          </a:ln>
                          <a:solidFill>
                            <a:schemeClr val="tx1"/>
                          </a:solidFill>
                          <a:effectLst/>
                          <a:latin typeface="Arial Narrow" pitchFamily="34" charset="0"/>
                          <a:ea typeface="Arial" charset="0"/>
                          <a:cs typeface="Arial" charset="0"/>
                        </a:rPr>
                        <a:t>/</a:t>
                      </a: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罗马人</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耶路撒冷</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宣教士</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彼得的</a:t>
                      </a:r>
                      <a:endParaRPr kumimoji="0" lang="en-US" altLang="zh-CN" sz="1800" b="1" i="0" u="none" strike="noStrike" cap="none" normalizeH="0" baseline="0" dirty="0">
                        <a:ln>
                          <a:noFill/>
                        </a:ln>
                        <a:solidFill>
                          <a:schemeClr val="tx1"/>
                        </a:solidFill>
                        <a:effectLst/>
                        <a:latin typeface="Arial Narrow" pitchFamily="34"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门徒</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Arial" charset="0"/>
                          <a:cs typeface="Arial" charset="0"/>
                        </a:rPr>
                        <a:t>16</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Arial" charset="0"/>
                          <a:cs typeface="Arial" charset="0"/>
                        </a:rPr>
                        <a:t>678</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马可福音</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831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路加</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希腊人</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安提阿</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医生</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rPr>
                        <a:t>保罗的</a:t>
                      </a:r>
                      <a:endParaRPr kumimoji="0" lang="en-US" altLang="zh-CN" sz="1800" b="1" i="0" u="none" strike="noStrike" cap="none" normalizeH="0" baseline="0" dirty="0">
                        <a:ln>
                          <a:noFill/>
                        </a:ln>
                        <a:solidFill>
                          <a:schemeClr val="tx1"/>
                        </a:solidFill>
                        <a:effectLst/>
                        <a:latin typeface="Arial Narrow"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rPr>
                        <a:t>门徒</a:t>
                      </a:r>
                      <a:endParaRPr kumimoji="0" lang="en-US" sz="1800" b="1" i="0" u="none" strike="noStrike" cap="none" normalizeH="0" baseline="0" dirty="0">
                        <a:ln>
                          <a:noFill/>
                        </a:ln>
                        <a:solidFill>
                          <a:schemeClr val="tx1"/>
                        </a:solidFill>
                        <a:effectLst/>
                        <a:latin typeface="Arial Narrow" pitchFamily="34"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Arial" charset="0"/>
                          <a:cs typeface="Arial" charset="0"/>
                        </a:rPr>
                        <a:t>52</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Arial" charset="0"/>
                          <a:cs typeface="Arial" charset="0"/>
                        </a:rPr>
                        <a:t>2,158</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路加福音</a:t>
                      </a:r>
                      <a:endParaRPr kumimoji="0" lang="en-US" altLang="zh-CN" sz="1800" b="1" i="0" u="none" strike="noStrike" cap="none" normalizeH="0" baseline="0" dirty="0">
                        <a:ln>
                          <a:noFill/>
                        </a:ln>
                        <a:solidFill>
                          <a:schemeClr val="tx1"/>
                        </a:solidFill>
                        <a:effectLst/>
                        <a:latin typeface="Arial Narrow" pitchFamily="34"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使徒行传</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862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约翰</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犹太人</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伯赛大 或</a:t>
                      </a:r>
                      <a:r>
                        <a:rPr kumimoji="0" lang="en-US" sz="1800" b="1" i="0" u="none" strike="noStrike" cap="none" normalizeH="0" baseline="0" dirty="0">
                          <a:ln>
                            <a:noFill/>
                          </a:ln>
                          <a:solidFill>
                            <a:schemeClr val="tx1"/>
                          </a:solidFill>
                          <a:effectLst/>
                          <a:latin typeface="Arial Narrow" pitchFamily="34" charset="0"/>
                          <a:ea typeface="Arial"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迦百农</a:t>
                      </a:r>
                      <a:endParaRPr kumimoji="0" lang="en-US" sz="16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渔夫</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耶稣的</a:t>
                      </a:r>
                      <a:endParaRPr kumimoji="0" lang="en-US" altLang="zh-CN" sz="1800" b="1" i="0" u="none" strike="noStrike" cap="none" normalizeH="0" baseline="0" dirty="0">
                        <a:ln>
                          <a:noFill/>
                        </a:ln>
                        <a:solidFill>
                          <a:schemeClr val="tx1"/>
                        </a:solidFill>
                        <a:effectLst/>
                        <a:latin typeface="Arial Narrow" pitchFamily="34"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使徒</a:t>
                      </a:r>
                      <a:endParaRPr kumimoji="0" lang="en-US" sz="1800" b="1" i="0" u="none" strike="noStrike" cap="none" normalizeH="0" baseline="0" dirty="0">
                        <a:ln>
                          <a:noFill/>
                        </a:ln>
                        <a:solidFill>
                          <a:schemeClr val="tx1"/>
                        </a:solidFill>
                        <a:effectLst/>
                        <a:latin typeface="Arial Narrow" pitchFamily="34" charset="0"/>
                        <a:ea typeface="Arial" charset="0"/>
                        <a:cs typeface="Arial" charset="0"/>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Arial" charset="0"/>
                          <a:cs typeface="Arial" charset="0"/>
                        </a:rPr>
                        <a:t>50</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Narrow" pitchFamily="34" charset="0"/>
                          <a:ea typeface="Times New Roman" charset="0"/>
                          <a:cs typeface="Times New Roman" charset="0"/>
                        </a:rPr>
                        <a:t>1,414</a:t>
                      </a:r>
                      <a:r>
                        <a:rPr kumimoji="0" lang="en-US" sz="1800" b="1" i="0" u="none" strike="noStrike" cap="none" normalizeH="0" baseline="0">
                          <a:ln>
                            <a:noFill/>
                          </a:ln>
                          <a:solidFill>
                            <a:schemeClr val="tx1"/>
                          </a:solidFill>
                          <a:effectLst/>
                          <a:latin typeface="Arial Narrow" pitchFamily="34" charset="0"/>
                          <a:ea typeface="Arial" charset="0"/>
                          <a:cs typeface="Arial" charset="0"/>
                        </a:rPr>
                        <a:t> </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约翰福音</a:t>
                      </a:r>
                      <a:endParaRPr kumimoji="0" lang="en-US" altLang="zh-CN" sz="1800" b="1" i="0" u="none" strike="noStrike" cap="none" normalizeH="0" baseline="0" dirty="0">
                        <a:ln>
                          <a:noFill/>
                        </a:ln>
                        <a:solidFill>
                          <a:schemeClr val="tx1"/>
                        </a:solidFill>
                        <a:effectLst/>
                        <a:latin typeface="Arial Narrow" pitchFamily="34"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约翰一书</a:t>
                      </a:r>
                      <a:endParaRPr kumimoji="0" lang="en-US" altLang="zh-CN" sz="1800" b="1" i="0" u="none" strike="noStrike" cap="none" normalizeH="0" baseline="0" dirty="0">
                        <a:ln>
                          <a:noFill/>
                        </a:ln>
                        <a:solidFill>
                          <a:schemeClr val="tx1"/>
                        </a:solidFill>
                        <a:effectLst/>
                        <a:latin typeface="Arial Narrow" pitchFamily="34"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约翰二书</a:t>
                      </a:r>
                      <a:endParaRPr kumimoji="0" lang="en-US" altLang="zh-CN" sz="1800" b="1" i="0" u="none" strike="noStrike" cap="none" normalizeH="0" baseline="0" dirty="0">
                        <a:ln>
                          <a:noFill/>
                        </a:ln>
                        <a:solidFill>
                          <a:schemeClr val="tx1"/>
                        </a:solidFill>
                        <a:effectLst/>
                        <a:latin typeface="Arial Narrow" pitchFamily="34"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约翰三书</a:t>
                      </a:r>
                      <a:r>
                        <a:rPr kumimoji="0" lang="en-US" sz="1800" b="1" i="0" u="none" strike="noStrike" cap="none" normalizeH="0" baseline="0" dirty="0">
                          <a:ln>
                            <a:noFill/>
                          </a:ln>
                          <a:solidFill>
                            <a:schemeClr val="tx1"/>
                          </a:solidFill>
                          <a:effectLst/>
                          <a:latin typeface="Arial Narrow" pitchFamily="34" charset="0"/>
                          <a:ea typeface="Arial" charset="0"/>
                          <a:cs typeface="Arial" charset="0"/>
                        </a:rPr>
                        <a:t> </a:t>
                      </a:r>
                      <a:endParaRPr kumimoji="0" lang="en-US" sz="1800" b="1" i="0" u="none" strike="noStrike" cap="none" normalizeH="0" baseline="0" dirty="0">
                        <a:ln>
                          <a:noFill/>
                        </a:ln>
                        <a:solidFill>
                          <a:schemeClr val="tx1"/>
                        </a:solidFill>
                        <a:effectLst/>
                        <a:latin typeface="Arial Narrow" pitchFamily="34"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Narrow" pitchFamily="34" charset="0"/>
                          <a:ea typeface="Arial" charset="0"/>
                          <a:cs typeface="Arial" charset="0"/>
                        </a:rPr>
                        <a:t>启示录</a:t>
                      </a:r>
                      <a:r>
                        <a:rPr kumimoji="0" lang="en-US" sz="1800" b="1" i="0" u="none" strike="noStrike" cap="none" normalizeH="0" baseline="0" dirty="0">
                          <a:ln>
                            <a:noFill/>
                          </a:ln>
                          <a:solidFill>
                            <a:schemeClr val="tx1"/>
                          </a:solidFill>
                          <a:effectLst/>
                          <a:latin typeface="Arial Narrow" pitchFamily="34" charset="0"/>
                          <a:ea typeface="Arial" charset="0"/>
                          <a:cs typeface="Arial" charset="0"/>
                        </a:rPr>
                        <a:t> </a:t>
                      </a: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09979" name="TextBox 4"/>
          <p:cNvSpPr txBox="1">
            <a:spLocks noChangeArrowheads="1"/>
          </p:cNvSpPr>
          <p:nvPr/>
        </p:nvSpPr>
        <p:spPr bwMode="auto">
          <a:xfrm>
            <a:off x="8540753" y="76202"/>
            <a:ext cx="526981"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CC"/>
                </a:solidFill>
              </a:rPr>
              <a:t>13</a:t>
            </a:r>
          </a:p>
        </p:txBody>
      </p:sp>
    </p:spTree>
    <p:extLst>
      <p:ext uri="{BB962C8B-B14F-4D97-AF65-F5344CB8AC3E}">
        <p14:creationId xmlns:p14="http://schemas.microsoft.com/office/powerpoint/2010/main" val="246760884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6737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5218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7303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3420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6701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53608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9333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99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69876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eaLnBrk="1" fontAlgn="auto" hangingPunct="1">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eaLnBrk="1" fontAlgn="auto" hangingPunct="1">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532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0" name="Rectangle 4"/>
          <p:cNvSpPr>
            <a:spLocks noGrp="1" noChangeArrowheads="1"/>
          </p:cNvSpPr>
          <p:nvPr>
            <p:ph type="title" idx="4294967295"/>
          </p:nvPr>
        </p:nvSpPr>
        <p:spPr>
          <a:xfrm>
            <a:off x="4067175" y="765175"/>
            <a:ext cx="5076825" cy="1008063"/>
          </a:xfrm>
          <a:solidFill>
            <a:schemeClr val="accent1"/>
          </a:solidFill>
        </p:spPr>
        <p:txBody>
          <a:bodyPr/>
          <a:lstStyle/>
          <a:p>
            <a:pPr eaLnBrk="1" hangingPunct="1"/>
            <a:r>
              <a:rPr lang="zh-CN" altLang="en-US" sz="6000" b="1">
                <a:solidFill>
                  <a:srgbClr val="FFFFFF"/>
                </a:solidFill>
                <a:latin typeface="华文细黑" charset="-122"/>
                <a:ea typeface="华文细黑" charset="-122"/>
              </a:rPr>
              <a:t>路 加 福 音</a:t>
            </a:r>
            <a:endParaRPr lang="en-US" altLang="zh-CN" sz="6000" b="1">
              <a:solidFill>
                <a:srgbClr val="FFFFFF"/>
              </a:solidFill>
              <a:latin typeface="华文细黑" charset="-122"/>
              <a:ea typeface="华文细黑" charset="-122"/>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79002995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1379" name="Rectangle 3"/>
          <p:cNvSpPr>
            <a:spLocks noGrp="1" noChangeArrowheads="1"/>
          </p:cNvSpPr>
          <p:nvPr>
            <p:ph type="title" idx="4294967295"/>
          </p:nvPr>
        </p:nvSpPr>
        <p:spPr>
          <a:xfrm>
            <a:off x="0" y="228600"/>
            <a:ext cx="7772400" cy="609600"/>
          </a:xfrm>
          <a:effectLst>
            <a:outerShdw blurRad="63500" dist="35921" dir="2700000" algn="ctr" rotWithShape="0">
              <a:srgbClr val="000000">
                <a:alpha val="74997"/>
              </a:srgbClr>
            </a:outerShdw>
          </a:effectLst>
        </p:spPr>
        <p:txBody>
          <a:bodyPr/>
          <a:lstStyle/>
          <a:p>
            <a:pPr>
              <a:defRPr/>
            </a:pPr>
            <a:r>
              <a:rPr lang="zh-CN" altLang="en-US" sz="6000" dirty="0">
                <a:solidFill>
                  <a:schemeClr val="bg1"/>
                </a:solidFill>
                <a:ea typeface="SimSun" charset="0"/>
                <a:cs typeface="SimSun" charset="0"/>
              </a:rPr>
              <a:t>好 撒 玛 利 亚 人</a:t>
            </a:r>
            <a:endParaRPr lang="en-US" altLang="zh-CN" sz="6000" dirty="0">
              <a:solidFill>
                <a:schemeClr val="bg1"/>
              </a:solidFill>
              <a:ea typeface="SimSun" charset="0"/>
              <a:cs typeface="SimSun" charset="0"/>
            </a:endParaRPr>
          </a:p>
        </p:txBody>
      </p:sp>
    </p:spTree>
    <p:extLst>
      <p:ext uri="{BB962C8B-B14F-4D97-AF65-F5344CB8AC3E}">
        <p14:creationId xmlns:p14="http://schemas.microsoft.com/office/powerpoint/2010/main" val="2017004849"/>
      </p:ext>
    </p:extLst>
  </p:cSld>
  <p:clrMapOvr>
    <a:overrideClrMapping bg1="lt1" tx1="dk1" bg2="lt2" tx2="dk2" accent1="accent1" accent2="accent2" accent3="accent3" accent4="accent4" accent5="accent5" accent6="accent6" hlink="hlink" folHlink="folHlink"/>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ChangeArrowheads="1"/>
          </p:cNvSpPr>
          <p:nvPr>
            <p:ph type="title"/>
          </p:nvPr>
        </p:nvSpPr>
        <p:spPr>
          <a:xfrm>
            <a:off x="827088" y="0"/>
            <a:ext cx="7593012" cy="1633538"/>
          </a:xfrm>
        </p:spPr>
        <p:txBody>
          <a:bodyPr/>
          <a:lstStyle/>
          <a:p>
            <a:pPr eaLnBrk="1" hangingPunct="1"/>
            <a:r>
              <a:rPr lang="zh-CN" altLang="en-US" sz="3600" b="1">
                <a:solidFill>
                  <a:srgbClr val="FFFF00"/>
                </a:solidFill>
                <a:latin typeface="SimHei" pitchFamily="49" charset="-122"/>
                <a:ea typeface="SimHei" pitchFamily="49" charset="-122"/>
              </a:rPr>
              <a:t>奥古斯丁的寓言解释该好撒玛利亚人的比喻（路加福音</a:t>
            </a:r>
            <a:r>
              <a:rPr lang="en-US" altLang="zh-CN" sz="3600" b="1">
                <a:solidFill>
                  <a:srgbClr val="FFFF00"/>
                </a:solidFill>
                <a:latin typeface="SimHei" pitchFamily="49" charset="-122"/>
                <a:ea typeface="SimHei" pitchFamily="49" charset="-122"/>
              </a:rPr>
              <a:t>15</a:t>
            </a:r>
            <a:r>
              <a:rPr lang="zh-CN" altLang="en-US" sz="3600" b="1">
                <a:solidFill>
                  <a:srgbClr val="FFFF00"/>
                </a:solidFill>
                <a:latin typeface="SimHei" pitchFamily="49" charset="-122"/>
                <a:ea typeface="SimHei" pitchFamily="49" charset="-122"/>
              </a:rPr>
              <a:t>）</a:t>
            </a:r>
            <a:endParaRPr lang="en-US" altLang="en-US" sz="3600" b="1">
              <a:solidFill>
                <a:srgbClr val="FFFF00"/>
              </a:solidFill>
              <a:latin typeface="SimHei" pitchFamily="49" charset="-122"/>
              <a:ea typeface="SimHei" pitchFamily="49" charset="-122"/>
            </a:endParaRPr>
          </a:p>
        </p:txBody>
      </p:sp>
      <p:sp>
        <p:nvSpPr>
          <p:cNvPr id="15363" name="Rectangle 3"/>
          <p:cNvSpPr>
            <a:spLocks noGrp="1" noChangeArrowheads="1"/>
          </p:cNvSpPr>
          <p:nvPr>
            <p:ph idx="1"/>
          </p:nvPr>
        </p:nvSpPr>
        <p:spPr>
          <a:xfrm>
            <a:off x="539750" y="1412875"/>
            <a:ext cx="8229600" cy="762000"/>
          </a:xfrm>
        </p:spPr>
        <p:txBody>
          <a:bodyPr/>
          <a:lstStyle/>
          <a:p>
            <a:pPr eaLnBrk="1" hangingPunct="1">
              <a:buFont typeface="Wingdings" pitchFamily="2" charset="2"/>
              <a:buNone/>
            </a:pPr>
            <a:r>
              <a:rPr lang="en-US" altLang="en-US" sz="3600" b="1">
                <a:solidFill>
                  <a:srgbClr val="FFFFFF"/>
                </a:solidFill>
                <a:latin typeface="SimHei" pitchFamily="49" charset="-122"/>
                <a:ea typeface="SimHei" pitchFamily="49" charset="-122"/>
              </a:rPr>
              <a:t>	</a:t>
            </a:r>
            <a:r>
              <a:rPr lang="zh-CN" altLang="en-US" sz="3600">
                <a:solidFill>
                  <a:srgbClr val="FFFFFF"/>
                </a:solidFill>
                <a:latin typeface="SimHei" pitchFamily="49" charset="-122"/>
                <a:ea typeface="SimHei" pitchFamily="49" charset="-122"/>
              </a:rPr>
              <a:t>文本</a:t>
            </a:r>
            <a:r>
              <a:rPr lang="en-US" altLang="zh-CN" sz="3600">
                <a:solidFill>
                  <a:srgbClr val="FFFFFF"/>
                </a:solidFill>
                <a:latin typeface="SimHei" pitchFamily="49" charset="-122"/>
                <a:ea typeface="SimHei" pitchFamily="49" charset="-122"/>
              </a:rPr>
              <a:t>				</a:t>
            </a:r>
            <a:r>
              <a:rPr lang="zh-CN" altLang="en-US" sz="3600">
                <a:solidFill>
                  <a:srgbClr val="FFFFFF"/>
                </a:solidFill>
                <a:latin typeface="SimHei" pitchFamily="49" charset="-122"/>
                <a:ea typeface="SimHei" pitchFamily="49" charset="-122"/>
              </a:rPr>
              <a:t>解读</a:t>
            </a:r>
            <a:endParaRPr lang="en-US" altLang="en-US" sz="3600" b="1">
              <a:solidFill>
                <a:srgbClr val="FFFFFF"/>
              </a:solidFill>
              <a:latin typeface="Arial" pitchFamily="34" charset="0"/>
              <a:ea typeface="ＭＳ Ｐゴシック" pitchFamily="34" charset="-128"/>
            </a:endParaRPr>
          </a:p>
        </p:txBody>
      </p:sp>
      <p:sp>
        <p:nvSpPr>
          <p:cNvPr id="15365" name="Rectangle 5"/>
          <p:cNvSpPr>
            <a:spLocks noChangeArrowheads="1"/>
          </p:cNvSpPr>
          <p:nvPr/>
        </p:nvSpPr>
        <p:spPr bwMode="auto">
          <a:xfrm>
            <a:off x="685800" y="2133600"/>
            <a:ext cx="8458200" cy="4495800"/>
          </a:xfrm>
          <a:prstGeom prst="rect">
            <a:avLst/>
          </a:prstGeom>
          <a:noFill/>
          <a:ln w="9525">
            <a:noFill/>
            <a:miter lim="800000"/>
            <a:headEnd/>
            <a:tailEnd/>
          </a:ln>
          <a:effec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Clr>
                <a:srgbClr val="009999"/>
              </a:buClr>
              <a:buFont typeface="Wingdings" pitchFamily="2" charset="2"/>
              <a:buBlip>
                <a:blip r:embed="rId2"/>
              </a:buBlip>
            </a:pPr>
            <a:r>
              <a:rPr lang="en-US" altLang="zh-CN" sz="2000">
                <a:solidFill>
                  <a:srgbClr val="FFFFFF"/>
                </a:solidFill>
                <a:latin typeface="SimHei" pitchFamily="49" charset="-122"/>
                <a:ea typeface="SimHei" pitchFamily="49" charset="-122"/>
              </a:rPr>
              <a:t>“</a:t>
            </a:r>
            <a:r>
              <a:rPr lang="zh-CN" altLang="en-US" sz="2000">
                <a:solidFill>
                  <a:srgbClr val="FFFFFF"/>
                </a:solidFill>
                <a:latin typeface="SimHei" pitchFamily="49" charset="-122"/>
                <a:ea typeface="SimHei" pitchFamily="49" charset="-122"/>
              </a:rPr>
              <a:t>某人”</a:t>
            </a:r>
            <a:r>
              <a:rPr lang="en-US" altLang="zh-CN" sz="2000">
                <a:solidFill>
                  <a:srgbClr val="FFFFFF"/>
                </a:solidFill>
                <a:latin typeface="SimHei" pitchFamily="49" charset="-122"/>
                <a:ea typeface="SimHei" pitchFamily="49" charset="-122"/>
              </a:rPr>
              <a:t> ... ... ... ... ... ... 	</a:t>
            </a:r>
            <a:r>
              <a:rPr lang="zh-CN" altLang="en-US" sz="2000">
                <a:solidFill>
                  <a:srgbClr val="FFFFFF"/>
                </a:solidFill>
                <a:latin typeface="SimHei" pitchFamily="49" charset="-122"/>
                <a:ea typeface="SimHei" pitchFamily="49" charset="-122"/>
              </a:rPr>
              <a:t>亚当</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buFont typeface="Wingdings" pitchFamily="2" charset="2"/>
              <a:buBlip>
                <a:blip r:embed="rId2"/>
              </a:buBlip>
            </a:pPr>
            <a:r>
              <a:rPr lang="zh-CN" altLang="en-US" sz="2000">
                <a:solidFill>
                  <a:srgbClr val="FFFFFF"/>
                </a:solidFill>
                <a:latin typeface="SimHei" pitchFamily="49" charset="-122"/>
                <a:ea typeface="SimHei" pitchFamily="49" charset="-122"/>
              </a:rPr>
              <a:t>盗贼</a:t>
            </a:r>
            <a:r>
              <a:rPr lang="en-US" altLang="zh-CN" sz="2000">
                <a:solidFill>
                  <a:srgbClr val="FFFFFF"/>
                </a:solidFill>
                <a:latin typeface="SimHei" pitchFamily="49" charset="-122"/>
                <a:ea typeface="SimHei" pitchFamily="49" charset="-122"/>
              </a:rPr>
              <a:t> ... ... ... ... ... ... ... 	</a:t>
            </a:r>
            <a:r>
              <a:rPr lang="zh-CN" altLang="en-US" sz="2000">
                <a:solidFill>
                  <a:srgbClr val="FFFFFF"/>
                </a:solidFill>
                <a:latin typeface="SimHei" pitchFamily="49" charset="-122"/>
                <a:ea typeface="SimHei" pitchFamily="49" charset="-122"/>
              </a:rPr>
              <a:t>魔鬼和恶魔 </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buFont typeface="Wingdings" pitchFamily="2" charset="2"/>
              <a:buBlip>
                <a:blip r:embed="rId2"/>
              </a:buBlip>
            </a:pPr>
            <a:r>
              <a:rPr lang="zh-CN" altLang="en-US" sz="2000">
                <a:solidFill>
                  <a:srgbClr val="FFFFFF"/>
                </a:solidFill>
                <a:latin typeface="SimHei" pitchFamily="49" charset="-122"/>
                <a:ea typeface="SimHei" pitchFamily="49" charset="-122"/>
              </a:rPr>
              <a:t>剥去他 </a:t>
            </a:r>
            <a:r>
              <a:rPr lang="en-US" altLang="zh-CN" sz="2000">
                <a:solidFill>
                  <a:srgbClr val="FFFFFF"/>
                </a:solidFill>
                <a:latin typeface="SimHei" pitchFamily="49" charset="-122"/>
                <a:ea typeface="SimHei" pitchFamily="49" charset="-122"/>
              </a:rPr>
              <a:t>...	 ... ... ... ... ... 	</a:t>
            </a:r>
            <a:r>
              <a:rPr lang="zh-CN" altLang="en-US" sz="2000">
                <a:solidFill>
                  <a:srgbClr val="FFFFFF"/>
                </a:solidFill>
                <a:latin typeface="SimHei" pitchFamily="49" charset="-122"/>
                <a:ea typeface="SimHei" pitchFamily="49" charset="-122"/>
              </a:rPr>
              <a:t>把他的不朽 </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buFont typeface="Wingdings" pitchFamily="2" charset="2"/>
              <a:buBlip>
                <a:blip r:embed="rId2"/>
              </a:buBlip>
            </a:pPr>
            <a:r>
              <a:rPr lang="zh-CN" altLang="en-US" sz="2000">
                <a:solidFill>
                  <a:srgbClr val="FFFFFF"/>
                </a:solidFill>
                <a:latin typeface="SimHei" pitchFamily="49" charset="-122"/>
                <a:ea typeface="SimHei" pitchFamily="49" charset="-122"/>
              </a:rPr>
              <a:t>打他 </a:t>
            </a:r>
            <a:r>
              <a:rPr lang="en-US" altLang="zh-CN" sz="2000">
                <a:solidFill>
                  <a:srgbClr val="FFFFFF"/>
                </a:solidFill>
                <a:latin typeface="SimHei" pitchFamily="49" charset="-122"/>
                <a:ea typeface="SimHei" pitchFamily="49" charset="-122"/>
              </a:rPr>
              <a:t>... ... ... ... ... ... ... 	</a:t>
            </a:r>
            <a:r>
              <a:rPr lang="zh-CN" altLang="en-US" sz="2000">
                <a:solidFill>
                  <a:srgbClr val="FFFFFF"/>
                </a:solidFill>
                <a:latin typeface="SimHei" pitchFamily="49" charset="-122"/>
                <a:ea typeface="SimHei" pitchFamily="49" charset="-122"/>
              </a:rPr>
              <a:t>引诱他犯罪 </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buFont typeface="Wingdings" pitchFamily="2" charset="2"/>
              <a:buBlip>
                <a:blip r:embed="rId2"/>
              </a:buBlip>
            </a:pPr>
            <a:r>
              <a:rPr lang="zh-CN" altLang="en-US" sz="2000">
                <a:solidFill>
                  <a:srgbClr val="FFFFFF"/>
                </a:solidFill>
                <a:latin typeface="SimHei" pitchFamily="49" charset="-122"/>
                <a:ea typeface="SimHei" pitchFamily="49" charset="-122"/>
              </a:rPr>
              <a:t>祭司和利未人 </a:t>
            </a:r>
            <a:r>
              <a:rPr lang="en-US" altLang="zh-CN" sz="2000">
                <a:solidFill>
                  <a:srgbClr val="FFFFFF"/>
                </a:solidFill>
                <a:latin typeface="SimHei" pitchFamily="49" charset="-122"/>
                <a:ea typeface="SimHei" pitchFamily="49" charset="-122"/>
              </a:rPr>
              <a:t>... ... ... ... ... 	</a:t>
            </a:r>
            <a:r>
              <a:rPr lang="zh-CN" altLang="en-US" sz="2000">
                <a:solidFill>
                  <a:srgbClr val="FFFFFF"/>
                </a:solidFill>
                <a:latin typeface="SimHei" pitchFamily="49" charset="-122"/>
                <a:ea typeface="SimHei" pitchFamily="49" charset="-122"/>
              </a:rPr>
              <a:t>旧约的职事它什么也</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pPr>
            <a:r>
              <a:rPr lang="en-US" altLang="zh-CN" sz="2000">
                <a:solidFill>
                  <a:srgbClr val="FFFFFF"/>
                </a:solidFill>
                <a:latin typeface="SimHei" pitchFamily="49" charset="-122"/>
                <a:ea typeface="SimHei" pitchFamily="49" charset="-122"/>
              </a:rPr>
              <a:t>						</a:t>
            </a:r>
            <a:r>
              <a:rPr lang="zh-CN" altLang="en-US" sz="2000">
                <a:solidFill>
                  <a:srgbClr val="FFFFFF"/>
                </a:solidFill>
                <a:latin typeface="SimHei" pitchFamily="49" charset="-122"/>
                <a:ea typeface="SimHei" pitchFamily="49" charset="-122"/>
              </a:rPr>
              <a:t>不做的亚当</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buFont typeface="Wingdings" pitchFamily="2" charset="2"/>
              <a:buBlip>
                <a:blip r:embed="rId2"/>
              </a:buBlip>
            </a:pPr>
            <a:r>
              <a:rPr lang="zh-CN" altLang="en-US" sz="2000">
                <a:solidFill>
                  <a:srgbClr val="FFFFFF"/>
                </a:solidFill>
                <a:latin typeface="SimHei" pitchFamily="49" charset="-122"/>
                <a:ea typeface="SimHei" pitchFamily="49" charset="-122"/>
              </a:rPr>
              <a:t>好撒玛利亚人 </a:t>
            </a:r>
            <a:r>
              <a:rPr lang="en-US" altLang="zh-CN" sz="2000">
                <a:solidFill>
                  <a:srgbClr val="FFFFFF"/>
                </a:solidFill>
                <a:latin typeface="SimHei" pitchFamily="49" charset="-122"/>
                <a:ea typeface="SimHei" pitchFamily="49" charset="-122"/>
              </a:rPr>
              <a:t>... ... ... ... ... 	</a:t>
            </a:r>
            <a:r>
              <a:rPr lang="zh-CN" altLang="en-US" sz="2000">
                <a:solidFill>
                  <a:srgbClr val="FFFFFF"/>
                </a:solidFill>
                <a:latin typeface="SimHei" pitchFamily="49" charset="-122"/>
                <a:ea typeface="SimHei" pitchFamily="49" charset="-122"/>
              </a:rPr>
              <a:t>基督 </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buFont typeface="Wingdings" pitchFamily="2" charset="2"/>
              <a:buBlip>
                <a:blip r:embed="rId2"/>
              </a:buBlip>
            </a:pPr>
            <a:r>
              <a:rPr lang="zh-CN" altLang="en-US" sz="2000">
                <a:solidFill>
                  <a:srgbClr val="FFFFFF"/>
                </a:solidFill>
                <a:latin typeface="SimHei" pitchFamily="49" charset="-122"/>
                <a:ea typeface="SimHei" pitchFamily="49" charset="-122"/>
              </a:rPr>
              <a:t>结合创面用油和酒 </a:t>
            </a:r>
            <a:r>
              <a:rPr lang="en-US" altLang="zh-CN" sz="2000">
                <a:solidFill>
                  <a:srgbClr val="FFFFFF"/>
                </a:solidFill>
                <a:latin typeface="SimHei" pitchFamily="49" charset="-122"/>
                <a:ea typeface="SimHei" pitchFamily="49" charset="-122"/>
              </a:rPr>
              <a:t>... ... ... ...	</a:t>
            </a:r>
            <a:r>
              <a:rPr lang="zh-CN" altLang="en-US" sz="2000">
                <a:solidFill>
                  <a:srgbClr val="FFFFFF"/>
                </a:solidFill>
                <a:latin typeface="SimHei" pitchFamily="49" charset="-122"/>
                <a:ea typeface="SimHei" pitchFamily="49" charset="-122"/>
              </a:rPr>
              <a:t>抑制了罪了希望和告诫</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pPr>
            <a:r>
              <a:rPr lang="en-US" altLang="zh-CN" sz="2000">
                <a:solidFill>
                  <a:srgbClr val="FFFFFF"/>
                </a:solidFill>
                <a:latin typeface="SimHei" pitchFamily="49" charset="-122"/>
                <a:ea typeface="SimHei" pitchFamily="49" charset="-122"/>
              </a:rPr>
              <a:t>						</a:t>
            </a:r>
            <a:r>
              <a:rPr lang="zh-CN" altLang="en-US" sz="2000">
                <a:solidFill>
                  <a:srgbClr val="FFFFFF"/>
                </a:solidFill>
                <a:latin typeface="SimHei" pitchFamily="49" charset="-122"/>
                <a:ea typeface="SimHei" pitchFamily="49" charset="-122"/>
              </a:rPr>
              <a:t>与合作热切精神  </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buFont typeface="Wingdings" pitchFamily="2" charset="2"/>
              <a:buBlip>
                <a:blip r:embed="rId2"/>
              </a:buBlip>
            </a:pPr>
            <a:r>
              <a:rPr lang="zh-CN" altLang="en-US" sz="2000">
                <a:solidFill>
                  <a:srgbClr val="FFFFFF"/>
                </a:solidFill>
                <a:latin typeface="SimHei" pitchFamily="49" charset="-122"/>
                <a:ea typeface="SimHei" pitchFamily="49" charset="-122"/>
              </a:rPr>
              <a:t>客栈 </a:t>
            </a:r>
            <a:r>
              <a:rPr lang="en-US" altLang="zh-CN" sz="2000">
                <a:solidFill>
                  <a:srgbClr val="FFFFFF"/>
                </a:solidFill>
                <a:latin typeface="SimHei" pitchFamily="49" charset="-122"/>
                <a:ea typeface="SimHei" pitchFamily="49" charset="-122"/>
              </a:rPr>
              <a:t>... ... ... ... ... ... ... 	</a:t>
            </a:r>
            <a:r>
              <a:rPr lang="zh-CN" altLang="en-US" sz="2000">
                <a:solidFill>
                  <a:srgbClr val="FFFFFF"/>
                </a:solidFill>
                <a:latin typeface="SimHei" pitchFamily="49" charset="-122"/>
                <a:ea typeface="SimHei" pitchFamily="49" charset="-122"/>
              </a:rPr>
              <a:t>教会 </a:t>
            </a:r>
            <a:endParaRPr lang="en-US" altLang="zh-CN" sz="2000">
              <a:solidFill>
                <a:srgbClr val="FFFFFF"/>
              </a:solidFill>
              <a:latin typeface="SimHei" pitchFamily="49" charset="-122"/>
              <a:ea typeface="SimHei" pitchFamily="49" charset="-122"/>
            </a:endParaRPr>
          </a:p>
          <a:p>
            <a:pPr eaLnBrk="1" hangingPunct="1">
              <a:spcBef>
                <a:spcPct val="20000"/>
              </a:spcBef>
              <a:buClr>
                <a:srgbClr val="009999"/>
              </a:buClr>
              <a:buFont typeface="Wingdings" pitchFamily="2" charset="2"/>
              <a:buBlip>
                <a:blip r:embed="rId2"/>
              </a:buBlip>
            </a:pPr>
            <a:r>
              <a:rPr lang="zh-CN" altLang="en-US" sz="2000">
                <a:solidFill>
                  <a:srgbClr val="FFFFFF"/>
                </a:solidFill>
                <a:latin typeface="SimHei" pitchFamily="49" charset="-122"/>
                <a:ea typeface="SimHei" pitchFamily="49" charset="-122"/>
              </a:rPr>
              <a:t>客栈老板 </a:t>
            </a:r>
            <a:r>
              <a:rPr lang="en-US" altLang="zh-CN" sz="2000">
                <a:solidFill>
                  <a:srgbClr val="FFFFFF"/>
                </a:solidFill>
                <a:latin typeface="SimHei" pitchFamily="49" charset="-122"/>
                <a:ea typeface="SimHei" pitchFamily="49" charset="-122"/>
              </a:rPr>
              <a:t>... ... ... ... ... ... 	</a:t>
            </a:r>
            <a:r>
              <a:rPr lang="zh-CN" altLang="en-US" sz="2000">
                <a:solidFill>
                  <a:srgbClr val="FFFFFF"/>
                </a:solidFill>
                <a:latin typeface="SimHei" pitchFamily="49" charset="-122"/>
                <a:ea typeface="SimHei" pitchFamily="49" charset="-122"/>
              </a:rPr>
              <a:t>使徒保罗 </a:t>
            </a:r>
            <a:endParaRPr lang="en-US" altLang="en-US" sz="2000">
              <a:solidFill>
                <a:srgbClr val="FFFFFF"/>
              </a:solidFill>
              <a:effectLst>
                <a:outerShdw blurRad="38100" dist="38100" dir="2700000" algn="tl">
                  <a:srgbClr val="808080"/>
                </a:outerShdw>
              </a:effectLst>
              <a:cs typeface="Arial" pitchFamily="34" charset="0"/>
            </a:endParaRPr>
          </a:p>
        </p:txBody>
      </p:sp>
      <p:sp>
        <p:nvSpPr>
          <p:cNvPr id="2" name="Rectangle 1"/>
          <p:cNvSpPr/>
          <p:nvPr/>
        </p:nvSpPr>
        <p:spPr>
          <a:xfrm rot="20200280">
            <a:off x="756705" y="2816530"/>
            <a:ext cx="7183377" cy="2215991"/>
          </a:xfrm>
          <a:prstGeom prst="rect">
            <a:avLst/>
          </a:prstGeom>
          <a:noFill/>
        </p:spPr>
        <p:txBody>
          <a:bodyPr wrap="none">
            <a:spAutoFit/>
          </a:bodyPr>
          <a:lstStyle/>
          <a:p>
            <a:pPr algn="ctr">
              <a:defRPr/>
            </a:pPr>
            <a:r>
              <a:rPr lang="zh-CN" alt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ea typeface="ＭＳ Ｐゴシック" charset="0"/>
                <a:cs typeface="ＭＳ Ｐゴシック" charset="0"/>
              </a:rPr>
              <a:t>真的吗</a:t>
            </a:r>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ea typeface="ＭＳ Ｐゴシック" charset="0"/>
                <a:cs typeface="ＭＳ Ｐゴシック" charset="0"/>
              </a:rPr>
              <a:t>?!</a:t>
            </a:r>
          </a:p>
        </p:txBody>
      </p:sp>
    </p:spTree>
    <p:extLst>
      <p:ext uri="{BB962C8B-B14F-4D97-AF65-F5344CB8AC3E}">
        <p14:creationId xmlns:p14="http://schemas.microsoft.com/office/powerpoint/2010/main" val="422216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Lst>
  </p:timing>
</p:sld>
</file>

<file path=ppt/slides/slide2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a:extLst/>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8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Edwardian Script ITC"/>
                <a:cs typeface="Edwardian Script ITC"/>
              </a:rPr>
              <a:t>Luke 10:25-37</a:t>
            </a:r>
          </a:p>
        </p:txBody>
      </p:sp>
    </p:spTree>
    <p:extLst>
      <p:ext uri="{BB962C8B-B14F-4D97-AF65-F5344CB8AC3E}">
        <p14:creationId xmlns:p14="http://schemas.microsoft.com/office/powerpoint/2010/main" val="273619619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65214564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98</a:t>
            </a:r>
          </a:p>
        </p:txBody>
      </p:sp>
      <p:sp>
        <p:nvSpPr>
          <p:cNvPr id="74755" name="Text Box 3"/>
          <p:cNvSpPr txBox="1">
            <a:spLocks noChangeArrowheads="1"/>
          </p:cNvSpPr>
          <p:nvPr/>
        </p:nvSpPr>
        <p:spPr bwMode="auto">
          <a:xfrm>
            <a:off x="190500" y="2879725"/>
            <a:ext cx="8763000" cy="822325"/>
          </a:xfrm>
          <a:prstGeom prst="rect">
            <a:avLst/>
          </a:prstGeom>
          <a:solidFill>
            <a:srgbClr val="00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tLang="zh-CN" sz="2200" b="1">
                <a:solidFill>
                  <a:srgbClr val="FFFFFF"/>
                </a:solidFill>
                <a:latin typeface="Times" charset="0"/>
                <a:ea typeface="SimSun" pitchFamily="2" charset="-122"/>
              </a:rPr>
              <a:t>(Ch. 22—23) </a:t>
            </a:r>
            <a:r>
              <a:rPr lang="zh-CN" altLang="en-US" sz="2200" b="1">
                <a:latin typeface="Times" charset="0"/>
                <a:ea typeface="SimSun" pitchFamily="2" charset="-122"/>
              </a:rPr>
              <a:t>逾越节</a:t>
            </a:r>
            <a:r>
              <a:rPr lang="zh-CN" altLang="en-US" b="1">
                <a:ea typeface="SimSun" pitchFamily="2" charset="-122"/>
              </a:rPr>
              <a:t>叙述基督服从天父的意志成为无罪的逾越节羔羊通过死亡提供饶恕和永生给所有相信的人。</a:t>
            </a:r>
            <a:endParaRPr lang="en-US" altLang="zh-CN" sz="2200" b="1">
              <a:solidFill>
                <a:srgbClr val="FFFFFF"/>
              </a:solidFill>
              <a:latin typeface="Times" charset="0"/>
              <a:ea typeface="SimSun" pitchFamily="2" charset="-122"/>
            </a:endParaRPr>
          </a:p>
        </p:txBody>
      </p:sp>
      <p:sp>
        <p:nvSpPr>
          <p:cNvPr id="74756" name="Text Box 4"/>
          <p:cNvSpPr txBox="1">
            <a:spLocks noChangeArrowheads="1"/>
          </p:cNvSpPr>
          <p:nvPr/>
        </p:nvSpPr>
        <p:spPr bwMode="auto">
          <a:xfrm>
            <a:off x="381000" y="4800600"/>
            <a:ext cx="8610600" cy="822325"/>
          </a:xfrm>
          <a:prstGeom prst="rect">
            <a:avLst/>
          </a:prstGeom>
          <a:solidFill>
            <a:srgbClr val="00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just" eaLnBrk="1" hangingPunct="1">
              <a:defRPr/>
            </a:pPr>
            <a:r>
              <a:rPr lang="en-US" altLang="zh-CN" sz="2200" b="1">
                <a:solidFill>
                  <a:srgbClr val="FFFFFF"/>
                </a:solidFill>
                <a:latin typeface="Times" charset="0"/>
                <a:ea typeface="SimSun" charset="0"/>
                <a:cs typeface="SimSun" charset="0"/>
              </a:rPr>
              <a:t>(Ch. 24) </a:t>
            </a:r>
            <a:r>
              <a:rPr lang="zh-CN" altLang="en-US" b="1">
                <a:latin typeface="Arial" charset="0"/>
                <a:ea typeface="SimSun" charset="0"/>
                <a:cs typeface="SimSun" charset="0"/>
              </a:rPr>
              <a:t>基督的复活，委托，和升天鉴定他的事奉和弥补的死亡作为值得带来到国家。</a:t>
            </a:r>
            <a:endParaRPr lang="en-US" altLang="zh-CN" sz="2200" b="1">
              <a:solidFill>
                <a:srgbClr val="FFFFFF"/>
              </a:solidFill>
              <a:latin typeface="Times" charset="0"/>
              <a:ea typeface="SimSun" charset="0"/>
              <a:cs typeface="SimSun" charset="0"/>
            </a:endParaRPr>
          </a:p>
        </p:txBody>
      </p:sp>
      <p:sp>
        <p:nvSpPr>
          <p:cNvPr id="74757" name="Text Box 5"/>
          <p:cNvSpPr txBox="1">
            <a:spLocks noChangeArrowheads="1"/>
          </p:cNvSpPr>
          <p:nvPr/>
        </p:nvSpPr>
        <p:spPr bwMode="auto">
          <a:xfrm>
            <a:off x="304800" y="990600"/>
            <a:ext cx="8686800" cy="1187450"/>
          </a:xfrm>
          <a:prstGeom prst="rect">
            <a:avLst/>
          </a:prstGeom>
          <a:solidFill>
            <a:srgbClr val="00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n-US" altLang="zh-CN" sz="2200" b="1">
                <a:solidFill>
                  <a:srgbClr val="FFFFFF"/>
                </a:solidFill>
                <a:latin typeface="Times" charset="0"/>
                <a:ea typeface="SimSun" pitchFamily="2" charset="-122"/>
              </a:rPr>
              <a:t>(4:14—21:38) </a:t>
            </a:r>
            <a:r>
              <a:rPr lang="zh-CN" altLang="en-US" b="1">
                <a:ea typeface="SimSun" pitchFamily="2" charset="-122"/>
              </a:rPr>
              <a:t>基督在加利利的事奉，和上耶路撒冷的路线，在靠近耶路撒冷时以色列拒绝基督为救主</a:t>
            </a:r>
            <a:r>
              <a:rPr lang="en-US" altLang="zh-CN" b="1">
                <a:ea typeface="SimSun" pitchFamily="2" charset="-122"/>
              </a:rPr>
              <a:t>.</a:t>
            </a:r>
            <a:r>
              <a:rPr lang="zh-CN" altLang="en-US" b="1">
                <a:ea typeface="SimSun" pitchFamily="2" charset="-122"/>
              </a:rPr>
              <a:t>基督在外邦人时代转向外邦人作为判断犹太人的不信。</a:t>
            </a:r>
            <a:endParaRPr lang="en-US" altLang="zh-CN" sz="2200" b="1">
              <a:solidFill>
                <a:srgbClr val="FFFFFF"/>
              </a:solidFill>
              <a:latin typeface="Times" charset="0"/>
              <a:ea typeface="SimSun" pitchFamily="2" charset="-122"/>
            </a:endParaRPr>
          </a:p>
        </p:txBody>
      </p:sp>
      <p:sp>
        <p:nvSpPr>
          <p:cNvPr id="74758" name="Rectangle 6"/>
          <p:cNvSpPr>
            <a:spLocks noGrp="1" noChangeArrowheads="1"/>
          </p:cNvSpPr>
          <p:nvPr>
            <p:ph type="title" idx="4294967295"/>
          </p:nvPr>
        </p:nvSpPr>
        <p:spPr>
          <a:xfrm>
            <a:off x="2362200" y="304800"/>
            <a:ext cx="3886200" cy="45720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2400" b="1">
                <a:solidFill>
                  <a:schemeClr val="accent1"/>
                </a:solidFill>
                <a:ea typeface="SimSun" charset="0"/>
                <a:cs typeface="SimSun" charset="0"/>
              </a:rPr>
              <a:t>分段总结</a:t>
            </a:r>
            <a:endParaRPr lang="en-US" altLang="zh-CN" sz="2400" b="1">
              <a:solidFill>
                <a:schemeClr val="accent1"/>
              </a:solidFill>
              <a:latin typeface="Times"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p:cTn id="7" dur="500" fill="hold"/>
                                        <p:tgtEl>
                                          <p:spTgt spid="74755"/>
                                        </p:tgtEl>
                                        <p:attrNameLst>
                                          <p:attrName>ppt_w</p:attrName>
                                        </p:attrNameLst>
                                      </p:cBhvr>
                                      <p:tavLst>
                                        <p:tav tm="0">
                                          <p:val>
                                            <p:fltVal val="0"/>
                                          </p:val>
                                        </p:tav>
                                        <p:tav tm="100000">
                                          <p:val>
                                            <p:strVal val="#ppt_w"/>
                                          </p:val>
                                        </p:tav>
                                      </p:tavLst>
                                    </p:anim>
                                    <p:anim calcmode="lin" valueType="num">
                                      <p:cBhvr>
                                        <p:cTn id="8" dur="500" fill="hold"/>
                                        <p:tgtEl>
                                          <p:spTgt spid="7475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4756"/>
                                        </p:tgtEl>
                                        <p:attrNameLst>
                                          <p:attrName>style.visibility</p:attrName>
                                        </p:attrNameLst>
                                      </p:cBhvr>
                                      <p:to>
                                        <p:strVal val="visible"/>
                                      </p:to>
                                    </p:set>
                                    <p:anim calcmode="lin" valueType="num">
                                      <p:cBhvr>
                                        <p:cTn id="13" dur="500" fill="hold"/>
                                        <p:tgtEl>
                                          <p:spTgt spid="74756"/>
                                        </p:tgtEl>
                                        <p:attrNameLst>
                                          <p:attrName>ppt_w</p:attrName>
                                        </p:attrNameLst>
                                      </p:cBhvr>
                                      <p:tavLst>
                                        <p:tav tm="0">
                                          <p:val>
                                            <p:fltVal val="0"/>
                                          </p:val>
                                        </p:tav>
                                        <p:tav tm="100000">
                                          <p:val>
                                            <p:strVal val="#ppt_w"/>
                                          </p:val>
                                        </p:tav>
                                      </p:tavLst>
                                    </p:anim>
                                    <p:anim calcmode="lin" valueType="num">
                                      <p:cBhvr>
                                        <p:cTn id="14" dur="500" fill="hold"/>
                                        <p:tgtEl>
                                          <p:spTgt spid="747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6" grpId="0" animBg="1"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a:defRPr/>
            </a:pPr>
            <a:r>
              <a:rPr lang="zh-CN" altLang="en-US" sz="4000"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耶稣治愈哑巴</a:t>
            </a:r>
            <a:endParaRPr lang="en-US" sz="4000"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a:defRPr/>
            </a:pPr>
            <a:r>
              <a:rPr lang="zh-CN" altLang="en-US"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马太 </a:t>
            </a:r>
            <a:r>
              <a:rPr lang="en-US"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9:32-34; </a:t>
            </a:r>
            <a:r>
              <a:rPr lang="zh-CN" altLang="en-US"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250042852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7048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058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b="1" dirty="0">
                <a:solidFill>
                  <a:srgbClr val="FFFFFF"/>
                </a:solidFill>
                <a:effectLst>
                  <a:glow rad="127000">
                    <a:srgbClr val="000000"/>
                  </a:glow>
                </a:effectLst>
                <a:latin typeface="Arial" charset="0"/>
                <a:ea typeface="ＭＳ Ｐゴシック" charset="0"/>
                <a:cs typeface="ＭＳ Ｐゴシック" charset="0"/>
              </a:rPr>
              <a:t>"</a:t>
            </a:r>
            <a:r>
              <a:rPr lang="zh-CN" altLang="en-US" b="1" dirty="0">
                <a:solidFill>
                  <a:srgbClr val="FFFFFF"/>
                </a:solidFill>
                <a:effectLst>
                  <a:glow rad="127000">
                    <a:srgbClr val="000000"/>
                  </a:glow>
                </a:effectLst>
                <a:latin typeface="Arial" charset="0"/>
                <a:ea typeface="ＭＳ Ｐゴシック" charset="0"/>
                <a:cs typeface="ＭＳ Ｐゴシック" charset="0"/>
              </a:rPr>
              <a:t>人 子 来 ， 为 要 寻 找 ， </a:t>
            </a:r>
            <a:endParaRPr lang="en-US" altLang="zh-CN" b="1" dirty="0">
              <a:solidFill>
                <a:srgbClr val="FFFFFF"/>
              </a:solidFill>
              <a:effectLst>
                <a:glow rad="127000">
                  <a:srgbClr val="000000"/>
                </a:glow>
              </a:effectLst>
              <a:latin typeface="Arial" charset="0"/>
              <a:ea typeface="ＭＳ Ｐゴシック" charset="0"/>
              <a:cs typeface="ＭＳ Ｐゴシック" charset="0"/>
            </a:endParaRPr>
          </a:p>
          <a:p>
            <a:pPr defTabSz="457132">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拯 救 失 丧 的 人</a:t>
            </a:r>
            <a:r>
              <a:rPr lang="en-US" b="1" dirty="0">
                <a:solidFill>
                  <a:srgbClr val="FFFFFF"/>
                </a:solidFill>
                <a:effectLst>
                  <a:glow rad="127000">
                    <a:srgbClr val="000000"/>
                  </a:glow>
                </a:effectLst>
                <a:latin typeface="Arial" charset="0"/>
                <a:ea typeface="ＭＳ Ｐゴシック" charset="0"/>
                <a:cs typeface="ＭＳ Ｐゴシック" charset="0"/>
              </a:rPr>
              <a:t>" </a:t>
            </a:r>
          </a:p>
          <a:p>
            <a:pPr defTabSz="457132">
              <a:defRPr/>
            </a:pPr>
            <a:r>
              <a:rPr lang="en-US" b="1" dirty="0">
                <a:solidFill>
                  <a:srgbClr val="FFFFFF"/>
                </a:solidFill>
                <a:effectLst>
                  <a:glow rad="127000">
                    <a:srgbClr val="000000"/>
                  </a:glow>
                </a:effectLst>
                <a:latin typeface="Arial" charset="0"/>
                <a:ea typeface="ＭＳ Ｐゴシック" charset="0"/>
                <a:cs typeface="ＭＳ Ｐゴシック" charset="0"/>
              </a:rPr>
              <a:t>(</a:t>
            </a:r>
            <a:r>
              <a:rPr lang="zh-CN" altLang="en-US" b="1" dirty="0">
                <a:solidFill>
                  <a:srgbClr val="FFFFFF"/>
                </a:solidFill>
                <a:effectLst>
                  <a:glow rad="127000">
                    <a:srgbClr val="000000"/>
                  </a:glow>
                </a:effectLst>
                <a:latin typeface="Arial" charset="0"/>
                <a:ea typeface="ＭＳ Ｐゴシック" charset="0"/>
                <a:cs typeface="ＭＳ Ｐゴシック" charset="0"/>
              </a:rPr>
              <a:t>路加</a:t>
            </a:r>
            <a:r>
              <a:rPr lang="en-US" b="1" dirty="0">
                <a:solidFill>
                  <a:srgbClr val="FFFFFF"/>
                </a:solidFill>
                <a:effectLst>
                  <a:glow rad="127000">
                    <a:srgbClr val="000000"/>
                  </a:glow>
                </a:effectLst>
                <a:latin typeface="Arial" charset="0"/>
                <a:ea typeface="ＭＳ Ｐゴシック" charset="0"/>
                <a:cs typeface="ＭＳ Ｐゴシック" charset="0"/>
              </a:rPr>
              <a:t> 19:10).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路加</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3" y="65344"/>
            <a:ext cx="526981"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CC"/>
                </a:solidFill>
                <a:cs typeface="Arial" charset="0"/>
              </a:rPr>
              <a:t>93</a:t>
            </a:r>
          </a:p>
        </p:txBody>
      </p:sp>
    </p:spTree>
    <p:extLst>
      <p:ext uri="{BB962C8B-B14F-4D97-AF65-F5344CB8AC3E}">
        <p14:creationId xmlns:p14="http://schemas.microsoft.com/office/powerpoint/2010/main" val="406807245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48880"/>
          </a:xfrm>
        </p:spPr>
        <p:txBody>
          <a:bodyPr/>
          <a:lstStyle/>
          <a:p>
            <a:r>
              <a:rPr lang="en-US" sz="6000" b="1" dirty="0"/>
              <a:t>“</a:t>
            </a:r>
            <a:r>
              <a:rPr lang="zh-CN" altLang="en-US" sz="6000" b="1" dirty="0"/>
              <a:t>基督教是</a:t>
            </a:r>
            <a:br>
              <a:rPr lang="en-US" altLang="zh-CN" sz="6000" b="1" dirty="0"/>
            </a:br>
            <a:r>
              <a:rPr lang="zh-CN" altLang="en-US" sz="6000" b="1" dirty="0"/>
              <a:t>西方的一个宗教</a:t>
            </a:r>
            <a:r>
              <a:rPr lang="en-US" sz="6000" b="1" dirty="0"/>
              <a:t>”</a:t>
            </a:r>
          </a:p>
        </p:txBody>
      </p:sp>
      <p:pic>
        <p:nvPicPr>
          <p:cNvPr id="4" name="Picture 3"/>
          <p:cNvPicPr>
            <a:picLocks noChangeAspect="1"/>
          </p:cNvPicPr>
          <p:nvPr/>
        </p:nvPicPr>
        <p:blipFill>
          <a:blip r:embed="rId2"/>
          <a:stretch>
            <a:fillRect/>
          </a:stretch>
        </p:blipFill>
        <p:spPr>
          <a:xfrm>
            <a:off x="-15358" y="2305712"/>
            <a:ext cx="9159358" cy="4579679"/>
          </a:xfrm>
          <a:prstGeom prst="rect">
            <a:avLst/>
          </a:prstGeom>
        </p:spPr>
      </p:pic>
      <p:sp>
        <p:nvSpPr>
          <p:cNvPr id="5" name="Title 1"/>
          <p:cNvSpPr txBox="1">
            <a:spLocks/>
          </p:cNvSpPr>
          <p:nvPr/>
        </p:nvSpPr>
        <p:spPr bwMode="auto">
          <a:xfrm>
            <a:off x="-27269" y="6021288"/>
            <a:ext cx="9144000" cy="83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2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4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6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8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a:lstStyle>
          <a:p>
            <a:r>
              <a:rPr lang="zh-CN" altLang="en-US" sz="5400" b="1" i="1" dirty="0">
                <a:solidFill>
                  <a:srgbClr val="FFFFFF"/>
                </a:solidFill>
                <a:effectLst>
                  <a:glow rad="228600">
                    <a:srgbClr val="000000"/>
                  </a:glow>
                </a:effectLst>
              </a:rPr>
              <a:t>这是真话吗</a:t>
            </a:r>
            <a:r>
              <a:rPr lang="en-US" sz="5400" b="1" i="1" dirty="0">
                <a:solidFill>
                  <a:srgbClr val="FFFFFF"/>
                </a:solidFill>
                <a:effectLst>
                  <a:glow rad="228600">
                    <a:srgbClr val="000000"/>
                  </a:glow>
                </a:effectLst>
              </a:rPr>
              <a:t>?</a:t>
            </a:r>
          </a:p>
        </p:txBody>
      </p:sp>
    </p:spTree>
    <p:extLst>
      <p:ext uri="{BB962C8B-B14F-4D97-AF65-F5344CB8AC3E}">
        <p14:creationId xmlns:p14="http://schemas.microsoft.com/office/powerpoint/2010/main" val="263344498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9069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8178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842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12881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93456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1240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99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1345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6234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00666563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93890" name="Title 1"/>
          <p:cNvSpPr>
            <a:spLocks noGrp="1"/>
          </p:cNvSpPr>
          <p:nvPr>
            <p:ph type="title"/>
          </p:nvPr>
        </p:nvSpPr>
        <p:spPr>
          <a:xfrm>
            <a:off x="-36513" y="58738"/>
            <a:ext cx="9145588" cy="1930400"/>
          </a:xfrm>
        </p:spPr>
        <p:txBody>
          <a:bodyPr/>
          <a:lstStyle/>
          <a:p>
            <a:r>
              <a:rPr lang="zh-CN" altLang="en-US" sz="3600" b="1" u="sng" dirty="0">
                <a:solidFill>
                  <a:srgbClr val="FFFFFF"/>
                </a:solidFill>
                <a:latin typeface="Arial" charset="0"/>
                <a:ea typeface="ＭＳ Ｐゴシック" charset="0"/>
              </a:rPr>
              <a:t>路加福音读者的问题</a:t>
            </a:r>
            <a:r>
              <a:rPr lang="en-US" sz="3600" b="1" u="sng" dirty="0">
                <a:solidFill>
                  <a:srgbClr val="FFFFFF"/>
                </a:solidFill>
                <a:latin typeface="Arial" charset="0"/>
                <a:ea typeface="ＭＳ Ｐゴシック" charset="0"/>
              </a:rPr>
              <a:t>: </a:t>
            </a:r>
            <a:br>
              <a:rPr lang="en-US" sz="3600" b="1" dirty="0">
                <a:solidFill>
                  <a:srgbClr val="FFFFFF"/>
                </a:solidFill>
                <a:latin typeface="Arial" charset="0"/>
                <a:ea typeface="ＭＳ Ｐゴシック" charset="0"/>
              </a:rPr>
            </a:br>
            <a:r>
              <a:rPr lang="zh-CN" altLang="en-US" sz="3600" b="1" dirty="0">
                <a:solidFill>
                  <a:srgbClr val="FFFFFF"/>
                </a:solidFill>
                <a:latin typeface="Arial" charset="0"/>
                <a:ea typeface="ＭＳ Ｐゴシック" charset="0"/>
              </a:rPr>
              <a:t>这位东方人</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耶稣</a:t>
            </a:r>
            <a:r>
              <a:rPr lang="en-US" sz="3600" b="1" dirty="0">
                <a:solidFill>
                  <a:srgbClr val="FFFFFF"/>
                </a:solidFill>
                <a:latin typeface="Arial" charset="0"/>
                <a:ea typeface="ＭＳ Ｐゴシック" charset="0"/>
              </a:rPr>
              <a:t>) </a:t>
            </a:r>
            <a:r>
              <a:rPr lang="zh-CN" altLang="en-US" sz="3600" b="1" dirty="0">
                <a:solidFill>
                  <a:srgbClr val="FFFFFF"/>
                </a:solidFill>
                <a:latin typeface="Arial" charset="0"/>
                <a:ea typeface="ＭＳ Ｐゴシック" charset="0"/>
              </a:rPr>
              <a:t>能救护</a:t>
            </a:r>
            <a:br>
              <a:rPr lang="en-US" altLang="zh-CN" sz="3600" b="1" dirty="0">
                <a:solidFill>
                  <a:srgbClr val="FFFFFF"/>
                </a:solidFill>
                <a:latin typeface="Arial" charset="0"/>
                <a:ea typeface="ＭＳ Ｐゴシック" charset="0"/>
              </a:rPr>
            </a:br>
            <a:r>
              <a:rPr lang="zh-CN" altLang="en-US" sz="3600" b="1" dirty="0">
                <a:solidFill>
                  <a:srgbClr val="FFFFFF"/>
                </a:solidFill>
                <a:latin typeface="Arial" charset="0"/>
                <a:ea typeface="ＭＳ Ｐゴシック" charset="0"/>
              </a:rPr>
              <a:t>像我一样的一位西方人</a:t>
            </a:r>
            <a:r>
              <a:rPr lang="en-US" sz="3600" b="1" dirty="0">
                <a:solidFill>
                  <a:srgbClr val="FFFFFF"/>
                </a:solidFill>
                <a:latin typeface="Arial" charset="0"/>
                <a:ea typeface="ＭＳ Ｐゴシック" charset="0"/>
              </a:rPr>
              <a:t> (</a:t>
            </a:r>
            <a:r>
              <a:rPr lang="zh-CN" altLang="en-US" sz="3600" b="1" dirty="0">
                <a:solidFill>
                  <a:srgbClr val="FFFFFF"/>
                </a:solidFill>
                <a:latin typeface="Arial" charset="0"/>
                <a:ea typeface="ＭＳ Ｐゴシック" charset="0"/>
              </a:rPr>
              <a:t>外邦人</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吗</a:t>
            </a:r>
            <a:r>
              <a:rPr lang="en-US" sz="3600" b="1" dirty="0">
                <a:solidFill>
                  <a:srgbClr val="FFFFFF"/>
                </a:solidFill>
                <a:latin typeface="Arial" charset="0"/>
                <a:ea typeface="ＭＳ Ｐゴシック" charset="0"/>
              </a:rPr>
              <a:t>?</a:t>
            </a:r>
          </a:p>
        </p:txBody>
      </p:sp>
      <p:sp>
        <p:nvSpPr>
          <p:cNvPr id="4" name="Title 1"/>
          <p:cNvSpPr txBox="1">
            <a:spLocks/>
          </p:cNvSpPr>
          <p:nvPr/>
        </p:nvSpPr>
        <p:spPr bwMode="auto">
          <a:xfrm>
            <a:off x="250825" y="2565400"/>
            <a:ext cx="5329238"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600" b="1" dirty="0">
                <a:solidFill>
                  <a:srgbClr val="FFFFFF"/>
                </a:solidFill>
                <a:cs typeface="Arial" charset="0"/>
              </a:rPr>
              <a:t>人家为什么认为</a:t>
            </a:r>
            <a:endParaRPr lang="en-US" altLang="zh-CN" sz="3600" b="1" dirty="0">
              <a:solidFill>
                <a:srgbClr val="FFFFFF"/>
              </a:solidFill>
              <a:cs typeface="Arial" charset="0"/>
            </a:endParaRPr>
          </a:p>
          <a:p>
            <a:pPr algn="ctr"/>
            <a:r>
              <a:rPr lang="zh-CN" altLang="en-US" sz="3600" b="1" dirty="0">
                <a:solidFill>
                  <a:srgbClr val="FFFFFF"/>
                </a:solidFill>
                <a:cs typeface="Arial" charset="0"/>
              </a:rPr>
              <a:t>基督教是</a:t>
            </a:r>
            <a:endParaRPr lang="en-US" altLang="zh-CN" sz="3600" b="1" dirty="0">
              <a:solidFill>
                <a:srgbClr val="FFFFFF"/>
              </a:solidFill>
              <a:cs typeface="Arial" charset="0"/>
            </a:endParaRPr>
          </a:p>
          <a:p>
            <a:pPr algn="ctr"/>
            <a:r>
              <a:rPr lang="zh-CN" altLang="en-US" sz="3600" b="1" i="1" dirty="0">
                <a:solidFill>
                  <a:srgbClr val="FFFFFF"/>
                </a:solidFill>
                <a:cs typeface="Arial" charset="0"/>
              </a:rPr>
              <a:t>西方 </a:t>
            </a:r>
            <a:r>
              <a:rPr lang="zh-CN" altLang="en-US" sz="3600" b="1" dirty="0">
                <a:solidFill>
                  <a:srgbClr val="FFFFFF"/>
                </a:solidFill>
                <a:cs typeface="Arial" charset="0"/>
              </a:rPr>
              <a:t>的一个宗教</a:t>
            </a:r>
            <a:r>
              <a:rPr lang="en-US" sz="3600" b="1" dirty="0">
                <a:solidFill>
                  <a:srgbClr val="FFFFFF"/>
                </a:solidFill>
                <a:cs typeface="Arial"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24525" y="2005020"/>
            <a:ext cx="3168650" cy="485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1598613" y="5445125"/>
            <a:ext cx="7581900"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600" dirty="0">
                <a:solidFill>
                  <a:srgbClr val="FFFFFF"/>
                </a:solidFill>
                <a:cs typeface="Arial" charset="0"/>
              </a:rPr>
              <a:t>耶稣 不</a:t>
            </a:r>
            <a:r>
              <a:rPr lang="en-US" sz="3600" b="1" dirty="0">
                <a:solidFill>
                  <a:srgbClr val="FFFFFF"/>
                </a:solidFill>
                <a:cs typeface="Arial" charset="0"/>
              </a:rPr>
              <a:t> </a:t>
            </a:r>
            <a:r>
              <a:rPr lang="zh-CN" altLang="en-US" sz="3600" b="1" dirty="0">
                <a:solidFill>
                  <a:srgbClr val="FFFFFF"/>
                </a:solidFill>
                <a:cs typeface="Arial" charset="0"/>
              </a:rPr>
              <a:t>是</a:t>
            </a:r>
            <a:r>
              <a:rPr lang="en-US" sz="3600" b="1" dirty="0">
                <a:solidFill>
                  <a:srgbClr val="FFFFFF"/>
                </a:solidFill>
                <a:cs typeface="Arial" charset="0"/>
              </a:rPr>
              <a:t> </a:t>
            </a:r>
            <a:r>
              <a:rPr lang="zh-CN" altLang="en-US" sz="3600" b="1" dirty="0">
                <a:solidFill>
                  <a:srgbClr val="FF0000"/>
                </a:solidFill>
                <a:cs typeface="Arial" charset="0"/>
              </a:rPr>
              <a:t>美</a:t>
            </a:r>
            <a:r>
              <a:rPr lang="zh-CN" altLang="en-US" sz="3600" b="1" dirty="0">
                <a:solidFill>
                  <a:srgbClr val="0070C0"/>
                </a:solidFill>
                <a:cs typeface="Arial" charset="0"/>
              </a:rPr>
              <a:t>国</a:t>
            </a:r>
            <a:r>
              <a:rPr lang="zh-CN" altLang="en-US" sz="3600" b="1" dirty="0">
                <a:solidFill>
                  <a:srgbClr val="FF0000"/>
                </a:solidFill>
                <a:cs typeface="Arial" charset="0"/>
              </a:rPr>
              <a:t>人</a:t>
            </a:r>
            <a:r>
              <a:rPr lang="zh-CN" altLang="en-US" sz="3600" b="1" dirty="0">
                <a:solidFill>
                  <a:srgbClr val="0070C0"/>
                </a:solidFill>
                <a:cs typeface="Arial" charset="0"/>
              </a:rPr>
              <a:t>！</a:t>
            </a:r>
            <a:endParaRPr lang="en-US" sz="4800" b="1" dirty="0">
              <a:solidFill>
                <a:srgbClr val="0070C0"/>
              </a:solidFill>
              <a:cs typeface="Arial" charset="0"/>
            </a:endParaRPr>
          </a:p>
        </p:txBody>
      </p:sp>
      <p:sp>
        <p:nvSpPr>
          <p:cNvPr id="7" name="&quot;No&quot; Symbol 6"/>
          <p:cNvSpPr>
            <a:spLocks noChangeAspect="1"/>
          </p:cNvSpPr>
          <p:nvPr/>
        </p:nvSpPr>
        <p:spPr bwMode="auto">
          <a:xfrm>
            <a:off x="6732595" y="3213100"/>
            <a:ext cx="1584325" cy="1584325"/>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lIns="91408" tIns="45704" rIns="91408" bIns="45704"/>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72799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nodeType="with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3000"/>
                                        <p:tgtEl>
                                          <p:spTgt spid="6"/>
                                        </p:tgtEl>
                                      </p:cBhvr>
                                    </p:animEffect>
                                  </p:childTnLst>
                                </p:cTn>
                              </p:par>
                            </p:childTnLst>
                          </p:cTn>
                        </p:par>
                        <p:par>
                          <p:cTn id="16" fill="hold" nodeType="afterGroup">
                            <p:stCondLst>
                              <p:cond delay="5000"/>
                            </p:stCondLst>
                            <p:childTnLst>
                              <p:par>
                                <p:cTn id="17" presetID="5"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noChangeArrowheads="1"/>
          </p:cNvPicPr>
          <p:nvPr/>
        </p:nvPicPr>
        <p:blipFill>
          <a:blip r:embed="rId3" cstate="screen">
            <a:clrChange>
              <a:clrFrom>
                <a:srgbClr val="FFFFFF"/>
              </a:clrFrom>
              <a:clrTo>
                <a:srgbClr val="FFFFFF">
                  <a:alpha val="0"/>
                </a:srgbClr>
              </a:clrTo>
            </a:clrChange>
            <a:lum bright="-40000" contrast="40000"/>
            <a:extLst>
              <a:ext uri="{28A0092B-C50C-407E-A947-70E740481C1C}">
                <a14:useLocalDpi xmlns:a14="http://schemas.microsoft.com/office/drawing/2010/main" val="0"/>
              </a:ext>
            </a:extLst>
          </a:blip>
          <a:srcRect/>
          <a:stretch>
            <a:fillRect/>
          </a:stretch>
        </p:blipFill>
        <p:spPr bwMode="auto">
          <a:xfrm>
            <a:off x="0" y="0"/>
            <a:ext cx="5427663"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7283" name="Text Box 3"/>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102</a:t>
            </a:r>
          </a:p>
        </p:txBody>
      </p:sp>
      <p:sp>
        <p:nvSpPr>
          <p:cNvPr id="97284" name="Rectangle 4"/>
          <p:cNvSpPr>
            <a:spLocks noGrp="1" noChangeArrowheads="1"/>
          </p:cNvSpPr>
          <p:nvPr>
            <p:ph type="title" idx="4294967295"/>
          </p:nvPr>
        </p:nvSpPr>
        <p:spPr>
          <a:xfrm>
            <a:off x="5638800" y="762000"/>
            <a:ext cx="3006725" cy="641350"/>
          </a:xfrm>
          <a:solidFill>
            <a:schemeClr val="tx1"/>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eaLnBrk="1" hangingPunct="1">
              <a:defRPr/>
            </a:pPr>
            <a:r>
              <a:rPr lang="zh-CN" altLang="en-US" sz="3600" b="1">
                <a:solidFill>
                  <a:schemeClr val="bg2"/>
                </a:solidFill>
                <a:latin typeface="Times" charset="0"/>
                <a:ea typeface="SimSun" charset="0"/>
                <a:cs typeface="SimSun" charset="0"/>
              </a:rPr>
              <a:t>耶稣的比喻</a:t>
            </a:r>
            <a:endParaRPr lang="en-US" altLang="zh-CN" sz="3600" b="1">
              <a:solidFill>
                <a:schemeClr val="bg2"/>
              </a:solidFill>
              <a:latin typeface="Times" charset="0"/>
              <a:ea typeface="SimSun" charset="0"/>
              <a:cs typeface="SimSun" charset="0"/>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558795857"/>
      </p:ext>
    </p:extLst>
  </p:cSld>
  <p:clrMapOvr>
    <a:overrideClrMapping bg1="lt1" tx1="dk1" bg2="lt2" tx2="dk2" accent1="accent1" accent2="accent2" accent3="accent3" accent4="accent4" accent5="accent5" accent6="accent6" hlink="hlink" folHlink="folHlink"/>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3" descr="Rev 5.5 City Background.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2" name="Rectangle 1026"/>
          <p:cNvSpPr>
            <a:spLocks noGrp="1" noChangeArrowheads="1"/>
          </p:cNvSpPr>
          <p:nvPr>
            <p:ph type="title" idx="4294967295"/>
          </p:nvPr>
        </p:nvSpPr>
        <p:spPr>
          <a:xfrm>
            <a:off x="685800" y="609600"/>
            <a:ext cx="7848600" cy="762000"/>
          </a:xfrm>
          <a:solidFill>
            <a:srgbClr val="000000"/>
          </a:solidFill>
        </p:spPr>
        <p:txBody>
          <a:bodyPr/>
          <a:lstStyle/>
          <a:p>
            <a:r>
              <a:rPr lang="zh-CN" altLang="en-US">
                <a:solidFill>
                  <a:schemeClr val="tx1"/>
                </a:solidFill>
              </a:rPr>
              <a:t>路加</a:t>
            </a:r>
            <a:r>
              <a:rPr lang="en-US" altLang="ja-JP">
                <a:solidFill>
                  <a:schemeClr val="tx1"/>
                </a:solidFill>
              </a:rPr>
              <a:t> 12:35-38     </a:t>
            </a:r>
            <a:r>
              <a:rPr lang="zh-CN" altLang="en-US" sz="3200">
                <a:solidFill>
                  <a:schemeClr val="tx1"/>
                </a:solidFill>
              </a:rPr>
              <a:t>新译本</a:t>
            </a:r>
            <a:endParaRPr lang="en-US" altLang="en-US" sz="3200">
              <a:solidFill>
                <a:schemeClr val="tx1"/>
              </a:solidFill>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anchor="ctr"/>
          <a:lstStyle/>
          <a:p>
            <a:pPr marL="719138" indent="-719138">
              <a:defRPr/>
            </a:pPr>
            <a:r>
              <a:rPr lang="en-US" sz="3200" dirty="0">
                <a:latin typeface="SimHei" pitchFamily="49" charset="-122"/>
                <a:ea typeface="SimHei" pitchFamily="49" charset="-122"/>
                <a:cs typeface="ＭＳ Ｐゴシック" charset="0"/>
              </a:rPr>
              <a:t> </a:t>
            </a:r>
            <a:r>
              <a:rPr lang="en-US" sz="3200" baseline="30000" dirty="0">
                <a:latin typeface="SimHei" pitchFamily="49" charset="-122"/>
                <a:ea typeface="SimHei" pitchFamily="49" charset="-122"/>
                <a:cs typeface="ＭＳ Ｐゴシック" charset="0"/>
              </a:rPr>
              <a:t>35</a:t>
            </a:r>
            <a:r>
              <a:rPr lang="en-US" sz="3200" dirty="0">
                <a:latin typeface="SimHei" pitchFamily="49" charset="-122"/>
                <a:ea typeface="SimHei" pitchFamily="49" charset="-122"/>
                <a:cs typeface="ＭＳ Ｐゴシック" charset="0"/>
              </a:rPr>
              <a:t> </a:t>
            </a:r>
            <a:r>
              <a:rPr lang="en-US" altLang="zh-CN" sz="3200" dirty="0">
                <a:latin typeface="SimHei" pitchFamily="49" charset="-122"/>
                <a:ea typeface="SimHei" pitchFamily="49" charset="-122"/>
                <a:cs typeface="ＭＳ Ｐゴシック" charset="0"/>
              </a:rPr>
              <a:t>"</a:t>
            </a:r>
            <a:r>
              <a:rPr lang="zh-CN" altLang="en-US" sz="3200" dirty="0">
                <a:latin typeface="SimHei" pitchFamily="49" charset="-122"/>
                <a:ea typeface="SimHei" pitchFamily="49" charset="-122"/>
                <a:cs typeface="ＭＳ Ｐゴシック" charset="0"/>
              </a:rPr>
              <a:t>你们的腰当束起来，灯也该点着，</a:t>
            </a:r>
          </a:p>
          <a:p>
            <a:pPr marL="719138" indent="-719138">
              <a:defRPr/>
            </a:pPr>
            <a:r>
              <a:rPr lang="en-US" sz="3200" dirty="0">
                <a:latin typeface="SimHei" pitchFamily="49" charset="-122"/>
                <a:ea typeface="SimHei" pitchFamily="49" charset="-122"/>
                <a:cs typeface="ＭＳ Ｐゴシック" charset="0"/>
              </a:rPr>
              <a:t> </a:t>
            </a:r>
            <a:r>
              <a:rPr lang="en-US" sz="3200" baseline="30000" dirty="0">
                <a:latin typeface="SimHei" pitchFamily="49" charset="-122"/>
                <a:ea typeface="SimHei" pitchFamily="49" charset="-122"/>
                <a:cs typeface="ＭＳ Ｐゴシック" charset="0"/>
              </a:rPr>
              <a:t>36</a:t>
            </a:r>
            <a:r>
              <a:rPr lang="en-US" sz="3200" dirty="0">
                <a:latin typeface="SimHei" pitchFamily="49" charset="-122"/>
                <a:ea typeface="SimHei" pitchFamily="49" charset="-122"/>
                <a:cs typeface="ＭＳ Ｐゴシック" charset="0"/>
              </a:rPr>
              <a:t> </a:t>
            </a:r>
            <a:r>
              <a:rPr lang="zh-CN" altLang="en-US" sz="3200" dirty="0">
                <a:latin typeface="SimHei" pitchFamily="49" charset="-122"/>
                <a:ea typeface="SimHei" pitchFamily="49" charset="-122"/>
                <a:cs typeface="ＭＳ Ｐゴシック" charset="0"/>
              </a:rPr>
              <a:t>像等候自己的主人从婚筵回来一样，好叫你们在主人回来敲门时，立刻给他开门。</a:t>
            </a:r>
          </a:p>
          <a:p>
            <a:pPr marL="719138" indent="-719138">
              <a:defRPr/>
            </a:pPr>
            <a:r>
              <a:rPr lang="en-US" sz="3200" dirty="0">
                <a:latin typeface="SimHei" pitchFamily="49" charset="-122"/>
                <a:ea typeface="SimHei" pitchFamily="49" charset="-122"/>
                <a:cs typeface="ＭＳ Ｐゴシック" charset="0"/>
              </a:rPr>
              <a:t> </a:t>
            </a:r>
            <a:r>
              <a:rPr lang="en-US" sz="3200" baseline="30000" dirty="0">
                <a:latin typeface="SimHei" pitchFamily="49" charset="-122"/>
                <a:ea typeface="SimHei" pitchFamily="49" charset="-122"/>
                <a:cs typeface="ＭＳ Ｐゴシック" charset="0"/>
              </a:rPr>
              <a:t>37</a:t>
            </a:r>
            <a:r>
              <a:rPr lang="en-US" sz="3200" dirty="0">
                <a:latin typeface="SimHei" pitchFamily="49" charset="-122"/>
                <a:ea typeface="SimHei" pitchFamily="49" charset="-122"/>
                <a:cs typeface="ＭＳ Ｐゴシック" charset="0"/>
              </a:rPr>
              <a:t> </a:t>
            </a:r>
            <a:r>
              <a:rPr lang="zh-CN" altLang="en-US" sz="3200" dirty="0">
                <a:latin typeface="SimHei" pitchFamily="49" charset="-122"/>
                <a:ea typeface="SimHei" pitchFamily="49" charset="-122"/>
                <a:cs typeface="ＭＳ Ｐゴシック" charset="0"/>
              </a:rPr>
              <a:t>主人来到了，看见仆人警醒，这些仆人就有福了。我实在告诉你们，主人必亲自束腰，招待他们吃饭，进前来侍候他们。</a:t>
            </a:r>
          </a:p>
          <a:p>
            <a:pPr marL="719138" indent="-719138">
              <a:defRPr/>
            </a:pPr>
            <a:r>
              <a:rPr lang="en-US" sz="3200" dirty="0">
                <a:latin typeface="SimHei" pitchFamily="49" charset="-122"/>
                <a:ea typeface="SimHei" pitchFamily="49" charset="-122"/>
                <a:cs typeface="ＭＳ Ｐゴシック" charset="0"/>
              </a:rPr>
              <a:t> </a:t>
            </a:r>
            <a:r>
              <a:rPr lang="en-US" sz="3200" baseline="30000" dirty="0">
                <a:latin typeface="SimHei" pitchFamily="49" charset="-122"/>
                <a:ea typeface="SimHei" pitchFamily="49" charset="-122"/>
                <a:cs typeface="ＭＳ Ｐゴシック" charset="0"/>
              </a:rPr>
              <a:t>38</a:t>
            </a:r>
            <a:r>
              <a:rPr lang="en-US" sz="3200" dirty="0">
                <a:latin typeface="SimHei" pitchFamily="49" charset="-122"/>
                <a:ea typeface="SimHei" pitchFamily="49" charset="-122"/>
                <a:cs typeface="ＭＳ Ｐゴシック" charset="0"/>
              </a:rPr>
              <a:t> </a:t>
            </a:r>
            <a:r>
              <a:rPr lang="zh-CN" altLang="en-US" sz="3200" dirty="0">
                <a:latin typeface="SimHei" pitchFamily="49" charset="-122"/>
                <a:ea typeface="SimHei" pitchFamily="49" charset="-122"/>
                <a:cs typeface="ＭＳ Ｐゴシック" charset="0"/>
              </a:rPr>
              <a:t>主人也许半夜之前，或天亮之前回来，看见他们这样，这些仆人就有福了。</a:t>
            </a:r>
          </a:p>
          <a:p>
            <a:pPr marL="719138" indent="-719138">
              <a:defRPr/>
            </a:pPr>
            <a:r>
              <a:rPr lang="en-SG" sz="3200" dirty="0">
                <a:latin typeface="SimHei" pitchFamily="49" charset="-122"/>
                <a:ea typeface="SimHei" pitchFamily="49" charset="-122"/>
                <a:cs typeface="ＭＳ Ｐゴシック" charset="0"/>
              </a:rPr>
              <a:t> </a:t>
            </a:r>
            <a:r>
              <a:rPr lang="en-US" dirty="0">
                <a:latin typeface="SimHei" pitchFamily="49" charset="-122"/>
                <a:ea typeface="SimHei" pitchFamily="49" charset="-122"/>
                <a:cs typeface="ＭＳ Ｐゴシック" charset="0"/>
              </a:rPr>
              <a:t>(</a:t>
            </a:r>
            <a:r>
              <a:rPr lang="zh-CN" altLang="en-US" dirty="0">
                <a:latin typeface="SimHei" pitchFamily="49" charset="-122"/>
                <a:ea typeface="SimHei" pitchFamily="49" charset="-122"/>
                <a:cs typeface="ＭＳ Ｐゴシック" charset="0"/>
              </a:rPr>
              <a:t>路加</a:t>
            </a:r>
            <a:r>
              <a:rPr lang="en-US" dirty="0">
                <a:latin typeface="SimHei" pitchFamily="49" charset="-122"/>
                <a:ea typeface="SimHei" pitchFamily="49" charset="-122"/>
                <a:cs typeface="ＭＳ Ｐゴシック" charset="0"/>
              </a:rPr>
              <a:t> 12:35-38 </a:t>
            </a:r>
            <a:r>
              <a:rPr lang="zh-CN" altLang="en-US" dirty="0">
                <a:latin typeface="SimHei" pitchFamily="49" charset="-122"/>
                <a:ea typeface="SimHei" pitchFamily="49" charset="-122"/>
                <a:cs typeface="ＭＳ Ｐゴシック" charset="0"/>
              </a:rPr>
              <a:t>新译本</a:t>
            </a:r>
            <a:r>
              <a:rPr lang="en-US" dirty="0">
                <a:latin typeface="SimHei" pitchFamily="49" charset="-122"/>
                <a:ea typeface="SimHei" pitchFamily="49" charset="-122"/>
                <a:cs typeface="ＭＳ Ｐゴシック" charset="0"/>
              </a:rPr>
              <a:t>)</a:t>
            </a:r>
            <a:endParaRPr lang="en-US" b="1" dirty="0">
              <a:solidFill>
                <a:srgbClr val="FFFFFF"/>
              </a:solidFill>
              <a:effectLst>
                <a:glow rad="101600">
                  <a:srgbClr val="000000"/>
                </a:glow>
              </a:effectLst>
              <a:latin typeface="SimHei" pitchFamily="49" charset="-122"/>
              <a:ea typeface="SimHei" pitchFamily="49" charset="-122"/>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KaiTi" pitchFamily="49" charset="-122"/>
                <a:ea typeface="KaiTi" pitchFamily="49" charset="-122"/>
              </a:rPr>
              <a:t>四福音</a:t>
            </a:r>
            <a:r>
              <a:rPr lang="en-US" altLang="zh-CN" sz="3200" b="1" dirty="0">
                <a:solidFill>
                  <a:srgbClr val="FFFFFF"/>
                </a:solidFill>
                <a:latin typeface="KaiTi" pitchFamily="49" charset="-122"/>
                <a:ea typeface="KaiTi" pitchFamily="49" charset="-122"/>
              </a:rPr>
              <a:t> </a:t>
            </a:r>
            <a:r>
              <a:rPr lang="en-US" altLang="ja-JP" sz="3200" dirty="0">
                <a:solidFill>
                  <a:srgbClr val="FFFFFF"/>
                </a:solidFill>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2152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56091854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93</a:t>
            </a:r>
          </a:p>
        </p:txBody>
      </p:sp>
      <p:grpSp>
        <p:nvGrpSpPr>
          <p:cNvPr id="357378" name="Group 3"/>
          <p:cNvGrpSpPr>
            <a:grpSpLocks/>
          </p:cNvGrpSpPr>
          <p:nvPr/>
        </p:nvGrpSpPr>
        <p:grpSpPr bwMode="auto">
          <a:xfrm>
            <a:off x="-85725" y="687388"/>
            <a:ext cx="9305925" cy="6170612"/>
            <a:chOff x="0" y="0"/>
            <a:chExt cx="4525" cy="3453"/>
          </a:xfrm>
        </p:grpSpPr>
        <p:grpSp>
          <p:nvGrpSpPr>
            <p:cNvPr id="357381" name="Group 4"/>
            <p:cNvGrpSpPr>
              <a:grpSpLocks/>
            </p:cNvGrpSpPr>
            <p:nvPr/>
          </p:nvGrpSpPr>
          <p:grpSpPr bwMode="auto">
            <a:xfrm>
              <a:off x="0" y="0"/>
              <a:ext cx="4525" cy="671"/>
              <a:chOff x="0" y="0"/>
              <a:chExt cx="4525" cy="671"/>
            </a:xfrm>
          </p:grpSpPr>
          <p:sp>
            <p:nvSpPr>
              <p:cNvPr id="35845" name="Rectangle 5"/>
              <p:cNvSpPr>
                <a:spLocks noChangeArrowheads="1"/>
              </p:cNvSpPr>
              <p:nvPr/>
            </p:nvSpPr>
            <p:spPr bwMode="auto">
              <a:xfrm>
                <a:off x="32" y="0"/>
                <a:ext cx="4462" cy="671"/>
              </a:xfrm>
              <a:prstGeom prst="rect">
                <a:avLst/>
              </a:prstGeom>
              <a:solidFill>
                <a:srgbClr val="000000">
                  <a:alpha val="50000"/>
                </a:srgbClr>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b="1">
                    <a:ea typeface="SimSun" pitchFamily="2" charset="-122"/>
                  </a:rPr>
                  <a:t>普世救主在至高无上的国度服务进展</a:t>
                </a:r>
                <a:endParaRPr lang="en-US" altLang="zh-CN" sz="2200" b="1">
                  <a:latin typeface="Times" charset="0"/>
                  <a:ea typeface="SimSun" pitchFamily="2" charset="-122"/>
                </a:endParaRPr>
              </a:p>
              <a:p>
                <a:pPr algn="ctr"/>
                <a:r>
                  <a:rPr lang="en-US" altLang="zh-CN" sz="2200" b="1">
                    <a:latin typeface="Times" charset="0"/>
                    <a:ea typeface="SimSun" pitchFamily="2" charset="-122"/>
                  </a:rPr>
                  <a:t> </a:t>
                </a:r>
              </a:p>
            </p:txBody>
          </p:sp>
          <p:sp>
            <p:nvSpPr>
              <p:cNvPr id="35846" name="Rectangle 6"/>
              <p:cNvSpPr>
                <a:spLocks noChangeArrowheads="1"/>
              </p:cNvSpPr>
              <p:nvPr/>
            </p:nvSpPr>
            <p:spPr bwMode="auto">
              <a:xfrm>
                <a:off x="0" y="0"/>
                <a:ext cx="4525" cy="67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82" name="Group 7"/>
            <p:cNvGrpSpPr>
              <a:grpSpLocks/>
            </p:cNvGrpSpPr>
            <p:nvPr/>
          </p:nvGrpSpPr>
          <p:grpSpPr bwMode="auto">
            <a:xfrm>
              <a:off x="0" y="671"/>
              <a:ext cx="2594" cy="633"/>
              <a:chOff x="0" y="671"/>
              <a:chExt cx="2594" cy="633"/>
            </a:xfrm>
          </p:grpSpPr>
          <p:sp>
            <p:nvSpPr>
              <p:cNvPr id="35848" name="Rectangle 8"/>
              <p:cNvSpPr>
                <a:spLocks noChangeArrowheads="1"/>
              </p:cNvSpPr>
              <p:nvPr/>
            </p:nvSpPr>
            <p:spPr bwMode="auto">
              <a:xfrm>
                <a:off x="32" y="671"/>
                <a:ext cx="253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b="1">
                    <a:ea typeface="SimSun" pitchFamily="2" charset="-122"/>
                  </a:rPr>
                  <a:t>为寻求失丧的人</a:t>
                </a:r>
                <a:endParaRPr lang="en-US" altLang="zh-CN" sz="2200" b="1">
                  <a:latin typeface="Times" charset="0"/>
                  <a:ea typeface="SimSun" pitchFamily="2" charset="-122"/>
                </a:endParaRPr>
              </a:p>
              <a:p>
                <a:pPr algn="ctr"/>
                <a:endParaRPr lang="en-US" altLang="zh-CN" sz="2200" b="1">
                  <a:latin typeface="Times" charset="0"/>
                  <a:ea typeface="SimSun" pitchFamily="2" charset="-122"/>
                </a:endParaRPr>
              </a:p>
            </p:txBody>
          </p:sp>
          <p:sp>
            <p:nvSpPr>
              <p:cNvPr id="35849" name="Rectangle 9"/>
              <p:cNvSpPr>
                <a:spLocks noChangeArrowheads="1"/>
              </p:cNvSpPr>
              <p:nvPr/>
            </p:nvSpPr>
            <p:spPr bwMode="auto">
              <a:xfrm>
                <a:off x="0" y="671"/>
                <a:ext cx="2594"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83" name="Group 10"/>
            <p:cNvGrpSpPr>
              <a:grpSpLocks/>
            </p:cNvGrpSpPr>
            <p:nvPr/>
          </p:nvGrpSpPr>
          <p:grpSpPr bwMode="auto">
            <a:xfrm>
              <a:off x="2594" y="671"/>
              <a:ext cx="1931" cy="633"/>
              <a:chOff x="2594" y="671"/>
              <a:chExt cx="1931" cy="633"/>
            </a:xfrm>
          </p:grpSpPr>
          <p:sp>
            <p:nvSpPr>
              <p:cNvPr id="35851" name="Rectangle 11"/>
              <p:cNvSpPr>
                <a:spLocks noChangeArrowheads="1"/>
              </p:cNvSpPr>
              <p:nvPr/>
            </p:nvSpPr>
            <p:spPr bwMode="auto">
              <a:xfrm>
                <a:off x="2625" y="671"/>
                <a:ext cx="187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b="1">
                    <a:ea typeface="SimSun" pitchFamily="2" charset="-122"/>
                  </a:rPr>
                  <a:t>为拯救失丧的人</a:t>
                </a:r>
                <a:r>
                  <a:rPr lang="zh-CN" altLang="en-US"/>
                  <a:t> </a:t>
                </a:r>
                <a:endParaRPr lang="en-US" altLang="zh-CN" sz="2200" b="1">
                  <a:latin typeface="Times" charset="0"/>
                  <a:ea typeface="SimSun" pitchFamily="2" charset="-122"/>
                </a:endParaRPr>
              </a:p>
              <a:p>
                <a:pPr algn="ctr"/>
                <a:r>
                  <a:rPr lang="en-US" altLang="zh-CN" sz="2200" b="1">
                    <a:latin typeface="Times" charset="0"/>
                    <a:ea typeface="SimSun" pitchFamily="2" charset="-122"/>
                  </a:rPr>
                  <a:t> </a:t>
                </a:r>
              </a:p>
            </p:txBody>
          </p:sp>
          <p:sp>
            <p:nvSpPr>
              <p:cNvPr id="35852" name="Rectangle 12"/>
              <p:cNvSpPr>
                <a:spLocks noChangeArrowheads="1"/>
              </p:cNvSpPr>
              <p:nvPr/>
            </p:nvSpPr>
            <p:spPr bwMode="auto">
              <a:xfrm>
                <a:off x="2594" y="671"/>
                <a:ext cx="193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84" name="Group 13"/>
            <p:cNvGrpSpPr>
              <a:grpSpLocks/>
            </p:cNvGrpSpPr>
            <p:nvPr/>
          </p:nvGrpSpPr>
          <p:grpSpPr bwMode="auto">
            <a:xfrm>
              <a:off x="0" y="1304"/>
              <a:ext cx="1261" cy="633"/>
              <a:chOff x="0" y="1304"/>
              <a:chExt cx="1261" cy="633"/>
            </a:xfrm>
          </p:grpSpPr>
          <p:sp>
            <p:nvSpPr>
              <p:cNvPr id="35854" name="Rectangle 14"/>
              <p:cNvSpPr>
                <a:spLocks noChangeArrowheads="1"/>
              </p:cNvSpPr>
              <p:nvPr/>
            </p:nvSpPr>
            <p:spPr bwMode="auto">
              <a:xfrm>
                <a:off x="32" y="1304"/>
                <a:ext cx="120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b="1">
                    <a:ea typeface="SimSun" pitchFamily="2" charset="-122"/>
                  </a:rPr>
                  <a:t>简介</a:t>
                </a:r>
                <a:r>
                  <a:rPr lang="en-US" altLang="zh-CN" sz="2200" b="1">
                    <a:latin typeface="Times" charset="0"/>
                    <a:ea typeface="SimSun" pitchFamily="2" charset="-122"/>
                  </a:rPr>
                  <a:t> </a:t>
                </a:r>
              </a:p>
              <a:p>
                <a:pPr algn="ctr"/>
                <a:endParaRPr lang="en-US" altLang="zh-CN" sz="2200" b="1">
                  <a:latin typeface="Times" charset="0"/>
                  <a:ea typeface="SimSun" pitchFamily="2" charset="-122"/>
                </a:endParaRPr>
              </a:p>
            </p:txBody>
          </p:sp>
          <p:sp>
            <p:nvSpPr>
              <p:cNvPr id="35855" name="Rectangle 15"/>
              <p:cNvSpPr>
                <a:spLocks noChangeArrowheads="1"/>
              </p:cNvSpPr>
              <p:nvPr/>
            </p:nvSpPr>
            <p:spPr bwMode="auto">
              <a:xfrm>
                <a:off x="0" y="1304"/>
                <a:ext cx="126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85" name="Group 16"/>
            <p:cNvGrpSpPr>
              <a:grpSpLocks/>
            </p:cNvGrpSpPr>
            <p:nvPr/>
          </p:nvGrpSpPr>
          <p:grpSpPr bwMode="auto">
            <a:xfrm>
              <a:off x="1261" y="1304"/>
              <a:ext cx="1333" cy="633"/>
              <a:chOff x="1261" y="1304"/>
              <a:chExt cx="1333" cy="633"/>
            </a:xfrm>
          </p:grpSpPr>
          <p:sp>
            <p:nvSpPr>
              <p:cNvPr id="35857" name="Rectangle 17"/>
              <p:cNvSpPr>
                <a:spLocks noChangeArrowheads="1"/>
              </p:cNvSpPr>
              <p:nvPr/>
            </p:nvSpPr>
            <p:spPr bwMode="auto">
              <a:xfrm>
                <a:off x="1293" y="1304"/>
                <a:ext cx="1269"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2200" b="1">
                    <a:latin typeface="Times" charset="0"/>
                    <a:ea typeface="SimSun" pitchFamily="2" charset="-122"/>
                  </a:rPr>
                  <a:t>事奉</a:t>
                </a:r>
                <a:endParaRPr lang="en-US" altLang="zh-CN" sz="2200" b="1">
                  <a:latin typeface="Times" charset="0"/>
                  <a:ea typeface="SimSun" pitchFamily="2" charset="-122"/>
                </a:endParaRPr>
              </a:p>
              <a:p>
                <a:pPr algn="ctr"/>
                <a:endParaRPr lang="en-US" altLang="zh-CN" sz="2200" b="1">
                  <a:latin typeface="Times" charset="0"/>
                  <a:ea typeface="SimSun" pitchFamily="2" charset="-122"/>
                </a:endParaRPr>
              </a:p>
            </p:txBody>
          </p:sp>
          <p:sp>
            <p:nvSpPr>
              <p:cNvPr id="35858" name="Rectangle 18"/>
              <p:cNvSpPr>
                <a:spLocks noChangeArrowheads="1"/>
              </p:cNvSpPr>
              <p:nvPr/>
            </p:nvSpPr>
            <p:spPr bwMode="auto">
              <a:xfrm>
                <a:off x="1261" y="1304"/>
                <a:ext cx="1332"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86" name="Group 19"/>
            <p:cNvGrpSpPr>
              <a:grpSpLocks/>
            </p:cNvGrpSpPr>
            <p:nvPr/>
          </p:nvGrpSpPr>
          <p:grpSpPr bwMode="auto">
            <a:xfrm>
              <a:off x="2594" y="1304"/>
              <a:ext cx="841" cy="633"/>
              <a:chOff x="2594" y="1304"/>
              <a:chExt cx="841" cy="633"/>
            </a:xfrm>
          </p:grpSpPr>
          <p:sp>
            <p:nvSpPr>
              <p:cNvPr id="35860" name="Rectangle 20"/>
              <p:cNvSpPr>
                <a:spLocks noChangeArrowheads="1"/>
              </p:cNvSpPr>
              <p:nvPr/>
            </p:nvSpPr>
            <p:spPr bwMode="auto">
              <a:xfrm>
                <a:off x="2625" y="1304"/>
                <a:ext cx="78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2200" b="1">
                    <a:latin typeface="Times" charset="0"/>
                    <a:ea typeface="SimSun" pitchFamily="2" charset="-122"/>
                  </a:rPr>
                  <a:t>逾越节</a:t>
                </a:r>
                <a:endParaRPr lang="en-US" altLang="zh-CN" sz="2200" b="1">
                  <a:latin typeface="Times" charset="0"/>
                  <a:ea typeface="SimSun" pitchFamily="2" charset="-122"/>
                </a:endParaRPr>
              </a:p>
              <a:p>
                <a:pPr algn="ctr"/>
                <a:r>
                  <a:rPr lang="en-US" altLang="zh-CN" sz="2200" b="1">
                    <a:latin typeface="Times" charset="0"/>
                    <a:ea typeface="SimSun" pitchFamily="2" charset="-122"/>
                  </a:rPr>
                  <a:t> </a:t>
                </a:r>
              </a:p>
            </p:txBody>
          </p:sp>
          <p:sp>
            <p:nvSpPr>
              <p:cNvPr id="35861" name="Rectangle 21"/>
              <p:cNvSpPr>
                <a:spLocks noChangeArrowheads="1"/>
              </p:cNvSpPr>
              <p:nvPr/>
            </p:nvSpPr>
            <p:spPr bwMode="auto">
              <a:xfrm>
                <a:off x="2594" y="1304"/>
                <a:ext cx="84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87" name="Group 22"/>
            <p:cNvGrpSpPr>
              <a:grpSpLocks/>
            </p:cNvGrpSpPr>
            <p:nvPr/>
          </p:nvGrpSpPr>
          <p:grpSpPr bwMode="auto">
            <a:xfrm>
              <a:off x="3435" y="1304"/>
              <a:ext cx="1090" cy="633"/>
              <a:chOff x="3435" y="1304"/>
              <a:chExt cx="1090" cy="633"/>
            </a:xfrm>
          </p:grpSpPr>
          <p:sp>
            <p:nvSpPr>
              <p:cNvPr id="35863" name="Rectangle 23"/>
              <p:cNvSpPr>
                <a:spLocks noChangeArrowheads="1"/>
              </p:cNvSpPr>
              <p:nvPr/>
            </p:nvSpPr>
            <p:spPr bwMode="auto">
              <a:xfrm>
                <a:off x="3467" y="1304"/>
                <a:ext cx="1027"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b="1">
                    <a:ea typeface="SimSun" pitchFamily="2" charset="-122"/>
                  </a:rPr>
                  <a:t>结论</a:t>
                </a:r>
                <a:r>
                  <a:rPr lang="zh-CN" altLang="en-US"/>
                  <a:t> </a:t>
                </a:r>
                <a:endParaRPr lang="en-US" altLang="zh-CN" sz="2200" b="1">
                  <a:latin typeface="Times" charset="0"/>
                  <a:ea typeface="SimSun" pitchFamily="2" charset="-122"/>
                </a:endParaRPr>
              </a:p>
              <a:p>
                <a:pPr algn="ctr"/>
                <a:endParaRPr lang="en-US" altLang="zh-CN" sz="2200" b="1">
                  <a:latin typeface="Times" charset="0"/>
                  <a:ea typeface="SimSun" pitchFamily="2" charset="-122"/>
                </a:endParaRPr>
              </a:p>
            </p:txBody>
          </p:sp>
          <p:sp>
            <p:nvSpPr>
              <p:cNvPr id="35864" name="Rectangle 24"/>
              <p:cNvSpPr>
                <a:spLocks noChangeArrowheads="1"/>
              </p:cNvSpPr>
              <p:nvPr/>
            </p:nvSpPr>
            <p:spPr bwMode="auto">
              <a:xfrm>
                <a:off x="3435" y="1304"/>
                <a:ext cx="1090"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88" name="Group 25"/>
            <p:cNvGrpSpPr>
              <a:grpSpLocks/>
            </p:cNvGrpSpPr>
            <p:nvPr/>
          </p:nvGrpSpPr>
          <p:grpSpPr bwMode="auto">
            <a:xfrm>
              <a:off x="0" y="1937"/>
              <a:ext cx="1261" cy="633"/>
              <a:chOff x="0" y="1937"/>
              <a:chExt cx="1261" cy="633"/>
            </a:xfrm>
          </p:grpSpPr>
          <p:sp>
            <p:nvSpPr>
              <p:cNvPr id="35866" name="Rectangle 26"/>
              <p:cNvSpPr>
                <a:spLocks noChangeArrowheads="1"/>
              </p:cNvSpPr>
              <p:nvPr/>
            </p:nvSpPr>
            <p:spPr bwMode="auto">
              <a:xfrm>
                <a:off x="32" y="1937"/>
                <a:ext cx="120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a:latin typeface="Times" charset="0"/>
                    <a:ea typeface="SimSun" pitchFamily="2" charset="-122"/>
                  </a:rPr>
                  <a:t>1:1—4:13</a:t>
                </a:r>
                <a:r>
                  <a:rPr lang="en-US" altLang="zh-CN" sz="2200" b="1">
                    <a:latin typeface="Times" charset="0"/>
                    <a:ea typeface="SimSun" pitchFamily="2" charset="-122"/>
                  </a:rPr>
                  <a:t> </a:t>
                </a:r>
              </a:p>
              <a:p>
                <a:pPr algn="ctr"/>
                <a:endParaRPr lang="en-US" altLang="zh-CN" sz="2200" b="1">
                  <a:latin typeface="Times" charset="0"/>
                  <a:ea typeface="SimSun" pitchFamily="2" charset="-122"/>
                </a:endParaRPr>
              </a:p>
            </p:txBody>
          </p:sp>
          <p:sp>
            <p:nvSpPr>
              <p:cNvPr id="35867" name="Rectangle 27"/>
              <p:cNvSpPr>
                <a:spLocks noChangeArrowheads="1"/>
              </p:cNvSpPr>
              <p:nvPr/>
            </p:nvSpPr>
            <p:spPr bwMode="auto">
              <a:xfrm>
                <a:off x="0" y="1937"/>
                <a:ext cx="126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89" name="Group 28"/>
            <p:cNvGrpSpPr>
              <a:grpSpLocks/>
            </p:cNvGrpSpPr>
            <p:nvPr/>
          </p:nvGrpSpPr>
          <p:grpSpPr bwMode="auto">
            <a:xfrm>
              <a:off x="1261" y="1937"/>
              <a:ext cx="1333" cy="633"/>
              <a:chOff x="1261" y="1937"/>
              <a:chExt cx="1333" cy="633"/>
            </a:xfrm>
          </p:grpSpPr>
          <p:sp>
            <p:nvSpPr>
              <p:cNvPr id="35869" name="Rectangle 29"/>
              <p:cNvSpPr>
                <a:spLocks noChangeArrowheads="1"/>
              </p:cNvSpPr>
              <p:nvPr/>
            </p:nvSpPr>
            <p:spPr bwMode="auto">
              <a:xfrm>
                <a:off x="1293" y="1937"/>
                <a:ext cx="1269"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4:14—21:38</a:t>
                </a:r>
              </a:p>
              <a:p>
                <a:pPr algn="ctr"/>
                <a:endParaRPr lang="en-US" altLang="zh-CN" sz="2200" b="1">
                  <a:latin typeface="Times" charset="0"/>
                  <a:ea typeface="SimSun" pitchFamily="2" charset="-122"/>
                </a:endParaRPr>
              </a:p>
            </p:txBody>
          </p:sp>
          <p:sp>
            <p:nvSpPr>
              <p:cNvPr id="35870" name="Rectangle 30"/>
              <p:cNvSpPr>
                <a:spLocks noChangeArrowheads="1"/>
              </p:cNvSpPr>
              <p:nvPr/>
            </p:nvSpPr>
            <p:spPr bwMode="auto">
              <a:xfrm>
                <a:off x="1261" y="1937"/>
                <a:ext cx="1332"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0" name="Group 31"/>
            <p:cNvGrpSpPr>
              <a:grpSpLocks/>
            </p:cNvGrpSpPr>
            <p:nvPr/>
          </p:nvGrpSpPr>
          <p:grpSpPr bwMode="auto">
            <a:xfrm>
              <a:off x="2594" y="1937"/>
              <a:ext cx="841" cy="633"/>
              <a:chOff x="2594" y="1937"/>
              <a:chExt cx="841" cy="633"/>
            </a:xfrm>
          </p:grpSpPr>
          <p:sp>
            <p:nvSpPr>
              <p:cNvPr id="35872" name="Rectangle 32"/>
              <p:cNvSpPr>
                <a:spLocks noChangeArrowheads="1"/>
              </p:cNvSpPr>
              <p:nvPr/>
            </p:nvSpPr>
            <p:spPr bwMode="auto">
              <a:xfrm>
                <a:off x="2625" y="1937"/>
                <a:ext cx="78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22—23</a:t>
                </a:r>
              </a:p>
              <a:p>
                <a:pPr algn="ctr"/>
                <a:endParaRPr lang="en-US" altLang="zh-CN" sz="2200" b="1">
                  <a:latin typeface="Times" charset="0"/>
                  <a:ea typeface="SimSun" pitchFamily="2" charset="-122"/>
                </a:endParaRPr>
              </a:p>
            </p:txBody>
          </p:sp>
          <p:sp>
            <p:nvSpPr>
              <p:cNvPr id="35873" name="Rectangle 33"/>
              <p:cNvSpPr>
                <a:spLocks noChangeArrowheads="1"/>
              </p:cNvSpPr>
              <p:nvPr/>
            </p:nvSpPr>
            <p:spPr bwMode="auto">
              <a:xfrm>
                <a:off x="2594" y="1937"/>
                <a:ext cx="84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1" name="Group 34"/>
            <p:cNvGrpSpPr>
              <a:grpSpLocks/>
            </p:cNvGrpSpPr>
            <p:nvPr/>
          </p:nvGrpSpPr>
          <p:grpSpPr bwMode="auto">
            <a:xfrm>
              <a:off x="3435" y="1937"/>
              <a:ext cx="1090" cy="633"/>
              <a:chOff x="3435" y="1937"/>
              <a:chExt cx="1090" cy="633"/>
            </a:xfrm>
          </p:grpSpPr>
          <p:sp>
            <p:nvSpPr>
              <p:cNvPr id="35875" name="Rectangle 35"/>
              <p:cNvSpPr>
                <a:spLocks noChangeArrowheads="1"/>
              </p:cNvSpPr>
              <p:nvPr/>
            </p:nvSpPr>
            <p:spPr bwMode="auto">
              <a:xfrm>
                <a:off x="3467" y="1937"/>
                <a:ext cx="1027"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24</a:t>
                </a:r>
              </a:p>
              <a:p>
                <a:pPr algn="ctr"/>
                <a:r>
                  <a:rPr lang="en-US" altLang="zh-CN" sz="2200" b="1">
                    <a:latin typeface="Times" charset="0"/>
                    <a:ea typeface="SimSun" pitchFamily="2" charset="-122"/>
                  </a:rPr>
                  <a:t> </a:t>
                </a:r>
              </a:p>
            </p:txBody>
          </p:sp>
          <p:sp>
            <p:nvSpPr>
              <p:cNvPr id="35876" name="Rectangle 36"/>
              <p:cNvSpPr>
                <a:spLocks noChangeArrowheads="1"/>
              </p:cNvSpPr>
              <p:nvPr/>
            </p:nvSpPr>
            <p:spPr bwMode="auto">
              <a:xfrm>
                <a:off x="3435" y="1937"/>
                <a:ext cx="1090"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2" name="Group 37"/>
            <p:cNvGrpSpPr>
              <a:grpSpLocks/>
            </p:cNvGrpSpPr>
            <p:nvPr/>
          </p:nvGrpSpPr>
          <p:grpSpPr bwMode="auto">
            <a:xfrm>
              <a:off x="0" y="2570"/>
              <a:ext cx="456" cy="883"/>
              <a:chOff x="0" y="2570"/>
              <a:chExt cx="456" cy="883"/>
            </a:xfrm>
          </p:grpSpPr>
          <p:sp>
            <p:nvSpPr>
              <p:cNvPr id="35878" name="Rectangle 38"/>
              <p:cNvSpPr>
                <a:spLocks noChangeArrowheads="1"/>
              </p:cNvSpPr>
              <p:nvPr/>
            </p:nvSpPr>
            <p:spPr bwMode="auto">
              <a:xfrm>
                <a:off x="32" y="2570"/>
                <a:ext cx="394"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ea typeface="SimSun" pitchFamily="2" charset="-122"/>
                  </a:rPr>
                  <a:t>来源</a:t>
                </a:r>
                <a:endParaRPr lang="en-US" altLang="zh-CN" sz="1400" b="1">
                  <a:latin typeface="Times" charset="0"/>
                  <a:ea typeface="SimSun" pitchFamily="2" charset="-122"/>
                </a:endParaRPr>
              </a:p>
              <a:p>
                <a:pPr algn="ctr"/>
                <a:r>
                  <a:rPr lang="en-US" altLang="zh-CN" sz="1400" b="1">
                    <a:latin typeface="Times" charset="0"/>
                    <a:ea typeface="SimSun" pitchFamily="2" charset="-122"/>
                  </a:rPr>
                  <a:t>1:1-4</a:t>
                </a:r>
              </a:p>
              <a:p>
                <a:pPr algn="ctr"/>
                <a:endParaRPr lang="en-US" altLang="zh-CN" sz="1400" b="1">
                  <a:latin typeface="Times" charset="0"/>
                  <a:ea typeface="SimSun" pitchFamily="2" charset="-122"/>
                </a:endParaRPr>
              </a:p>
            </p:txBody>
          </p:sp>
          <p:sp>
            <p:nvSpPr>
              <p:cNvPr id="35879" name="Rectangle 39"/>
              <p:cNvSpPr>
                <a:spLocks noChangeArrowheads="1"/>
              </p:cNvSpPr>
              <p:nvPr/>
            </p:nvSpPr>
            <p:spPr bwMode="auto">
              <a:xfrm>
                <a:off x="0" y="2570"/>
                <a:ext cx="456"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3" name="Group 40"/>
            <p:cNvGrpSpPr>
              <a:grpSpLocks/>
            </p:cNvGrpSpPr>
            <p:nvPr/>
          </p:nvGrpSpPr>
          <p:grpSpPr bwMode="auto">
            <a:xfrm>
              <a:off x="456" y="2570"/>
              <a:ext cx="385" cy="883"/>
              <a:chOff x="456" y="2570"/>
              <a:chExt cx="385" cy="883"/>
            </a:xfrm>
          </p:grpSpPr>
          <p:sp>
            <p:nvSpPr>
              <p:cNvPr id="35881" name="Rectangle 41"/>
              <p:cNvSpPr>
                <a:spLocks noChangeArrowheads="1"/>
              </p:cNvSpPr>
              <p:nvPr/>
            </p:nvSpPr>
            <p:spPr bwMode="auto">
              <a:xfrm>
                <a:off x="488" y="2570"/>
                <a:ext cx="321"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ea typeface="SimSun" pitchFamily="2" charset="-122"/>
                  </a:rPr>
                  <a:t>出现</a:t>
                </a:r>
              </a:p>
              <a:p>
                <a:pPr algn="ctr"/>
                <a:r>
                  <a:rPr lang="en-US" altLang="zh-CN" sz="1400" b="1">
                    <a:latin typeface="Times" charset="0"/>
                    <a:ea typeface="SimSun" pitchFamily="2" charset="-122"/>
                  </a:rPr>
                  <a:t>1:5—</a:t>
                </a:r>
                <a:br>
                  <a:rPr lang="en-US" altLang="zh-CN" sz="1400" b="1">
                    <a:latin typeface="Times" charset="0"/>
                    <a:ea typeface="SimSun" pitchFamily="2" charset="-122"/>
                  </a:rPr>
                </a:br>
                <a:r>
                  <a:rPr lang="en-US" altLang="zh-CN" sz="1400" b="1">
                    <a:latin typeface="Times" charset="0"/>
                    <a:ea typeface="SimSun" pitchFamily="2" charset="-122"/>
                  </a:rPr>
                  <a:t>2:52</a:t>
                </a:r>
              </a:p>
              <a:p>
                <a:pPr algn="ctr"/>
                <a:endParaRPr lang="en-US" altLang="zh-CN" sz="1400" b="1">
                  <a:latin typeface="Times" charset="0"/>
                  <a:ea typeface="SimSun" pitchFamily="2" charset="-122"/>
                </a:endParaRPr>
              </a:p>
            </p:txBody>
          </p:sp>
          <p:sp>
            <p:nvSpPr>
              <p:cNvPr id="35882" name="Rectangle 42"/>
              <p:cNvSpPr>
                <a:spLocks noChangeArrowheads="1"/>
              </p:cNvSpPr>
              <p:nvPr/>
            </p:nvSpPr>
            <p:spPr bwMode="auto">
              <a:xfrm>
                <a:off x="456" y="2570"/>
                <a:ext cx="384"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4" name="Group 43"/>
            <p:cNvGrpSpPr>
              <a:grpSpLocks/>
            </p:cNvGrpSpPr>
            <p:nvPr/>
          </p:nvGrpSpPr>
          <p:grpSpPr bwMode="auto">
            <a:xfrm>
              <a:off x="841" y="2570"/>
              <a:ext cx="420" cy="883"/>
              <a:chOff x="841" y="2570"/>
              <a:chExt cx="420" cy="883"/>
            </a:xfrm>
          </p:grpSpPr>
          <p:sp>
            <p:nvSpPr>
              <p:cNvPr id="35884" name="Rectangle 44"/>
              <p:cNvSpPr>
                <a:spLocks noChangeArrowheads="1"/>
              </p:cNvSpPr>
              <p:nvPr/>
            </p:nvSpPr>
            <p:spPr bwMode="auto">
              <a:xfrm>
                <a:off x="873" y="2570"/>
                <a:ext cx="356"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b="1">
                    <a:latin typeface="Times" charset="0"/>
                    <a:ea typeface="SimSun" pitchFamily="2" charset="-122"/>
                  </a:rPr>
                  <a:t> </a:t>
                </a:r>
              </a:p>
              <a:p>
                <a:pPr algn="ctr"/>
                <a:r>
                  <a:rPr lang="zh-CN" altLang="en-US" sz="1400" b="1">
                    <a:latin typeface="Times" charset="0"/>
                    <a:ea typeface="SimSun" pitchFamily="2" charset="-122"/>
                  </a:rPr>
                  <a:t>準备</a:t>
                </a:r>
              </a:p>
              <a:p>
                <a:pPr algn="ctr"/>
                <a:r>
                  <a:rPr lang="en-US" altLang="zh-CN" sz="1400" b="1">
                    <a:latin typeface="Times" charset="0"/>
                    <a:ea typeface="SimSun" pitchFamily="2" charset="-122"/>
                  </a:rPr>
                  <a:t>3:1—</a:t>
                </a:r>
                <a:br>
                  <a:rPr lang="en-US" altLang="zh-CN" sz="1400" b="1">
                    <a:latin typeface="Times" charset="0"/>
                    <a:ea typeface="SimSun" pitchFamily="2" charset="-122"/>
                  </a:rPr>
                </a:br>
                <a:r>
                  <a:rPr lang="en-US" altLang="zh-CN" sz="1400" b="1">
                    <a:latin typeface="Times" charset="0"/>
                    <a:ea typeface="SimSun" pitchFamily="2" charset="-122"/>
                  </a:rPr>
                  <a:t>4:13</a:t>
                </a:r>
              </a:p>
              <a:p>
                <a:pPr algn="ctr"/>
                <a:endParaRPr lang="en-US" altLang="zh-CN" sz="1300" b="1">
                  <a:latin typeface="Times" charset="0"/>
                  <a:ea typeface="SimSun" pitchFamily="2" charset="-122"/>
                </a:endParaRPr>
              </a:p>
            </p:txBody>
          </p:sp>
          <p:sp>
            <p:nvSpPr>
              <p:cNvPr id="35885" name="Rectangle 45"/>
              <p:cNvSpPr>
                <a:spLocks noChangeArrowheads="1"/>
              </p:cNvSpPr>
              <p:nvPr/>
            </p:nvSpPr>
            <p:spPr bwMode="auto">
              <a:xfrm>
                <a:off x="841" y="2570"/>
                <a:ext cx="421"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5" name="Group 46"/>
            <p:cNvGrpSpPr>
              <a:grpSpLocks/>
            </p:cNvGrpSpPr>
            <p:nvPr/>
          </p:nvGrpSpPr>
          <p:grpSpPr bwMode="auto">
            <a:xfrm>
              <a:off x="1261" y="2570"/>
              <a:ext cx="385" cy="883"/>
              <a:chOff x="1261" y="2570"/>
              <a:chExt cx="385" cy="883"/>
            </a:xfrm>
          </p:grpSpPr>
          <p:sp>
            <p:nvSpPr>
              <p:cNvPr id="35887" name="Rectangle 47"/>
              <p:cNvSpPr>
                <a:spLocks noChangeArrowheads="1"/>
              </p:cNvSpPr>
              <p:nvPr/>
            </p:nvSpPr>
            <p:spPr bwMode="auto">
              <a:xfrm>
                <a:off x="1293" y="2570"/>
                <a:ext cx="321"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latin typeface="Times" charset="0"/>
                    <a:ea typeface="SimSun" pitchFamily="2" charset="-122"/>
                  </a:rPr>
                  <a:t>加利利</a:t>
                </a:r>
              </a:p>
              <a:p>
                <a:pPr algn="ctr"/>
                <a:r>
                  <a:rPr lang="en-US" altLang="zh-CN" sz="1400" b="1">
                    <a:latin typeface="Times" charset="0"/>
                    <a:ea typeface="SimSun" pitchFamily="2" charset="-122"/>
                  </a:rPr>
                  <a:t>4:14—</a:t>
                </a:r>
                <a:br>
                  <a:rPr lang="en-US" altLang="zh-CN" sz="1400" b="1">
                    <a:latin typeface="Times" charset="0"/>
                    <a:ea typeface="SimSun" pitchFamily="2" charset="-122"/>
                  </a:rPr>
                </a:br>
                <a:r>
                  <a:rPr lang="en-US" altLang="zh-CN" sz="1400" b="1">
                    <a:latin typeface="Times" charset="0"/>
                    <a:ea typeface="SimSun" pitchFamily="2" charset="-122"/>
                  </a:rPr>
                  <a:t>9:50</a:t>
                </a:r>
              </a:p>
              <a:p>
                <a:pPr algn="ctr"/>
                <a:endParaRPr lang="en-US" altLang="zh-CN" sz="1400" b="1">
                  <a:latin typeface="Times" charset="0"/>
                  <a:ea typeface="SimSun" pitchFamily="2" charset="-122"/>
                </a:endParaRPr>
              </a:p>
            </p:txBody>
          </p:sp>
          <p:sp>
            <p:nvSpPr>
              <p:cNvPr id="35888" name="Rectangle 48"/>
              <p:cNvSpPr>
                <a:spLocks noChangeArrowheads="1"/>
              </p:cNvSpPr>
              <p:nvPr/>
            </p:nvSpPr>
            <p:spPr bwMode="auto">
              <a:xfrm>
                <a:off x="1261" y="2570"/>
                <a:ext cx="384"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6" name="Group 49"/>
            <p:cNvGrpSpPr>
              <a:grpSpLocks/>
            </p:cNvGrpSpPr>
            <p:nvPr/>
          </p:nvGrpSpPr>
          <p:grpSpPr bwMode="auto">
            <a:xfrm>
              <a:off x="1646" y="2570"/>
              <a:ext cx="492" cy="883"/>
              <a:chOff x="1646" y="2570"/>
              <a:chExt cx="492" cy="883"/>
            </a:xfrm>
          </p:grpSpPr>
          <p:sp>
            <p:nvSpPr>
              <p:cNvPr id="35890" name="Rectangle 50"/>
              <p:cNvSpPr>
                <a:spLocks noChangeArrowheads="1"/>
              </p:cNvSpPr>
              <p:nvPr/>
            </p:nvSpPr>
            <p:spPr bwMode="auto">
              <a:xfrm>
                <a:off x="1677" y="2570"/>
                <a:ext cx="432"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ea typeface="SimSun" pitchFamily="2" charset="-122"/>
                  </a:rPr>
                  <a:t>途中交谈</a:t>
                </a:r>
                <a:endParaRPr lang="en-US" altLang="zh-CN" sz="1400" b="1">
                  <a:latin typeface="Times" charset="0"/>
                  <a:ea typeface="SimSun" pitchFamily="2" charset="-122"/>
                </a:endParaRPr>
              </a:p>
              <a:p>
                <a:pPr algn="ctr"/>
                <a:r>
                  <a:rPr lang="en-US" altLang="zh-CN" sz="1400" b="1">
                    <a:latin typeface="Times" charset="0"/>
                    <a:ea typeface="SimSun" pitchFamily="2" charset="-122"/>
                  </a:rPr>
                  <a:t>9:51—</a:t>
                </a:r>
                <a:br>
                  <a:rPr lang="en-US" altLang="zh-CN" sz="1400" b="1">
                    <a:latin typeface="Times" charset="0"/>
                    <a:ea typeface="SimSun" pitchFamily="2" charset="-122"/>
                  </a:rPr>
                </a:br>
                <a:r>
                  <a:rPr lang="en-US" altLang="zh-CN" sz="1400" b="1">
                    <a:latin typeface="Times" charset="0"/>
                    <a:ea typeface="SimSun" pitchFamily="2" charset="-122"/>
                  </a:rPr>
                  <a:t>19:27</a:t>
                </a:r>
              </a:p>
              <a:p>
                <a:pPr algn="ctr"/>
                <a:endParaRPr lang="en-US" altLang="zh-CN" sz="1400" b="1">
                  <a:latin typeface="Times" charset="0"/>
                  <a:ea typeface="SimSun" pitchFamily="2" charset="-122"/>
                </a:endParaRPr>
              </a:p>
            </p:txBody>
          </p:sp>
          <p:sp>
            <p:nvSpPr>
              <p:cNvPr id="35891" name="Rectangle 51"/>
              <p:cNvSpPr>
                <a:spLocks noChangeArrowheads="1"/>
              </p:cNvSpPr>
              <p:nvPr/>
            </p:nvSpPr>
            <p:spPr bwMode="auto">
              <a:xfrm>
                <a:off x="1646" y="2570"/>
                <a:ext cx="492"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7" name="Group 52"/>
            <p:cNvGrpSpPr>
              <a:grpSpLocks/>
            </p:cNvGrpSpPr>
            <p:nvPr/>
          </p:nvGrpSpPr>
          <p:grpSpPr bwMode="auto">
            <a:xfrm>
              <a:off x="2138" y="2570"/>
              <a:ext cx="456" cy="883"/>
              <a:chOff x="2138" y="2570"/>
              <a:chExt cx="456" cy="883"/>
            </a:xfrm>
          </p:grpSpPr>
          <p:sp>
            <p:nvSpPr>
              <p:cNvPr id="35893" name="Rectangle 53"/>
              <p:cNvSpPr>
                <a:spLocks noChangeArrowheads="1"/>
              </p:cNvSpPr>
              <p:nvPr/>
            </p:nvSpPr>
            <p:spPr bwMode="auto">
              <a:xfrm>
                <a:off x="2170" y="2570"/>
                <a:ext cx="392"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latin typeface="Times" charset="0"/>
                    <a:ea typeface="SimSun" pitchFamily="2" charset="-122"/>
                  </a:rPr>
                  <a:t>拒绝</a:t>
                </a:r>
                <a:endParaRPr lang="en-US" altLang="zh-CN" sz="1400" b="1">
                  <a:latin typeface="Times" charset="0"/>
                  <a:ea typeface="SimSun" pitchFamily="2" charset="-122"/>
                </a:endParaRPr>
              </a:p>
              <a:p>
                <a:pPr algn="ctr"/>
                <a:r>
                  <a:rPr lang="en-US" altLang="zh-CN" sz="1400" b="1">
                    <a:latin typeface="Times" charset="0"/>
                    <a:ea typeface="SimSun" pitchFamily="2" charset="-122"/>
                  </a:rPr>
                  <a:t>19:28—</a:t>
                </a:r>
                <a:br>
                  <a:rPr lang="en-US" altLang="zh-CN" sz="1400" b="1">
                    <a:latin typeface="Times" charset="0"/>
                    <a:ea typeface="SimSun" pitchFamily="2" charset="-122"/>
                  </a:rPr>
                </a:br>
                <a:r>
                  <a:rPr lang="en-US" altLang="zh-CN" sz="1400" b="1">
                    <a:latin typeface="Times" charset="0"/>
                    <a:ea typeface="SimSun" pitchFamily="2" charset="-122"/>
                  </a:rPr>
                  <a:t>21:38</a:t>
                </a:r>
              </a:p>
              <a:p>
                <a:pPr algn="ctr"/>
                <a:r>
                  <a:rPr lang="en-US" altLang="zh-CN" sz="1400" b="1">
                    <a:latin typeface="Times" charset="0"/>
                    <a:ea typeface="SimSun" pitchFamily="2" charset="-122"/>
                  </a:rPr>
                  <a:t> </a:t>
                </a:r>
              </a:p>
            </p:txBody>
          </p:sp>
          <p:sp>
            <p:nvSpPr>
              <p:cNvPr id="35894" name="Rectangle 54"/>
              <p:cNvSpPr>
                <a:spLocks noChangeArrowheads="1"/>
              </p:cNvSpPr>
              <p:nvPr/>
            </p:nvSpPr>
            <p:spPr bwMode="auto">
              <a:xfrm>
                <a:off x="2138" y="2570"/>
                <a:ext cx="455"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8" name="Group 55"/>
            <p:cNvGrpSpPr>
              <a:grpSpLocks/>
            </p:cNvGrpSpPr>
            <p:nvPr/>
          </p:nvGrpSpPr>
          <p:grpSpPr bwMode="auto">
            <a:xfrm>
              <a:off x="2594" y="2570"/>
              <a:ext cx="385" cy="883"/>
              <a:chOff x="2594" y="2570"/>
              <a:chExt cx="385" cy="883"/>
            </a:xfrm>
          </p:grpSpPr>
          <p:sp>
            <p:nvSpPr>
              <p:cNvPr id="35896" name="Rectangle 56"/>
              <p:cNvSpPr>
                <a:spLocks noChangeArrowheads="1"/>
              </p:cNvSpPr>
              <p:nvPr/>
            </p:nvSpPr>
            <p:spPr bwMode="auto">
              <a:xfrm>
                <a:off x="2625" y="2570"/>
                <a:ext cx="323"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latin typeface="Times" charset="0"/>
                    <a:ea typeface="SimSun" pitchFamily="2" charset="-122"/>
                  </a:rPr>
                  <a:t>晚上</a:t>
                </a:r>
                <a:endParaRPr lang="en-US" altLang="zh-CN" sz="1400" b="1">
                  <a:latin typeface="Times" charset="0"/>
                  <a:ea typeface="SimSun" pitchFamily="2" charset="-122"/>
                </a:endParaRPr>
              </a:p>
              <a:p>
                <a:pPr algn="ctr"/>
                <a:r>
                  <a:rPr lang="en-US" altLang="zh-CN" sz="1400" b="1">
                    <a:latin typeface="Times" charset="0"/>
                    <a:ea typeface="SimSun" pitchFamily="2" charset="-122"/>
                  </a:rPr>
                  <a:t>22:1—</a:t>
                </a:r>
                <a:br>
                  <a:rPr lang="en-US" altLang="zh-CN" sz="1400" b="1">
                    <a:latin typeface="Times" charset="0"/>
                    <a:ea typeface="SimSun" pitchFamily="2" charset="-122"/>
                  </a:rPr>
                </a:br>
                <a:r>
                  <a:rPr lang="en-US" altLang="zh-CN" sz="1400" b="1">
                    <a:latin typeface="Times" charset="0"/>
                    <a:ea typeface="SimSun" pitchFamily="2" charset="-122"/>
                  </a:rPr>
                  <a:t>23:25</a:t>
                </a:r>
              </a:p>
              <a:p>
                <a:pPr algn="ctr"/>
                <a:endParaRPr lang="en-US" altLang="zh-CN" sz="1400" b="1">
                  <a:latin typeface="Times" charset="0"/>
                  <a:ea typeface="SimSun" pitchFamily="2" charset="-122"/>
                </a:endParaRPr>
              </a:p>
            </p:txBody>
          </p:sp>
          <p:sp>
            <p:nvSpPr>
              <p:cNvPr id="35897" name="Rectangle 57"/>
              <p:cNvSpPr>
                <a:spLocks noChangeArrowheads="1"/>
              </p:cNvSpPr>
              <p:nvPr/>
            </p:nvSpPr>
            <p:spPr bwMode="auto">
              <a:xfrm>
                <a:off x="2594" y="2570"/>
                <a:ext cx="385"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399" name="Group 58"/>
            <p:cNvGrpSpPr>
              <a:grpSpLocks/>
            </p:cNvGrpSpPr>
            <p:nvPr/>
          </p:nvGrpSpPr>
          <p:grpSpPr bwMode="auto">
            <a:xfrm>
              <a:off x="2979" y="2570"/>
              <a:ext cx="456" cy="883"/>
              <a:chOff x="2979" y="2570"/>
              <a:chExt cx="456" cy="883"/>
            </a:xfrm>
          </p:grpSpPr>
          <p:sp>
            <p:nvSpPr>
              <p:cNvPr id="35899" name="Rectangle 59"/>
              <p:cNvSpPr>
                <a:spLocks noChangeArrowheads="1"/>
              </p:cNvSpPr>
              <p:nvPr/>
            </p:nvSpPr>
            <p:spPr bwMode="auto">
              <a:xfrm>
                <a:off x="3010" y="2570"/>
                <a:ext cx="394"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latin typeface="Times" charset="0"/>
                    <a:ea typeface="SimSun" pitchFamily="2" charset="-122"/>
                  </a:rPr>
                  <a:t>钉十字架</a:t>
                </a:r>
                <a:r>
                  <a:rPr lang="en-US" altLang="zh-CN" sz="1400" b="1">
                    <a:latin typeface="Times" charset="0"/>
                    <a:ea typeface="SimSun" pitchFamily="2" charset="-122"/>
                  </a:rPr>
                  <a:t>23:26-56</a:t>
                </a:r>
              </a:p>
              <a:p>
                <a:pPr algn="ctr"/>
                <a:endParaRPr lang="en-US" altLang="zh-CN" sz="1400" b="1">
                  <a:latin typeface="Times" charset="0"/>
                  <a:ea typeface="SimSun" pitchFamily="2" charset="-122"/>
                </a:endParaRPr>
              </a:p>
            </p:txBody>
          </p:sp>
          <p:sp>
            <p:nvSpPr>
              <p:cNvPr id="35900" name="Rectangle 60"/>
              <p:cNvSpPr>
                <a:spLocks noChangeArrowheads="1"/>
              </p:cNvSpPr>
              <p:nvPr/>
            </p:nvSpPr>
            <p:spPr bwMode="auto">
              <a:xfrm>
                <a:off x="2979" y="2570"/>
                <a:ext cx="456"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400" name="Group 61"/>
            <p:cNvGrpSpPr>
              <a:grpSpLocks/>
            </p:cNvGrpSpPr>
            <p:nvPr/>
          </p:nvGrpSpPr>
          <p:grpSpPr bwMode="auto">
            <a:xfrm>
              <a:off x="3435" y="2570"/>
              <a:ext cx="556" cy="883"/>
              <a:chOff x="3435" y="2570"/>
              <a:chExt cx="556" cy="883"/>
            </a:xfrm>
          </p:grpSpPr>
          <p:sp>
            <p:nvSpPr>
              <p:cNvPr id="35902" name="Rectangle 62"/>
              <p:cNvSpPr>
                <a:spLocks noChangeArrowheads="1"/>
              </p:cNvSpPr>
              <p:nvPr/>
            </p:nvSpPr>
            <p:spPr bwMode="auto">
              <a:xfrm>
                <a:off x="3467" y="2570"/>
                <a:ext cx="492"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158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latin typeface="Times" charset="0"/>
                    <a:ea typeface="SimSun" pitchFamily="2" charset="-122"/>
                  </a:rPr>
                  <a:t>复活</a:t>
                </a:r>
                <a:endParaRPr lang="en-US" altLang="zh-CN" sz="1400" b="1">
                  <a:latin typeface="Times" charset="0"/>
                  <a:ea typeface="SimSun" pitchFamily="2" charset="-122"/>
                </a:endParaRPr>
              </a:p>
              <a:p>
                <a:pPr algn="ctr"/>
                <a:r>
                  <a:rPr lang="en-US" altLang="zh-CN" sz="1400" b="1">
                    <a:latin typeface="Times" charset="0"/>
                    <a:ea typeface="SimSun" pitchFamily="2" charset="-122"/>
                  </a:rPr>
                  <a:t>24:1-44</a:t>
                </a:r>
              </a:p>
              <a:p>
                <a:pPr algn="ctr"/>
                <a:endParaRPr lang="en-US" altLang="zh-CN" sz="1300" b="1">
                  <a:latin typeface="Times" charset="0"/>
                  <a:ea typeface="SimSun" pitchFamily="2" charset="-122"/>
                </a:endParaRPr>
              </a:p>
            </p:txBody>
          </p:sp>
          <p:sp>
            <p:nvSpPr>
              <p:cNvPr id="35903" name="Rectangle 63"/>
              <p:cNvSpPr>
                <a:spLocks noChangeArrowheads="1"/>
              </p:cNvSpPr>
              <p:nvPr/>
            </p:nvSpPr>
            <p:spPr bwMode="auto">
              <a:xfrm>
                <a:off x="3435" y="2570"/>
                <a:ext cx="556"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7401" name="Group 64"/>
            <p:cNvGrpSpPr>
              <a:grpSpLocks/>
            </p:cNvGrpSpPr>
            <p:nvPr/>
          </p:nvGrpSpPr>
          <p:grpSpPr bwMode="auto">
            <a:xfrm>
              <a:off x="3991" y="2570"/>
              <a:ext cx="534" cy="883"/>
              <a:chOff x="3991" y="2570"/>
              <a:chExt cx="534" cy="883"/>
            </a:xfrm>
          </p:grpSpPr>
          <p:sp>
            <p:nvSpPr>
              <p:cNvPr id="35905" name="Rectangle 65"/>
              <p:cNvSpPr>
                <a:spLocks noChangeArrowheads="1"/>
              </p:cNvSpPr>
              <p:nvPr/>
            </p:nvSpPr>
            <p:spPr bwMode="auto">
              <a:xfrm>
                <a:off x="4022" y="2570"/>
                <a:ext cx="472"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1400" b="1">
                    <a:ea typeface="SimSun" pitchFamily="2" charset="-122"/>
                  </a:rPr>
                  <a:t>委托</a:t>
                </a:r>
                <a:endParaRPr lang="en-US" altLang="zh-CN" sz="1400" b="1">
                  <a:latin typeface="Times" charset="0"/>
                  <a:ea typeface="SimSun" pitchFamily="2" charset="-122"/>
                </a:endParaRPr>
              </a:p>
              <a:p>
                <a:pPr algn="ctr"/>
                <a:r>
                  <a:rPr lang="en-US" altLang="zh-CN" sz="1400" b="1">
                    <a:latin typeface="Times" charset="0"/>
                    <a:ea typeface="SimSun" pitchFamily="2" charset="-122"/>
                  </a:rPr>
                  <a:t>24:45-53</a:t>
                </a:r>
              </a:p>
              <a:p>
                <a:pPr algn="ctr"/>
                <a:endParaRPr lang="en-US" altLang="zh-CN" sz="1400" b="1">
                  <a:latin typeface="Times" charset="0"/>
                  <a:ea typeface="SimSun" pitchFamily="2" charset="-122"/>
                </a:endParaRPr>
              </a:p>
            </p:txBody>
          </p:sp>
          <p:sp>
            <p:nvSpPr>
              <p:cNvPr id="35906" name="Rectangle 66"/>
              <p:cNvSpPr>
                <a:spLocks noChangeArrowheads="1"/>
              </p:cNvSpPr>
              <p:nvPr/>
            </p:nvSpPr>
            <p:spPr bwMode="auto">
              <a:xfrm>
                <a:off x="3991" y="2570"/>
                <a:ext cx="534"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sp>
        <p:nvSpPr>
          <p:cNvPr id="35907" name="Oval 67"/>
          <p:cNvSpPr>
            <a:spLocks noChangeArrowheads="1"/>
          </p:cNvSpPr>
          <p:nvPr/>
        </p:nvSpPr>
        <p:spPr bwMode="auto">
          <a:xfrm>
            <a:off x="3276600" y="5029200"/>
            <a:ext cx="990600" cy="2057400"/>
          </a:xfrm>
          <a:prstGeom prst="ellipse">
            <a:avLst/>
          </a:prstGeom>
          <a:noFill/>
          <a:ln w="57150" cap="sq">
            <a:solidFill>
              <a:srgbClr val="0033CC"/>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35908" name="Rectangle 68"/>
          <p:cNvSpPr>
            <a:spLocks noGrp="1" noChangeArrowheads="1"/>
          </p:cNvSpPr>
          <p:nvPr>
            <p:ph type="title" idx="4294967295"/>
          </p:nvPr>
        </p:nvSpPr>
        <p:spPr>
          <a:xfrm>
            <a:off x="2057400" y="50800"/>
            <a:ext cx="5334000" cy="701675"/>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4000" b="1">
                <a:solidFill>
                  <a:schemeClr val="bg2"/>
                </a:solidFill>
                <a:latin typeface="华文细黑" charset="0"/>
                <a:ea typeface="华文细黑" charset="0"/>
                <a:cs typeface="华文细黑" charset="0"/>
              </a:rPr>
              <a:t>路 加 福 音 </a:t>
            </a:r>
            <a:r>
              <a:rPr lang="ja-JP" altLang="en-US" sz="4000" b="1">
                <a:solidFill>
                  <a:schemeClr val="bg2"/>
                </a:solidFill>
                <a:latin typeface="华文细黑" charset="0"/>
                <a:ea typeface="华文细黑" charset="0"/>
                <a:cs typeface="华文细黑" charset="0"/>
              </a:rPr>
              <a:t>图 表</a:t>
            </a:r>
            <a:endParaRPr lang="en-US" altLang="zh-CN" sz="4000" b="1">
              <a:solidFill>
                <a:schemeClr val="bg2"/>
              </a:solidFill>
              <a:latin typeface="华文细黑" charset="0"/>
              <a:ea typeface="华文细黑" charset="0"/>
              <a:cs typeface="华文细黑"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907"/>
                                        </p:tgtEl>
                                        <p:attrNameLst>
                                          <p:attrName>style.visibility</p:attrName>
                                        </p:attrNameLst>
                                      </p:cBhvr>
                                      <p:to>
                                        <p:strVal val="visible"/>
                                      </p:to>
                                    </p:set>
                                    <p:anim calcmode="lin" valueType="num">
                                      <p:cBhvr>
                                        <p:cTn id="7" dur="1000" fill="hold"/>
                                        <p:tgtEl>
                                          <p:spTgt spid="35907"/>
                                        </p:tgtEl>
                                        <p:attrNameLst>
                                          <p:attrName>ppt_w</p:attrName>
                                        </p:attrNameLst>
                                      </p:cBhvr>
                                      <p:tavLst>
                                        <p:tav tm="0">
                                          <p:val>
                                            <p:fltVal val="0"/>
                                          </p:val>
                                        </p:tav>
                                        <p:tav tm="100000">
                                          <p:val>
                                            <p:strVal val="#ppt_w"/>
                                          </p:val>
                                        </p:tav>
                                      </p:tavLst>
                                    </p:anim>
                                    <p:anim calcmode="lin" valueType="num">
                                      <p:cBhvr>
                                        <p:cTn id="8" dur="1000" fill="hold"/>
                                        <p:tgtEl>
                                          <p:spTgt spid="35907"/>
                                        </p:tgtEl>
                                        <p:attrNameLst>
                                          <p:attrName>ppt_h</p:attrName>
                                        </p:attrNameLst>
                                      </p:cBhvr>
                                      <p:tavLst>
                                        <p:tav tm="0">
                                          <p:val>
                                            <p:fltVal val="0"/>
                                          </p:val>
                                        </p:tav>
                                        <p:tav tm="100000">
                                          <p:val>
                                            <p:strVal val="#ppt_h"/>
                                          </p:val>
                                        </p:tav>
                                      </p:tavLst>
                                    </p:anim>
                                    <p:anim calcmode="lin" valueType="num">
                                      <p:cBhvr>
                                        <p:cTn id="9" dur="1000" fill="hold"/>
                                        <p:tgtEl>
                                          <p:spTgt spid="359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9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93</a:t>
            </a:r>
          </a:p>
        </p:txBody>
      </p:sp>
      <p:grpSp>
        <p:nvGrpSpPr>
          <p:cNvPr id="359426" name="Group 3"/>
          <p:cNvGrpSpPr>
            <a:grpSpLocks/>
          </p:cNvGrpSpPr>
          <p:nvPr/>
        </p:nvGrpSpPr>
        <p:grpSpPr bwMode="auto">
          <a:xfrm>
            <a:off x="0" y="795338"/>
            <a:ext cx="9144000" cy="6062662"/>
            <a:chOff x="0" y="0"/>
            <a:chExt cx="4525" cy="3531"/>
          </a:xfrm>
        </p:grpSpPr>
        <p:grpSp>
          <p:nvGrpSpPr>
            <p:cNvPr id="359428" name="Group 4"/>
            <p:cNvGrpSpPr>
              <a:grpSpLocks/>
            </p:cNvGrpSpPr>
            <p:nvPr/>
          </p:nvGrpSpPr>
          <p:grpSpPr bwMode="auto">
            <a:xfrm>
              <a:off x="0" y="0"/>
              <a:ext cx="456" cy="864"/>
              <a:chOff x="0" y="0"/>
              <a:chExt cx="456" cy="864"/>
            </a:xfrm>
          </p:grpSpPr>
          <p:sp>
            <p:nvSpPr>
              <p:cNvPr id="37893" name="Rectangle 5"/>
              <p:cNvSpPr>
                <a:spLocks noChangeArrowheads="1"/>
              </p:cNvSpPr>
              <p:nvPr/>
            </p:nvSpPr>
            <p:spPr bwMode="auto">
              <a:xfrm>
                <a:off x="32" y="0"/>
                <a:ext cx="390"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0</a:t>
                </a:r>
              </a:p>
              <a:p>
                <a:pPr algn="ctr"/>
                <a:r>
                  <a:rPr lang="en-US" altLang="zh-CN" sz="1100">
                    <a:latin typeface="Times" charset="0"/>
                    <a:ea typeface="SimSun" pitchFamily="2" charset="-122"/>
                  </a:rPr>
                  <a:t>kingdom</a:t>
                </a:r>
              </a:p>
              <a:p>
                <a:pPr algn="ctr"/>
                <a:r>
                  <a:rPr lang="en-US" altLang="zh-CN" sz="1100">
                    <a:latin typeface="Times" charset="0"/>
                    <a:ea typeface="SimSun" pitchFamily="2" charset="-122"/>
                  </a:rPr>
                  <a:t>references</a:t>
                </a:r>
              </a:p>
              <a:p>
                <a:pPr algn="ctr"/>
                <a:endParaRPr lang="en-US" altLang="zh-CN" sz="1100">
                  <a:latin typeface="Times" charset="0"/>
                  <a:ea typeface="SimSun" pitchFamily="2" charset="-122"/>
                </a:endParaRPr>
              </a:p>
            </p:txBody>
          </p:sp>
          <p:sp>
            <p:nvSpPr>
              <p:cNvPr id="37894" name="Rectangle 6"/>
              <p:cNvSpPr>
                <a:spLocks noChangeArrowheads="1"/>
              </p:cNvSpPr>
              <p:nvPr/>
            </p:nvSpPr>
            <p:spPr bwMode="auto">
              <a:xfrm>
                <a:off x="0" y="0"/>
                <a:ext cx="456"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29" name="Group 7"/>
            <p:cNvGrpSpPr>
              <a:grpSpLocks/>
            </p:cNvGrpSpPr>
            <p:nvPr/>
          </p:nvGrpSpPr>
          <p:grpSpPr bwMode="auto">
            <a:xfrm>
              <a:off x="456" y="0"/>
              <a:ext cx="385" cy="864"/>
              <a:chOff x="456" y="0"/>
              <a:chExt cx="385" cy="864"/>
            </a:xfrm>
          </p:grpSpPr>
          <p:sp>
            <p:nvSpPr>
              <p:cNvPr id="37896" name="Rectangle 8"/>
              <p:cNvSpPr>
                <a:spLocks noChangeArrowheads="1"/>
              </p:cNvSpPr>
              <p:nvPr/>
            </p:nvSpPr>
            <p:spPr bwMode="auto">
              <a:xfrm>
                <a:off x="488" y="0"/>
                <a:ext cx="321"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1</a:t>
                </a:r>
              </a:p>
              <a:p>
                <a:pPr algn="ctr"/>
                <a:endParaRPr lang="en-US" altLang="zh-CN" sz="2200" b="1">
                  <a:latin typeface="Times" charset="0"/>
                  <a:ea typeface="SimSun" pitchFamily="2" charset="-122"/>
                </a:endParaRPr>
              </a:p>
            </p:txBody>
          </p:sp>
          <p:sp>
            <p:nvSpPr>
              <p:cNvPr id="37897" name="Rectangle 9"/>
              <p:cNvSpPr>
                <a:spLocks noChangeArrowheads="1"/>
              </p:cNvSpPr>
              <p:nvPr/>
            </p:nvSpPr>
            <p:spPr bwMode="auto">
              <a:xfrm>
                <a:off x="456" y="0"/>
                <a:ext cx="390"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0" name="Group 10"/>
            <p:cNvGrpSpPr>
              <a:grpSpLocks/>
            </p:cNvGrpSpPr>
            <p:nvPr/>
          </p:nvGrpSpPr>
          <p:grpSpPr bwMode="auto">
            <a:xfrm>
              <a:off x="841" y="0"/>
              <a:ext cx="420" cy="864"/>
              <a:chOff x="841" y="0"/>
              <a:chExt cx="420" cy="864"/>
            </a:xfrm>
          </p:grpSpPr>
          <p:sp>
            <p:nvSpPr>
              <p:cNvPr id="37899" name="Rectangle 11"/>
              <p:cNvSpPr>
                <a:spLocks noChangeArrowheads="1"/>
              </p:cNvSpPr>
              <p:nvPr/>
            </p:nvSpPr>
            <p:spPr bwMode="auto">
              <a:xfrm>
                <a:off x="874" y="0"/>
                <a:ext cx="354"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0</a:t>
                </a:r>
              </a:p>
              <a:p>
                <a:pPr algn="ctr"/>
                <a:endParaRPr lang="en-US" altLang="zh-CN" sz="2200" b="1">
                  <a:latin typeface="Times" charset="0"/>
                  <a:ea typeface="SimSun" pitchFamily="2" charset="-122"/>
                </a:endParaRPr>
              </a:p>
            </p:txBody>
          </p:sp>
          <p:sp>
            <p:nvSpPr>
              <p:cNvPr id="37900" name="Rectangle 12"/>
              <p:cNvSpPr>
                <a:spLocks noChangeArrowheads="1"/>
              </p:cNvSpPr>
              <p:nvPr/>
            </p:nvSpPr>
            <p:spPr bwMode="auto">
              <a:xfrm>
                <a:off x="841" y="0"/>
                <a:ext cx="420"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1" name="Group 13"/>
            <p:cNvGrpSpPr>
              <a:grpSpLocks/>
            </p:cNvGrpSpPr>
            <p:nvPr/>
          </p:nvGrpSpPr>
          <p:grpSpPr bwMode="auto">
            <a:xfrm>
              <a:off x="1261" y="0"/>
              <a:ext cx="385" cy="864"/>
              <a:chOff x="1261" y="0"/>
              <a:chExt cx="385" cy="864"/>
            </a:xfrm>
          </p:grpSpPr>
          <p:sp>
            <p:nvSpPr>
              <p:cNvPr id="37902" name="Rectangle 14"/>
              <p:cNvSpPr>
                <a:spLocks noChangeArrowheads="1"/>
              </p:cNvSpPr>
              <p:nvPr/>
            </p:nvSpPr>
            <p:spPr bwMode="auto">
              <a:xfrm>
                <a:off x="1293" y="0"/>
                <a:ext cx="321"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8</a:t>
                </a:r>
              </a:p>
              <a:p>
                <a:pPr algn="ctr"/>
                <a:endParaRPr lang="en-US" altLang="zh-CN" sz="2200" b="1">
                  <a:latin typeface="Times" charset="0"/>
                  <a:ea typeface="SimSun" pitchFamily="2" charset="-122"/>
                </a:endParaRPr>
              </a:p>
            </p:txBody>
          </p:sp>
          <p:sp>
            <p:nvSpPr>
              <p:cNvPr id="37903" name="Rectangle 15"/>
              <p:cNvSpPr>
                <a:spLocks noChangeArrowheads="1"/>
              </p:cNvSpPr>
              <p:nvPr/>
            </p:nvSpPr>
            <p:spPr bwMode="auto">
              <a:xfrm>
                <a:off x="1261" y="0"/>
                <a:ext cx="385"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2" name="Group 16"/>
            <p:cNvGrpSpPr>
              <a:grpSpLocks/>
            </p:cNvGrpSpPr>
            <p:nvPr/>
          </p:nvGrpSpPr>
          <p:grpSpPr bwMode="auto">
            <a:xfrm>
              <a:off x="1646" y="0"/>
              <a:ext cx="492" cy="864"/>
              <a:chOff x="1646" y="0"/>
              <a:chExt cx="492" cy="864"/>
            </a:xfrm>
          </p:grpSpPr>
          <p:sp>
            <p:nvSpPr>
              <p:cNvPr id="37905" name="Rectangle 17"/>
              <p:cNvSpPr>
                <a:spLocks noChangeArrowheads="1"/>
              </p:cNvSpPr>
              <p:nvPr/>
            </p:nvSpPr>
            <p:spPr bwMode="auto">
              <a:xfrm>
                <a:off x="1678" y="0"/>
                <a:ext cx="428"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25</a:t>
                </a:r>
              </a:p>
              <a:p>
                <a:pPr algn="ctr"/>
                <a:r>
                  <a:rPr lang="en-US" altLang="zh-CN" sz="2200" b="1">
                    <a:latin typeface="Times" charset="0"/>
                    <a:ea typeface="SimSun" pitchFamily="2" charset="-122"/>
                  </a:rPr>
                  <a:t> </a:t>
                </a:r>
              </a:p>
              <a:p>
                <a:pPr algn="ctr"/>
                <a:endParaRPr lang="en-US" altLang="zh-CN" sz="2200" b="1">
                  <a:latin typeface="Times" charset="0"/>
                  <a:ea typeface="SimSun" pitchFamily="2" charset="-122"/>
                </a:endParaRPr>
              </a:p>
            </p:txBody>
          </p:sp>
          <p:sp>
            <p:nvSpPr>
              <p:cNvPr id="37906" name="Rectangle 18"/>
              <p:cNvSpPr>
                <a:spLocks noChangeArrowheads="1"/>
              </p:cNvSpPr>
              <p:nvPr/>
            </p:nvSpPr>
            <p:spPr bwMode="auto">
              <a:xfrm>
                <a:off x="1646" y="0"/>
                <a:ext cx="493"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3" name="Group 19"/>
            <p:cNvGrpSpPr>
              <a:grpSpLocks/>
            </p:cNvGrpSpPr>
            <p:nvPr/>
          </p:nvGrpSpPr>
          <p:grpSpPr bwMode="auto">
            <a:xfrm>
              <a:off x="2138" y="0"/>
              <a:ext cx="456" cy="864"/>
              <a:chOff x="2138" y="0"/>
              <a:chExt cx="456" cy="864"/>
            </a:xfrm>
          </p:grpSpPr>
          <p:sp>
            <p:nvSpPr>
              <p:cNvPr id="37908" name="Rectangle 20"/>
              <p:cNvSpPr>
                <a:spLocks noChangeArrowheads="1"/>
              </p:cNvSpPr>
              <p:nvPr/>
            </p:nvSpPr>
            <p:spPr bwMode="auto">
              <a:xfrm>
                <a:off x="2171" y="0"/>
                <a:ext cx="390"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2</a:t>
                </a:r>
              </a:p>
              <a:p>
                <a:pPr algn="ctr"/>
                <a:r>
                  <a:rPr lang="en-US" altLang="zh-CN" sz="2200" b="1">
                    <a:latin typeface="Times" charset="0"/>
                    <a:ea typeface="SimSun" pitchFamily="2" charset="-122"/>
                  </a:rPr>
                  <a:t> </a:t>
                </a:r>
              </a:p>
              <a:p>
                <a:pPr algn="ctr"/>
                <a:endParaRPr lang="en-US" altLang="zh-CN" sz="2200" b="1">
                  <a:latin typeface="Times" charset="0"/>
                  <a:ea typeface="SimSun" pitchFamily="2" charset="-122"/>
                </a:endParaRPr>
              </a:p>
            </p:txBody>
          </p:sp>
          <p:sp>
            <p:nvSpPr>
              <p:cNvPr id="37909" name="Rectangle 21"/>
              <p:cNvSpPr>
                <a:spLocks noChangeArrowheads="1"/>
              </p:cNvSpPr>
              <p:nvPr/>
            </p:nvSpPr>
            <p:spPr bwMode="auto">
              <a:xfrm>
                <a:off x="2138" y="0"/>
                <a:ext cx="456"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4" name="Group 22"/>
            <p:cNvGrpSpPr>
              <a:grpSpLocks/>
            </p:cNvGrpSpPr>
            <p:nvPr/>
          </p:nvGrpSpPr>
          <p:grpSpPr bwMode="auto">
            <a:xfrm>
              <a:off x="2594" y="0"/>
              <a:ext cx="385" cy="864"/>
              <a:chOff x="2594" y="0"/>
              <a:chExt cx="385" cy="864"/>
            </a:xfrm>
          </p:grpSpPr>
          <p:sp>
            <p:nvSpPr>
              <p:cNvPr id="37911" name="Rectangle 23"/>
              <p:cNvSpPr>
                <a:spLocks noChangeArrowheads="1"/>
              </p:cNvSpPr>
              <p:nvPr/>
            </p:nvSpPr>
            <p:spPr bwMode="auto">
              <a:xfrm>
                <a:off x="2626" y="0"/>
                <a:ext cx="321"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4</a:t>
                </a:r>
              </a:p>
              <a:p>
                <a:pPr algn="ctr"/>
                <a:endParaRPr lang="en-US" altLang="zh-CN" sz="2200" b="1">
                  <a:latin typeface="Times" charset="0"/>
                  <a:ea typeface="SimSun" pitchFamily="2" charset="-122"/>
                </a:endParaRPr>
              </a:p>
            </p:txBody>
          </p:sp>
          <p:sp>
            <p:nvSpPr>
              <p:cNvPr id="37912" name="Rectangle 24"/>
              <p:cNvSpPr>
                <a:spLocks noChangeArrowheads="1"/>
              </p:cNvSpPr>
              <p:nvPr/>
            </p:nvSpPr>
            <p:spPr bwMode="auto">
              <a:xfrm>
                <a:off x="2594" y="0"/>
                <a:ext cx="385"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5" name="Group 25"/>
            <p:cNvGrpSpPr>
              <a:grpSpLocks/>
            </p:cNvGrpSpPr>
            <p:nvPr/>
          </p:nvGrpSpPr>
          <p:grpSpPr bwMode="auto">
            <a:xfrm>
              <a:off x="2979" y="0"/>
              <a:ext cx="456" cy="864"/>
              <a:chOff x="2979" y="0"/>
              <a:chExt cx="456" cy="864"/>
            </a:xfrm>
          </p:grpSpPr>
          <p:sp>
            <p:nvSpPr>
              <p:cNvPr id="37914" name="Rectangle 26"/>
              <p:cNvSpPr>
                <a:spLocks noChangeArrowheads="1"/>
              </p:cNvSpPr>
              <p:nvPr/>
            </p:nvSpPr>
            <p:spPr bwMode="auto">
              <a:xfrm>
                <a:off x="3011" y="0"/>
                <a:ext cx="392"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2</a:t>
                </a:r>
              </a:p>
              <a:p>
                <a:pPr algn="ctr"/>
                <a:endParaRPr lang="en-US" altLang="zh-CN" sz="2200" b="1">
                  <a:latin typeface="Times" charset="0"/>
                  <a:ea typeface="SimSun" pitchFamily="2" charset="-122"/>
                </a:endParaRPr>
              </a:p>
            </p:txBody>
          </p:sp>
          <p:sp>
            <p:nvSpPr>
              <p:cNvPr id="37915" name="Rectangle 27"/>
              <p:cNvSpPr>
                <a:spLocks noChangeArrowheads="1"/>
              </p:cNvSpPr>
              <p:nvPr/>
            </p:nvSpPr>
            <p:spPr bwMode="auto">
              <a:xfrm>
                <a:off x="2979" y="0"/>
                <a:ext cx="456"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6" name="Group 28"/>
            <p:cNvGrpSpPr>
              <a:grpSpLocks/>
            </p:cNvGrpSpPr>
            <p:nvPr/>
          </p:nvGrpSpPr>
          <p:grpSpPr bwMode="auto">
            <a:xfrm>
              <a:off x="3435" y="0"/>
              <a:ext cx="556" cy="864"/>
              <a:chOff x="3435" y="0"/>
              <a:chExt cx="556" cy="864"/>
            </a:xfrm>
          </p:grpSpPr>
          <p:sp>
            <p:nvSpPr>
              <p:cNvPr id="37917" name="Rectangle 29"/>
              <p:cNvSpPr>
                <a:spLocks noChangeArrowheads="1"/>
              </p:cNvSpPr>
              <p:nvPr/>
            </p:nvSpPr>
            <p:spPr bwMode="auto">
              <a:xfrm>
                <a:off x="3468" y="0"/>
                <a:ext cx="489"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0</a:t>
                </a:r>
              </a:p>
              <a:p>
                <a:pPr algn="ctr"/>
                <a:endParaRPr lang="en-US" altLang="zh-CN" sz="2200" b="1">
                  <a:latin typeface="Times" charset="0"/>
                  <a:ea typeface="SimSun" pitchFamily="2" charset="-122"/>
                </a:endParaRPr>
              </a:p>
            </p:txBody>
          </p:sp>
          <p:sp>
            <p:nvSpPr>
              <p:cNvPr id="37918" name="Rectangle 30"/>
              <p:cNvSpPr>
                <a:spLocks noChangeArrowheads="1"/>
              </p:cNvSpPr>
              <p:nvPr/>
            </p:nvSpPr>
            <p:spPr bwMode="auto">
              <a:xfrm>
                <a:off x="3435" y="0"/>
                <a:ext cx="555"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7" name="Group 31"/>
            <p:cNvGrpSpPr>
              <a:grpSpLocks/>
            </p:cNvGrpSpPr>
            <p:nvPr/>
          </p:nvGrpSpPr>
          <p:grpSpPr bwMode="auto">
            <a:xfrm>
              <a:off x="3991" y="0"/>
              <a:ext cx="534" cy="864"/>
              <a:chOff x="3991" y="0"/>
              <a:chExt cx="534" cy="864"/>
            </a:xfrm>
          </p:grpSpPr>
          <p:sp>
            <p:nvSpPr>
              <p:cNvPr id="37920" name="Rectangle 32"/>
              <p:cNvSpPr>
                <a:spLocks noChangeArrowheads="1"/>
              </p:cNvSpPr>
              <p:nvPr/>
            </p:nvSpPr>
            <p:spPr bwMode="auto">
              <a:xfrm>
                <a:off x="4023" y="0"/>
                <a:ext cx="470" cy="864"/>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0</a:t>
                </a:r>
              </a:p>
              <a:p>
                <a:pPr algn="ctr"/>
                <a:endParaRPr lang="en-US" altLang="zh-CN" sz="2200" b="1">
                  <a:latin typeface="Times" charset="0"/>
                  <a:ea typeface="SimSun" pitchFamily="2" charset="-122"/>
                </a:endParaRPr>
              </a:p>
            </p:txBody>
          </p:sp>
          <p:sp>
            <p:nvSpPr>
              <p:cNvPr id="37921" name="Rectangle 33"/>
              <p:cNvSpPr>
                <a:spLocks noChangeArrowheads="1"/>
              </p:cNvSpPr>
              <p:nvPr/>
            </p:nvSpPr>
            <p:spPr bwMode="auto">
              <a:xfrm>
                <a:off x="3991" y="0"/>
                <a:ext cx="534" cy="864"/>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8" name="Group 34"/>
            <p:cNvGrpSpPr>
              <a:grpSpLocks/>
            </p:cNvGrpSpPr>
            <p:nvPr/>
          </p:nvGrpSpPr>
          <p:grpSpPr bwMode="auto">
            <a:xfrm>
              <a:off x="0" y="864"/>
              <a:ext cx="841" cy="691"/>
              <a:chOff x="0" y="864"/>
              <a:chExt cx="841" cy="691"/>
            </a:xfrm>
          </p:grpSpPr>
          <p:sp>
            <p:nvSpPr>
              <p:cNvPr id="37923" name="Rectangle 35"/>
              <p:cNvSpPr>
                <a:spLocks noChangeArrowheads="1"/>
              </p:cNvSpPr>
              <p:nvPr/>
            </p:nvSpPr>
            <p:spPr bwMode="auto">
              <a:xfrm>
                <a:off x="32" y="864"/>
                <a:ext cx="777" cy="69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30 </a:t>
                </a:r>
                <a:r>
                  <a:rPr lang="zh-CN" altLang="en-US" sz="2200" b="1">
                    <a:latin typeface="Times" charset="0"/>
                    <a:ea typeface="SimSun" pitchFamily="2" charset="-122"/>
                  </a:rPr>
                  <a:t>年</a:t>
                </a:r>
                <a:endParaRPr lang="en-US" altLang="zh-CN" sz="2200" b="1">
                  <a:latin typeface="Times" charset="0"/>
                  <a:ea typeface="SimSun" pitchFamily="2" charset="-122"/>
                </a:endParaRPr>
              </a:p>
              <a:p>
                <a:pPr algn="ctr"/>
                <a:endParaRPr lang="en-US" altLang="zh-CN" sz="2200" b="1">
                  <a:latin typeface="Times" charset="0"/>
                  <a:ea typeface="SimSun" pitchFamily="2" charset="-122"/>
                </a:endParaRPr>
              </a:p>
            </p:txBody>
          </p:sp>
          <p:sp>
            <p:nvSpPr>
              <p:cNvPr id="37924" name="Rectangle 36"/>
              <p:cNvSpPr>
                <a:spLocks noChangeArrowheads="1"/>
              </p:cNvSpPr>
              <p:nvPr/>
            </p:nvSpPr>
            <p:spPr bwMode="auto">
              <a:xfrm>
                <a:off x="0" y="864"/>
                <a:ext cx="841" cy="69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39" name="Group 37"/>
            <p:cNvGrpSpPr>
              <a:grpSpLocks/>
            </p:cNvGrpSpPr>
            <p:nvPr/>
          </p:nvGrpSpPr>
          <p:grpSpPr bwMode="auto">
            <a:xfrm>
              <a:off x="841" y="864"/>
              <a:ext cx="805" cy="691"/>
              <a:chOff x="841" y="864"/>
              <a:chExt cx="805" cy="691"/>
            </a:xfrm>
          </p:grpSpPr>
          <p:sp>
            <p:nvSpPr>
              <p:cNvPr id="37926" name="Rectangle 38"/>
              <p:cNvSpPr>
                <a:spLocks noChangeArrowheads="1"/>
              </p:cNvSpPr>
              <p:nvPr/>
            </p:nvSpPr>
            <p:spPr bwMode="auto">
              <a:xfrm>
                <a:off x="874" y="864"/>
                <a:ext cx="738" cy="69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3 </a:t>
                </a:r>
                <a:r>
                  <a:rPr lang="zh-CN" altLang="en-US" sz="2200" b="1">
                    <a:latin typeface="Times" charset="0"/>
                    <a:ea typeface="SimSun" pitchFamily="2" charset="-122"/>
                  </a:rPr>
                  <a:t>年</a:t>
                </a:r>
                <a:endParaRPr lang="en-US" altLang="zh-CN" sz="2200" b="1">
                  <a:latin typeface="Times" charset="0"/>
                  <a:ea typeface="SimSun" pitchFamily="2" charset="-122"/>
                </a:endParaRPr>
              </a:p>
              <a:p>
                <a:pPr algn="ctr"/>
                <a:endParaRPr lang="en-US" altLang="zh-CN" sz="2200" b="1">
                  <a:latin typeface="Times" charset="0"/>
                  <a:ea typeface="SimSun" pitchFamily="2" charset="-122"/>
                </a:endParaRPr>
              </a:p>
            </p:txBody>
          </p:sp>
          <p:sp>
            <p:nvSpPr>
              <p:cNvPr id="37927" name="Rectangle 39"/>
              <p:cNvSpPr>
                <a:spLocks noChangeArrowheads="1"/>
              </p:cNvSpPr>
              <p:nvPr/>
            </p:nvSpPr>
            <p:spPr bwMode="auto">
              <a:xfrm>
                <a:off x="841" y="864"/>
                <a:ext cx="804" cy="69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40" name="Group 40"/>
            <p:cNvGrpSpPr>
              <a:grpSpLocks/>
            </p:cNvGrpSpPr>
            <p:nvPr/>
          </p:nvGrpSpPr>
          <p:grpSpPr bwMode="auto">
            <a:xfrm>
              <a:off x="1646" y="864"/>
              <a:ext cx="492" cy="691"/>
              <a:chOff x="1646" y="864"/>
              <a:chExt cx="492" cy="691"/>
            </a:xfrm>
          </p:grpSpPr>
          <p:sp>
            <p:nvSpPr>
              <p:cNvPr id="37929" name="Rectangle 41"/>
              <p:cNvSpPr>
                <a:spLocks noChangeArrowheads="1"/>
              </p:cNvSpPr>
              <p:nvPr/>
            </p:nvSpPr>
            <p:spPr bwMode="auto">
              <a:xfrm>
                <a:off x="1678" y="864"/>
                <a:ext cx="428" cy="69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1600" b="1">
                    <a:latin typeface="Times" charset="0"/>
                    <a:ea typeface="SimSun" pitchFamily="2" charset="-122"/>
                  </a:rPr>
                  <a:t>3-4 </a:t>
                </a:r>
                <a:r>
                  <a:rPr lang="zh-CN" altLang="en-US" sz="1600" b="1">
                    <a:latin typeface="Times" charset="0"/>
                    <a:ea typeface="SimSun" pitchFamily="2" charset="-122"/>
                  </a:rPr>
                  <a:t>月</a:t>
                </a:r>
                <a:endParaRPr lang="en-US" altLang="zh-CN" sz="1600" b="1">
                  <a:latin typeface="Times" charset="0"/>
                  <a:ea typeface="SimSun" pitchFamily="2" charset="-122"/>
                </a:endParaRPr>
              </a:p>
              <a:p>
                <a:pPr algn="ctr"/>
                <a:endParaRPr lang="en-US" altLang="zh-CN" sz="2200" b="1">
                  <a:latin typeface="Times" charset="0"/>
                  <a:ea typeface="SimSun" pitchFamily="2" charset="-122"/>
                </a:endParaRPr>
              </a:p>
            </p:txBody>
          </p:sp>
          <p:sp>
            <p:nvSpPr>
              <p:cNvPr id="37930" name="Rectangle 42"/>
              <p:cNvSpPr>
                <a:spLocks noChangeArrowheads="1"/>
              </p:cNvSpPr>
              <p:nvPr/>
            </p:nvSpPr>
            <p:spPr bwMode="auto">
              <a:xfrm>
                <a:off x="1646" y="864"/>
                <a:ext cx="493" cy="69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41" name="Group 43"/>
            <p:cNvGrpSpPr>
              <a:grpSpLocks/>
            </p:cNvGrpSpPr>
            <p:nvPr/>
          </p:nvGrpSpPr>
          <p:grpSpPr bwMode="auto">
            <a:xfrm>
              <a:off x="2138" y="864"/>
              <a:ext cx="2387" cy="691"/>
              <a:chOff x="2138" y="864"/>
              <a:chExt cx="2387" cy="691"/>
            </a:xfrm>
          </p:grpSpPr>
          <p:sp>
            <p:nvSpPr>
              <p:cNvPr id="37932" name="Rectangle 44"/>
              <p:cNvSpPr>
                <a:spLocks noChangeArrowheads="1"/>
              </p:cNvSpPr>
              <p:nvPr/>
            </p:nvSpPr>
            <p:spPr bwMode="auto">
              <a:xfrm>
                <a:off x="2171" y="864"/>
                <a:ext cx="2321" cy="69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en-US" altLang="zh-CN" sz="2200" b="1">
                    <a:latin typeface="Times" charset="0"/>
                    <a:ea typeface="SimSun" pitchFamily="2" charset="-122"/>
                  </a:rPr>
                  <a:t>8 </a:t>
                </a:r>
                <a:r>
                  <a:rPr lang="zh-CN" altLang="en-US" sz="2200" b="1">
                    <a:latin typeface="Times" charset="0"/>
                    <a:ea typeface="SimSun" pitchFamily="2" charset="-122"/>
                  </a:rPr>
                  <a:t>日</a:t>
                </a:r>
                <a:endParaRPr lang="en-US" altLang="zh-CN" sz="2200" b="1">
                  <a:latin typeface="Times" charset="0"/>
                  <a:ea typeface="SimSun" pitchFamily="2" charset="-122"/>
                </a:endParaRPr>
              </a:p>
              <a:p>
                <a:pPr algn="ctr"/>
                <a:r>
                  <a:rPr lang="en-US" altLang="zh-CN" sz="2200" b="1">
                    <a:latin typeface="Times" charset="0"/>
                    <a:ea typeface="SimSun" pitchFamily="2" charset="-122"/>
                  </a:rPr>
                  <a:t> </a:t>
                </a:r>
              </a:p>
              <a:p>
                <a:pPr algn="ctr"/>
                <a:r>
                  <a:rPr lang="en-US" altLang="zh-CN" sz="2200" b="1">
                    <a:latin typeface="Times" charset="0"/>
                    <a:ea typeface="SimSun" pitchFamily="2" charset="-122"/>
                  </a:rPr>
                  <a:t> </a:t>
                </a:r>
              </a:p>
              <a:p>
                <a:pPr algn="ctr"/>
                <a:endParaRPr lang="en-US" altLang="zh-CN" sz="2200" b="1">
                  <a:latin typeface="Times" charset="0"/>
                  <a:ea typeface="SimSun" pitchFamily="2" charset="-122"/>
                </a:endParaRPr>
              </a:p>
            </p:txBody>
          </p:sp>
          <p:sp>
            <p:nvSpPr>
              <p:cNvPr id="37933" name="Rectangle 45"/>
              <p:cNvSpPr>
                <a:spLocks noChangeArrowheads="1"/>
              </p:cNvSpPr>
              <p:nvPr/>
            </p:nvSpPr>
            <p:spPr bwMode="auto">
              <a:xfrm>
                <a:off x="2138" y="864"/>
                <a:ext cx="2387" cy="69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42" name="Group 46"/>
            <p:cNvGrpSpPr>
              <a:grpSpLocks/>
            </p:cNvGrpSpPr>
            <p:nvPr/>
          </p:nvGrpSpPr>
          <p:grpSpPr bwMode="auto">
            <a:xfrm>
              <a:off x="0" y="1555"/>
              <a:ext cx="1646" cy="595"/>
              <a:chOff x="0" y="1555"/>
              <a:chExt cx="1646" cy="595"/>
            </a:xfrm>
          </p:grpSpPr>
          <p:sp>
            <p:nvSpPr>
              <p:cNvPr id="37935" name="Rectangle 47"/>
              <p:cNvSpPr>
                <a:spLocks noChangeArrowheads="1"/>
              </p:cNvSpPr>
              <p:nvPr/>
            </p:nvSpPr>
            <p:spPr bwMode="auto">
              <a:xfrm>
                <a:off x="32" y="1555"/>
                <a:ext cx="1581" cy="59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2200" b="1">
                    <a:latin typeface="Times" charset="0"/>
                    <a:ea typeface="SimSun" pitchFamily="2" charset="-122"/>
                  </a:rPr>
                  <a:t>神 蹟 较 显 著</a:t>
                </a:r>
                <a:endParaRPr lang="en-US" altLang="zh-CN" sz="2200" b="1">
                  <a:latin typeface="Times" charset="0"/>
                  <a:ea typeface="SimSun" pitchFamily="2" charset="-122"/>
                </a:endParaRPr>
              </a:p>
              <a:p>
                <a:pPr algn="ctr"/>
                <a:endParaRPr lang="en-US" altLang="zh-CN" sz="2200" b="1">
                  <a:latin typeface="Times" charset="0"/>
                  <a:ea typeface="SimSun" pitchFamily="2" charset="-122"/>
                </a:endParaRPr>
              </a:p>
            </p:txBody>
          </p:sp>
          <p:sp>
            <p:nvSpPr>
              <p:cNvPr id="37936" name="Rectangle 48"/>
              <p:cNvSpPr>
                <a:spLocks noChangeArrowheads="1"/>
              </p:cNvSpPr>
              <p:nvPr/>
            </p:nvSpPr>
            <p:spPr bwMode="auto">
              <a:xfrm>
                <a:off x="0" y="1555"/>
                <a:ext cx="1646" cy="595"/>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43" name="Group 49"/>
            <p:cNvGrpSpPr>
              <a:grpSpLocks/>
            </p:cNvGrpSpPr>
            <p:nvPr/>
          </p:nvGrpSpPr>
          <p:grpSpPr bwMode="auto">
            <a:xfrm>
              <a:off x="1646" y="1555"/>
              <a:ext cx="2879" cy="595"/>
              <a:chOff x="1646" y="1555"/>
              <a:chExt cx="2879" cy="595"/>
            </a:xfrm>
          </p:grpSpPr>
          <p:sp>
            <p:nvSpPr>
              <p:cNvPr id="37938" name="Rectangle 50"/>
              <p:cNvSpPr>
                <a:spLocks noChangeArrowheads="1"/>
              </p:cNvSpPr>
              <p:nvPr/>
            </p:nvSpPr>
            <p:spPr bwMode="auto">
              <a:xfrm>
                <a:off x="1678" y="1555"/>
                <a:ext cx="2815" cy="595"/>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b="1">
                    <a:ea typeface="SimSun" pitchFamily="2" charset="-122"/>
                  </a:rPr>
                  <a:t>教 导 较 显 著</a:t>
                </a:r>
                <a:endParaRPr lang="en-US" altLang="zh-CN" sz="2200" b="1">
                  <a:latin typeface="Times" charset="0"/>
                  <a:ea typeface="SimSun" pitchFamily="2" charset="-122"/>
                </a:endParaRPr>
              </a:p>
              <a:p>
                <a:pPr algn="ctr"/>
                <a:r>
                  <a:rPr lang="en-US" altLang="zh-CN" sz="2200" b="1">
                    <a:latin typeface="Times" charset="0"/>
                    <a:ea typeface="SimSun" pitchFamily="2" charset="-122"/>
                  </a:rPr>
                  <a:t> </a:t>
                </a:r>
              </a:p>
              <a:p>
                <a:pPr algn="ctr"/>
                <a:endParaRPr lang="en-US" altLang="zh-CN" sz="2200" b="1">
                  <a:latin typeface="Times" charset="0"/>
                  <a:ea typeface="SimSun" pitchFamily="2" charset="-122"/>
                </a:endParaRPr>
              </a:p>
            </p:txBody>
          </p:sp>
          <p:sp>
            <p:nvSpPr>
              <p:cNvPr id="37939" name="Rectangle 51"/>
              <p:cNvSpPr>
                <a:spLocks noChangeArrowheads="1"/>
              </p:cNvSpPr>
              <p:nvPr/>
            </p:nvSpPr>
            <p:spPr bwMode="auto">
              <a:xfrm>
                <a:off x="1646" y="1555"/>
                <a:ext cx="2879" cy="595"/>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44" name="Group 52"/>
            <p:cNvGrpSpPr>
              <a:grpSpLocks/>
            </p:cNvGrpSpPr>
            <p:nvPr/>
          </p:nvGrpSpPr>
          <p:grpSpPr bwMode="auto">
            <a:xfrm>
              <a:off x="0" y="2150"/>
              <a:ext cx="4525" cy="633"/>
              <a:chOff x="0" y="2150"/>
              <a:chExt cx="4525" cy="633"/>
            </a:xfrm>
          </p:grpSpPr>
          <p:sp>
            <p:nvSpPr>
              <p:cNvPr id="37941" name="Rectangle 53"/>
              <p:cNvSpPr>
                <a:spLocks noChangeArrowheads="1"/>
              </p:cNvSpPr>
              <p:nvPr/>
            </p:nvSpPr>
            <p:spPr bwMode="auto">
              <a:xfrm>
                <a:off x="32" y="2150"/>
                <a:ext cx="4461"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2200" b="1">
                    <a:latin typeface="Times" charset="0"/>
                    <a:ea typeface="SimSun" pitchFamily="2" charset="-122"/>
                  </a:rPr>
                  <a:t>该 撒 利 亚</a:t>
                </a:r>
                <a:r>
                  <a:rPr lang="en-US" altLang="zh-CN" sz="2200" b="1">
                    <a:latin typeface="Times" charset="0"/>
                    <a:ea typeface="SimSun" pitchFamily="2" charset="-122"/>
                  </a:rPr>
                  <a:t> </a:t>
                </a:r>
              </a:p>
              <a:p>
                <a:pPr algn="ctr"/>
                <a:endParaRPr lang="en-US" altLang="zh-CN" sz="2200" b="1">
                  <a:latin typeface="Times" charset="0"/>
                  <a:ea typeface="SimSun" pitchFamily="2" charset="-122"/>
                </a:endParaRPr>
              </a:p>
            </p:txBody>
          </p:sp>
          <p:sp>
            <p:nvSpPr>
              <p:cNvPr id="37942" name="Rectangle 54"/>
              <p:cNvSpPr>
                <a:spLocks noChangeArrowheads="1"/>
              </p:cNvSpPr>
              <p:nvPr/>
            </p:nvSpPr>
            <p:spPr bwMode="auto">
              <a:xfrm>
                <a:off x="0" y="2150"/>
                <a:ext cx="4525"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nvGrpSpPr>
            <p:cNvPr id="359445" name="Group 55"/>
            <p:cNvGrpSpPr>
              <a:grpSpLocks/>
            </p:cNvGrpSpPr>
            <p:nvPr/>
          </p:nvGrpSpPr>
          <p:grpSpPr bwMode="auto">
            <a:xfrm>
              <a:off x="0" y="2783"/>
              <a:ext cx="4525" cy="748"/>
              <a:chOff x="0" y="2783"/>
              <a:chExt cx="4525" cy="748"/>
            </a:xfrm>
          </p:grpSpPr>
          <p:sp>
            <p:nvSpPr>
              <p:cNvPr id="37944" name="Rectangle 56"/>
              <p:cNvSpPr>
                <a:spLocks noChangeArrowheads="1"/>
              </p:cNvSpPr>
              <p:nvPr/>
            </p:nvSpPr>
            <p:spPr bwMode="auto">
              <a:xfrm>
                <a:off x="32" y="2783"/>
                <a:ext cx="4461" cy="74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latin typeface="Times" charset="0"/>
                    <a:ea typeface="SimSun" pitchFamily="2" charset="-122"/>
                  </a:rPr>
                  <a:t> </a:t>
                </a:r>
              </a:p>
              <a:p>
                <a:pPr algn="ctr"/>
                <a:r>
                  <a:rPr lang="zh-CN" altLang="en-US" sz="2200" b="1">
                    <a:latin typeface="Times" charset="0"/>
                    <a:ea typeface="SimSun" pitchFamily="2" charset="-122"/>
                  </a:rPr>
                  <a:t>日 期 </a:t>
                </a:r>
                <a:r>
                  <a:rPr lang="en-US" altLang="zh-CN" sz="2200" b="1">
                    <a:latin typeface="Times" charset="0"/>
                    <a:ea typeface="SimSun" pitchFamily="2" charset="-122"/>
                  </a:rPr>
                  <a:t>AD 57-59</a:t>
                </a:r>
              </a:p>
              <a:p>
                <a:pPr algn="ctr"/>
                <a:r>
                  <a:rPr lang="ja-JP" altLang="en-US"/>
                  <a:t>包括</a:t>
                </a:r>
                <a:r>
                  <a:rPr lang="en-US" altLang="zh-CN" sz="2200" b="1">
                    <a:latin typeface="Times" charset="0"/>
                    <a:ea typeface="SimSun" pitchFamily="2" charset="-122"/>
                  </a:rPr>
                  <a:t> 5 BC—AD 33</a:t>
                </a:r>
              </a:p>
              <a:p>
                <a:pPr algn="ctr"/>
                <a:r>
                  <a:rPr lang="en-US" altLang="zh-CN" sz="2200" b="1">
                    <a:latin typeface="Times" charset="0"/>
                    <a:ea typeface="SimSun" pitchFamily="2" charset="-122"/>
                  </a:rPr>
                  <a:t> </a:t>
                </a:r>
              </a:p>
              <a:p>
                <a:pPr algn="ctr"/>
                <a:endParaRPr lang="en-US" altLang="zh-CN" sz="2200" b="1">
                  <a:latin typeface="Times" charset="0"/>
                  <a:ea typeface="SimSun" pitchFamily="2" charset="-122"/>
                </a:endParaRPr>
              </a:p>
            </p:txBody>
          </p:sp>
          <p:sp>
            <p:nvSpPr>
              <p:cNvPr id="37945" name="Rectangle 57"/>
              <p:cNvSpPr>
                <a:spLocks noChangeArrowheads="1"/>
              </p:cNvSpPr>
              <p:nvPr/>
            </p:nvSpPr>
            <p:spPr bwMode="auto">
              <a:xfrm>
                <a:off x="0" y="2783"/>
                <a:ext cx="4525" cy="748"/>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grpSp>
      </p:grpSp>
      <p:sp>
        <p:nvSpPr>
          <p:cNvPr id="37946" name="Rectangle 58"/>
          <p:cNvSpPr>
            <a:spLocks noGrp="1" noChangeArrowheads="1"/>
          </p:cNvSpPr>
          <p:nvPr>
            <p:ph type="title" idx="4294967295"/>
          </p:nvPr>
        </p:nvSpPr>
        <p:spPr>
          <a:xfrm>
            <a:off x="1143000" y="228600"/>
            <a:ext cx="7086600" cy="45720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2400" b="1">
                <a:solidFill>
                  <a:schemeClr val="bg2"/>
                </a:solidFill>
                <a:latin typeface="Chicago" charset="0"/>
                <a:ea typeface="SimSun" charset="0"/>
                <a:cs typeface="SimSun" charset="0"/>
              </a:rPr>
              <a:t>路加国度符号的分段</a:t>
            </a:r>
            <a:endParaRPr lang="en-US" altLang="zh-CN" sz="2400" b="1">
              <a:solidFill>
                <a:schemeClr val="bg2"/>
              </a:solidFill>
              <a:latin typeface="Chicago" charset="0"/>
              <a:ea typeface="SimSun" charset="0"/>
              <a:cs typeface="SimSun"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4090988" y="25400"/>
            <a:ext cx="1949450" cy="5191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b="1">
                <a:solidFill>
                  <a:schemeClr val="bg2"/>
                </a:solidFill>
                <a:ea typeface="SimSun" pitchFamily="2" charset="-122"/>
              </a:rPr>
              <a:t>路 加 福 音</a:t>
            </a:r>
            <a:r>
              <a:rPr lang="en-US" altLang="zh-CN" sz="2800">
                <a:solidFill>
                  <a:schemeClr val="bg2"/>
                </a:solidFill>
                <a:latin typeface="Times" charset="0"/>
                <a:ea typeface="SimSun" pitchFamily="2" charset="-122"/>
              </a:rPr>
              <a:t> </a:t>
            </a:r>
          </a:p>
        </p:txBody>
      </p:sp>
      <p:sp>
        <p:nvSpPr>
          <p:cNvPr id="39939" name="Text Box 3"/>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93</a:t>
            </a:r>
          </a:p>
        </p:txBody>
      </p:sp>
      <p:sp>
        <p:nvSpPr>
          <p:cNvPr id="39940" name="Text Box 4"/>
          <p:cNvSpPr txBox="1">
            <a:spLocks noChangeArrowheads="1"/>
          </p:cNvSpPr>
          <p:nvPr/>
        </p:nvSpPr>
        <p:spPr bwMode="auto">
          <a:xfrm>
            <a:off x="3346450" y="1066800"/>
            <a:ext cx="2597150" cy="1066800"/>
          </a:xfrm>
          <a:prstGeom prst="rect">
            <a:avLst/>
          </a:prstGeom>
          <a:solidFill>
            <a:srgbClr val="99FF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zh-CN" altLang="en-US" sz="3200" b="1" u="sng">
                <a:solidFill>
                  <a:schemeClr val="bg2"/>
                </a:solidFill>
                <a:latin typeface="Arial" charset="0"/>
                <a:ea typeface="SimSun" charset="0"/>
                <a:cs typeface="SimSun" charset="0"/>
              </a:rPr>
              <a:t>关 键 字</a:t>
            </a:r>
            <a:endParaRPr lang="en-US" altLang="zh-CN" sz="3200" b="1">
              <a:solidFill>
                <a:srgbClr val="000000"/>
              </a:solidFill>
              <a:latin typeface="Times" charset="0"/>
              <a:ea typeface="SimSun" charset="0"/>
              <a:cs typeface="SimSun" charset="0"/>
            </a:endParaRPr>
          </a:p>
          <a:p>
            <a:pPr algn="ctr" eaLnBrk="1" hangingPunct="1">
              <a:defRPr/>
            </a:pPr>
            <a:r>
              <a:rPr lang="zh-CN" altLang="en-US" sz="3200" b="1">
                <a:solidFill>
                  <a:srgbClr val="000000"/>
                </a:solidFill>
                <a:latin typeface="Times" charset="0"/>
                <a:ea typeface="SimSun" charset="0"/>
                <a:cs typeface="SimSun" charset="0"/>
              </a:rPr>
              <a:t>主 权 </a:t>
            </a:r>
            <a:r>
              <a:rPr lang="en-US" altLang="zh-CN" sz="3200" b="1">
                <a:solidFill>
                  <a:srgbClr val="000000"/>
                </a:solidFill>
                <a:latin typeface="Times" charset="0"/>
                <a:ea typeface="SimSun" charset="0"/>
                <a:cs typeface="SimSun" charset="0"/>
              </a:rPr>
              <a:t>I</a:t>
            </a:r>
          </a:p>
        </p:txBody>
      </p:sp>
      <p:sp>
        <p:nvSpPr>
          <p:cNvPr id="39941" name="Text Box 5"/>
          <p:cNvSpPr txBox="1">
            <a:spLocks noChangeArrowheads="1"/>
          </p:cNvSpPr>
          <p:nvPr/>
        </p:nvSpPr>
        <p:spPr bwMode="auto">
          <a:xfrm>
            <a:off x="1447800" y="3657600"/>
            <a:ext cx="6324600" cy="2054225"/>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3200">
                <a:solidFill>
                  <a:srgbClr val="000000"/>
                </a:solidFill>
                <a:latin typeface="Times" charset="0"/>
                <a:ea typeface="SimSun" pitchFamily="2" charset="-122"/>
              </a:rPr>
              <a:t> </a:t>
            </a:r>
            <a:r>
              <a:rPr lang="zh-CN" altLang="en-US" sz="3200" b="1" u="sng">
                <a:solidFill>
                  <a:schemeClr val="bg2"/>
                </a:solidFill>
                <a:ea typeface="SimSun" pitchFamily="2" charset="-122"/>
              </a:rPr>
              <a:t>关 键</a:t>
            </a:r>
            <a:r>
              <a:rPr lang="zh-CN" altLang="en-US" b="1" u="sng">
                <a:solidFill>
                  <a:schemeClr val="bg2"/>
                </a:solidFill>
              </a:rPr>
              <a:t> </a:t>
            </a:r>
            <a:r>
              <a:rPr lang="zh-CN" altLang="en-US" sz="3200" b="1" u="sng">
                <a:solidFill>
                  <a:schemeClr val="bg2"/>
                </a:solidFill>
                <a:ea typeface="华文细黑" charset="-122"/>
              </a:rPr>
              <a:t>节</a:t>
            </a:r>
            <a:endParaRPr lang="en-US" altLang="zh-CN" sz="3200" b="1">
              <a:solidFill>
                <a:srgbClr val="000000"/>
              </a:solidFill>
              <a:latin typeface="Times" charset="0"/>
              <a:ea typeface="SimSun" pitchFamily="2" charset="-122"/>
            </a:endParaRPr>
          </a:p>
          <a:p>
            <a:pPr algn="ctr" eaLnBrk="1" hangingPunct="1"/>
            <a:r>
              <a:rPr lang="en-US" altLang="zh-CN" sz="3200" b="1">
                <a:solidFill>
                  <a:srgbClr val="000000"/>
                </a:solidFill>
                <a:latin typeface="Times" charset="0"/>
                <a:ea typeface="SimSun" pitchFamily="2" charset="-122"/>
              </a:rPr>
              <a:t>“</a:t>
            </a:r>
            <a:r>
              <a:rPr lang="zh-CN" altLang="en-US" sz="3200" b="1">
                <a:solidFill>
                  <a:schemeClr val="bg2"/>
                </a:solidFill>
                <a:ea typeface="SimSun" pitchFamily="2" charset="-122"/>
              </a:rPr>
              <a:t>人 子 来 ，                                             为 要 寻 找 拯 救 失 丧 的 人</a:t>
            </a:r>
            <a:r>
              <a:rPr lang="en-US" altLang="zh-CN" sz="3200" b="1">
                <a:solidFill>
                  <a:srgbClr val="000000"/>
                </a:solidFill>
                <a:latin typeface="Times" charset="0"/>
                <a:ea typeface="SimSun" pitchFamily="2" charset="-122"/>
              </a:rPr>
              <a:t>” </a:t>
            </a:r>
          </a:p>
          <a:p>
            <a:pPr algn="ctr" eaLnBrk="1" hangingPunct="1"/>
            <a:r>
              <a:rPr lang="en-US" altLang="zh-CN" sz="3200" b="1">
                <a:solidFill>
                  <a:srgbClr val="000000"/>
                </a:solidFill>
                <a:latin typeface="Times" charset="0"/>
                <a:ea typeface="SimSun" pitchFamily="2" charset="-122"/>
              </a:rPr>
              <a:t>(</a:t>
            </a:r>
            <a:r>
              <a:rPr lang="zh-CN" altLang="en-US" sz="3200" b="1">
                <a:solidFill>
                  <a:schemeClr val="bg2"/>
                </a:solidFill>
                <a:ea typeface="SimSun" pitchFamily="2" charset="-122"/>
              </a:rPr>
              <a:t>路 加 福 音</a:t>
            </a:r>
            <a:r>
              <a:rPr lang="zh-CN" altLang="en-US"/>
              <a:t> </a:t>
            </a:r>
            <a:r>
              <a:rPr lang="en-US" altLang="zh-CN" sz="3200" b="1">
                <a:solidFill>
                  <a:srgbClr val="000000"/>
                </a:solidFill>
                <a:latin typeface="Times" charset="0"/>
                <a:ea typeface="SimSun" pitchFamily="2" charset="-122"/>
              </a:rPr>
              <a:t>19:10).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additive="base">
                                        <p:cTn id="7" dur="500" fill="hold"/>
                                        <p:tgtEl>
                                          <p:spTgt spid="39941"/>
                                        </p:tgtEl>
                                        <p:attrNameLst>
                                          <p:attrName>ppt_x</p:attrName>
                                        </p:attrNameLst>
                                      </p:cBhvr>
                                      <p:tavLst>
                                        <p:tav tm="0">
                                          <p:val>
                                            <p:strVal val="#ppt_x"/>
                                          </p:val>
                                        </p:tav>
                                        <p:tav tm="100000">
                                          <p:val>
                                            <p:strVal val="#ppt_x"/>
                                          </p:val>
                                        </p:tav>
                                      </p:tavLst>
                                    </p:anim>
                                    <p:anim calcmode="lin" valueType="num">
                                      <p:cBhvr additive="base">
                                        <p:cTn id="8"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descr="200751_Holy_Spiri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93675"/>
            <a:ext cx="9137650" cy="666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0" y="692696"/>
            <a:ext cx="9144000" cy="1440160"/>
          </a:xfrm>
          <a:ln>
            <a:miter lim="800000"/>
            <a:headEnd/>
            <a:tailEnd/>
          </a:ln>
          <a:extLst>
            <a:ext uri="{FAA26D3D-D897-4be2-8F04-BA451C77F1D7}">
              <ma14:placeholderFlag xmlns:ma14="http://schemas.microsoft.com/office/mac/drawingml/2011/main" xmlns="" val="1"/>
            </a:ext>
          </a:extLst>
        </p:spPr>
        <p:txBody>
          <a:bodyPr/>
          <a:lstStyle/>
          <a:p>
            <a:pPr eaLnBrk="1" hangingPunct="1">
              <a:defRPr/>
            </a:pPr>
            <a:r>
              <a:rPr lang="en-US" altLang="zh-CN" sz="4800" dirty="0">
                <a:effectLst>
                  <a:glow rad="266700">
                    <a:srgbClr val="000000">
                      <a:alpha val="75000"/>
                    </a:srgbClr>
                  </a:glow>
                </a:effectLst>
                <a:ea typeface="ＭＳ Ｐゴシック" pitchFamily="-112" charset="-128"/>
                <a:cs typeface="ＭＳ Ｐゴシック" pitchFamily="-112" charset="-128"/>
              </a:rPr>
              <a:t>《</a:t>
            </a:r>
            <a:r>
              <a:rPr lang="zh-CN" altLang="en-US" sz="4800" dirty="0">
                <a:effectLst>
                  <a:glow rad="266700">
                    <a:srgbClr val="000000">
                      <a:alpha val="75000"/>
                    </a:srgbClr>
                  </a:glow>
                </a:effectLst>
                <a:ea typeface="ＭＳ Ｐゴシック" pitchFamily="-112" charset="-128"/>
                <a:cs typeface="ＭＳ Ｐゴシック" pitchFamily="-112" charset="-128"/>
              </a:rPr>
              <a:t>路加福音</a:t>
            </a:r>
            <a:r>
              <a:rPr lang="en-US" altLang="zh-CN" sz="4800" dirty="0">
                <a:effectLst>
                  <a:glow rad="266700">
                    <a:srgbClr val="000000">
                      <a:alpha val="75000"/>
                    </a:srgbClr>
                  </a:glow>
                </a:effectLst>
                <a:ea typeface="ＭＳ Ｐゴシック" pitchFamily="-112" charset="-128"/>
                <a:cs typeface="ＭＳ Ｐゴシック" pitchFamily="-112" charset="-128"/>
              </a:rPr>
              <a:t>》</a:t>
            </a:r>
            <a:r>
              <a:rPr lang="zh-CN" altLang="en-US" sz="4800" dirty="0">
                <a:effectLst>
                  <a:glow rad="266700">
                    <a:srgbClr val="000000">
                      <a:alpha val="75000"/>
                    </a:srgbClr>
                  </a:glow>
                </a:effectLst>
                <a:ea typeface="ＭＳ Ｐゴシック" pitchFamily="-112" charset="-128"/>
                <a:cs typeface="ＭＳ Ｐゴシック" pitchFamily="-112" charset="-128"/>
              </a:rPr>
              <a:t>侧重于圣灵</a:t>
            </a:r>
            <a:endParaRPr lang="en-US" sz="4800" dirty="0">
              <a:effectLst>
                <a:glow rad="266700">
                  <a:srgbClr val="000000">
                    <a:alpha val="75000"/>
                  </a:srgbClr>
                </a:glow>
              </a:effectLst>
              <a:ea typeface="ＭＳ Ｐゴシック" pitchFamily="-112" charset="-128"/>
              <a:cs typeface="ＭＳ Ｐゴシック" pitchFamily="-112" charset="-128"/>
            </a:endParaRPr>
          </a:p>
        </p:txBody>
      </p:sp>
      <p:sp>
        <p:nvSpPr>
          <p:cNvPr id="2051" name="Rectangle 3"/>
          <p:cNvSpPr>
            <a:spLocks noGrp="1" noChangeArrowheads="1"/>
          </p:cNvSpPr>
          <p:nvPr>
            <p:ph type="subTitle" idx="1"/>
          </p:nvPr>
        </p:nvSpPr>
        <p:spPr>
          <a:xfrm>
            <a:off x="251520" y="1988840"/>
            <a:ext cx="8424936" cy="458112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58775" indent="-358775" algn="l" eaLnBrk="1" hangingPunct="1">
              <a:buFont typeface="Arial"/>
              <a:buChar char="•"/>
              <a:defRPr/>
            </a:pP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覆庇马利亚</a:t>
            </a:r>
            <a:r>
              <a:rPr lang="zh-CN" altLang="en-US" sz="3600" dirty="0">
                <a:latin typeface="SimHei" pitchFamily="49" charset="-122"/>
                <a:ea typeface="SimHei" pitchFamily="49" charset="-122"/>
                <a:cs typeface="+mn-cs"/>
              </a:rPr>
              <a:t> </a:t>
            </a:r>
            <a:r>
              <a:rPr lang="en-US" sz="3600" dirty="0">
                <a:effectLst>
                  <a:glow rad="266700">
                    <a:srgbClr val="000000">
                      <a:alpha val="75000"/>
                    </a:srgbClr>
                  </a:glow>
                </a:effectLst>
                <a:latin typeface="SimHei" pitchFamily="49" charset="-122"/>
                <a:ea typeface="SimHei" pitchFamily="49" charset="-122"/>
                <a:cs typeface="ＭＳ Ｐゴシック" pitchFamily="-112" charset="-128"/>
              </a:rPr>
              <a:t>(1:35)</a:t>
            </a:r>
          </a:p>
          <a:p>
            <a:pPr marL="358775" indent="-358775" algn="l" eaLnBrk="1" hangingPunct="1">
              <a:buFont typeface="Arial"/>
              <a:buChar char="•"/>
              <a:defRPr/>
            </a:pP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充满</a:t>
            </a:r>
            <a:r>
              <a:rPr lang="en-US" altLang="en-US" sz="3600" dirty="0">
                <a:effectLst>
                  <a:glow rad="266700">
                    <a:srgbClr val="000000">
                      <a:alpha val="75000"/>
                    </a:srgbClr>
                  </a:glow>
                </a:effectLst>
                <a:latin typeface="SimHei" pitchFamily="49" charset="-122"/>
                <a:ea typeface="SimHei" pitchFamily="49" charset="-122"/>
                <a:cs typeface="ＭＳ Ｐゴシック" pitchFamily="-112" charset="-128"/>
              </a:rPr>
              <a:t> </a:t>
            </a: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约翰</a:t>
            </a:r>
            <a:r>
              <a:rPr lang="en-US" altLang="en-US" sz="3600" dirty="0">
                <a:effectLst>
                  <a:glow rad="266700">
                    <a:srgbClr val="000000">
                      <a:alpha val="75000"/>
                    </a:srgbClr>
                  </a:glow>
                </a:effectLst>
                <a:latin typeface="SimHei" pitchFamily="49" charset="-122"/>
                <a:ea typeface="SimHei" pitchFamily="49" charset="-122"/>
                <a:cs typeface="ＭＳ Ｐゴシック" pitchFamily="-112" charset="-128"/>
              </a:rPr>
              <a:t> (1:15), </a:t>
            </a: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以利沙伯</a:t>
            </a:r>
            <a:r>
              <a:rPr lang="en-US" altLang="en-US" sz="3600" dirty="0">
                <a:effectLst>
                  <a:glow rad="266700">
                    <a:srgbClr val="000000">
                      <a:alpha val="75000"/>
                    </a:srgbClr>
                  </a:glow>
                </a:effectLst>
                <a:latin typeface="SimHei" pitchFamily="49" charset="-122"/>
                <a:ea typeface="SimHei" pitchFamily="49" charset="-122"/>
                <a:cs typeface="ＭＳ Ｐゴシック" pitchFamily="-112" charset="-128"/>
              </a:rPr>
              <a:t> (1:41), </a:t>
            </a: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撒迦利亚</a:t>
            </a:r>
            <a:r>
              <a:rPr lang="en-US" altLang="en-US" sz="3600" dirty="0">
                <a:effectLst>
                  <a:glow rad="266700">
                    <a:srgbClr val="000000">
                      <a:alpha val="75000"/>
                    </a:srgbClr>
                  </a:glow>
                </a:effectLst>
                <a:latin typeface="SimHei" pitchFamily="49" charset="-122"/>
                <a:ea typeface="SimHei" pitchFamily="49" charset="-122"/>
                <a:cs typeface="ＭＳ Ｐゴシック" pitchFamily="-112" charset="-128"/>
              </a:rPr>
              <a:t> (1:67)</a:t>
            </a:r>
          </a:p>
          <a:p>
            <a:pPr marL="358775" indent="-358775" algn="l" eaLnBrk="1" hangingPunct="1">
              <a:buFont typeface="Arial"/>
              <a:buChar char="•"/>
              <a:defRPr/>
            </a:pP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施洗过基督 </a:t>
            </a:r>
            <a:r>
              <a:rPr lang="en-US" sz="3600" dirty="0">
                <a:effectLst>
                  <a:glow rad="266700">
                    <a:srgbClr val="000000">
                      <a:alpha val="75000"/>
                    </a:srgbClr>
                  </a:glow>
                </a:effectLst>
                <a:ea typeface="ＭＳ Ｐゴシック" pitchFamily="-112" charset="-128"/>
                <a:cs typeface="ＭＳ Ｐゴシック" pitchFamily="-112" charset="-128"/>
              </a:rPr>
              <a:t>(3:22)</a:t>
            </a:r>
          </a:p>
          <a:p>
            <a:pPr marL="358775" indent="-358775" algn="l" eaLnBrk="1" hangingPunct="1">
              <a:buFont typeface="Arial"/>
              <a:buChar char="•"/>
              <a:defRPr/>
            </a:pP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保护在诱惑的基督 </a:t>
            </a:r>
            <a:r>
              <a:rPr lang="en-US" sz="3600" dirty="0">
                <a:effectLst>
                  <a:glow rad="266700">
                    <a:srgbClr val="000000">
                      <a:alpha val="75000"/>
                    </a:srgbClr>
                  </a:glow>
                </a:effectLst>
                <a:ea typeface="ＭＳ Ｐゴシック" pitchFamily="-112" charset="-128"/>
                <a:cs typeface="ＭＳ Ｐゴシック" pitchFamily="-112" charset="-128"/>
              </a:rPr>
              <a:t>(4:1)</a:t>
            </a:r>
          </a:p>
          <a:p>
            <a:pPr marL="358775" indent="-358775" algn="l" eaLnBrk="1" hangingPunct="1">
              <a:buFont typeface="Arial"/>
              <a:buChar char="•"/>
              <a:defRPr/>
            </a:pP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膏抹基督 </a:t>
            </a:r>
            <a:r>
              <a:rPr lang="en-US" sz="3600" dirty="0">
                <a:effectLst>
                  <a:glow rad="266700">
                    <a:srgbClr val="000000">
                      <a:alpha val="75000"/>
                    </a:srgbClr>
                  </a:glow>
                </a:effectLst>
                <a:ea typeface="ＭＳ Ｐゴシック" pitchFamily="-112" charset="-128"/>
                <a:cs typeface="ＭＳ Ｐゴシック" pitchFamily="-112" charset="-128"/>
              </a:rPr>
              <a:t>(4:18)</a:t>
            </a:r>
          </a:p>
          <a:p>
            <a:pPr marL="358775" indent="-358775" algn="l" eaLnBrk="1" hangingPunct="1">
              <a:buFont typeface="Arial"/>
              <a:buChar char="•"/>
              <a:defRPr/>
            </a:pPr>
            <a:r>
              <a:rPr lang="zh-CN" altLang="en-US" sz="3600" dirty="0">
                <a:effectLst>
                  <a:glow rad="266700">
                    <a:srgbClr val="000000">
                      <a:alpha val="75000"/>
                    </a:srgbClr>
                  </a:glow>
                </a:effectLst>
                <a:latin typeface="SimHei" pitchFamily="49" charset="-122"/>
                <a:ea typeface="SimHei" pitchFamily="49" charset="-122"/>
                <a:cs typeface="ＭＳ Ｐゴシック" pitchFamily="-112" charset="-128"/>
              </a:rPr>
              <a:t>把喜悦给了基督 </a:t>
            </a:r>
            <a:r>
              <a:rPr lang="en-US" sz="3600" dirty="0">
                <a:effectLst>
                  <a:glow rad="266700">
                    <a:srgbClr val="000000">
                      <a:alpha val="75000"/>
                    </a:srgbClr>
                  </a:glow>
                </a:effectLst>
                <a:ea typeface="ＭＳ Ｐゴシック" pitchFamily="-112" charset="-128"/>
                <a:cs typeface="ＭＳ Ｐゴシック" pitchFamily="-112" charset="-128"/>
              </a:rPr>
              <a:t>(10:21), etc.</a:t>
            </a:r>
          </a:p>
        </p:txBody>
      </p:sp>
      <p:sp>
        <p:nvSpPr>
          <p:cNvPr id="7" name="Text Box 1028"/>
          <p:cNvSpPr txBox="1">
            <a:spLocks noChangeArrowheads="1"/>
          </p:cNvSpPr>
          <p:nvPr/>
        </p:nvSpPr>
        <p:spPr bwMode="auto">
          <a:xfrm>
            <a:off x="0" y="-28575"/>
            <a:ext cx="9144000" cy="547688"/>
          </a:xfrm>
          <a:prstGeom prst="rect">
            <a:avLst/>
          </a:prstGeom>
          <a:solidFill>
            <a:srgbClr val="010201"/>
          </a:solid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zh-CN" altLang="en-US">
                <a:solidFill>
                  <a:srgbClr val="FFFFCC"/>
                </a:solidFill>
              </a:rPr>
              <a:t>在路加福音里的主权</a:t>
            </a:r>
          </a:p>
        </p:txBody>
      </p:sp>
      <p:sp>
        <p:nvSpPr>
          <p:cNvPr id="363525" name="Text Box 3"/>
          <p:cNvSpPr txBox="1">
            <a:spLocks noChangeArrowheads="1"/>
          </p:cNvSpPr>
          <p:nvPr/>
        </p:nvSpPr>
        <p:spPr bwMode="auto">
          <a:xfrm>
            <a:off x="8172450" y="77788"/>
            <a:ext cx="889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CC"/>
                </a:solidFill>
              </a:rPr>
              <a:t>96E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090988" y="19050"/>
            <a:ext cx="1682750" cy="5191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800" b="1">
                <a:solidFill>
                  <a:schemeClr val="bg2"/>
                </a:solidFill>
                <a:latin typeface="Times" charset="0"/>
                <a:ea typeface="SimSun" pitchFamily="2" charset="-122"/>
              </a:rPr>
              <a:t>路加福音</a:t>
            </a:r>
            <a:r>
              <a:rPr lang="en-US" altLang="zh-CN">
                <a:solidFill>
                  <a:schemeClr val="bg2"/>
                </a:solidFill>
                <a:latin typeface="Times New Roman" pitchFamily="18" charset="0"/>
                <a:ea typeface="SimSun" pitchFamily="2" charset="-122"/>
              </a:rPr>
              <a:t> </a:t>
            </a:r>
          </a:p>
        </p:txBody>
      </p:sp>
      <p:sp>
        <p:nvSpPr>
          <p:cNvPr id="41987" name="Text Box 3"/>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93</a:t>
            </a:r>
          </a:p>
        </p:txBody>
      </p:sp>
      <p:sp>
        <p:nvSpPr>
          <p:cNvPr id="41988" name="Text Box 4"/>
          <p:cNvSpPr txBox="1">
            <a:spLocks noChangeArrowheads="1"/>
          </p:cNvSpPr>
          <p:nvPr/>
        </p:nvSpPr>
        <p:spPr bwMode="auto">
          <a:xfrm>
            <a:off x="838200" y="838200"/>
            <a:ext cx="7467600" cy="3346450"/>
          </a:xfrm>
          <a:prstGeom prst="rect">
            <a:avLst/>
          </a:prstGeom>
          <a:solidFill>
            <a:srgbClr val="000000"/>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zh-CN" altLang="en-US" sz="2800" b="1">
                <a:solidFill>
                  <a:schemeClr val="tx2"/>
                </a:solidFill>
                <a:latin typeface="Arial" charset="0"/>
                <a:ea typeface="SimSun" charset="0"/>
                <a:cs typeface="SimSun" charset="0"/>
              </a:rPr>
              <a:t>总结声明</a:t>
            </a:r>
            <a:endParaRPr lang="en-US" altLang="zh-CN" sz="2800" b="1">
              <a:solidFill>
                <a:srgbClr val="FFFFFF"/>
              </a:solidFill>
              <a:latin typeface="Times" charset="0"/>
              <a:ea typeface="SimSun" charset="0"/>
              <a:cs typeface="SimSun" charset="0"/>
            </a:endParaRPr>
          </a:p>
          <a:p>
            <a:pPr algn="ctr" eaLnBrk="1" hangingPunct="1">
              <a:lnSpc>
                <a:spcPct val="140000"/>
              </a:lnSpc>
              <a:spcBef>
                <a:spcPct val="20000"/>
              </a:spcBef>
              <a:buClr>
                <a:schemeClr val="tx1"/>
              </a:buClr>
              <a:buSzPct val="75000"/>
              <a:buFont typeface="Wingdings" charset="0"/>
              <a:buNone/>
              <a:defRPr/>
            </a:pPr>
            <a:r>
              <a:rPr lang="zh-CN" altLang="en-US" sz="3200">
                <a:latin typeface="Arial" charset="0"/>
                <a:ea typeface="SimSun" charset="0"/>
                <a:cs typeface="SimSun" charset="0"/>
              </a:rPr>
              <a:t>路加提出至高者指导着国度信息的进展</a:t>
            </a:r>
            <a:r>
              <a:rPr lang="en-US" altLang="zh-CN" sz="3200">
                <a:latin typeface="Arial" charset="0"/>
                <a:ea typeface="SimSun" charset="0"/>
                <a:cs typeface="SimSun" charset="0"/>
              </a:rPr>
              <a:t>, </a:t>
            </a:r>
            <a:r>
              <a:rPr lang="zh-CN" altLang="en-US" sz="3200">
                <a:latin typeface="Arial" charset="0"/>
                <a:ea typeface="SimSun" charset="0"/>
                <a:cs typeface="SimSun" charset="0"/>
              </a:rPr>
              <a:t>从通过犹太人拒绝基督作为救世主到外邦人的接受並确认外邦人的信心</a:t>
            </a:r>
            <a:r>
              <a:rPr lang="en-US" altLang="zh-CN" sz="3200">
                <a:latin typeface="Arial" charset="0"/>
                <a:ea typeface="SimSun" charset="0"/>
                <a:cs typeface="SimSun" charset="0"/>
              </a:rPr>
              <a:t>, </a:t>
            </a:r>
            <a:r>
              <a:rPr lang="zh-CN" altLang="en-US" sz="3200">
                <a:latin typeface="Arial" charset="0"/>
                <a:ea typeface="SimSun" charset="0"/>
                <a:cs typeface="SimSun" charset="0"/>
              </a:rPr>
              <a:t>使基督成为犹太人和外邦人的救主。</a:t>
            </a:r>
          </a:p>
        </p:txBody>
      </p:sp>
      <p:sp>
        <p:nvSpPr>
          <p:cNvPr id="41989" name="Text Box 5"/>
          <p:cNvSpPr txBox="1">
            <a:spLocks noChangeArrowheads="1"/>
          </p:cNvSpPr>
          <p:nvPr/>
        </p:nvSpPr>
        <p:spPr bwMode="auto">
          <a:xfrm>
            <a:off x="76200" y="4664075"/>
            <a:ext cx="9144000" cy="1554163"/>
          </a:xfrm>
          <a:prstGeom prst="rect">
            <a:avLst/>
          </a:prstGeom>
          <a:solidFill>
            <a:srgbClr val="99FF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zh-CN" altLang="en-US" sz="3200" b="1" u="sng">
                <a:solidFill>
                  <a:schemeClr val="bg2"/>
                </a:solidFill>
                <a:latin typeface="Arial" charset="0"/>
                <a:ea typeface="SimSun" charset="0"/>
                <a:cs typeface="SimSun" charset="0"/>
              </a:rPr>
              <a:t>应用</a:t>
            </a:r>
            <a:endParaRPr lang="en-US" altLang="zh-CN" sz="3200" b="1">
              <a:solidFill>
                <a:schemeClr val="bg2"/>
              </a:solidFill>
              <a:latin typeface="Times" charset="0"/>
              <a:ea typeface="SimSun" charset="0"/>
              <a:cs typeface="SimSun" charset="0"/>
            </a:endParaRPr>
          </a:p>
          <a:p>
            <a:pPr algn="ctr" eaLnBrk="1" hangingPunct="1">
              <a:defRPr/>
            </a:pPr>
            <a:r>
              <a:rPr lang="zh-CN" altLang="en-US" sz="3200" b="1">
                <a:solidFill>
                  <a:schemeClr val="bg2"/>
                </a:solidFill>
                <a:latin typeface="Arial" charset="0"/>
                <a:ea typeface="SimSun" charset="0"/>
                <a:cs typeface="SimSun" charset="0"/>
              </a:rPr>
              <a:t>你能识别至高的上帝引导你的生活                               並且把你带到基督里吗？</a:t>
            </a:r>
            <a:endParaRPr lang="en-US" altLang="zh-CN" sz="3200" b="1">
              <a:solidFill>
                <a:schemeClr val="bg2"/>
              </a:solidFill>
              <a:latin typeface="Times" charset="0"/>
              <a:ea typeface="SimSun" charset="0"/>
              <a:cs typeface="SimSun" charset="0"/>
            </a:endParaRPr>
          </a:p>
        </p:txBody>
      </p:sp>
      <p:sp>
        <p:nvSpPr>
          <p:cNvPr id="41990" name="Rectangle 6"/>
          <p:cNvSpPr>
            <a:spLocks noGrp="1" noChangeArrowheads="1"/>
          </p:cNvSpPr>
          <p:nvPr>
            <p:ph type="title" idx="4294967295"/>
          </p:nvPr>
        </p:nvSpPr>
        <p:spPr>
          <a:xfrm>
            <a:off x="0" y="0"/>
            <a:ext cx="3962400" cy="533400"/>
          </a:xfrm>
          <a:extLs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algn="l" eaLnBrk="1" hangingPunct="1">
              <a:defRPr/>
            </a:pPr>
            <a:r>
              <a:rPr lang="zh-CN" altLang="en-US" sz="2800" b="1">
                <a:ea typeface="SimSun" charset="0"/>
                <a:cs typeface="SimSun" charset="0"/>
              </a:rPr>
              <a:t>总结与应用</a:t>
            </a:r>
            <a:endParaRPr lang="en-US" altLang="zh-CN" sz="280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box(in)">
                                      <p:cBhvr>
                                        <p:cTn id="7"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94</a:t>
            </a:r>
          </a:p>
        </p:txBody>
      </p:sp>
      <p:sp>
        <p:nvSpPr>
          <p:cNvPr id="44035" name="Rectangle 3"/>
          <p:cNvSpPr>
            <a:spLocks noGrp="1" noChangeArrowheads="1"/>
          </p:cNvSpPr>
          <p:nvPr>
            <p:ph type="body" idx="1"/>
          </p:nvPr>
        </p:nvSpPr>
        <p:spPr>
          <a:extLst>
            <a:ext uri="{909E8E84-426E-40dd-AFC4-6F175D3DCCD1}">
              <a14:hiddenFill xmlns:a14="http://schemas.microsoft.com/office/drawing/2010/main" xmlns="">
                <a:solidFill>
                  <a:srgbClr val="99FFCC"/>
                </a:solidFill>
              </a14:hiddenFill>
            </a:ext>
          </a:extLst>
        </p:spPr>
        <p:txBody>
          <a:bodyPr/>
          <a:lstStyle/>
          <a:p>
            <a:pPr algn="ctr" eaLnBrk="1" hangingPunct="1">
              <a:lnSpc>
                <a:spcPct val="120000"/>
              </a:lnSpc>
              <a:spcBef>
                <a:spcPct val="0"/>
              </a:spcBef>
              <a:buFont typeface="Wingdings" pitchFamily="2" charset="2"/>
              <a:buChar char="§"/>
            </a:pPr>
            <a:r>
              <a:rPr lang="zh-CN" altLang="en-US" b="1">
                <a:solidFill>
                  <a:srgbClr val="FFFFFF"/>
                </a:solidFill>
                <a:latin typeface="Times" charset="0"/>
                <a:ea typeface="ヒラギノ角ゴ ProN W3" charset="-128"/>
              </a:rPr>
              <a:t>希</a:t>
            </a:r>
            <a:r>
              <a:rPr lang="zh-CN" altLang="en-US" b="1">
                <a:solidFill>
                  <a:srgbClr val="FFFFFF"/>
                </a:solidFill>
                <a:ea typeface="SimSun" pitchFamily="2" charset="-122"/>
              </a:rPr>
              <a:t>腊</a:t>
            </a:r>
            <a:r>
              <a:rPr lang="zh-CN" altLang="en-US" b="1">
                <a:solidFill>
                  <a:srgbClr val="FFFFFF"/>
                </a:solidFill>
                <a:latin typeface="Times" charset="0"/>
                <a:ea typeface="华文细黑" charset="-122"/>
              </a:rPr>
              <a:t>题</a:t>
            </a:r>
            <a:r>
              <a:rPr lang="zh-CN" altLang="en-US" b="1">
                <a:solidFill>
                  <a:srgbClr val="FFFFFF"/>
                </a:solidFill>
                <a:latin typeface="Times" charset="0"/>
                <a:ea typeface="ヒラギノ角ゴ ProN W3" charset="-128"/>
              </a:rPr>
              <a:t>目</a:t>
            </a:r>
            <a:r>
              <a:rPr lang="en-US" altLang="zh-CN" b="1">
                <a:solidFill>
                  <a:srgbClr val="FFFFFF"/>
                </a:solidFill>
                <a:latin typeface="Times" charset="0"/>
              </a:rPr>
              <a:t> (</a:t>
            </a:r>
            <a:r>
              <a:rPr lang="en-US" altLang="zh-CN" b="1">
                <a:solidFill>
                  <a:srgbClr val="FFFFFF"/>
                </a:solidFill>
                <a:latin typeface="Bwgrkl" charset="0"/>
              </a:rPr>
              <a:t>Kata, Lukan </a:t>
            </a:r>
            <a:r>
              <a:rPr lang="zh-CN" altLang="en-US" b="1" i="1">
                <a:ea typeface="SimSun" pitchFamily="2" charset="-122"/>
              </a:rPr>
              <a:t>根据路加</a:t>
            </a:r>
            <a:r>
              <a:rPr lang="en-US" altLang="zh-CN" b="1">
                <a:solidFill>
                  <a:srgbClr val="FFFFFF"/>
                </a:solidFill>
                <a:latin typeface="Times" charset="0"/>
              </a:rPr>
              <a:t>)          </a:t>
            </a:r>
            <a:br>
              <a:rPr lang="en-US" altLang="zh-CN" b="1">
                <a:solidFill>
                  <a:srgbClr val="FFFFFF"/>
                </a:solidFill>
                <a:latin typeface="Times" charset="0"/>
              </a:rPr>
            </a:br>
            <a:r>
              <a:rPr lang="zh-CN" altLang="en-US" b="1">
                <a:ea typeface="SimSun" pitchFamily="2" charset="-122"/>
              </a:rPr>
              <a:t>在很早时期己被添加到这卷书里。</a:t>
            </a:r>
            <a:r>
              <a:rPr lang="en-US" altLang="zh-CN" b="1">
                <a:solidFill>
                  <a:srgbClr val="FFFFFF"/>
                </a:solidFill>
                <a:latin typeface="Times" charset="0"/>
              </a:rPr>
              <a:t> </a:t>
            </a:r>
          </a:p>
          <a:p>
            <a:pPr algn="ctr" eaLnBrk="1" hangingPunct="1">
              <a:spcBef>
                <a:spcPct val="0"/>
              </a:spcBef>
              <a:buFont typeface="Wingdings" pitchFamily="2" charset="2"/>
              <a:buNone/>
            </a:pPr>
            <a:endParaRPr lang="en-US" altLang="zh-CN" b="1">
              <a:solidFill>
                <a:srgbClr val="FFFFFF"/>
              </a:solidFill>
              <a:latin typeface="Times" charset="0"/>
            </a:endParaRPr>
          </a:p>
          <a:p>
            <a:pPr algn="ctr" eaLnBrk="1" hangingPunct="1">
              <a:spcBef>
                <a:spcPct val="0"/>
              </a:spcBef>
              <a:buFont typeface="Wingdings" pitchFamily="2" charset="2"/>
              <a:buChar char="§"/>
            </a:pPr>
            <a:r>
              <a:rPr lang="zh-CN" altLang="en-US" b="1">
                <a:ea typeface="SimSun" pitchFamily="2" charset="-122"/>
              </a:rPr>
              <a:t>使徒行传为同伴卷书，因两本书明显的提到书信是给提阿非罗阿</a:t>
            </a:r>
            <a:r>
              <a:rPr lang="en-US" altLang="zh-CN"/>
              <a:t>                                </a:t>
            </a:r>
            <a:r>
              <a:rPr lang="en-US" altLang="zh-CN" b="1">
                <a:solidFill>
                  <a:srgbClr val="FFFFFF"/>
                </a:solidFill>
                <a:latin typeface="Times" charset="0"/>
              </a:rPr>
              <a:t>(</a:t>
            </a:r>
            <a:r>
              <a:rPr lang="zh-CN" altLang="en-US" b="1">
                <a:solidFill>
                  <a:srgbClr val="FFFFFF"/>
                </a:solidFill>
                <a:latin typeface="Times" charset="0"/>
                <a:ea typeface="ヒラギノ角ゴ ProN W3" charset="-128"/>
              </a:rPr>
              <a:t>路加</a:t>
            </a:r>
            <a:r>
              <a:rPr lang="en-US" altLang="zh-CN" b="1">
                <a:solidFill>
                  <a:srgbClr val="FFFFFF"/>
                </a:solidFill>
                <a:latin typeface="Times" charset="0"/>
              </a:rPr>
              <a:t> 1:3;</a:t>
            </a:r>
            <a:r>
              <a:rPr lang="zh-CN" altLang="en-US" b="1">
                <a:solidFill>
                  <a:srgbClr val="FFFFFF"/>
                </a:solidFill>
                <a:ea typeface="SimSun" pitchFamily="2" charset="-122"/>
              </a:rPr>
              <a:t>使徒行传</a:t>
            </a:r>
            <a:r>
              <a:rPr lang="en-US" altLang="zh-CN" b="1">
                <a:solidFill>
                  <a:srgbClr val="FFFFFF"/>
                </a:solidFill>
                <a:latin typeface="Times" charset="0"/>
              </a:rPr>
              <a:t> 1:1).</a:t>
            </a:r>
          </a:p>
        </p:txBody>
      </p:sp>
      <p:sp>
        <p:nvSpPr>
          <p:cNvPr id="44036" name="Rectangle 4"/>
          <p:cNvSpPr>
            <a:spLocks noGrp="1" noChangeArrowheads="1"/>
          </p:cNvSpPr>
          <p:nvPr>
            <p:ph type="title"/>
          </p:nvPr>
        </p:nvSpPr>
        <p:spPr>
          <a:xfrm>
            <a:off x="3429000" y="609600"/>
            <a:ext cx="2514600" cy="579438"/>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3200" b="1">
                <a:solidFill>
                  <a:srgbClr val="000000"/>
                </a:solidFill>
                <a:latin typeface="Times" charset="0"/>
                <a:ea typeface="华文细黑" charset="0"/>
                <a:cs typeface="华文细黑" charset="0"/>
              </a:rPr>
              <a:t>题</a:t>
            </a:r>
            <a:r>
              <a:rPr lang="zh-CN" altLang="en-US" sz="3200" b="1">
                <a:solidFill>
                  <a:srgbClr val="000000"/>
                </a:solidFill>
                <a:latin typeface="Times" charset="0"/>
                <a:ea typeface="ヒラギノ角ゴ ProN W3" charset="0"/>
                <a:cs typeface="ヒラギノ角ゴ ProN W3" charset="0"/>
              </a:rPr>
              <a:t>目</a:t>
            </a:r>
            <a:endParaRPr lang="zh-CN" altLang="en-US" sz="3200" b="1">
              <a:solidFill>
                <a:srgbClr val="000000"/>
              </a:solidFill>
              <a:latin typeface="Times"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anim calcmode="lin" valueType="num">
                                      <p:cBhvr additive="base">
                                        <p:cTn id="7" dur="500" fill="hold"/>
                                        <p:tgtEl>
                                          <p:spTgt spid="4403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Luke&amp;Pau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Rectangle 2"/>
          <p:cNvSpPr>
            <a:spLocks noGrp="1" noChangeArrowheads="1"/>
          </p:cNvSpPr>
          <p:nvPr>
            <p:ph type="ctrTitle"/>
          </p:nvPr>
        </p:nvSpPr>
        <p:spPr>
          <a:xfrm>
            <a:off x="457200" y="76200"/>
            <a:ext cx="8229600" cy="914400"/>
          </a:xfrm>
          <a:effectLst>
            <a:outerShdw dist="35921" dir="2700000" algn="ctr" rotWithShape="0">
              <a:srgbClr val="000000">
                <a:alpha val="74997"/>
              </a:srgbClr>
            </a:outerShdw>
          </a:effectLst>
        </p:spPr>
        <p:txBody>
          <a:bodyPr/>
          <a:lstStyle/>
          <a:p>
            <a:pPr eaLnBrk="1" hangingPunct="1"/>
            <a:r>
              <a:rPr lang="zh-CN" altLang="en-US" sz="5400">
                <a:latin typeface="SimHei" pitchFamily="49" charset="-122"/>
                <a:ea typeface="SimHei" pitchFamily="49" charset="-122"/>
              </a:rPr>
              <a:t>谁是路加</a:t>
            </a:r>
            <a:r>
              <a:rPr lang="en-US" altLang="ja-JP" sz="5400" b="1">
                <a:latin typeface="SimHei" pitchFamily="49" charset="-122"/>
                <a:ea typeface="SimHei" pitchFamily="49" charset="-122"/>
              </a:rPr>
              <a:t>?</a:t>
            </a:r>
            <a:endParaRPr lang="en-US" altLang="en-US" sz="5400" b="1">
              <a:latin typeface="SimHei" pitchFamily="49" charset="-122"/>
              <a:ea typeface="SimHei" pitchFamily="49" charset="-122"/>
            </a:endParaRPr>
          </a:p>
        </p:txBody>
      </p:sp>
      <p:sp>
        <p:nvSpPr>
          <p:cNvPr id="369667" name="Rectangle 3"/>
          <p:cNvSpPr txBox="1">
            <a:spLocks noChangeArrowheads="1"/>
          </p:cNvSpPr>
          <p:nvPr/>
        </p:nvSpPr>
        <p:spPr bwMode="auto">
          <a:xfrm>
            <a:off x="1476375" y="4581525"/>
            <a:ext cx="6400800" cy="17526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4988" indent="-53498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spcBef>
                <a:spcPct val="20000"/>
              </a:spcBef>
              <a:buClr>
                <a:srgbClr val="960000"/>
              </a:buClr>
              <a:buSzPct val="100000"/>
              <a:buFont typeface="Wingdings" pitchFamily="2" charset="2"/>
              <a:buChar char="§"/>
            </a:pPr>
            <a:r>
              <a:rPr lang="zh-CN" altLang="en-US" sz="3200">
                <a:solidFill>
                  <a:srgbClr val="FFFFCC"/>
                </a:solidFill>
                <a:latin typeface="SimHei" pitchFamily="49" charset="-122"/>
                <a:ea typeface="SimHei" pitchFamily="49" charset="-122"/>
              </a:rPr>
              <a:t>医生 </a:t>
            </a:r>
            <a:endParaRPr lang="en-US" altLang="zh-CN" sz="3200">
              <a:solidFill>
                <a:srgbClr val="FFFFCC"/>
              </a:solidFill>
              <a:latin typeface="SimHei" pitchFamily="49" charset="-122"/>
              <a:ea typeface="SimHei" pitchFamily="49" charset="-122"/>
            </a:endParaRPr>
          </a:p>
          <a:p>
            <a:pPr eaLnBrk="1" hangingPunct="1">
              <a:lnSpc>
                <a:spcPct val="110000"/>
              </a:lnSpc>
              <a:spcBef>
                <a:spcPct val="20000"/>
              </a:spcBef>
              <a:buClr>
                <a:srgbClr val="960000"/>
              </a:buClr>
              <a:buSzPct val="100000"/>
              <a:buFont typeface="Wingdings" pitchFamily="2" charset="2"/>
              <a:buChar char="§"/>
            </a:pPr>
            <a:r>
              <a:rPr lang="zh-CN" altLang="en-US" sz="3200">
                <a:solidFill>
                  <a:srgbClr val="FFFFCC"/>
                </a:solidFill>
                <a:latin typeface="SimHei" pitchFamily="49" charset="-122"/>
                <a:ea typeface="SimHei" pitchFamily="49" charset="-122"/>
              </a:rPr>
              <a:t>保罗的旅伴 </a:t>
            </a:r>
            <a:endParaRPr lang="en-US" altLang="zh-CN" sz="3200">
              <a:solidFill>
                <a:srgbClr val="FFFFCC"/>
              </a:solidFill>
              <a:latin typeface="SimHei" pitchFamily="49" charset="-122"/>
              <a:ea typeface="SimHei" pitchFamily="49" charset="-122"/>
            </a:endParaRPr>
          </a:p>
          <a:p>
            <a:pPr eaLnBrk="1" hangingPunct="1">
              <a:lnSpc>
                <a:spcPct val="110000"/>
              </a:lnSpc>
              <a:spcBef>
                <a:spcPct val="20000"/>
              </a:spcBef>
              <a:buClr>
                <a:srgbClr val="960000"/>
              </a:buClr>
              <a:buSzPct val="100000"/>
              <a:buFont typeface="Wingdings" pitchFamily="2" charset="2"/>
              <a:buChar char="§"/>
            </a:pPr>
            <a:r>
              <a:rPr lang="zh-CN" altLang="en-US" sz="3200">
                <a:solidFill>
                  <a:srgbClr val="FFFFCC"/>
                </a:solidFill>
                <a:latin typeface="SimHei" pitchFamily="49" charset="-122"/>
                <a:ea typeface="SimHei" pitchFamily="49" charset="-122"/>
              </a:rPr>
              <a:t>口齿伶俐的历史学家和作家</a:t>
            </a:r>
            <a:endParaRPr lang="en-US" altLang="en-US" sz="3200" b="1">
              <a:solidFill>
                <a:srgbClr val="FFFFFF"/>
              </a:solidFill>
              <a:latin typeface="SimHei" pitchFamily="49" charset="-122"/>
              <a:ea typeface="SimHei" pitchFamily="49"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94</a:t>
            </a:r>
          </a:p>
        </p:txBody>
      </p:sp>
      <p:sp>
        <p:nvSpPr>
          <p:cNvPr id="46083" name="Text Box 3"/>
          <p:cNvSpPr txBox="1">
            <a:spLocks noChangeArrowheads="1"/>
          </p:cNvSpPr>
          <p:nvPr/>
        </p:nvSpPr>
        <p:spPr bwMode="auto">
          <a:xfrm>
            <a:off x="0" y="457200"/>
            <a:ext cx="4343400" cy="6400800"/>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indent="47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zh-CN" altLang="en-US" b="1" u="sng">
                <a:solidFill>
                  <a:schemeClr val="bg2"/>
                </a:solidFill>
                <a:ea typeface="SimSun" pitchFamily="2" charset="-122"/>
              </a:rPr>
              <a:t>外部证据</a:t>
            </a:r>
            <a:endParaRPr lang="en-US" altLang="zh-CN" sz="2200" b="1">
              <a:solidFill>
                <a:srgbClr val="000000"/>
              </a:solidFill>
              <a:latin typeface="Times" charset="0"/>
              <a:ea typeface="SimSun" pitchFamily="2" charset="-122"/>
            </a:endParaRPr>
          </a:p>
          <a:p>
            <a:pPr eaLnBrk="1" hangingPunct="1"/>
            <a:r>
              <a:rPr lang="zh-CN" altLang="en-US" b="1">
                <a:solidFill>
                  <a:schemeClr val="bg2"/>
                </a:solidFill>
                <a:ea typeface="SimSun" pitchFamily="2" charset="-122"/>
              </a:rPr>
              <a:t>第二世纪后的教会先贤一致同意路加，“亲爱的医生”</a:t>
            </a:r>
            <a:r>
              <a:rPr lang="en-US" altLang="zh-CN" b="1">
                <a:solidFill>
                  <a:schemeClr val="bg2"/>
                </a:solidFill>
                <a:ea typeface="SimSun" pitchFamily="2" charset="-122"/>
              </a:rPr>
              <a:t>(</a:t>
            </a:r>
            <a:r>
              <a:rPr lang="zh-CN" altLang="en-US" b="1">
                <a:solidFill>
                  <a:schemeClr val="bg2"/>
                </a:solidFill>
                <a:ea typeface="SimSun" pitchFamily="2" charset="-122"/>
              </a:rPr>
              <a:t>哥罗西书</a:t>
            </a:r>
            <a:r>
              <a:rPr lang="en-US" altLang="zh-CN" b="1">
                <a:solidFill>
                  <a:schemeClr val="bg2"/>
                </a:solidFill>
                <a:ea typeface="SimSun" pitchFamily="2" charset="-122"/>
              </a:rPr>
              <a:t>4:14 )</a:t>
            </a:r>
            <a:r>
              <a:rPr lang="zh-CN" altLang="en-US" b="1">
                <a:solidFill>
                  <a:schemeClr val="bg2"/>
                </a:solidFill>
                <a:ea typeface="SimSun" pitchFamily="2" charset="-122"/>
              </a:rPr>
              <a:t>，用他的名称写这福音</a:t>
            </a:r>
            <a:r>
              <a:rPr lang="en-US" altLang="zh-CN" b="1">
                <a:solidFill>
                  <a:schemeClr val="bg2"/>
                </a:solidFill>
                <a:latin typeface="Times" charset="0"/>
                <a:ea typeface="SimSun" pitchFamily="2" charset="-122"/>
              </a:rPr>
              <a:t>:</a:t>
            </a:r>
          </a:p>
          <a:p>
            <a:pPr eaLnBrk="1" hangingPunct="1"/>
            <a:endParaRPr lang="en-US" altLang="zh-CN" b="1">
              <a:solidFill>
                <a:schemeClr val="bg2"/>
              </a:solidFill>
              <a:latin typeface="Times" charset="0"/>
              <a:ea typeface="SimSun" pitchFamily="2" charset="-122"/>
            </a:endParaRPr>
          </a:p>
          <a:p>
            <a:pPr eaLnBrk="1" hangingPunct="1">
              <a:buFontTx/>
              <a:buChar char="•"/>
            </a:pPr>
            <a:r>
              <a:rPr lang="zh-CN" altLang="en-US" b="1">
                <a:solidFill>
                  <a:schemeClr val="bg2"/>
                </a:solidFill>
                <a:ea typeface="SimSun" pitchFamily="2" charset="-122"/>
              </a:rPr>
              <a:t> 最早期的原作证据</a:t>
            </a:r>
            <a:r>
              <a:rPr lang="en-US" altLang="zh-CN" b="1">
                <a:solidFill>
                  <a:schemeClr val="bg2"/>
                </a:solidFill>
                <a:ea typeface="SimSun" pitchFamily="2" charset="-122"/>
              </a:rPr>
              <a:t>Muratorian Canon</a:t>
            </a:r>
            <a:r>
              <a:rPr lang="zh-CN" altLang="en-US" b="1">
                <a:solidFill>
                  <a:schemeClr val="bg2"/>
                </a:solidFill>
                <a:ea typeface="SimSun" pitchFamily="2" charset="-122"/>
              </a:rPr>
              <a:t>和 </a:t>
            </a:r>
            <a:r>
              <a:rPr lang="en-US" altLang="zh-CN" b="1">
                <a:solidFill>
                  <a:schemeClr val="bg2"/>
                </a:solidFill>
                <a:ea typeface="SimSun" pitchFamily="2" charset="-122"/>
              </a:rPr>
              <a:t>the Anti-Marcionite </a:t>
            </a:r>
            <a:r>
              <a:rPr lang="zh-CN" altLang="en-US" b="1">
                <a:solidFill>
                  <a:schemeClr val="bg2"/>
                </a:solidFill>
                <a:ea typeface="SimSun" pitchFamily="2" charset="-122"/>
              </a:rPr>
              <a:t>序言。</a:t>
            </a:r>
            <a:endParaRPr lang="en-US" altLang="zh-CN" b="1">
              <a:solidFill>
                <a:schemeClr val="bg2"/>
              </a:solidFill>
              <a:latin typeface="Times" charset="0"/>
              <a:ea typeface="SimSun" pitchFamily="2" charset="-122"/>
            </a:endParaRPr>
          </a:p>
          <a:p>
            <a:pPr eaLnBrk="1" hangingPunct="1"/>
            <a:r>
              <a:rPr lang="en-US" altLang="zh-CN" sz="2200" b="1">
                <a:solidFill>
                  <a:schemeClr val="bg2"/>
                </a:solidFill>
                <a:latin typeface="Times" charset="0"/>
                <a:ea typeface="SimSun" pitchFamily="2" charset="-122"/>
              </a:rPr>
              <a:t> </a:t>
            </a:r>
          </a:p>
          <a:p>
            <a:pPr eaLnBrk="1" hangingPunct="1">
              <a:buFont typeface="Times" charset="0"/>
              <a:buChar char="•"/>
            </a:pPr>
            <a:r>
              <a:rPr lang="en-US" altLang="zh-CN" b="1">
                <a:solidFill>
                  <a:schemeClr val="bg2"/>
                </a:solidFill>
              </a:rPr>
              <a:t> Irenaeus, Tertullian  Clement of Alexandria, Origen , Eusebius, and Jerome</a:t>
            </a:r>
            <a:r>
              <a:rPr lang="zh-CN" altLang="en-US" b="1">
                <a:solidFill>
                  <a:schemeClr val="bg2"/>
                </a:solidFill>
              </a:rPr>
              <a:t>更</a:t>
            </a:r>
            <a:r>
              <a:rPr lang="zh-CN" altLang="en-US" b="1">
                <a:solidFill>
                  <a:schemeClr val="bg2"/>
                </a:solidFill>
                <a:ea typeface="华文细黑" charset="-122"/>
              </a:rPr>
              <a:t>进</a:t>
            </a:r>
            <a:r>
              <a:rPr lang="zh-CN" altLang="en-US" b="1">
                <a:solidFill>
                  <a:schemeClr val="bg2"/>
                </a:solidFill>
              </a:rPr>
              <a:t>一步的引用路加</a:t>
            </a:r>
            <a:r>
              <a:rPr lang="zh-CN" altLang="en-US" b="1">
                <a:solidFill>
                  <a:schemeClr val="bg2"/>
                </a:solidFill>
                <a:ea typeface="华文细黑" charset="-122"/>
              </a:rPr>
              <a:t>为</a:t>
            </a:r>
            <a:r>
              <a:rPr lang="zh-CN" altLang="en-US" b="1">
                <a:solidFill>
                  <a:schemeClr val="bg2"/>
                </a:solidFill>
              </a:rPr>
              <a:t>原作。</a:t>
            </a:r>
            <a:endParaRPr lang="en-US" altLang="zh-CN" b="1">
              <a:solidFill>
                <a:schemeClr val="bg2"/>
              </a:solidFill>
            </a:endParaRPr>
          </a:p>
        </p:txBody>
      </p:sp>
      <p:sp>
        <p:nvSpPr>
          <p:cNvPr id="46084" name="Text Box 4"/>
          <p:cNvSpPr txBox="1">
            <a:spLocks noChangeArrowheads="1"/>
          </p:cNvSpPr>
          <p:nvPr/>
        </p:nvSpPr>
        <p:spPr bwMode="auto">
          <a:xfrm>
            <a:off x="5029200" y="457200"/>
            <a:ext cx="3962400" cy="6096000"/>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200" b="1">
                <a:solidFill>
                  <a:schemeClr val="bg2"/>
                </a:solidFill>
                <a:latin typeface="Times" charset="0"/>
                <a:ea typeface="SimSun" pitchFamily="2" charset="-122"/>
              </a:rPr>
              <a:t>	</a:t>
            </a:r>
            <a:r>
              <a:rPr lang="zh-CN" altLang="en-US" b="1" u="sng">
                <a:solidFill>
                  <a:schemeClr val="bg2"/>
                </a:solidFill>
                <a:ea typeface="SimSun" pitchFamily="2" charset="-122"/>
              </a:rPr>
              <a:t>内部证据</a:t>
            </a:r>
            <a:endParaRPr lang="en-US" altLang="zh-CN" sz="2200" b="1">
              <a:solidFill>
                <a:srgbClr val="000000"/>
              </a:solidFill>
              <a:latin typeface="Times" charset="0"/>
              <a:ea typeface="SimSun" pitchFamily="2" charset="-122"/>
            </a:endParaRPr>
          </a:p>
          <a:p>
            <a:pPr eaLnBrk="1" hangingPunct="1"/>
            <a:r>
              <a:rPr lang="en-US" altLang="zh-CN" sz="2200" b="1">
                <a:solidFill>
                  <a:srgbClr val="000000"/>
                </a:solidFill>
                <a:latin typeface="Times" charset="0"/>
                <a:ea typeface="SimSun" pitchFamily="2" charset="-122"/>
              </a:rPr>
              <a:t>	</a:t>
            </a:r>
          </a:p>
          <a:p>
            <a:pPr eaLnBrk="1" hangingPunct="1"/>
            <a:r>
              <a:rPr lang="en-US" altLang="zh-CN" sz="2200" b="1">
                <a:solidFill>
                  <a:srgbClr val="000000"/>
                </a:solidFill>
                <a:latin typeface="Times" charset="0"/>
                <a:ea typeface="SimSun" pitchFamily="2" charset="-122"/>
              </a:rPr>
              <a:t>1. </a:t>
            </a:r>
            <a:r>
              <a:rPr lang="zh-CN" altLang="en-US" b="1">
                <a:solidFill>
                  <a:schemeClr val="bg2"/>
                </a:solidFill>
                <a:ea typeface="SimSun" pitchFamily="2" charset="-122"/>
              </a:rPr>
              <a:t>幾个因素表示路加福音和使徒行传是同一个作者。</a:t>
            </a:r>
            <a:r>
              <a:rPr lang="zh-CN" altLang="en-US"/>
              <a:t> </a:t>
            </a:r>
          </a:p>
          <a:p>
            <a:pPr eaLnBrk="1" hangingPunct="1"/>
            <a:endParaRPr lang="en-US" altLang="zh-CN" sz="2200" b="1">
              <a:solidFill>
                <a:srgbClr val="000000"/>
              </a:solidFill>
              <a:latin typeface="Times" charset="0"/>
              <a:ea typeface="SimSun" pitchFamily="2" charset="-122"/>
            </a:endParaRPr>
          </a:p>
          <a:p>
            <a:pPr eaLnBrk="1" hangingPunct="1"/>
            <a:r>
              <a:rPr lang="en-US" altLang="zh-CN" sz="2200" b="1">
                <a:solidFill>
                  <a:srgbClr val="000000"/>
                </a:solidFill>
                <a:latin typeface="Times" charset="0"/>
                <a:ea typeface="SimSun" pitchFamily="2" charset="-122"/>
              </a:rPr>
              <a:t>2</a:t>
            </a:r>
            <a:r>
              <a:rPr lang="en-US" altLang="zh-CN" sz="2200" b="1">
                <a:solidFill>
                  <a:schemeClr val="bg2"/>
                </a:solidFill>
                <a:latin typeface="Times" charset="0"/>
                <a:ea typeface="SimSun" pitchFamily="2" charset="-122"/>
              </a:rPr>
              <a:t>. </a:t>
            </a:r>
            <a:r>
              <a:rPr lang="zh-CN" altLang="en-US" b="1">
                <a:solidFill>
                  <a:schemeClr val="bg2"/>
                </a:solidFill>
                <a:ea typeface="SimSun" pitchFamily="2" charset="-122"/>
              </a:rPr>
              <a:t>在使徒行传所出现的“我们”部分。</a:t>
            </a:r>
            <a:endParaRPr lang="en-US" altLang="zh-CN" sz="2200" b="1">
              <a:solidFill>
                <a:schemeClr val="bg2"/>
              </a:solidFill>
              <a:latin typeface="Times" charset="0"/>
              <a:ea typeface="SimSun" pitchFamily="2" charset="-122"/>
            </a:endParaRPr>
          </a:p>
          <a:p>
            <a:pPr eaLnBrk="1" hangingPunct="1"/>
            <a:r>
              <a:rPr lang="en-US" altLang="zh-CN" sz="2200" b="1">
                <a:solidFill>
                  <a:srgbClr val="000000"/>
                </a:solidFill>
                <a:latin typeface="Times" charset="0"/>
                <a:ea typeface="SimSun" pitchFamily="2" charset="-122"/>
              </a:rPr>
              <a:t>  </a:t>
            </a:r>
          </a:p>
          <a:p>
            <a:pPr eaLnBrk="1" hangingPunct="1"/>
            <a:r>
              <a:rPr lang="en-US" altLang="zh-CN" sz="2200" b="1">
                <a:solidFill>
                  <a:srgbClr val="000000"/>
                </a:solidFill>
                <a:latin typeface="Times" charset="0"/>
                <a:ea typeface="SimSun" pitchFamily="2" charset="-122"/>
              </a:rPr>
              <a:t>3. </a:t>
            </a:r>
            <a:r>
              <a:rPr lang="zh-CN" altLang="en-US" b="1">
                <a:solidFill>
                  <a:schemeClr val="bg2"/>
                </a:solidFill>
                <a:ea typeface="SimSun" pitchFamily="2" charset="-122"/>
              </a:rPr>
              <a:t>用比较多医学的技术称号说明原作者是一位医生。</a:t>
            </a:r>
            <a:endParaRPr lang="en-US" altLang="zh-CN" b="1">
              <a:solidFill>
                <a:schemeClr val="bg2"/>
              </a:solidFill>
              <a:ea typeface="SimSun" pitchFamily="2" charset="-122"/>
            </a:endParaRPr>
          </a:p>
        </p:txBody>
      </p:sp>
      <p:sp>
        <p:nvSpPr>
          <p:cNvPr id="46085" name="Rectangle 5"/>
          <p:cNvSpPr>
            <a:spLocks noGrp="1" noChangeArrowheads="1"/>
          </p:cNvSpPr>
          <p:nvPr>
            <p:ph type="title" idx="4294967295"/>
          </p:nvPr>
        </p:nvSpPr>
        <p:spPr>
          <a:xfrm>
            <a:off x="3735388" y="76200"/>
            <a:ext cx="1979612" cy="64135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3600" b="1">
                <a:solidFill>
                  <a:schemeClr val="bg2"/>
                </a:solidFill>
                <a:ea typeface="SimSun" charset="0"/>
                <a:cs typeface="SimSun" charset="0"/>
              </a:rPr>
              <a:t>原作</a:t>
            </a:r>
            <a:endParaRPr lang="en-US" altLang="zh-CN" sz="3600" b="1">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1+#ppt_w/2"/>
                                          </p:val>
                                        </p:tav>
                                        <p:tav tm="100000">
                                          <p:val>
                                            <p:strVal val="#ppt_x"/>
                                          </p:val>
                                        </p:tav>
                                      </p:tavLst>
                                    </p:anim>
                                    <p:anim calcmode="lin" valueType="num">
                                      <p:cBhvr additive="base">
                                        <p:cTn id="14"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P spid="4608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ext Box 2"/>
          <p:cNvSpPr txBox="1">
            <a:spLocks noChangeArrowheads="1"/>
          </p:cNvSpPr>
          <p:nvPr/>
        </p:nvSpPr>
        <p:spPr bwMode="auto">
          <a:xfrm>
            <a:off x="4090989" y="25403"/>
            <a:ext cx="885152" cy="461653"/>
          </a:xfrm>
          <a:prstGeom prst="rect">
            <a:avLst/>
          </a:prstGeom>
          <a:solidFill>
            <a:schemeClr val="tx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b="1" dirty="0">
                <a:solidFill>
                  <a:srgbClr val="220011"/>
                </a:solidFill>
                <a:cs typeface="Arial" charset="0"/>
              </a:rPr>
              <a:t>路加</a:t>
            </a:r>
            <a:r>
              <a:rPr lang="en-US" altLang="zh-CN" dirty="0">
                <a:solidFill>
                  <a:srgbClr val="220011"/>
                </a:solidFill>
                <a:cs typeface="Arial" charset="0"/>
              </a:rPr>
              <a:t> </a:t>
            </a:r>
            <a:endParaRPr lang="en-US" dirty="0">
              <a:solidFill>
                <a:srgbClr val="220011"/>
              </a:solidFill>
              <a:cs typeface="Arial" charset="0"/>
            </a:endParaRPr>
          </a:p>
        </p:txBody>
      </p:sp>
      <p:sp>
        <p:nvSpPr>
          <p:cNvPr id="303106" name="Text Box 3"/>
          <p:cNvSpPr txBox="1">
            <a:spLocks noChangeArrowheads="1"/>
          </p:cNvSpPr>
          <p:nvPr/>
        </p:nvSpPr>
        <p:spPr bwMode="auto">
          <a:xfrm>
            <a:off x="8534402" y="152401"/>
            <a:ext cx="526981"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CC"/>
                </a:solidFill>
                <a:cs typeface="Arial" charset="0"/>
              </a:rPr>
              <a:t>93</a:t>
            </a:r>
          </a:p>
        </p:txBody>
      </p:sp>
      <p:sp>
        <p:nvSpPr>
          <p:cNvPr id="303107" name="Text Box 4"/>
          <p:cNvSpPr txBox="1">
            <a:spLocks noChangeArrowheads="1"/>
          </p:cNvSpPr>
          <p:nvPr/>
        </p:nvSpPr>
        <p:spPr bwMode="auto">
          <a:xfrm>
            <a:off x="183800" y="838200"/>
            <a:ext cx="8877651" cy="341630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u="sng" dirty="0">
                <a:solidFill>
                  <a:srgbClr val="FFFFFF"/>
                </a:solidFill>
                <a:cs typeface="Arial" charset="0"/>
              </a:rPr>
              <a:t>信息主题</a:t>
            </a:r>
            <a:endParaRPr lang="en-US" altLang="zh-CN" sz="3600" b="1" u="sng" dirty="0">
              <a:solidFill>
                <a:srgbClr val="FFFFFF"/>
              </a:solidFill>
              <a:cs typeface="Arial" charset="0"/>
            </a:endParaRPr>
          </a:p>
          <a:p>
            <a:pPr algn="ctr" eaLnBrk="1" hangingPunct="1"/>
            <a:r>
              <a:rPr lang="zh-CN" altLang="en-US" sz="3600" b="1" dirty="0">
                <a:solidFill>
                  <a:srgbClr val="FFFFFF"/>
                </a:solidFill>
                <a:cs typeface="Arial" charset="0"/>
              </a:rPr>
              <a:t>路加提出</a:t>
            </a:r>
            <a:r>
              <a:rPr lang="zh-CN" altLang="en-US" sz="3600" b="1" i="1" dirty="0">
                <a:solidFill>
                  <a:srgbClr val="FFFF00"/>
                </a:solidFill>
                <a:cs typeface="Arial" charset="0"/>
              </a:rPr>
              <a:t>至高者指导着国度信息进展</a:t>
            </a:r>
            <a:r>
              <a:rPr lang="en-US" altLang="zh-CN" sz="3600" b="1" dirty="0">
                <a:solidFill>
                  <a:srgbClr val="FFFFFF"/>
                </a:solidFill>
                <a:cs typeface="Arial" charset="0"/>
              </a:rPr>
              <a:t>, </a:t>
            </a:r>
          </a:p>
          <a:p>
            <a:pPr algn="ctr" eaLnBrk="1" hangingPunct="1"/>
            <a:r>
              <a:rPr lang="zh-CN" altLang="en-US" sz="3600" b="1" dirty="0">
                <a:solidFill>
                  <a:srgbClr val="FFFFFF"/>
                </a:solidFill>
                <a:cs typeface="Arial" charset="0"/>
              </a:rPr>
              <a:t>从通过犹太人拒绝基督</a:t>
            </a:r>
            <a:endParaRPr lang="en-US" altLang="zh-CN" sz="3600" b="1" dirty="0">
              <a:solidFill>
                <a:srgbClr val="FFFFFF"/>
              </a:solidFill>
              <a:cs typeface="Arial" charset="0"/>
            </a:endParaRPr>
          </a:p>
          <a:p>
            <a:pPr algn="ctr" eaLnBrk="1" hangingPunct="1"/>
            <a:r>
              <a:rPr lang="zh-CN" altLang="en-US" sz="3600" b="1" dirty="0">
                <a:solidFill>
                  <a:srgbClr val="FFFFFF"/>
                </a:solidFill>
                <a:cs typeface="Arial" charset="0"/>
              </a:rPr>
              <a:t>作为救世主到外邦人的接受並</a:t>
            </a:r>
            <a:endParaRPr lang="en-US" altLang="zh-CN" sz="3600" b="1" dirty="0">
              <a:solidFill>
                <a:srgbClr val="FFFFFF"/>
              </a:solidFill>
              <a:cs typeface="Arial" charset="0"/>
            </a:endParaRPr>
          </a:p>
          <a:p>
            <a:pPr algn="ctr" eaLnBrk="1" hangingPunct="1"/>
            <a:r>
              <a:rPr lang="zh-CN" altLang="en-US" sz="3600" b="1" dirty="0">
                <a:solidFill>
                  <a:srgbClr val="FFFFFF"/>
                </a:solidFill>
                <a:cs typeface="Arial" charset="0"/>
              </a:rPr>
              <a:t>确认外邦人的信心</a:t>
            </a:r>
            <a:r>
              <a:rPr lang="en-US" altLang="zh-CN" sz="3600" b="1" dirty="0">
                <a:solidFill>
                  <a:srgbClr val="FFFFFF"/>
                </a:solidFill>
                <a:cs typeface="Arial" charset="0"/>
              </a:rPr>
              <a:t>, </a:t>
            </a:r>
          </a:p>
          <a:p>
            <a:pPr algn="ctr" eaLnBrk="1" hangingPunct="1"/>
            <a:r>
              <a:rPr lang="zh-CN" altLang="en-US" sz="3600" b="1" dirty="0">
                <a:solidFill>
                  <a:srgbClr val="FFFFFF"/>
                </a:solidFill>
                <a:cs typeface="Arial" charset="0"/>
              </a:rPr>
              <a:t>使基督成为犹太人和外邦人的救主</a:t>
            </a:r>
            <a:r>
              <a:rPr lang="en-US" altLang="zh-CN" sz="3600" b="1" dirty="0">
                <a:solidFill>
                  <a:srgbClr val="FFFFFF"/>
                </a:solidFill>
                <a:cs typeface="Arial" charset="0"/>
              </a:rPr>
              <a:t>. </a:t>
            </a:r>
            <a:endParaRPr lang="en-US" sz="3600" b="1" dirty="0">
              <a:solidFill>
                <a:srgbClr val="FFFFFF"/>
              </a:solidFill>
              <a:cs typeface="Arial" charset="0"/>
            </a:endParaRPr>
          </a:p>
        </p:txBody>
      </p:sp>
      <p:sp>
        <p:nvSpPr>
          <p:cNvPr id="303109" name="Rectangle 6"/>
          <p:cNvSpPr>
            <a:spLocks noGrp="1" noChangeArrowheads="1"/>
          </p:cNvSpPr>
          <p:nvPr>
            <p:ph type="title" idx="4294967295"/>
          </p:nvPr>
        </p:nvSpPr>
        <p:spPr>
          <a:xfrm>
            <a:off x="0" y="0"/>
            <a:ext cx="3962400" cy="533400"/>
          </a:xfrm>
          <a:noFill/>
        </p:spPr>
        <p:txBody>
          <a:bodyPr/>
          <a:lstStyle/>
          <a:p>
            <a:pPr algn="l" eaLnBrk="1" hangingPunct="1"/>
            <a:r>
              <a:rPr lang="zh-CN" altLang="en-US" sz="2800" dirty="0">
                <a:latin typeface="Arial" charset="0"/>
              </a:rPr>
              <a:t>总结与应用</a:t>
            </a:r>
            <a:endParaRPr lang="en-US" sz="2800" dirty="0">
              <a:latin typeface="Arial" charset="0"/>
            </a:endParaRPr>
          </a:p>
        </p:txBody>
      </p:sp>
    </p:spTree>
    <p:extLst>
      <p:ext uri="{BB962C8B-B14F-4D97-AF65-F5344CB8AC3E}">
        <p14:creationId xmlns:p14="http://schemas.microsoft.com/office/powerpoint/2010/main" val="2377225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a:solidFill>
                <a:srgbClr val="000000"/>
              </a:solidFill>
            </a:endParaRPr>
          </a:p>
        </p:txBody>
      </p:sp>
      <p:sp>
        <p:nvSpPr>
          <p:cNvPr id="40966" name="Text Box 6"/>
          <p:cNvSpPr txBox="1">
            <a:spLocks noChangeArrowheads="1"/>
          </p:cNvSpPr>
          <p:nvPr/>
        </p:nvSpPr>
        <p:spPr bwMode="auto">
          <a:xfrm>
            <a:off x="76200" y="1143000"/>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ja-JP" altLang="en-US" sz="2000" b="1">
                <a:solidFill>
                  <a:srgbClr val="000000"/>
                </a:solidFill>
              </a:rPr>
              <a:t>“</a:t>
            </a:r>
            <a:r>
              <a:rPr lang="zh-CN" altLang="en-US" b="1">
                <a:solidFill>
                  <a:srgbClr val="000000"/>
                </a:solidFill>
                <a:latin typeface="SimHei" pitchFamily="49" charset="-122"/>
                <a:ea typeface="SimHei" pitchFamily="49" charset="-122"/>
              </a:rPr>
              <a:t>直到地极</a:t>
            </a:r>
            <a:r>
              <a:rPr lang="en-US" altLang="ja-JP" sz="2000" b="1">
                <a:solidFill>
                  <a:srgbClr val="000000"/>
                </a:solidFill>
              </a:rPr>
              <a:t>” (</a:t>
            </a:r>
            <a:r>
              <a:rPr lang="zh-CN" altLang="en-US" b="1">
                <a:solidFill>
                  <a:srgbClr val="000000"/>
                </a:solidFill>
                <a:latin typeface="SimHei" pitchFamily="49" charset="-122"/>
                <a:ea typeface="SimHei" pitchFamily="49" charset="-122"/>
              </a:rPr>
              <a:t>徒</a:t>
            </a:r>
            <a:r>
              <a:rPr lang="en-US" altLang="ja-JP" sz="2000" b="1">
                <a:solidFill>
                  <a:srgbClr val="000000"/>
                </a:solidFill>
              </a:rPr>
              <a:t> 1:8)</a:t>
            </a:r>
          </a:p>
          <a:p>
            <a:pPr eaLnBrk="1" hangingPunct="1"/>
            <a:r>
              <a:rPr lang="zh-CN" altLang="en-US" b="1">
                <a:solidFill>
                  <a:srgbClr val="000000"/>
                </a:solidFill>
                <a:latin typeface="SimHei" pitchFamily="49" charset="-122"/>
                <a:ea typeface="SimHei" pitchFamily="49" charset="-122"/>
              </a:rPr>
              <a:t>徒</a:t>
            </a:r>
            <a:r>
              <a:rPr lang="en-US" altLang="ja-JP" sz="2000" b="1">
                <a:solidFill>
                  <a:srgbClr val="000000"/>
                </a:solidFill>
              </a:rPr>
              <a:t>9  13       14    15  16          18           21     27     28</a:t>
            </a:r>
            <a:endParaRPr lang="en-US" altLang="en-US" sz="2000" b="1">
              <a:solidFill>
                <a:srgbClr val="000000"/>
              </a:solidFill>
            </a:endParaRPr>
          </a:p>
        </p:txBody>
      </p:sp>
      <p:sp>
        <p:nvSpPr>
          <p:cNvPr id="3543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49</a:t>
            </a:r>
            <a:r>
              <a:rPr lang="zh-CN" altLang="en-US" sz="1200" b="1">
                <a:solidFill>
                  <a:srgbClr val="FFFFFF"/>
                </a:solidFill>
                <a:latin typeface="Arial Narrow" pitchFamily="34" charset="0"/>
              </a:rPr>
              <a:t>年秋季</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Arial Narrow" pitchFamily="34" charset="0"/>
              </a:rPr>
              <a:t>会议</a:t>
            </a:r>
            <a:endParaRPr lang="en-US" altLang="en-US" sz="1600" b="1">
              <a:solidFill>
                <a:srgbClr val="FFFFFF"/>
              </a:solidFill>
              <a:latin typeface="Arial Narrow" pitchFamily="34" charset="0"/>
            </a:endParaRPr>
          </a:p>
        </p:txBody>
      </p:sp>
      <p:sp>
        <p:nvSpPr>
          <p:cNvPr id="3543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57</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5</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59</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8</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SimHei" pitchFamily="49" charset="-122"/>
                <a:ea typeface="SimHei" pitchFamily="49" charset="-122"/>
              </a:rPr>
              <a:t>试炼</a:t>
            </a:r>
            <a:endParaRPr lang="en-US" altLang="en-US" sz="1800" b="1">
              <a:solidFill>
                <a:srgbClr val="FFFFFF"/>
              </a:solidFill>
              <a:latin typeface="SimHei" pitchFamily="49" charset="-122"/>
              <a:ea typeface="SimHei" pitchFamily="49" charset="-122"/>
            </a:endParaRPr>
          </a:p>
        </p:txBody>
      </p:sp>
      <p:sp>
        <p:nvSpPr>
          <p:cNvPr id="3543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solidFill>
                <a:prstClr val="black"/>
              </a:solidFill>
            </a:endParaRPr>
          </a:p>
        </p:txBody>
      </p:sp>
      <p:sp>
        <p:nvSpPr>
          <p:cNvPr id="354310"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68</a:t>
            </a:r>
            <a:r>
              <a:rPr lang="zh-CN" altLang="en-US" sz="1200" b="1">
                <a:solidFill>
                  <a:srgbClr val="FFFFFF"/>
                </a:solidFill>
                <a:latin typeface="Arial Narrow" pitchFamily="34" charset="0"/>
              </a:rPr>
              <a:t>年舂季</a:t>
            </a:r>
            <a:endParaRPr lang="en-US" altLang="ja-JP" sz="1200" b="1">
              <a:solidFill>
                <a:srgbClr val="FFFFFF"/>
              </a:solidFill>
              <a:latin typeface="Arial Narrow" pitchFamily="34" charset="0"/>
            </a:endParaRPr>
          </a:p>
          <a:p>
            <a:pPr algn="ctr" eaLnBrk="1" hangingPunct="1">
              <a:spcBef>
                <a:spcPct val="50000"/>
              </a:spcBef>
            </a:pPr>
            <a:endParaRPr lang="en-US" altLang="zh-CN" sz="600" b="1">
              <a:solidFill>
                <a:srgbClr val="FFFFFF"/>
              </a:solidFill>
              <a:latin typeface="Arial Narrow" pitchFamily="34" charset="0"/>
            </a:endParaRPr>
          </a:p>
          <a:p>
            <a:pPr algn="ctr" eaLnBrk="1" hangingPunct="1">
              <a:spcBef>
                <a:spcPct val="50000"/>
              </a:spcBef>
            </a:pPr>
            <a:r>
              <a:rPr lang="zh-CN" altLang="en-US" sz="1400" b="1">
                <a:solidFill>
                  <a:srgbClr val="FFFFFF"/>
                </a:solidFill>
                <a:latin typeface="Arial Narrow" pitchFamily="34" charset="0"/>
              </a:rPr>
              <a:t>教会增长</a:t>
            </a:r>
            <a:endParaRPr lang="en-US" altLang="en-US" sz="1600" b="1">
              <a:solidFill>
                <a:srgbClr val="FFFFFF"/>
              </a:solidFill>
              <a:latin typeface="Arial Narrow" pitchFamily="34" charset="0"/>
            </a:endParaRPr>
          </a:p>
        </p:txBody>
      </p:sp>
      <p:sp>
        <p:nvSpPr>
          <p:cNvPr id="3543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en-US" sz="2000" b="1">
                <a:solidFill>
                  <a:srgbClr val="FFFFFF"/>
                </a:solidFill>
                <a:latin typeface="Arial Narrow" pitchFamily="34" charset="0"/>
              </a:rPr>
              <a:t>35           48          49          50          52  53          57        60             62              67           68     95</a:t>
            </a:r>
          </a:p>
        </p:txBody>
      </p:sp>
      <p:sp>
        <p:nvSpPr>
          <p:cNvPr id="354312"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48</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4</a:t>
            </a:r>
            <a:r>
              <a:rPr lang="zh-CN" altLang="en-US" sz="1200" b="1">
                <a:solidFill>
                  <a:srgbClr val="000000"/>
                </a:solidFill>
                <a:latin typeface="Arial Narrow" pitchFamily="34" charset="0"/>
              </a:rPr>
              <a:t>月</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49</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9</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1</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加拉太</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900" b="1">
              <a:solidFill>
                <a:srgbClr val="000000"/>
              </a:solidFill>
              <a:latin typeface="Arial Narrow" pitchFamily="34" charset="0"/>
            </a:endParaRPr>
          </a:p>
        </p:txBody>
      </p:sp>
      <p:sp>
        <p:nvSpPr>
          <p:cNvPr id="354313"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53</a:t>
            </a:r>
            <a:r>
              <a:rPr lang="zh-CN" altLang="en-US" sz="1200" b="1">
                <a:solidFill>
                  <a:srgbClr val="000000"/>
                </a:solidFill>
                <a:latin typeface="Arial Narrow" pitchFamily="34" charset="0"/>
              </a:rPr>
              <a:t>年春季</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57</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5</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3</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亚西亚</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1000" b="1">
              <a:solidFill>
                <a:srgbClr val="000000"/>
              </a:solidFill>
              <a:latin typeface="Arial Narrow" pitchFamily="34" charset="0"/>
            </a:endParaRPr>
          </a:p>
        </p:txBody>
      </p:sp>
      <p:sp>
        <p:nvSpPr>
          <p:cNvPr id="354314"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60</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2</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62</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3</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r>
              <a:rPr lang="en-US" altLang="en-US" b="1">
                <a:solidFill>
                  <a:srgbClr val="FFFFFF"/>
                </a:solidFill>
                <a:latin typeface="Arial Narrow" pitchFamily="34" charset="0"/>
              </a:rPr>
              <a:t>1</a:t>
            </a:r>
            <a:br>
              <a:rPr lang="en-US" altLang="en-US" b="1">
                <a:solidFill>
                  <a:srgbClr val="FFFFFF"/>
                </a:solidFill>
                <a:latin typeface="Arial Narrow" pitchFamily="34" charset="0"/>
              </a:rPr>
            </a:br>
            <a:r>
              <a:rPr lang="zh-CN" altLang="en-US" b="1">
                <a:solidFill>
                  <a:srgbClr val="FFFFFF"/>
                </a:solidFill>
                <a:latin typeface="Arial Narrow" pitchFamily="34" charset="0"/>
              </a:rPr>
              <a:t> </a:t>
            </a:r>
            <a:r>
              <a:rPr lang="zh-CN" altLang="en-US" b="1">
                <a:solidFill>
                  <a:srgbClr val="FFFFFF"/>
                </a:solidFill>
                <a:latin typeface="SimHei" pitchFamily="49" charset="-122"/>
                <a:ea typeface="SimHei" pitchFamily="49" charset="-122"/>
              </a:rPr>
              <a:t>罗马</a:t>
            </a:r>
            <a:endParaRPr lang="en-US" altLang="ja-JP" b="1">
              <a:solidFill>
                <a:srgbClr val="FFFFFF"/>
              </a:solidFill>
              <a:latin typeface="SimHei" pitchFamily="49" charset="-122"/>
              <a:ea typeface="SimHei" pitchFamily="49" charset="-122"/>
            </a:endParaRPr>
          </a:p>
          <a:p>
            <a:pPr algn="ctr" eaLnBrk="1" hangingPunct="1">
              <a:spcBef>
                <a:spcPct val="50000"/>
              </a:spcBef>
            </a:pPr>
            <a:endParaRPr lang="en-US" altLang="en-US" sz="1000" b="1">
              <a:solidFill>
                <a:srgbClr val="FFFFFF"/>
              </a:solidFill>
              <a:latin typeface="Arial Narrow" pitchFamily="34" charset="0"/>
            </a:endParaRPr>
          </a:p>
        </p:txBody>
      </p:sp>
      <p:sp>
        <p:nvSpPr>
          <p:cNvPr id="354315"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67</a:t>
            </a:r>
            <a:r>
              <a:rPr lang="zh-CN" altLang="en-US" sz="1200" b="1">
                <a:solidFill>
                  <a:srgbClr val="FFFFFF"/>
                </a:solidFill>
                <a:latin typeface="Arial Narrow" pitchFamily="34" charset="0"/>
              </a:rPr>
              <a:t>年秋季</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68</a:t>
            </a:r>
            <a:r>
              <a:rPr lang="zh-CN" altLang="en-US" sz="1200" b="1">
                <a:solidFill>
                  <a:srgbClr val="FFFFFF"/>
                </a:solidFill>
                <a:latin typeface="Arial Narrow" pitchFamily="34" charset="0"/>
              </a:rPr>
              <a:t>年舂季</a:t>
            </a:r>
            <a:endParaRPr lang="en-US" altLang="ja-JP" sz="1200" b="1">
              <a:solidFill>
                <a:srgbClr val="FFFFFF"/>
              </a:solidFill>
              <a:latin typeface="Arial Narrow" pitchFamily="34" charset="0"/>
            </a:endParaRPr>
          </a:p>
          <a:p>
            <a:pPr algn="ctr" eaLnBrk="1" hangingPunct="1"/>
            <a:r>
              <a:rPr lang="en-US" altLang="en-US" b="1">
                <a:solidFill>
                  <a:srgbClr val="FFFFFF"/>
                </a:solidFill>
                <a:latin typeface="Arial Narrow" pitchFamily="34" charset="0"/>
              </a:rPr>
              <a:t>2</a:t>
            </a:r>
            <a:br>
              <a:rPr lang="en-US" altLang="en-US" b="1">
                <a:solidFill>
                  <a:srgbClr val="FFFFFF"/>
                </a:solidFill>
                <a:latin typeface="Arial Narrow" pitchFamily="34" charset="0"/>
              </a:rPr>
            </a:br>
            <a:r>
              <a:rPr lang="zh-CN" altLang="en-US" b="1">
                <a:solidFill>
                  <a:srgbClr val="FFFFFF"/>
                </a:solidFill>
                <a:latin typeface="SimHei" pitchFamily="49" charset="-122"/>
                <a:ea typeface="SimHei" pitchFamily="49" charset="-122"/>
              </a:rPr>
              <a:t>罗马</a:t>
            </a:r>
            <a:endParaRPr lang="en-US" altLang="ja-JP" b="1">
              <a:solidFill>
                <a:srgbClr val="FFFFFF"/>
              </a:solidFill>
              <a:latin typeface="Arial Narrow" pitchFamily="34" charset="0"/>
            </a:endParaRPr>
          </a:p>
          <a:p>
            <a:pPr algn="ctr" eaLnBrk="1" hangingPunct="1">
              <a:spcBef>
                <a:spcPct val="50000"/>
              </a:spcBef>
            </a:pPr>
            <a:endParaRPr lang="en-US" altLang="en-US" sz="1000" b="1">
              <a:solidFill>
                <a:srgbClr val="FFFFFF"/>
              </a:solidFill>
              <a:latin typeface="Arial Narrow" pitchFamily="34" charset="0"/>
            </a:endParaRPr>
          </a:p>
        </p:txBody>
      </p:sp>
      <p:sp>
        <p:nvSpPr>
          <p:cNvPr id="35431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FFFFFF"/>
                </a:solidFill>
                <a:latin typeface="Arial Narrow" pitchFamily="34" charset="0"/>
              </a:rPr>
              <a:t>57</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5</a:t>
            </a:r>
            <a:r>
              <a:rPr lang="zh-CN" altLang="en-US" sz="1200" b="1">
                <a:solidFill>
                  <a:srgbClr val="FFFFFF"/>
                </a:solidFill>
                <a:latin typeface="Arial Narrow" pitchFamily="34" charset="0"/>
              </a:rPr>
              <a:t>月</a:t>
            </a:r>
            <a:r>
              <a:rPr lang="en-US" altLang="ja-JP" sz="1200" b="1">
                <a:solidFill>
                  <a:srgbClr val="FFFFFF"/>
                </a:solidFill>
                <a:latin typeface="Arial Narrow" pitchFamily="34" charset="0"/>
              </a:rPr>
              <a:t>-</a:t>
            </a:r>
            <a:br>
              <a:rPr lang="en-US" altLang="ja-JP" sz="1200" b="1">
                <a:solidFill>
                  <a:srgbClr val="FFFFFF"/>
                </a:solidFill>
                <a:latin typeface="Arial Narrow" pitchFamily="34" charset="0"/>
              </a:rPr>
            </a:br>
            <a:r>
              <a:rPr lang="en-US" altLang="ja-JP" sz="1200" b="1">
                <a:solidFill>
                  <a:srgbClr val="FFFFFF"/>
                </a:solidFill>
                <a:latin typeface="Arial Narrow" pitchFamily="34" charset="0"/>
              </a:rPr>
              <a:t>59</a:t>
            </a:r>
            <a:r>
              <a:rPr lang="zh-CN" altLang="en-US" sz="1200" b="1">
                <a:solidFill>
                  <a:srgbClr val="FFFFFF"/>
                </a:solidFill>
                <a:latin typeface="Arial Narrow" pitchFamily="34" charset="0"/>
              </a:rPr>
              <a:t>年</a:t>
            </a:r>
            <a:r>
              <a:rPr lang="en-US" altLang="zh-CN" sz="1200" b="1">
                <a:solidFill>
                  <a:srgbClr val="FFFFFF"/>
                </a:solidFill>
                <a:latin typeface="Arial Narrow" pitchFamily="34" charset="0"/>
              </a:rPr>
              <a:t>8</a:t>
            </a:r>
            <a:r>
              <a:rPr lang="zh-CN" altLang="en-US" sz="1200" b="1">
                <a:solidFill>
                  <a:srgbClr val="FFFFFF"/>
                </a:solidFill>
                <a:latin typeface="Arial Narrow" pitchFamily="34" charset="0"/>
              </a:rPr>
              <a:t>月</a:t>
            </a:r>
            <a:endParaRPr lang="en-US" altLang="ja-JP" sz="1200" b="1">
              <a:solidFill>
                <a:srgbClr val="FFFFFF"/>
              </a:solidFill>
              <a:latin typeface="Arial Narrow" pitchFamily="34" charset="0"/>
            </a:endParaRPr>
          </a:p>
          <a:p>
            <a:pPr algn="ctr" eaLnBrk="1" hangingPunct="1">
              <a:spcBef>
                <a:spcPct val="50000"/>
              </a:spcBef>
            </a:pPr>
            <a:r>
              <a:rPr lang="zh-CN" altLang="en-US" sz="1600" b="1">
                <a:solidFill>
                  <a:srgbClr val="FFFFFF"/>
                </a:solidFill>
                <a:latin typeface="Arial Narrow" pitchFamily="34" charset="0"/>
              </a:rPr>
              <a:t>大马士革</a:t>
            </a:r>
            <a:br>
              <a:rPr lang="en-US" altLang="ja-JP" sz="1600" b="1">
                <a:solidFill>
                  <a:srgbClr val="FFFFFF"/>
                </a:solidFill>
                <a:latin typeface="Arial Narrow" pitchFamily="34" charset="0"/>
              </a:rPr>
            </a:br>
            <a:r>
              <a:rPr lang="zh-CN" altLang="en-US" sz="1600" b="1">
                <a:solidFill>
                  <a:srgbClr val="FFFFFF"/>
                </a:solidFill>
                <a:latin typeface="Arial Narrow" pitchFamily="34" charset="0"/>
              </a:rPr>
              <a:t> 安提阿</a:t>
            </a:r>
            <a:endParaRPr lang="en-US" altLang="en-US" sz="1600" b="1">
              <a:solidFill>
                <a:srgbClr val="FFFFFF"/>
              </a:solidFill>
              <a:latin typeface="Arial Narrow" pitchFamily="34" charset="0"/>
            </a:endParaRPr>
          </a:p>
        </p:txBody>
      </p:sp>
      <p:sp>
        <p:nvSpPr>
          <p:cNvPr id="3543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b="1">
                <a:solidFill>
                  <a:srgbClr val="FFFFFF"/>
                </a:solidFill>
                <a:cs typeface="Arial" pitchFamily="34" charset="0"/>
              </a:rPr>
              <a:t>38</a:t>
            </a:r>
            <a:br>
              <a:rPr lang="en-US" altLang="en-US" sz="2000" b="1">
                <a:solidFill>
                  <a:srgbClr val="FFFFFF"/>
                </a:solidFill>
                <a:cs typeface="Arial" pitchFamily="34" charset="0"/>
              </a:rPr>
            </a:br>
            <a:r>
              <a:rPr lang="en-US" altLang="en-US" sz="2000" b="1">
                <a:solidFill>
                  <a:srgbClr val="FFFFFF"/>
                </a:solidFill>
                <a:cs typeface="Arial" pitchFamily="34" charset="0"/>
              </a:rPr>
              <a:t>124</a:t>
            </a:r>
            <a:br>
              <a:rPr lang="en-US" altLang="en-US" sz="2000" b="1">
                <a:solidFill>
                  <a:srgbClr val="FFFFFF"/>
                </a:solidFill>
                <a:cs typeface="Arial" pitchFamily="34" charset="0"/>
              </a:rPr>
            </a:br>
            <a:r>
              <a:rPr lang="en-US" altLang="en-US" sz="2000" b="1">
                <a:solidFill>
                  <a:srgbClr val="FFFFFF"/>
                </a:solidFill>
                <a:cs typeface="Arial" pitchFamily="34" charset="0"/>
              </a:rPr>
              <a:t>39-41</a:t>
            </a:r>
          </a:p>
        </p:txBody>
      </p:sp>
      <p:sp>
        <p:nvSpPr>
          <p:cNvPr id="354318"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62</a:t>
            </a:r>
            <a:r>
              <a:rPr lang="zh-CN" altLang="en-US" sz="1200" b="1">
                <a:solidFill>
                  <a:srgbClr val="000000"/>
                </a:solidFill>
                <a:latin typeface="Arial Narrow" pitchFamily="34" charset="0"/>
              </a:rPr>
              <a:t>年春季</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67</a:t>
            </a:r>
            <a:r>
              <a:rPr lang="zh-CN" altLang="en-US" sz="1200" b="1">
                <a:solidFill>
                  <a:srgbClr val="000000"/>
                </a:solidFill>
                <a:latin typeface="Arial Narrow" pitchFamily="34" charset="0"/>
              </a:rPr>
              <a:t>年秋季</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4</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西班牙</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1000" b="1">
              <a:solidFill>
                <a:srgbClr val="000000"/>
              </a:solidFill>
              <a:latin typeface="Arial Narrow"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ma14="http://schemas.microsoft.com/office/mac/drawingml/2011/main" xmlns="" val="1"/>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zh-CN" altLang="en-US" sz="4000" b="1">
                <a:solidFill>
                  <a:srgbClr val="FFFFFF"/>
                </a:solidFill>
                <a:latin typeface="SimHei" pitchFamily="49" charset="-122"/>
                <a:ea typeface="SimHei" pitchFamily="49" charset="-122"/>
              </a:rPr>
              <a:t>新约综览</a:t>
            </a:r>
            <a:r>
              <a:rPr lang="en-US" altLang="ja-JP" sz="4000" b="1">
                <a:solidFill>
                  <a:srgbClr val="FFFFFF"/>
                </a:solidFill>
                <a:latin typeface="SimHei" pitchFamily="49" charset="-122"/>
                <a:ea typeface="SimHei" pitchFamily="49" charset="-122"/>
              </a:rPr>
              <a:t> (</a:t>
            </a:r>
            <a:r>
              <a:rPr lang="zh-CN" altLang="en-US" sz="4000" b="1">
                <a:solidFill>
                  <a:srgbClr val="FFFFFF"/>
                </a:solidFill>
                <a:latin typeface="SimHei" pitchFamily="49" charset="-122"/>
                <a:ea typeface="SimHei" pitchFamily="49" charset="-122"/>
              </a:rPr>
              <a:t>历史</a:t>
            </a:r>
            <a:r>
              <a:rPr lang="en-US" altLang="ja-JP" sz="4000" b="1">
                <a:solidFill>
                  <a:srgbClr val="FFFFFF"/>
                </a:solidFill>
                <a:latin typeface="SimHei" pitchFamily="49" charset="-122"/>
                <a:ea typeface="SimHei" pitchFamily="49" charset="-122"/>
              </a:rPr>
              <a:t>)</a:t>
            </a:r>
            <a:endParaRPr lang="en-US" altLang="en-US" sz="4000" b="1">
              <a:solidFill>
                <a:srgbClr val="FFFFFF"/>
              </a:solidFill>
              <a:latin typeface="SimHei" pitchFamily="49" charset="-122"/>
              <a:ea typeface="SimHei" pitchFamily="49" charset="-122"/>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1800" b="1">
                <a:solidFill>
                  <a:srgbClr val="FFFFFF"/>
                </a:solidFill>
                <a:latin typeface="Arial Narrow" pitchFamily="34" charset="0"/>
              </a:rPr>
              <a:t>马太</a:t>
            </a:r>
            <a:endParaRPr lang="en-US" altLang="en-US" sz="1600">
              <a:solidFill>
                <a:srgbClr val="FFFFFF"/>
              </a:solidFill>
              <a:latin typeface="Arial Narrow"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1800" b="1">
                <a:solidFill>
                  <a:srgbClr val="FFFFFF"/>
                </a:solidFill>
                <a:latin typeface="Arial Narrow" pitchFamily="34" charset="0"/>
              </a:rPr>
              <a:t>路加</a:t>
            </a:r>
            <a:endParaRPr lang="en-US" altLang="en-US" sz="1600">
              <a:solidFill>
                <a:srgbClr val="FFFFFF"/>
              </a:solidFill>
              <a:latin typeface="Arial Narrow" pitchFamily="34" charset="0"/>
            </a:endParaRPr>
          </a:p>
        </p:txBody>
      </p:sp>
      <p:sp>
        <p:nvSpPr>
          <p:cNvPr id="354324"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zh-CN" altLang="en-US" sz="2200" b="1">
                <a:solidFill>
                  <a:srgbClr val="FFFFFF"/>
                </a:solidFill>
                <a:latin typeface="SimHei" pitchFamily="49" charset="-122"/>
                <a:ea typeface="SimHei" pitchFamily="49" charset="-122"/>
              </a:rPr>
              <a:t>福音书与使徒行传</a:t>
            </a:r>
            <a:endParaRPr lang="en-US" altLang="en-US" sz="2200">
              <a:solidFill>
                <a:srgbClr val="FFFFFF"/>
              </a:solidFill>
              <a:latin typeface="SimHei" pitchFamily="49" charset="-122"/>
              <a:ea typeface="SimHei" pitchFamily="49" charset="-122"/>
            </a:endParaRPr>
          </a:p>
        </p:txBody>
      </p:sp>
      <p:sp>
        <p:nvSpPr>
          <p:cNvPr id="35432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ct val="50000"/>
              </a:spcBef>
            </a:pPr>
            <a:r>
              <a:rPr lang="en-US" altLang="en-US" sz="1200" b="1">
                <a:solidFill>
                  <a:srgbClr val="FFFFFF"/>
                </a:solidFill>
                <a:latin typeface="Arial Narrow" pitchFamily="34" charset="0"/>
              </a:rPr>
              <a:t>Gospels &amp; Acts</a:t>
            </a:r>
            <a:endParaRPr lang="en-US" altLang="en-US" sz="1600" b="1">
              <a:solidFill>
                <a:srgbClr val="FFFFFF"/>
              </a:solidFill>
              <a:latin typeface="Arial Narrow" pitchFamily="34" charset="0"/>
            </a:endParaRPr>
          </a:p>
        </p:txBody>
      </p:sp>
      <p:sp>
        <p:nvSpPr>
          <p:cNvPr id="354326"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altLang="en-US" sz="1200" b="1">
                <a:solidFill>
                  <a:srgbClr val="000000"/>
                </a:solidFill>
                <a:latin typeface="Arial Narrow" pitchFamily="34" charset="0"/>
              </a:rPr>
              <a:t>50</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4</a:t>
            </a:r>
            <a:r>
              <a:rPr lang="zh-CN" altLang="en-US" sz="1200" b="1">
                <a:solidFill>
                  <a:srgbClr val="000000"/>
                </a:solidFill>
                <a:latin typeface="Arial Narrow" pitchFamily="34" charset="0"/>
              </a:rPr>
              <a:t>月</a:t>
            </a:r>
            <a:r>
              <a:rPr lang="en-US" altLang="ja-JP" sz="1200" b="1">
                <a:solidFill>
                  <a:srgbClr val="000000"/>
                </a:solidFill>
                <a:latin typeface="Arial Narrow" pitchFamily="34" charset="0"/>
              </a:rPr>
              <a:t>-</a:t>
            </a:r>
            <a:br>
              <a:rPr lang="en-US" altLang="ja-JP" sz="1200" b="1">
                <a:solidFill>
                  <a:srgbClr val="000000"/>
                </a:solidFill>
                <a:latin typeface="Arial Narrow" pitchFamily="34" charset="0"/>
              </a:rPr>
            </a:br>
            <a:r>
              <a:rPr lang="en-US" altLang="ja-JP" sz="1200" b="1">
                <a:solidFill>
                  <a:srgbClr val="000000"/>
                </a:solidFill>
                <a:latin typeface="Arial Narrow" pitchFamily="34" charset="0"/>
              </a:rPr>
              <a:t>52</a:t>
            </a:r>
            <a:r>
              <a:rPr lang="zh-CN" altLang="en-US" sz="1200" b="1">
                <a:solidFill>
                  <a:srgbClr val="000000"/>
                </a:solidFill>
                <a:latin typeface="Arial Narrow" pitchFamily="34" charset="0"/>
              </a:rPr>
              <a:t>年</a:t>
            </a:r>
            <a:r>
              <a:rPr lang="en-US" altLang="zh-CN" sz="1200" b="1">
                <a:solidFill>
                  <a:srgbClr val="000000"/>
                </a:solidFill>
                <a:latin typeface="Arial Narrow" pitchFamily="34" charset="0"/>
              </a:rPr>
              <a:t>9</a:t>
            </a:r>
            <a:r>
              <a:rPr lang="zh-CN" altLang="en-US" sz="1200" b="1">
                <a:solidFill>
                  <a:srgbClr val="000000"/>
                </a:solidFill>
                <a:latin typeface="Arial Narrow" pitchFamily="34" charset="0"/>
              </a:rPr>
              <a:t>月</a:t>
            </a:r>
            <a:endParaRPr lang="en-US" altLang="ja-JP" sz="1200" b="1">
              <a:solidFill>
                <a:srgbClr val="000000"/>
              </a:solidFill>
              <a:latin typeface="Arial Narrow" pitchFamily="34" charset="0"/>
            </a:endParaRPr>
          </a:p>
          <a:p>
            <a:pPr algn="ctr" eaLnBrk="1" hangingPunct="1"/>
            <a:r>
              <a:rPr lang="en-US" altLang="en-US" b="1">
                <a:solidFill>
                  <a:srgbClr val="000000"/>
                </a:solidFill>
                <a:latin typeface="Arial Narrow" pitchFamily="34" charset="0"/>
              </a:rPr>
              <a:t>2</a:t>
            </a:r>
            <a:br>
              <a:rPr lang="en-US" altLang="en-US" b="1">
                <a:solidFill>
                  <a:srgbClr val="000000"/>
                </a:solidFill>
                <a:latin typeface="Arial Narrow" pitchFamily="34" charset="0"/>
              </a:rPr>
            </a:br>
            <a:r>
              <a:rPr lang="zh-CN" altLang="en-US" b="1">
                <a:solidFill>
                  <a:srgbClr val="000000"/>
                </a:solidFill>
                <a:latin typeface="Arial Narrow" pitchFamily="34" charset="0"/>
              </a:rPr>
              <a:t> </a:t>
            </a:r>
            <a:r>
              <a:rPr lang="zh-CN" altLang="en-US" sz="2000" b="1">
                <a:solidFill>
                  <a:srgbClr val="000000"/>
                </a:solidFill>
                <a:latin typeface="SimHei" pitchFamily="49" charset="-122"/>
                <a:ea typeface="SimHei" pitchFamily="49" charset="-122"/>
              </a:rPr>
              <a:t>爱琴海</a:t>
            </a:r>
            <a:endParaRPr lang="en-US" altLang="ja-JP" sz="2000" b="1">
              <a:solidFill>
                <a:srgbClr val="000000"/>
              </a:solidFill>
              <a:latin typeface="SimHei" pitchFamily="49" charset="-122"/>
              <a:ea typeface="SimHei" pitchFamily="49" charset="-122"/>
            </a:endParaRPr>
          </a:p>
          <a:p>
            <a:pPr algn="ctr" eaLnBrk="1" hangingPunct="1">
              <a:spcBef>
                <a:spcPct val="50000"/>
              </a:spcBef>
            </a:pPr>
            <a:endParaRPr lang="en-US" altLang="en-US" sz="900" b="1">
              <a:solidFill>
                <a:srgbClr val="000000"/>
              </a:solidFill>
              <a:latin typeface="Arial Narrow" pitchFamily="34" charset="0"/>
            </a:endParaRPr>
          </a:p>
        </p:txBody>
      </p:sp>
      <p:sp>
        <p:nvSpPr>
          <p:cNvPr id="22" name="Text Box 3"/>
          <p:cNvSpPr txBox="1">
            <a:spLocks noChangeArrowheads="1"/>
          </p:cNvSpPr>
          <p:nvPr/>
        </p:nvSpPr>
        <p:spPr bwMode="auto">
          <a:xfrm>
            <a:off x="-23267" y="4919560"/>
            <a:ext cx="9251950" cy="1938960"/>
          </a:xfrm>
          <a:prstGeom prst="rect">
            <a:avLst/>
          </a:prstGeom>
          <a:solidFill>
            <a:srgbClr val="99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u="sng" dirty="0">
                <a:solidFill>
                  <a:srgbClr val="000000"/>
                </a:solidFill>
                <a:cs typeface="Arial" charset="0"/>
              </a:rPr>
              <a:t>日期</a:t>
            </a:r>
            <a:endParaRPr lang="en-US" altLang="zh-CN" b="1" dirty="0">
              <a:solidFill>
                <a:srgbClr val="000000"/>
              </a:solidFill>
              <a:cs typeface="Arial" charset="0"/>
            </a:endParaRPr>
          </a:p>
          <a:p>
            <a:pPr algn="ctr" eaLnBrk="1" hangingPunct="1"/>
            <a:r>
              <a:rPr lang="zh-CN" altLang="en-US" b="1" dirty="0">
                <a:solidFill>
                  <a:srgbClr val="000000"/>
                </a:solidFill>
                <a:cs typeface="Arial" charset="0"/>
              </a:rPr>
              <a:t>使徒行传的末端记載保罗在公元</a:t>
            </a:r>
            <a:r>
              <a:rPr lang="en-US" altLang="zh-CN" b="1" dirty="0">
                <a:solidFill>
                  <a:srgbClr val="000000"/>
                </a:solidFill>
                <a:cs typeface="Arial" charset="0"/>
              </a:rPr>
              <a:t>62</a:t>
            </a:r>
            <a:r>
              <a:rPr lang="zh-CN" altLang="en-US" b="1" dirty="0">
                <a:solidFill>
                  <a:srgbClr val="000000"/>
                </a:solidFill>
                <a:cs typeface="Arial" charset="0"/>
              </a:rPr>
              <a:t>年完成两年的监禁，而路加福音是使徒行传之前所写。所以最好的评估原由是路加在保罗该撒利亚的两年监禁期间所写</a:t>
            </a:r>
            <a:r>
              <a:rPr lang="en-US" altLang="zh-CN" b="1" dirty="0">
                <a:solidFill>
                  <a:srgbClr val="000000"/>
                </a:solidFill>
                <a:cs typeface="Arial" charset="0"/>
              </a:rPr>
              <a:t>(</a:t>
            </a:r>
            <a:r>
              <a:rPr lang="zh-CN" altLang="en-US" b="1" dirty="0">
                <a:solidFill>
                  <a:srgbClr val="000000"/>
                </a:solidFill>
                <a:cs typeface="Arial" charset="0"/>
              </a:rPr>
              <a:t>公元 </a:t>
            </a:r>
            <a:r>
              <a:rPr lang="en-US" altLang="zh-CN" b="1" dirty="0">
                <a:solidFill>
                  <a:srgbClr val="000000"/>
                </a:solidFill>
                <a:cs typeface="Arial" charset="0"/>
              </a:rPr>
              <a:t>57</a:t>
            </a:r>
            <a:r>
              <a:rPr lang="zh-CN" altLang="en-US" b="1" dirty="0">
                <a:solidFill>
                  <a:srgbClr val="000000"/>
                </a:solidFill>
                <a:cs typeface="Arial" charset="0"/>
              </a:rPr>
              <a:t>年六月 </a:t>
            </a:r>
            <a:r>
              <a:rPr lang="en-US" altLang="zh-CN" b="1" dirty="0">
                <a:solidFill>
                  <a:srgbClr val="000000"/>
                </a:solidFill>
                <a:cs typeface="Arial" charset="0"/>
              </a:rPr>
              <a:t>-- 59</a:t>
            </a:r>
            <a:r>
              <a:rPr lang="zh-CN" altLang="en-US" b="1" dirty="0">
                <a:solidFill>
                  <a:srgbClr val="000000"/>
                </a:solidFill>
                <a:cs typeface="Arial" charset="0"/>
              </a:rPr>
              <a:t>年八月</a:t>
            </a:r>
            <a:r>
              <a:rPr lang="en-US" altLang="zh-CN" b="1" dirty="0">
                <a:solidFill>
                  <a:srgbClr val="000000"/>
                </a:solidFill>
                <a:cs typeface="Arial" charset="0"/>
              </a:rPr>
              <a:t>)</a:t>
            </a:r>
          </a:p>
          <a:p>
            <a:pPr algn="ctr" eaLnBrk="1" hangingPunct="1"/>
            <a:endParaRPr lang="en-US" altLang="zh-CN" b="1" dirty="0">
              <a:solidFill>
                <a:srgbClr val="000000"/>
              </a:solidFill>
              <a:cs typeface="Arial" charset="0"/>
            </a:endParaRPr>
          </a:p>
        </p:txBody>
      </p:sp>
    </p:spTree>
    <p:extLst>
      <p:ext uri="{BB962C8B-B14F-4D97-AF65-F5344CB8AC3E}">
        <p14:creationId xmlns:p14="http://schemas.microsoft.com/office/powerpoint/2010/main" val="2782720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i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22"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defTabSz="914085"/>
            <a:endParaRPr lang="en-US">
              <a:solidFill>
                <a:srgbClr val="FFFFCC"/>
              </a:solidFill>
              <a:latin typeface="Arial"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220011"/>
                </a:solidFill>
                <a:cs typeface="Arial" charset="0"/>
              </a:rPr>
              <a:t>94</a:t>
            </a:r>
          </a:p>
        </p:txBody>
      </p:sp>
      <p:sp>
        <p:nvSpPr>
          <p:cNvPr id="48132" name="Text Box 4"/>
          <p:cNvSpPr txBox="1">
            <a:spLocks noChangeArrowheads="1"/>
          </p:cNvSpPr>
          <p:nvPr/>
        </p:nvSpPr>
        <p:spPr bwMode="auto">
          <a:xfrm>
            <a:off x="3779912" y="764712"/>
            <a:ext cx="5472038" cy="3908730"/>
          </a:xfrm>
          <a:prstGeom prst="rect">
            <a:avLst/>
          </a:prstGeom>
          <a:noFill/>
          <a:ln>
            <a:noFill/>
          </a:ln>
          <a:extLst/>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r>
              <a:rPr lang="zh-CN" altLang="en-US" b="1" u="sng" dirty="0">
                <a:solidFill>
                  <a:srgbClr val="220011"/>
                </a:solidFill>
                <a:cs typeface="Arial" charset="0"/>
              </a:rPr>
              <a:t>起源与接收者</a:t>
            </a:r>
            <a:endParaRPr lang="en-US" altLang="zh-CN" b="1" dirty="0">
              <a:solidFill>
                <a:srgbClr val="220011"/>
              </a:solidFill>
              <a:cs typeface="Arial" charset="0"/>
            </a:endParaRPr>
          </a:p>
          <a:p>
            <a:pPr eaLnBrk="1" hangingPunct="1">
              <a:buFontTx/>
              <a:buChar char="•"/>
            </a:pPr>
            <a:r>
              <a:rPr lang="zh-CN" altLang="en-US" sz="2800" b="1" dirty="0">
                <a:solidFill>
                  <a:srgbClr val="220011"/>
                </a:solidFill>
                <a:cs typeface="Arial" charset="0"/>
              </a:rPr>
              <a:t>假定上述的所写是正确的，路加在该撒利亚所写。那他是清楚地写给提阿非罗阿 </a:t>
            </a:r>
          </a:p>
          <a:p>
            <a:pPr eaLnBrk="1" hangingPunct="1">
              <a:buFontTx/>
              <a:buChar char="•"/>
            </a:pPr>
            <a:r>
              <a:rPr lang="zh-CN" altLang="en-US" sz="2800" b="1" dirty="0">
                <a:solidFill>
                  <a:srgbClr val="220011"/>
                </a:solidFill>
                <a:cs typeface="Arial" charset="0"/>
              </a:rPr>
              <a:t>路加翻译阿拉伯语，把基督的血统追回亚当，用罗马统治者为注明日期，避免论及预言的实现，用拉丁经文和解释犹太的习惯和巴勒斯坦的地理学的行情。 </a:t>
            </a: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zh-CN" altLang="en-US" dirty="0">
                <a:latin typeface="Arial" charset="0"/>
              </a:rPr>
              <a:t>环境</a:t>
            </a:r>
            <a:endParaRPr lang="en-US" dirty="0">
              <a:latin typeface="Arial" charset="0"/>
            </a:endParaRPr>
          </a:p>
        </p:txBody>
      </p:sp>
      <p:sp>
        <p:nvSpPr>
          <p:cNvPr id="7" name="Text Box 4"/>
          <p:cNvSpPr txBox="1">
            <a:spLocks noChangeArrowheads="1"/>
          </p:cNvSpPr>
          <p:nvPr/>
        </p:nvSpPr>
        <p:spPr bwMode="auto">
          <a:xfrm>
            <a:off x="0" y="4869161"/>
            <a:ext cx="9144000" cy="1384962"/>
          </a:xfrm>
          <a:prstGeom prst="rect">
            <a:avLst/>
          </a:prstGeom>
          <a:noFill/>
          <a:ln>
            <a:noFill/>
          </a:ln>
          <a:extLst/>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zh-CN" altLang="en-US" sz="2800" b="1" dirty="0">
                <a:solidFill>
                  <a:srgbClr val="220011"/>
                </a:solidFill>
                <a:cs typeface="Arial" charset="0"/>
              </a:rPr>
              <a:t>“大人”的称乎可能表明提阿非罗阿是一位官员。身为社会高贵的人</a:t>
            </a:r>
            <a:r>
              <a:rPr lang="en-US" altLang="zh-CN" sz="2800" b="1" dirty="0">
                <a:solidFill>
                  <a:srgbClr val="220011"/>
                </a:solidFill>
                <a:cs typeface="Arial" charset="0"/>
              </a:rPr>
              <a:t>, </a:t>
            </a:r>
            <a:r>
              <a:rPr lang="zh-CN" altLang="en-US" sz="2800" b="1" dirty="0">
                <a:solidFill>
                  <a:srgbClr val="220011"/>
                </a:solidFill>
                <a:cs typeface="Arial" charset="0"/>
              </a:rPr>
              <a:t>他可能承受出版路加福音和使徒行传的责任。 </a:t>
            </a:r>
          </a:p>
        </p:txBody>
      </p:sp>
    </p:spTree>
    <p:extLst>
      <p:ext uri="{BB962C8B-B14F-4D97-AF65-F5344CB8AC3E}">
        <p14:creationId xmlns:p14="http://schemas.microsoft.com/office/powerpoint/2010/main" val="2483681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94</a:t>
            </a:r>
          </a:p>
        </p:txBody>
      </p:sp>
      <p:sp>
        <p:nvSpPr>
          <p:cNvPr id="50179" name="Text Box 3"/>
          <p:cNvSpPr txBox="1">
            <a:spLocks noChangeArrowheads="1"/>
          </p:cNvSpPr>
          <p:nvPr/>
        </p:nvSpPr>
        <p:spPr bwMode="auto">
          <a:xfrm>
            <a:off x="0" y="971550"/>
            <a:ext cx="9144000" cy="4905375"/>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sz="2800">
                <a:solidFill>
                  <a:srgbClr val="FFFFFF"/>
                </a:solidFill>
                <a:latin typeface="Times" charset="0"/>
                <a:ea typeface="SimSun" charset="0"/>
                <a:cs typeface="SimSun" charset="0"/>
              </a:rPr>
              <a:t>	</a:t>
            </a:r>
          </a:p>
          <a:p>
            <a:pPr algn="just" eaLnBrk="1" hangingPunct="1">
              <a:buFontTx/>
              <a:buChar char="•"/>
              <a:defRPr/>
            </a:pPr>
            <a:r>
              <a:rPr lang="zh-CN" altLang="en-US" sz="3200" b="1">
                <a:latin typeface="Arial" charset="0"/>
                <a:ea typeface="SimSun" charset="0"/>
                <a:cs typeface="SimSun" charset="0"/>
              </a:rPr>
              <a:t>无可置疑提阿非罗阿考虑路加是一个可提供一个整齐的基督的生活来源。</a:t>
            </a:r>
          </a:p>
          <a:p>
            <a:pPr algn="just" eaLnBrk="1" hangingPunct="1">
              <a:buFontTx/>
              <a:buChar char="•"/>
              <a:defRPr/>
            </a:pPr>
            <a:endParaRPr lang="en-US" altLang="zh-CN" sz="3200" b="1">
              <a:solidFill>
                <a:srgbClr val="FFFFFF"/>
              </a:solidFill>
              <a:latin typeface="Times" charset="0"/>
              <a:ea typeface="SimSun" charset="0"/>
              <a:cs typeface="SimSun" charset="0"/>
            </a:endParaRPr>
          </a:p>
          <a:p>
            <a:pPr algn="just" eaLnBrk="1" hangingPunct="1">
              <a:buFontTx/>
              <a:buChar char="•"/>
              <a:defRPr/>
            </a:pPr>
            <a:r>
              <a:rPr lang="zh-CN" altLang="en-US" sz="3200" b="1">
                <a:latin typeface="Arial" charset="0"/>
                <a:ea typeface="SimSun" charset="0"/>
                <a:cs typeface="SimSun" charset="0"/>
              </a:rPr>
              <a:t>路加加强富有的基督徒信心显示他的信心是依赖历史的事实。</a:t>
            </a:r>
          </a:p>
          <a:p>
            <a:pPr algn="just" eaLnBrk="1" hangingPunct="1">
              <a:buFontTx/>
              <a:buChar char="•"/>
              <a:defRPr/>
            </a:pPr>
            <a:endParaRPr lang="en-US" altLang="zh-CN" sz="3200" b="1">
              <a:solidFill>
                <a:srgbClr val="FFFFFF"/>
              </a:solidFill>
              <a:latin typeface="Times" charset="0"/>
              <a:ea typeface="SimSun" charset="0"/>
              <a:cs typeface="SimSun" charset="0"/>
            </a:endParaRPr>
          </a:p>
          <a:p>
            <a:pPr algn="just" eaLnBrk="1" hangingPunct="1">
              <a:buFontTx/>
              <a:buChar char="•"/>
              <a:defRPr/>
            </a:pPr>
            <a:r>
              <a:rPr lang="zh-CN" altLang="en-US" sz="3200" b="1">
                <a:latin typeface="Arial" charset="0"/>
                <a:ea typeface="SimSun" charset="0"/>
                <a:cs typeface="SimSun" charset="0"/>
              </a:rPr>
              <a:t>甚至在更大的程度上，路加向他较宽阔的外邦听众解释基督被以色列拒绝后为整个的世界的人捨命。</a:t>
            </a:r>
            <a:endParaRPr lang="en-US" altLang="zh-CN" sz="3200" b="1">
              <a:latin typeface="Arial" charset="0"/>
              <a:ea typeface="SimSun" charset="0"/>
              <a:cs typeface="SimSun" charset="0"/>
            </a:endParaRPr>
          </a:p>
        </p:txBody>
      </p:sp>
      <p:sp>
        <p:nvSpPr>
          <p:cNvPr id="50180" name="Rectangle 4"/>
          <p:cNvSpPr>
            <a:spLocks noGrp="1" noChangeArrowheads="1"/>
          </p:cNvSpPr>
          <p:nvPr>
            <p:ph type="title" idx="4294967295"/>
          </p:nvPr>
        </p:nvSpPr>
        <p:spPr>
          <a:xfrm>
            <a:off x="2438400" y="166688"/>
            <a:ext cx="4191000" cy="64135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3600" b="1">
                <a:solidFill>
                  <a:schemeClr val="bg2"/>
                </a:solidFill>
                <a:ea typeface="SimSun" charset="0"/>
                <a:cs typeface="SimSun" charset="0"/>
              </a:rPr>
              <a:t>场合</a:t>
            </a:r>
            <a:endParaRPr lang="en-US" altLang="zh-CN" sz="3600" b="1">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7020272" y="3717032"/>
            <a:ext cx="1680747" cy="695027"/>
            <a:chOff x="7107472" y="3822998"/>
            <a:chExt cx="1680747" cy="695027"/>
          </a:xfrm>
        </p:grpSpPr>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Caesarea</a:t>
              </a:r>
              <a:endParaRPr lang="en-US" sz="2400" b="0" dirty="0">
                <a:solidFill>
                  <a:srgbClr val="FFFFFF"/>
                </a:solidFill>
                <a:effectLst>
                  <a:outerShdw blurRad="38100" dist="38100" dir="2700000" algn="tl">
                    <a:srgbClr val="000000"/>
                  </a:outerShdw>
                </a:effectLst>
                <a:latin typeface="26" charset="0"/>
              </a:endParaRPr>
            </a:p>
          </p:txBody>
        </p:sp>
      </p:gr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8"/>
            <a:ext cx="685041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Where did the writer and readers live?</a:t>
            </a:r>
          </a:p>
        </p:txBody>
      </p:sp>
      <p:sp>
        <p:nvSpPr>
          <p:cNvPr id="19"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69</a:t>
            </a:r>
            <a:endParaRPr lang="en-US" sz="2400" b="0" dirty="0">
              <a:solidFill>
                <a:srgbClr val="FFFFFF"/>
              </a:solidFill>
              <a:effectLst>
                <a:outerShdw blurRad="38100" dist="38100" dir="2700000" algn="tl">
                  <a:srgbClr val="000000"/>
                </a:outerShdw>
              </a:effectLst>
              <a:latin typeface="26" charset="0"/>
            </a:endParaRPr>
          </a:p>
        </p:txBody>
      </p:sp>
      <p:sp>
        <p:nvSpPr>
          <p:cNvPr id="12" name="Title 1"/>
          <p:cNvSpPr txBox="1">
            <a:spLocks/>
          </p:cNvSpPr>
          <p:nvPr/>
        </p:nvSpPr>
        <p:spPr bwMode="auto">
          <a:xfrm>
            <a:off x="107504" y="2204867"/>
            <a:ext cx="7272808" cy="1587775"/>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r>
              <a:rPr lang="zh-CN" altLang="en-US" sz="4000" b="1" dirty="0">
                <a:solidFill>
                  <a:srgbClr val="FFFFFF"/>
                </a:solidFill>
                <a:effectLst>
                  <a:outerShdw blurRad="50800" dist="88900" dir="2700000" algn="tl" rotWithShape="0">
                    <a:srgbClr val="000000"/>
                  </a:outerShdw>
                </a:effectLst>
                <a:latin typeface="Arial"/>
                <a:cs typeface="Arial"/>
              </a:rPr>
              <a:t>起源</a:t>
            </a:r>
            <a:r>
              <a:rPr lang="en-US" sz="4000" b="1" dirty="0">
                <a:solidFill>
                  <a:srgbClr val="FFFFFF"/>
                </a:solidFill>
                <a:effectLst>
                  <a:outerShdw blurRad="50800" dist="88900" dir="2700000" algn="tl" rotWithShape="0">
                    <a:srgbClr val="000000"/>
                  </a:outerShdw>
                </a:effectLst>
                <a:latin typeface="Arial"/>
                <a:cs typeface="Arial"/>
              </a:rPr>
              <a:t>: Caesarea, Israel</a:t>
            </a:r>
          </a:p>
          <a:p>
            <a:r>
              <a:rPr lang="zh-CN" altLang="en-US" sz="4000" b="1">
                <a:solidFill>
                  <a:srgbClr val="FFFFFF"/>
                </a:solidFill>
                <a:effectLst>
                  <a:outerShdw blurRad="50800" dist="88900" dir="2700000" algn="tl" rotWithShape="0">
                    <a:srgbClr val="000000"/>
                  </a:outerShdw>
                </a:effectLst>
                <a:latin typeface="Arial"/>
                <a:cs typeface="Arial"/>
              </a:rPr>
              <a:t>目的地</a:t>
            </a:r>
            <a:r>
              <a:rPr lang="en-US" sz="4000" b="1">
                <a:solidFill>
                  <a:srgbClr val="FFFFFF"/>
                </a:solidFill>
                <a:effectLst>
                  <a:outerShdw blurRad="50800" dist="88900" dir="2700000" algn="tl" rotWithShape="0">
                    <a:srgbClr val="000000"/>
                  </a:outerShdw>
                </a:effectLst>
                <a:latin typeface="Arial"/>
                <a:cs typeface="Arial"/>
              </a:rPr>
              <a:t>: </a:t>
            </a:r>
            <a:r>
              <a:rPr lang="en-US" sz="4000" b="1" dirty="0">
                <a:solidFill>
                  <a:srgbClr val="FFFFFF"/>
                </a:solidFill>
                <a:effectLst>
                  <a:outerShdw blurRad="50800" dist="88900" dir="2700000" algn="tl" rotWithShape="0">
                    <a:srgbClr val="000000"/>
                  </a:outerShdw>
                </a:effectLst>
                <a:latin typeface="Arial"/>
                <a:cs typeface="Arial"/>
              </a:rPr>
              <a:t>Theophilus</a:t>
            </a:r>
          </a:p>
        </p:txBody>
      </p:sp>
      <p:sp>
        <p:nvSpPr>
          <p:cNvPr id="13" name="Title 1"/>
          <p:cNvSpPr txBox="1">
            <a:spLocks/>
          </p:cNvSpPr>
          <p:nvPr/>
        </p:nvSpPr>
        <p:spPr bwMode="auto">
          <a:xfrm>
            <a:off x="1763688" y="26818"/>
            <a:ext cx="5544616" cy="881904"/>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a:r>
              <a:rPr lang="zh-CN" altLang="en-US" sz="4800" b="1" dirty="0">
                <a:solidFill>
                  <a:srgbClr val="FFFFFF"/>
                </a:solidFill>
                <a:effectLst>
                  <a:outerShdw blurRad="50800" dist="88900" dir="2700000" algn="tl" rotWithShape="0">
                    <a:srgbClr val="000000"/>
                  </a:outerShdw>
                </a:effectLst>
                <a:latin typeface="Arial"/>
                <a:cs typeface="Arial"/>
              </a:rPr>
              <a:t>路加</a:t>
            </a:r>
            <a:endParaRPr lang="en-US" sz="4800" b="1" dirty="0">
              <a:solidFill>
                <a:srgbClr val="FFFFFF"/>
              </a:solidFill>
              <a:effectLst>
                <a:outerShdw blurRad="50800" dist="88900" dir="2700000" algn="tl" rotWithShape="0">
                  <a:srgbClr val="000000"/>
                </a:outerShdw>
              </a:effectLst>
              <a:latin typeface="Arial"/>
              <a:cs typeface="Arial"/>
            </a:endParaRPr>
          </a:p>
        </p:txBody>
      </p:sp>
      <p:grpSp>
        <p:nvGrpSpPr>
          <p:cNvPr id="3" name="Group 2"/>
          <p:cNvGrpSpPr/>
          <p:nvPr/>
        </p:nvGrpSpPr>
        <p:grpSpPr>
          <a:xfrm>
            <a:off x="4572000" y="4509121"/>
            <a:ext cx="2040787" cy="695027"/>
            <a:chOff x="7103213" y="2996952"/>
            <a:chExt cx="2040787" cy="695027"/>
          </a:xfrm>
        </p:grpSpPr>
        <p:sp>
          <p:nvSpPr>
            <p:cNvPr id="14"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15" name="Text Box 76"/>
            <p:cNvSpPr txBox="1">
              <a:spLocks noChangeArrowheads="1"/>
            </p:cNvSpPr>
            <p:nvPr/>
          </p:nvSpPr>
          <p:spPr bwMode="auto">
            <a:xfrm>
              <a:off x="7103213" y="2996952"/>
              <a:ext cx="204078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Alexandria?</a:t>
              </a:r>
              <a:endParaRPr lang="en-US" sz="2400" b="0"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5076056" y="1340768"/>
            <a:ext cx="2016224" cy="695027"/>
            <a:chOff x="7668344" y="2276872"/>
            <a:chExt cx="2016224" cy="695027"/>
          </a:xfrm>
        </p:grpSpPr>
        <p:sp>
          <p:nvSpPr>
            <p:cNvPr id="16" name="Oval 58"/>
            <p:cNvSpPr>
              <a:spLocks noChangeArrowheads="1"/>
            </p:cNvSpPr>
            <p:nvPr/>
          </p:nvSpPr>
          <p:spPr bwMode="auto">
            <a:xfrm>
              <a:off x="8326922" y="273853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17" name="Text Box 76"/>
            <p:cNvSpPr txBox="1">
              <a:spLocks noChangeArrowheads="1"/>
            </p:cNvSpPr>
            <p:nvPr/>
          </p:nvSpPr>
          <p:spPr bwMode="auto">
            <a:xfrm>
              <a:off x="7668344" y="2276872"/>
              <a:ext cx="201622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Asia Minor?</a:t>
              </a:r>
              <a:endParaRPr lang="en-US" sz="2400" b="0" dirty="0">
                <a:solidFill>
                  <a:srgbClr val="FFFFFF"/>
                </a:solidFill>
                <a:effectLst>
                  <a:outerShdw blurRad="38100" dist="38100" dir="2700000" algn="tl">
                    <a:srgbClr val="000000"/>
                  </a:outerShdw>
                </a:effectLst>
                <a:latin typeface="26" charset="0"/>
              </a:endParaRPr>
            </a:p>
          </p:txBody>
        </p:sp>
      </p:grpSp>
      <p:sp>
        <p:nvSpPr>
          <p:cNvPr id="22" name="Right Arrow 21"/>
          <p:cNvSpPr/>
          <p:nvPr/>
        </p:nvSpPr>
        <p:spPr bwMode="auto">
          <a:xfrm rot="12866720">
            <a:off x="6061633" y="3469057"/>
            <a:ext cx="106173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endParaRPr lang="en-US">
              <a:solidFill>
                <a:srgbClr val="FFFFFF"/>
              </a:solidFill>
              <a:latin typeface="BONES" pitchFamily="-105" charset="0"/>
              <a:ea typeface="ＭＳ Ｐゴシック" charset="0"/>
            </a:endParaRPr>
          </a:p>
        </p:txBody>
      </p:sp>
      <p:grpSp>
        <p:nvGrpSpPr>
          <p:cNvPr id="21" name="Group 20"/>
          <p:cNvGrpSpPr/>
          <p:nvPr/>
        </p:nvGrpSpPr>
        <p:grpSpPr>
          <a:xfrm>
            <a:off x="35497" y="44625"/>
            <a:ext cx="2040787" cy="695027"/>
            <a:chOff x="7103213" y="2996952"/>
            <a:chExt cx="2040787" cy="695027"/>
          </a:xfrm>
        </p:grpSpPr>
        <p:sp>
          <p:nvSpPr>
            <p:cNvPr id="23"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a typeface="ＭＳ Ｐゴシック" charset="0"/>
              </a:endParaRPr>
            </a:p>
          </p:txBody>
        </p:sp>
        <p:sp>
          <p:nvSpPr>
            <p:cNvPr id="24" name="Text Box 76"/>
            <p:cNvSpPr txBox="1">
              <a:spLocks noChangeArrowheads="1"/>
            </p:cNvSpPr>
            <p:nvPr/>
          </p:nvSpPr>
          <p:spPr bwMode="auto">
            <a:xfrm>
              <a:off x="7103213" y="2996952"/>
              <a:ext cx="204078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Rome?</a:t>
              </a:r>
              <a:endParaRPr lang="en-US" sz="2400" b="0" dirty="0">
                <a:solidFill>
                  <a:srgbClr val="FFFFFF"/>
                </a:solidFill>
                <a:effectLst>
                  <a:outerShdw blurRad="38100" dist="38100" dir="2700000" algn="tl">
                    <a:srgbClr val="000000"/>
                  </a:outerShdw>
                </a:effectLst>
                <a:latin typeface="26" charset="0"/>
              </a:endParaRPr>
            </a:p>
          </p:txBody>
        </p:sp>
      </p:grpSp>
    </p:spTree>
    <p:extLst>
      <p:ext uri="{BB962C8B-B14F-4D97-AF65-F5344CB8AC3E}">
        <p14:creationId xmlns:p14="http://schemas.microsoft.com/office/powerpoint/2010/main" val="417467546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strVal val="#ppt_w*0.70"/>
                                          </p:val>
                                        </p:tav>
                                        <p:tav tm="100000">
                                          <p:val>
                                            <p:strVal val="#ppt_w"/>
                                          </p:val>
                                        </p:tav>
                                      </p:tavLst>
                                    </p:anim>
                                    <p:anim calcmode="lin" valueType="num">
                                      <p:cBhvr>
                                        <p:cTn id="22" dur="1000" fill="hold"/>
                                        <p:tgtEl>
                                          <p:spTgt spid="21"/>
                                        </p:tgtEl>
                                        <p:attrNameLst>
                                          <p:attrName>ppt_h</p:attrName>
                                        </p:attrNameLst>
                                      </p:cBhvr>
                                      <p:tavLst>
                                        <p:tav tm="0">
                                          <p:val>
                                            <p:strVal val="#ppt_h"/>
                                          </p:val>
                                        </p:tav>
                                        <p:tav tm="100000">
                                          <p:val>
                                            <p:strVal val="#ppt_h"/>
                                          </p:val>
                                        </p:tav>
                                      </p:tavLst>
                                    </p:anim>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3" presetClass="exit" presetSubtype="10" fill="hold" nodeType="afterEffect">
                                  <p:stCondLst>
                                    <p:cond delay="0"/>
                                  </p:stCondLst>
                                  <p:childTnLst>
                                    <p:animEffect transition="out" filter="blinds(horizont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childTnLst>
                          </p:cTn>
                        </p:par>
                        <p:par>
                          <p:cTn id="40" fill="hold">
                            <p:stCondLst>
                              <p:cond delay="1000"/>
                            </p:stCondLst>
                            <p:childTnLst>
                              <p:par>
                                <p:cTn id="41" presetID="3" presetClass="exit" presetSubtype="10" fill="hold" nodeType="afterEffect">
                                  <p:stCondLst>
                                    <p:cond delay="0"/>
                                  </p:stCondLst>
                                  <p:childTnLst>
                                    <p:animEffect transition="out" filter="blinds(horizontal)">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strVal val="#ppt_w*0.70"/>
                                          </p:val>
                                        </p:tav>
                                        <p:tav tm="100000">
                                          <p:val>
                                            <p:strVal val="#ppt_w"/>
                                          </p:val>
                                        </p:tav>
                                      </p:tavLst>
                                    </p:anim>
                                    <p:anim calcmode="lin" valueType="num">
                                      <p:cBhvr>
                                        <p:cTn id="52" dur="1000" fill="hold"/>
                                        <p:tgtEl>
                                          <p:spTgt spid="12"/>
                                        </p:tgtEl>
                                        <p:attrNameLst>
                                          <p:attrName>ppt_h</p:attrName>
                                        </p:attrNameLst>
                                      </p:cBhvr>
                                      <p:tavLst>
                                        <p:tav tm="0">
                                          <p:val>
                                            <p:strVal val="#ppt_h"/>
                                          </p:val>
                                        </p:tav>
                                        <p:tav tm="100000">
                                          <p:val>
                                            <p:strVal val="#ppt_h"/>
                                          </p:val>
                                        </p:tav>
                                      </p:tavLst>
                                    </p:anim>
                                    <p:animEffect transition="in" filter="fade">
                                      <p:cBhvr>
                                        <p:cTn id="5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95</a:t>
            </a:r>
          </a:p>
        </p:txBody>
      </p:sp>
      <p:sp>
        <p:nvSpPr>
          <p:cNvPr id="52227" name="Text Box 3"/>
          <p:cNvSpPr txBox="1">
            <a:spLocks noChangeArrowheads="1"/>
          </p:cNvSpPr>
          <p:nvPr/>
        </p:nvSpPr>
        <p:spPr bwMode="auto">
          <a:xfrm rot="20400000">
            <a:off x="1182688" y="1443038"/>
            <a:ext cx="996950" cy="579437"/>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3200" b="1">
                <a:solidFill>
                  <a:srgbClr val="FFFFFF"/>
                </a:solidFill>
                <a:latin typeface="Times New Roman" charset="0"/>
                <a:ea typeface="SimSun" charset="0"/>
                <a:cs typeface="SimSun" charset="0"/>
              </a:rPr>
              <a:t>国度</a:t>
            </a:r>
            <a:endParaRPr lang="en-US" altLang="zh-CN" sz="3200" b="1">
              <a:solidFill>
                <a:srgbClr val="FFFFFF"/>
              </a:solidFill>
              <a:latin typeface="Times New Roman" charset="0"/>
              <a:ea typeface="SimSun" charset="0"/>
              <a:cs typeface="SimSun" charset="0"/>
            </a:endParaRPr>
          </a:p>
        </p:txBody>
      </p:sp>
      <p:sp>
        <p:nvSpPr>
          <p:cNvPr id="52228" name="Text Box 4"/>
          <p:cNvSpPr txBox="1">
            <a:spLocks noChangeArrowheads="1"/>
          </p:cNvSpPr>
          <p:nvPr/>
        </p:nvSpPr>
        <p:spPr bwMode="auto">
          <a:xfrm rot="20400000">
            <a:off x="2536825" y="2635250"/>
            <a:ext cx="1922463" cy="579438"/>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sz="3200" b="1">
                <a:solidFill>
                  <a:srgbClr val="FFFFFF"/>
                </a:solidFill>
                <a:latin typeface="Arial" charset="0"/>
                <a:ea typeface="SimSun" charset="0"/>
                <a:cs typeface="SimSun" charset="0"/>
              </a:rPr>
              <a:t>指令</a:t>
            </a:r>
            <a:r>
              <a:rPr lang="zh-CN" altLang="en-US" sz="3200" b="1">
                <a:solidFill>
                  <a:srgbClr val="FFFFFF"/>
                </a:solidFill>
                <a:latin typeface="Arial" charset="0"/>
                <a:ea typeface="SimSun" charset="0"/>
                <a:cs typeface="SimSun" charset="0"/>
              </a:rPr>
              <a:t>/启发</a:t>
            </a:r>
            <a:endParaRPr lang="en-US" altLang="zh-CN" sz="3200" b="1">
              <a:solidFill>
                <a:srgbClr val="FFFFFF"/>
              </a:solidFill>
              <a:latin typeface="Times New Roman" charset="0"/>
              <a:ea typeface="SimSun" charset="0"/>
              <a:cs typeface="SimSun" charset="0"/>
            </a:endParaRPr>
          </a:p>
        </p:txBody>
      </p:sp>
      <p:sp>
        <p:nvSpPr>
          <p:cNvPr id="52229" name="Text Box 5"/>
          <p:cNvSpPr txBox="1">
            <a:spLocks noChangeArrowheads="1"/>
          </p:cNvSpPr>
          <p:nvPr/>
        </p:nvSpPr>
        <p:spPr bwMode="auto">
          <a:xfrm rot="20400000">
            <a:off x="1500188" y="4676775"/>
            <a:ext cx="1922462" cy="579438"/>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3200" b="1">
                <a:solidFill>
                  <a:srgbClr val="FFFFFF"/>
                </a:solidFill>
                <a:latin typeface="Times New Roman" charset="0"/>
                <a:ea typeface="SimSun" charset="0"/>
                <a:cs typeface="SimSun" charset="0"/>
              </a:rPr>
              <a:t>救恩</a:t>
            </a:r>
            <a:r>
              <a:rPr lang="en-US" altLang="zh-CN" sz="3200" b="1">
                <a:solidFill>
                  <a:srgbClr val="FFFFFF"/>
                </a:solidFill>
                <a:latin typeface="Times New Roman" charset="0"/>
                <a:ea typeface="SimSun" charset="0"/>
                <a:cs typeface="SimSun" charset="0"/>
              </a:rPr>
              <a:t>/</a:t>
            </a:r>
            <a:r>
              <a:rPr lang="zh-CN" altLang="en-US" sz="3200" b="1">
                <a:solidFill>
                  <a:srgbClr val="FFFFFF"/>
                </a:solidFill>
                <a:latin typeface="Times New Roman" charset="0"/>
                <a:ea typeface="SimSun" charset="0"/>
                <a:cs typeface="SimSun" charset="0"/>
              </a:rPr>
              <a:t>宣教</a:t>
            </a:r>
          </a:p>
        </p:txBody>
      </p:sp>
      <p:sp>
        <p:nvSpPr>
          <p:cNvPr id="52230" name="Text Box 6"/>
          <p:cNvSpPr txBox="1">
            <a:spLocks noChangeArrowheads="1"/>
          </p:cNvSpPr>
          <p:nvPr/>
        </p:nvSpPr>
        <p:spPr bwMode="auto">
          <a:xfrm rot="20400000">
            <a:off x="2114550" y="5962650"/>
            <a:ext cx="1403350" cy="579438"/>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3200" b="1">
                <a:solidFill>
                  <a:srgbClr val="FFFFFF"/>
                </a:solidFill>
                <a:latin typeface="Times New Roman" charset="0"/>
                <a:ea typeface="SimSun" charset="0"/>
                <a:cs typeface="SimSun" charset="0"/>
              </a:rPr>
              <a:t>护教论</a:t>
            </a:r>
            <a:endParaRPr lang="en-US" altLang="zh-CN" sz="3200" b="1">
              <a:solidFill>
                <a:srgbClr val="FFFFFF"/>
              </a:solidFill>
              <a:latin typeface="Times New Roman" charset="0"/>
              <a:ea typeface="SimSun" charset="0"/>
              <a:cs typeface="SimSun" charset="0"/>
            </a:endParaRPr>
          </a:p>
        </p:txBody>
      </p:sp>
      <p:sp>
        <p:nvSpPr>
          <p:cNvPr id="52231" name="Text Box 7"/>
          <p:cNvSpPr txBox="1">
            <a:spLocks noChangeArrowheads="1"/>
          </p:cNvSpPr>
          <p:nvPr/>
        </p:nvSpPr>
        <p:spPr bwMode="auto">
          <a:xfrm rot="1200000">
            <a:off x="6594475" y="1754188"/>
            <a:ext cx="1403350" cy="579437"/>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3200" b="1">
                <a:solidFill>
                  <a:srgbClr val="FFFFFF"/>
                </a:solidFill>
                <a:latin typeface="Times New Roman" charset="0"/>
                <a:ea typeface="SimSun" charset="0"/>
                <a:cs typeface="SimSun" charset="0"/>
              </a:rPr>
              <a:t>末世论</a:t>
            </a:r>
            <a:endParaRPr lang="en-US" altLang="zh-CN" sz="3200" b="1">
              <a:solidFill>
                <a:srgbClr val="FFFFFF"/>
              </a:solidFill>
              <a:latin typeface="Times New Roman" charset="0"/>
              <a:ea typeface="SimSun" charset="0"/>
              <a:cs typeface="SimSun" charset="0"/>
            </a:endParaRPr>
          </a:p>
        </p:txBody>
      </p:sp>
      <p:sp>
        <p:nvSpPr>
          <p:cNvPr id="52232" name="Text Box 8"/>
          <p:cNvSpPr txBox="1">
            <a:spLocks noChangeArrowheads="1"/>
          </p:cNvSpPr>
          <p:nvPr/>
        </p:nvSpPr>
        <p:spPr bwMode="auto">
          <a:xfrm rot="1200000">
            <a:off x="6311900" y="4116388"/>
            <a:ext cx="1809750" cy="579437"/>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3200" b="1">
                <a:solidFill>
                  <a:srgbClr val="FFFFFF"/>
                </a:solidFill>
                <a:latin typeface="Times New Roman" charset="0"/>
                <a:ea typeface="SimSun" charset="0"/>
                <a:cs typeface="SimSun" charset="0"/>
              </a:rPr>
              <a:t>述说历史</a:t>
            </a:r>
            <a:endParaRPr lang="en-US" altLang="zh-CN" sz="3200" b="1">
              <a:solidFill>
                <a:srgbClr val="FFFFFF"/>
              </a:solidFill>
              <a:latin typeface="Times New Roman" charset="0"/>
              <a:ea typeface="SimSun" charset="0"/>
              <a:cs typeface="SimSun" charset="0"/>
            </a:endParaRPr>
          </a:p>
        </p:txBody>
      </p:sp>
      <p:sp>
        <p:nvSpPr>
          <p:cNvPr id="52233" name="Text Box 9"/>
          <p:cNvSpPr txBox="1">
            <a:spLocks noChangeArrowheads="1"/>
          </p:cNvSpPr>
          <p:nvPr/>
        </p:nvSpPr>
        <p:spPr bwMode="auto">
          <a:xfrm rot="1200000">
            <a:off x="5727700" y="5794375"/>
            <a:ext cx="996950" cy="579438"/>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3200" b="1">
                <a:solidFill>
                  <a:srgbClr val="FFFFFF"/>
                </a:solidFill>
                <a:latin typeface="Arial" charset="0"/>
                <a:ea typeface="SimSun" charset="0"/>
                <a:cs typeface="SimSun" charset="0"/>
              </a:rPr>
              <a:t>调和</a:t>
            </a:r>
            <a:endParaRPr lang="en-US" altLang="zh-CN" sz="3200" b="1">
              <a:solidFill>
                <a:srgbClr val="FFFFFF"/>
              </a:solidFill>
              <a:latin typeface="Times New Roman" charset="0"/>
              <a:ea typeface="SimSun" charset="0"/>
              <a:cs typeface="SimSun" charset="0"/>
            </a:endParaRPr>
          </a:p>
        </p:txBody>
      </p:sp>
      <p:sp>
        <p:nvSpPr>
          <p:cNvPr id="52234" name="Rectangle 10"/>
          <p:cNvSpPr>
            <a:spLocks noGrp="1" noChangeArrowheads="1"/>
          </p:cNvSpPr>
          <p:nvPr>
            <p:ph type="title" idx="4294967295"/>
          </p:nvPr>
        </p:nvSpPr>
        <p:spPr>
          <a:xfrm>
            <a:off x="3200400" y="457200"/>
            <a:ext cx="2819400" cy="76200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b="1">
                <a:solidFill>
                  <a:schemeClr val="bg2"/>
                </a:solidFill>
                <a:ea typeface="SimSun" charset="0"/>
                <a:cs typeface="SimSun" charset="0"/>
              </a:rPr>
              <a:t>目的</a:t>
            </a:r>
            <a:endParaRPr lang="en-US" altLang="zh-CN" sz="2800" b="1">
              <a:solidFill>
                <a:schemeClr val="bg2"/>
              </a:solidFill>
              <a:latin typeface="Times"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9"/>
                                        </p:tgtEl>
                                        <p:attrNameLst>
                                          <p:attrName>style.visibility</p:attrName>
                                        </p:attrNameLst>
                                      </p:cBhvr>
                                      <p:to>
                                        <p:strVal val="visible"/>
                                      </p:to>
                                    </p:set>
                                    <p:anim calcmode="lin" valueType="num">
                                      <p:cBhvr additive="base">
                                        <p:cTn id="19" dur="500" fill="hold"/>
                                        <p:tgtEl>
                                          <p:spTgt spid="52229"/>
                                        </p:tgtEl>
                                        <p:attrNameLst>
                                          <p:attrName>ppt_x</p:attrName>
                                        </p:attrNameLst>
                                      </p:cBhvr>
                                      <p:tavLst>
                                        <p:tav tm="0">
                                          <p:val>
                                            <p:strVal val="0-#ppt_w/2"/>
                                          </p:val>
                                        </p:tav>
                                        <p:tav tm="100000">
                                          <p:val>
                                            <p:strVal val="#ppt_x"/>
                                          </p:val>
                                        </p:tav>
                                      </p:tavLst>
                                    </p:anim>
                                    <p:anim calcmode="lin" valueType="num">
                                      <p:cBhvr additive="base">
                                        <p:cTn id="20" dur="5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0-#ppt_w/2"/>
                                          </p:val>
                                        </p:tav>
                                        <p:tav tm="100000">
                                          <p:val>
                                            <p:strVal val="#ppt_x"/>
                                          </p:val>
                                        </p:tav>
                                      </p:tavLst>
                                    </p:anim>
                                    <p:anim calcmode="lin" valueType="num">
                                      <p:cBhvr additive="base">
                                        <p:cTn id="26"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 calcmode="lin" valueType="num">
                                      <p:cBhvr additive="base">
                                        <p:cTn id="31" dur="500" fill="hold"/>
                                        <p:tgtEl>
                                          <p:spTgt spid="52231"/>
                                        </p:tgtEl>
                                        <p:attrNameLst>
                                          <p:attrName>ppt_x</p:attrName>
                                        </p:attrNameLst>
                                      </p:cBhvr>
                                      <p:tavLst>
                                        <p:tav tm="0">
                                          <p:val>
                                            <p:strVal val="1+#ppt_w/2"/>
                                          </p:val>
                                        </p:tav>
                                        <p:tav tm="100000">
                                          <p:val>
                                            <p:strVal val="#ppt_x"/>
                                          </p:val>
                                        </p:tav>
                                      </p:tavLst>
                                    </p:anim>
                                    <p:anim calcmode="lin" valueType="num">
                                      <p:cBhvr additive="base">
                                        <p:cTn id="32"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2232"/>
                                        </p:tgtEl>
                                        <p:attrNameLst>
                                          <p:attrName>style.visibility</p:attrName>
                                        </p:attrNameLst>
                                      </p:cBhvr>
                                      <p:to>
                                        <p:strVal val="visible"/>
                                      </p:to>
                                    </p:set>
                                    <p:anim calcmode="lin" valueType="num">
                                      <p:cBhvr additive="base">
                                        <p:cTn id="37" dur="500" fill="hold"/>
                                        <p:tgtEl>
                                          <p:spTgt spid="52232"/>
                                        </p:tgtEl>
                                        <p:attrNameLst>
                                          <p:attrName>ppt_x</p:attrName>
                                        </p:attrNameLst>
                                      </p:cBhvr>
                                      <p:tavLst>
                                        <p:tav tm="0">
                                          <p:val>
                                            <p:strVal val="1+#ppt_w/2"/>
                                          </p:val>
                                        </p:tav>
                                        <p:tav tm="100000">
                                          <p:val>
                                            <p:strVal val="#ppt_x"/>
                                          </p:val>
                                        </p:tav>
                                      </p:tavLst>
                                    </p:anim>
                                    <p:anim calcmode="lin" valueType="num">
                                      <p:cBhvr additive="base">
                                        <p:cTn id="38"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2233"/>
                                        </p:tgtEl>
                                        <p:attrNameLst>
                                          <p:attrName>style.visibility</p:attrName>
                                        </p:attrNameLst>
                                      </p:cBhvr>
                                      <p:to>
                                        <p:strVal val="visible"/>
                                      </p:to>
                                    </p:set>
                                    <p:anim calcmode="lin" valueType="num">
                                      <p:cBhvr additive="base">
                                        <p:cTn id="43" dur="500" fill="hold"/>
                                        <p:tgtEl>
                                          <p:spTgt spid="52233"/>
                                        </p:tgtEl>
                                        <p:attrNameLst>
                                          <p:attrName>ppt_x</p:attrName>
                                        </p:attrNameLst>
                                      </p:cBhvr>
                                      <p:tavLst>
                                        <p:tav tm="0">
                                          <p:val>
                                            <p:strVal val="1+#ppt_w/2"/>
                                          </p:val>
                                        </p:tav>
                                        <p:tav tm="100000">
                                          <p:val>
                                            <p:strVal val="#ppt_x"/>
                                          </p:val>
                                        </p:tav>
                                      </p:tavLst>
                                    </p:anim>
                                    <p:anim calcmode="lin" valueType="num">
                                      <p:cBhvr additive="base">
                                        <p:cTn id="44" dur="500" fill="hold"/>
                                        <p:tgtEl>
                                          <p:spTgt spid="52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autoUpdateAnimBg="0"/>
      <p:bldP spid="52228" grpId="0" animBg="1" autoUpdateAnimBg="0"/>
      <p:bldP spid="52229" grpId="0" animBg="1" autoUpdateAnimBg="0"/>
      <p:bldP spid="52230" grpId="0" animBg="1" autoUpdateAnimBg="0"/>
      <p:bldP spid="52231" grpId="0" animBg="1" autoUpdateAnimBg="0"/>
      <p:bldP spid="52232" grpId="0" animBg="1" autoUpdateAnimBg="0"/>
      <p:bldP spid="52233"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96</a:t>
            </a:r>
          </a:p>
        </p:txBody>
      </p:sp>
      <p:sp>
        <p:nvSpPr>
          <p:cNvPr id="54275" name="Text Box 3"/>
          <p:cNvSpPr txBox="1">
            <a:spLocks noChangeArrowheads="1"/>
          </p:cNvSpPr>
          <p:nvPr/>
        </p:nvSpPr>
        <p:spPr bwMode="auto">
          <a:xfrm>
            <a:off x="893763" y="1173163"/>
            <a:ext cx="1708150" cy="457200"/>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solidFill>
                  <a:srgbClr val="FFFFFF"/>
                </a:solidFill>
                <a:latin typeface="Arial" charset="0"/>
                <a:ea typeface="SimSun" charset="0"/>
                <a:cs typeface="SimSun" charset="0"/>
              </a:rPr>
              <a:t>宏伟的风格</a:t>
            </a:r>
            <a:endParaRPr lang="en-US" altLang="zh-CN" sz="2800" b="1">
              <a:solidFill>
                <a:srgbClr val="FFFFFF"/>
              </a:solidFill>
              <a:latin typeface="Times New Roman" charset="0"/>
              <a:ea typeface="SimSun" charset="0"/>
              <a:cs typeface="SimSun" charset="0"/>
            </a:endParaRPr>
          </a:p>
        </p:txBody>
      </p:sp>
      <p:sp>
        <p:nvSpPr>
          <p:cNvPr id="54276" name="Text Box 4"/>
          <p:cNvSpPr txBox="1">
            <a:spLocks noChangeArrowheads="1"/>
          </p:cNvSpPr>
          <p:nvPr/>
        </p:nvSpPr>
        <p:spPr bwMode="auto">
          <a:xfrm>
            <a:off x="808038" y="2111375"/>
            <a:ext cx="12509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Arial" charset="0"/>
                <a:ea typeface="SimSun" charset="0"/>
                <a:cs typeface="SimSun" charset="0"/>
              </a:rPr>
              <a:t>普遍论</a:t>
            </a:r>
            <a:endParaRPr lang="en-US" altLang="zh-CN" sz="2800" b="1">
              <a:solidFill>
                <a:srgbClr val="FFFFFF"/>
              </a:solidFill>
              <a:latin typeface="Arial" charset="0"/>
              <a:ea typeface="SimSun" charset="0"/>
              <a:cs typeface="SimSun" charset="0"/>
            </a:endParaRPr>
          </a:p>
        </p:txBody>
      </p:sp>
      <p:sp>
        <p:nvSpPr>
          <p:cNvPr id="54277" name="Text Box 5"/>
          <p:cNvSpPr txBox="1">
            <a:spLocks noChangeArrowheads="1"/>
          </p:cNvSpPr>
          <p:nvPr/>
        </p:nvSpPr>
        <p:spPr bwMode="auto">
          <a:xfrm>
            <a:off x="1576388" y="3459163"/>
            <a:ext cx="793750" cy="457200"/>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solidFill>
                  <a:srgbClr val="FFFFFF"/>
                </a:solidFill>
                <a:latin typeface="Arial" charset="0"/>
                <a:ea typeface="SimSun" charset="0"/>
                <a:cs typeface="SimSun" charset="0"/>
              </a:rPr>
              <a:t>饶恕</a:t>
            </a:r>
            <a:endParaRPr lang="en-US" altLang="zh-CN" sz="2800" b="1">
              <a:solidFill>
                <a:srgbClr val="FFFFFF"/>
              </a:solidFill>
              <a:latin typeface="Times New Roman" charset="0"/>
              <a:ea typeface="SimSun" charset="0"/>
              <a:cs typeface="SimSun" charset="0"/>
            </a:endParaRPr>
          </a:p>
        </p:txBody>
      </p:sp>
      <p:sp>
        <p:nvSpPr>
          <p:cNvPr id="54278" name="Text Box 6"/>
          <p:cNvSpPr txBox="1">
            <a:spLocks noChangeArrowheads="1"/>
          </p:cNvSpPr>
          <p:nvPr/>
        </p:nvSpPr>
        <p:spPr bwMode="auto">
          <a:xfrm>
            <a:off x="1400175" y="4473575"/>
            <a:ext cx="8953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圣灵</a:t>
            </a:r>
            <a:endParaRPr lang="en-US" altLang="zh-CN" sz="2800" b="1">
              <a:solidFill>
                <a:srgbClr val="FFFFFF"/>
              </a:solidFill>
              <a:latin typeface="Times New Roman" charset="0"/>
              <a:ea typeface="SimSun" charset="0"/>
              <a:cs typeface="SimSun" charset="0"/>
            </a:endParaRPr>
          </a:p>
        </p:txBody>
      </p:sp>
      <p:sp>
        <p:nvSpPr>
          <p:cNvPr id="54279" name="Text Box 7"/>
          <p:cNvSpPr txBox="1">
            <a:spLocks noChangeArrowheads="1"/>
          </p:cNvSpPr>
          <p:nvPr/>
        </p:nvSpPr>
        <p:spPr bwMode="auto">
          <a:xfrm>
            <a:off x="1870075" y="5440363"/>
            <a:ext cx="1708150" cy="457200"/>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solidFill>
                  <a:srgbClr val="FFFFFF"/>
                </a:solidFill>
                <a:latin typeface="Arial" charset="0"/>
                <a:ea typeface="SimSun" charset="0"/>
                <a:cs typeface="SimSun" charset="0"/>
              </a:rPr>
              <a:t>世俗的历史</a:t>
            </a:r>
            <a:endParaRPr lang="en-US" altLang="zh-CN" sz="2800" b="1">
              <a:solidFill>
                <a:srgbClr val="FFFFFF"/>
              </a:solidFill>
              <a:latin typeface="Times New Roman" charset="0"/>
              <a:ea typeface="SimSun" charset="0"/>
              <a:cs typeface="SimSun" charset="0"/>
            </a:endParaRPr>
          </a:p>
        </p:txBody>
      </p:sp>
      <p:sp>
        <p:nvSpPr>
          <p:cNvPr id="54280" name="Text Box 8"/>
          <p:cNvSpPr txBox="1">
            <a:spLocks noChangeArrowheads="1"/>
          </p:cNvSpPr>
          <p:nvPr/>
        </p:nvSpPr>
        <p:spPr bwMode="auto">
          <a:xfrm>
            <a:off x="917575" y="6172200"/>
            <a:ext cx="1098550" cy="457200"/>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b="1">
                <a:solidFill>
                  <a:srgbClr val="FFFFFF"/>
                </a:solidFill>
                <a:latin typeface="Arial" charset="0"/>
                <a:ea typeface="SimSun" charset="0"/>
                <a:cs typeface="SimSun" charset="0"/>
              </a:rPr>
              <a:t>全面性</a:t>
            </a:r>
            <a:endParaRPr lang="en-US" altLang="zh-CN" sz="2800" b="1">
              <a:solidFill>
                <a:srgbClr val="FFFFFF"/>
              </a:solidFill>
              <a:latin typeface="Times New Roman" charset="0"/>
              <a:ea typeface="SimSun" charset="0"/>
              <a:cs typeface="SimSun" charset="0"/>
            </a:endParaRPr>
          </a:p>
        </p:txBody>
      </p:sp>
      <p:sp>
        <p:nvSpPr>
          <p:cNvPr id="54281" name="Text Box 9"/>
          <p:cNvSpPr txBox="1">
            <a:spLocks noChangeArrowheads="1"/>
          </p:cNvSpPr>
          <p:nvPr/>
        </p:nvSpPr>
        <p:spPr bwMode="auto">
          <a:xfrm>
            <a:off x="3505200" y="1425575"/>
            <a:ext cx="8953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祷告</a:t>
            </a:r>
            <a:endParaRPr lang="en-US" altLang="zh-CN" sz="2800" b="1">
              <a:solidFill>
                <a:srgbClr val="FFFFFF"/>
              </a:solidFill>
              <a:latin typeface="Times New Roman" charset="0"/>
              <a:ea typeface="SimSun" charset="0"/>
              <a:cs typeface="SimSun" charset="0"/>
            </a:endParaRPr>
          </a:p>
        </p:txBody>
      </p:sp>
      <p:sp>
        <p:nvSpPr>
          <p:cNvPr id="54282" name="Text Box 10"/>
          <p:cNvSpPr txBox="1">
            <a:spLocks noChangeArrowheads="1"/>
          </p:cNvSpPr>
          <p:nvPr/>
        </p:nvSpPr>
        <p:spPr bwMode="auto">
          <a:xfrm>
            <a:off x="4121150" y="2492375"/>
            <a:ext cx="8953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钱财</a:t>
            </a:r>
            <a:endParaRPr lang="en-US" altLang="zh-CN" sz="2800" b="1">
              <a:solidFill>
                <a:srgbClr val="FFFFFF"/>
              </a:solidFill>
              <a:latin typeface="Times New Roman" charset="0"/>
              <a:ea typeface="SimSun" charset="0"/>
              <a:cs typeface="SimSun" charset="0"/>
            </a:endParaRPr>
          </a:p>
        </p:txBody>
      </p:sp>
      <p:sp>
        <p:nvSpPr>
          <p:cNvPr id="54283" name="Text Box 11"/>
          <p:cNvSpPr txBox="1">
            <a:spLocks noChangeArrowheads="1"/>
          </p:cNvSpPr>
          <p:nvPr/>
        </p:nvSpPr>
        <p:spPr bwMode="auto">
          <a:xfrm>
            <a:off x="4121150" y="3406775"/>
            <a:ext cx="8953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圣殿</a:t>
            </a:r>
            <a:endParaRPr lang="en-US" altLang="zh-CN" sz="2800" b="1">
              <a:solidFill>
                <a:srgbClr val="FFFFFF"/>
              </a:solidFill>
              <a:latin typeface="Times New Roman" charset="0"/>
              <a:ea typeface="SimSun" charset="0"/>
              <a:cs typeface="SimSun" charset="0"/>
            </a:endParaRPr>
          </a:p>
        </p:txBody>
      </p:sp>
      <p:sp>
        <p:nvSpPr>
          <p:cNvPr id="54284" name="Text Box 12"/>
          <p:cNvSpPr txBox="1">
            <a:spLocks noChangeArrowheads="1"/>
          </p:cNvSpPr>
          <p:nvPr/>
        </p:nvSpPr>
        <p:spPr bwMode="auto">
          <a:xfrm>
            <a:off x="4178300" y="4397375"/>
            <a:ext cx="16065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救赎</a:t>
            </a:r>
            <a:r>
              <a:rPr lang="zh-CN" sz="2800" b="1">
                <a:solidFill>
                  <a:srgbClr val="FFFFFF"/>
                </a:solidFill>
                <a:latin typeface="Arial" charset="0"/>
                <a:ea typeface="SimSun" charset="0"/>
                <a:cs typeface="SimSun" charset="0"/>
              </a:rPr>
              <a:t>任</a:t>
            </a:r>
            <a:r>
              <a:rPr lang="zh-CN" altLang="en-US" sz="2800" b="1">
                <a:solidFill>
                  <a:srgbClr val="FFFFFF"/>
                </a:solidFill>
                <a:latin typeface="Times New Roman" charset="0"/>
                <a:ea typeface="SimSun" charset="0"/>
                <a:cs typeface="SimSun" charset="0"/>
              </a:rPr>
              <a:t>务</a:t>
            </a:r>
            <a:endParaRPr lang="en-US" altLang="zh-CN" sz="2800" b="1">
              <a:solidFill>
                <a:srgbClr val="FFFFFF"/>
              </a:solidFill>
              <a:latin typeface="Times New Roman" charset="0"/>
              <a:ea typeface="SimSun" charset="0"/>
              <a:cs typeface="SimSun" charset="0"/>
            </a:endParaRPr>
          </a:p>
        </p:txBody>
      </p:sp>
      <p:sp>
        <p:nvSpPr>
          <p:cNvPr id="54285" name="Text Box 13"/>
          <p:cNvSpPr txBox="1">
            <a:spLocks noChangeArrowheads="1"/>
          </p:cNvSpPr>
          <p:nvPr/>
        </p:nvSpPr>
        <p:spPr bwMode="auto">
          <a:xfrm>
            <a:off x="6640513" y="968375"/>
            <a:ext cx="8953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荣耀</a:t>
            </a:r>
            <a:endParaRPr lang="en-US" altLang="zh-CN" sz="2800" b="1">
              <a:solidFill>
                <a:srgbClr val="FFFFFF"/>
              </a:solidFill>
              <a:latin typeface="Times New Roman" charset="0"/>
              <a:ea typeface="SimSun" charset="0"/>
              <a:cs typeface="SimSun" charset="0"/>
            </a:endParaRPr>
          </a:p>
        </p:txBody>
      </p:sp>
      <p:sp>
        <p:nvSpPr>
          <p:cNvPr id="54286" name="Text Box 14"/>
          <p:cNvSpPr txBox="1">
            <a:spLocks noChangeArrowheads="1"/>
          </p:cNvSpPr>
          <p:nvPr/>
        </p:nvSpPr>
        <p:spPr bwMode="auto">
          <a:xfrm>
            <a:off x="4119563" y="5921375"/>
            <a:ext cx="8953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个人</a:t>
            </a:r>
            <a:endParaRPr lang="en-US" altLang="zh-CN" sz="2800" b="1">
              <a:solidFill>
                <a:srgbClr val="FFFFFF"/>
              </a:solidFill>
              <a:latin typeface="Times New Roman" charset="0"/>
              <a:ea typeface="SimSun" charset="0"/>
              <a:cs typeface="SimSun" charset="0"/>
            </a:endParaRPr>
          </a:p>
        </p:txBody>
      </p:sp>
      <p:sp>
        <p:nvSpPr>
          <p:cNvPr id="54287" name="Text Box 15"/>
          <p:cNvSpPr txBox="1">
            <a:spLocks noChangeArrowheads="1"/>
          </p:cNvSpPr>
          <p:nvPr/>
        </p:nvSpPr>
        <p:spPr bwMode="auto">
          <a:xfrm>
            <a:off x="5168900" y="1120775"/>
            <a:ext cx="8953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喜乐</a:t>
            </a:r>
          </a:p>
        </p:txBody>
      </p:sp>
      <p:sp>
        <p:nvSpPr>
          <p:cNvPr id="54288" name="Text Box 16"/>
          <p:cNvSpPr txBox="1">
            <a:spLocks noChangeArrowheads="1"/>
          </p:cNvSpPr>
          <p:nvPr/>
        </p:nvSpPr>
        <p:spPr bwMode="auto">
          <a:xfrm>
            <a:off x="5781675" y="1958975"/>
            <a:ext cx="19621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基督的</a:t>
            </a:r>
            <a:r>
              <a:rPr lang="zh-CN" altLang="en-US" sz="2800" b="1">
                <a:solidFill>
                  <a:srgbClr val="FFFFFF"/>
                </a:solidFill>
                <a:latin typeface="Arial" charset="0"/>
                <a:ea typeface="SimSun" charset="0"/>
                <a:cs typeface="SimSun" charset="0"/>
              </a:rPr>
              <a:t>人性</a:t>
            </a:r>
            <a:endParaRPr lang="en-US" altLang="zh-CN" sz="2800" b="1">
              <a:solidFill>
                <a:srgbClr val="FFFFFF"/>
              </a:solidFill>
              <a:latin typeface="Times New Roman" charset="0"/>
              <a:ea typeface="SimSun" charset="0"/>
              <a:cs typeface="SimSun" charset="0"/>
            </a:endParaRPr>
          </a:p>
        </p:txBody>
      </p:sp>
      <p:sp>
        <p:nvSpPr>
          <p:cNvPr id="54289" name="Text Box 17"/>
          <p:cNvSpPr txBox="1">
            <a:spLocks noChangeArrowheads="1"/>
          </p:cNvSpPr>
          <p:nvPr/>
        </p:nvSpPr>
        <p:spPr bwMode="auto">
          <a:xfrm>
            <a:off x="5792788" y="2909888"/>
            <a:ext cx="1824037" cy="519112"/>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sz="2800" b="1">
                <a:solidFill>
                  <a:srgbClr val="FFFFFF"/>
                </a:solidFill>
                <a:latin typeface="Times New Roman" charset="0"/>
                <a:ea typeface="SimSun" charset="0"/>
                <a:cs typeface="SimSun" charset="0"/>
              </a:rPr>
              <a:t>Septuagint</a:t>
            </a:r>
          </a:p>
        </p:txBody>
      </p:sp>
      <p:sp>
        <p:nvSpPr>
          <p:cNvPr id="54290" name="Text Box 18"/>
          <p:cNvSpPr txBox="1">
            <a:spLocks noChangeArrowheads="1"/>
          </p:cNvSpPr>
          <p:nvPr/>
        </p:nvSpPr>
        <p:spPr bwMode="auto">
          <a:xfrm>
            <a:off x="4862513" y="5195888"/>
            <a:ext cx="3740150" cy="519112"/>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亜伯拉罕与大卫的盟约</a:t>
            </a:r>
            <a:endParaRPr lang="en-US" altLang="zh-CN" sz="2800" b="1">
              <a:solidFill>
                <a:srgbClr val="FFFFFF"/>
              </a:solidFill>
              <a:latin typeface="Times New Roman" charset="0"/>
              <a:ea typeface="SimSun" charset="0"/>
              <a:cs typeface="SimSun" charset="0"/>
            </a:endParaRPr>
          </a:p>
        </p:txBody>
      </p:sp>
      <p:sp>
        <p:nvSpPr>
          <p:cNvPr id="54291" name="Text Box 19"/>
          <p:cNvSpPr txBox="1">
            <a:spLocks noChangeArrowheads="1"/>
          </p:cNvSpPr>
          <p:nvPr/>
        </p:nvSpPr>
        <p:spPr bwMode="auto">
          <a:xfrm>
            <a:off x="6915150" y="4092575"/>
            <a:ext cx="1250950" cy="519113"/>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zh-CN" altLang="en-US" sz="2800" b="1">
                <a:solidFill>
                  <a:srgbClr val="FFFFFF"/>
                </a:solidFill>
                <a:latin typeface="Times New Roman" charset="0"/>
                <a:ea typeface="SimSun" charset="0"/>
                <a:cs typeface="SimSun" charset="0"/>
              </a:rPr>
              <a:t>外邦人</a:t>
            </a:r>
            <a:endParaRPr lang="en-US" altLang="zh-CN" sz="2800" b="1">
              <a:solidFill>
                <a:srgbClr val="FFFFFF"/>
              </a:solidFill>
              <a:latin typeface="Times New Roman" charset="0"/>
              <a:ea typeface="SimSun" charset="0"/>
              <a:cs typeface="SimSun" charset="0"/>
            </a:endParaRPr>
          </a:p>
        </p:txBody>
      </p:sp>
      <p:sp>
        <p:nvSpPr>
          <p:cNvPr id="54292" name="Rectangle 20"/>
          <p:cNvSpPr>
            <a:spLocks noGrp="1" noChangeArrowheads="1"/>
          </p:cNvSpPr>
          <p:nvPr>
            <p:ph type="title" idx="4294967295"/>
          </p:nvPr>
        </p:nvSpPr>
        <p:spPr>
          <a:xfrm>
            <a:off x="2971800" y="304800"/>
            <a:ext cx="3505200" cy="76200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b="1">
                <a:solidFill>
                  <a:srgbClr val="FFFFFF"/>
                </a:solidFill>
                <a:ea typeface="SimSun" charset="0"/>
                <a:cs typeface="SimSun" charset="0"/>
              </a:rPr>
              <a:t>特色</a:t>
            </a:r>
            <a:endParaRPr lang="en-US" altLang="zh-CN" sz="2800" b="1">
              <a:solidFill>
                <a:srgbClr val="FFFFFF"/>
              </a:solidFill>
              <a:latin typeface="Times"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fill="hold"/>
                                        <p:tgtEl>
                                          <p:spTgt spid="54276"/>
                                        </p:tgtEl>
                                        <p:attrNameLst>
                                          <p:attrName>ppt_x</p:attrName>
                                        </p:attrNameLst>
                                      </p:cBhvr>
                                      <p:tavLst>
                                        <p:tav tm="0">
                                          <p:val>
                                            <p:strVal val="#ppt_x"/>
                                          </p:val>
                                        </p:tav>
                                        <p:tav tm="100000">
                                          <p:val>
                                            <p:strVal val="#ppt_x"/>
                                          </p:val>
                                        </p:tav>
                                      </p:tavLst>
                                    </p:anim>
                                    <p:anim calcmode="lin" valueType="num">
                                      <p:cBhvr additive="base">
                                        <p:cTn id="14"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4277"/>
                                        </p:tgtEl>
                                        <p:attrNameLst>
                                          <p:attrName>style.visibility</p:attrName>
                                        </p:attrNameLst>
                                      </p:cBhvr>
                                      <p:to>
                                        <p:strVal val="visible"/>
                                      </p:to>
                                    </p:set>
                                    <p:anim calcmode="lin" valueType="num">
                                      <p:cBhvr additive="base">
                                        <p:cTn id="19" dur="500" fill="hold"/>
                                        <p:tgtEl>
                                          <p:spTgt spid="54277"/>
                                        </p:tgtEl>
                                        <p:attrNameLst>
                                          <p:attrName>ppt_x</p:attrName>
                                        </p:attrNameLst>
                                      </p:cBhvr>
                                      <p:tavLst>
                                        <p:tav tm="0">
                                          <p:val>
                                            <p:strVal val="#ppt_x"/>
                                          </p:val>
                                        </p:tav>
                                        <p:tav tm="100000">
                                          <p:val>
                                            <p:strVal val="#ppt_x"/>
                                          </p:val>
                                        </p:tav>
                                      </p:tavLst>
                                    </p:anim>
                                    <p:anim calcmode="lin" valueType="num">
                                      <p:cBhvr additive="base">
                                        <p:cTn id="20" dur="500" fill="hold"/>
                                        <p:tgtEl>
                                          <p:spTgt spid="5427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4278"/>
                                        </p:tgtEl>
                                        <p:attrNameLst>
                                          <p:attrName>style.visibility</p:attrName>
                                        </p:attrNameLst>
                                      </p:cBhvr>
                                      <p:to>
                                        <p:strVal val="visible"/>
                                      </p:to>
                                    </p:set>
                                    <p:anim calcmode="lin" valueType="num">
                                      <p:cBhvr additive="base">
                                        <p:cTn id="25" dur="500" fill="hold"/>
                                        <p:tgtEl>
                                          <p:spTgt spid="54278"/>
                                        </p:tgtEl>
                                        <p:attrNameLst>
                                          <p:attrName>ppt_x</p:attrName>
                                        </p:attrNameLst>
                                      </p:cBhvr>
                                      <p:tavLst>
                                        <p:tav tm="0">
                                          <p:val>
                                            <p:strVal val="#ppt_x"/>
                                          </p:val>
                                        </p:tav>
                                        <p:tav tm="100000">
                                          <p:val>
                                            <p:strVal val="#ppt_x"/>
                                          </p:val>
                                        </p:tav>
                                      </p:tavLst>
                                    </p:anim>
                                    <p:anim calcmode="lin" valueType="num">
                                      <p:cBhvr additive="base">
                                        <p:cTn id="26"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4279"/>
                                        </p:tgtEl>
                                        <p:attrNameLst>
                                          <p:attrName>style.visibility</p:attrName>
                                        </p:attrNameLst>
                                      </p:cBhvr>
                                      <p:to>
                                        <p:strVal val="visible"/>
                                      </p:to>
                                    </p:set>
                                    <p:anim calcmode="lin" valueType="num">
                                      <p:cBhvr additive="base">
                                        <p:cTn id="31" dur="500" fill="hold"/>
                                        <p:tgtEl>
                                          <p:spTgt spid="54279"/>
                                        </p:tgtEl>
                                        <p:attrNameLst>
                                          <p:attrName>ppt_x</p:attrName>
                                        </p:attrNameLst>
                                      </p:cBhvr>
                                      <p:tavLst>
                                        <p:tav tm="0">
                                          <p:val>
                                            <p:strVal val="#ppt_x"/>
                                          </p:val>
                                        </p:tav>
                                        <p:tav tm="100000">
                                          <p:val>
                                            <p:strVal val="#ppt_x"/>
                                          </p:val>
                                        </p:tav>
                                      </p:tavLst>
                                    </p:anim>
                                    <p:anim calcmode="lin" valueType="num">
                                      <p:cBhvr additive="base">
                                        <p:cTn id="32" dur="500" fill="hold"/>
                                        <p:tgtEl>
                                          <p:spTgt spid="5427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4280"/>
                                        </p:tgtEl>
                                        <p:attrNameLst>
                                          <p:attrName>style.visibility</p:attrName>
                                        </p:attrNameLst>
                                      </p:cBhvr>
                                      <p:to>
                                        <p:strVal val="visible"/>
                                      </p:to>
                                    </p:set>
                                    <p:anim calcmode="lin" valueType="num">
                                      <p:cBhvr additive="base">
                                        <p:cTn id="37" dur="500" fill="hold"/>
                                        <p:tgtEl>
                                          <p:spTgt spid="54280"/>
                                        </p:tgtEl>
                                        <p:attrNameLst>
                                          <p:attrName>ppt_x</p:attrName>
                                        </p:attrNameLst>
                                      </p:cBhvr>
                                      <p:tavLst>
                                        <p:tav tm="0">
                                          <p:val>
                                            <p:strVal val="#ppt_x"/>
                                          </p:val>
                                        </p:tav>
                                        <p:tav tm="100000">
                                          <p:val>
                                            <p:strVal val="#ppt_x"/>
                                          </p:val>
                                        </p:tav>
                                      </p:tavLst>
                                    </p:anim>
                                    <p:anim calcmode="lin" valueType="num">
                                      <p:cBhvr additive="base">
                                        <p:cTn id="38" dur="500" fill="hold"/>
                                        <p:tgtEl>
                                          <p:spTgt spid="5428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4281"/>
                                        </p:tgtEl>
                                        <p:attrNameLst>
                                          <p:attrName>style.visibility</p:attrName>
                                        </p:attrNameLst>
                                      </p:cBhvr>
                                      <p:to>
                                        <p:strVal val="visible"/>
                                      </p:to>
                                    </p:set>
                                    <p:anim calcmode="lin" valueType="num">
                                      <p:cBhvr additive="base">
                                        <p:cTn id="43" dur="500" fill="hold"/>
                                        <p:tgtEl>
                                          <p:spTgt spid="54281"/>
                                        </p:tgtEl>
                                        <p:attrNameLst>
                                          <p:attrName>ppt_x</p:attrName>
                                        </p:attrNameLst>
                                      </p:cBhvr>
                                      <p:tavLst>
                                        <p:tav tm="0">
                                          <p:val>
                                            <p:strVal val="#ppt_x"/>
                                          </p:val>
                                        </p:tav>
                                        <p:tav tm="100000">
                                          <p:val>
                                            <p:strVal val="#ppt_x"/>
                                          </p:val>
                                        </p:tav>
                                      </p:tavLst>
                                    </p:anim>
                                    <p:anim calcmode="lin" valueType="num">
                                      <p:cBhvr additive="base">
                                        <p:cTn id="44" dur="500" fill="hold"/>
                                        <p:tgtEl>
                                          <p:spTgt spid="54281"/>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4282"/>
                                        </p:tgtEl>
                                        <p:attrNameLst>
                                          <p:attrName>style.visibility</p:attrName>
                                        </p:attrNameLst>
                                      </p:cBhvr>
                                      <p:to>
                                        <p:strVal val="visible"/>
                                      </p:to>
                                    </p:set>
                                    <p:anim calcmode="lin" valueType="num">
                                      <p:cBhvr additive="base">
                                        <p:cTn id="49" dur="500" fill="hold"/>
                                        <p:tgtEl>
                                          <p:spTgt spid="54282"/>
                                        </p:tgtEl>
                                        <p:attrNameLst>
                                          <p:attrName>ppt_x</p:attrName>
                                        </p:attrNameLst>
                                      </p:cBhvr>
                                      <p:tavLst>
                                        <p:tav tm="0">
                                          <p:val>
                                            <p:strVal val="#ppt_x"/>
                                          </p:val>
                                        </p:tav>
                                        <p:tav tm="100000">
                                          <p:val>
                                            <p:strVal val="#ppt_x"/>
                                          </p:val>
                                        </p:tav>
                                      </p:tavLst>
                                    </p:anim>
                                    <p:anim calcmode="lin" valueType="num">
                                      <p:cBhvr additive="base">
                                        <p:cTn id="50" dur="500" fill="hold"/>
                                        <p:tgtEl>
                                          <p:spTgt spid="5428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4283"/>
                                        </p:tgtEl>
                                        <p:attrNameLst>
                                          <p:attrName>style.visibility</p:attrName>
                                        </p:attrNameLst>
                                      </p:cBhvr>
                                      <p:to>
                                        <p:strVal val="visible"/>
                                      </p:to>
                                    </p:set>
                                    <p:anim calcmode="lin" valueType="num">
                                      <p:cBhvr additive="base">
                                        <p:cTn id="55" dur="500" fill="hold"/>
                                        <p:tgtEl>
                                          <p:spTgt spid="54283"/>
                                        </p:tgtEl>
                                        <p:attrNameLst>
                                          <p:attrName>ppt_x</p:attrName>
                                        </p:attrNameLst>
                                      </p:cBhvr>
                                      <p:tavLst>
                                        <p:tav tm="0">
                                          <p:val>
                                            <p:strVal val="#ppt_x"/>
                                          </p:val>
                                        </p:tav>
                                        <p:tav tm="100000">
                                          <p:val>
                                            <p:strVal val="#ppt_x"/>
                                          </p:val>
                                        </p:tav>
                                      </p:tavLst>
                                    </p:anim>
                                    <p:anim calcmode="lin" valueType="num">
                                      <p:cBhvr additive="base">
                                        <p:cTn id="56" dur="500" fill="hold"/>
                                        <p:tgtEl>
                                          <p:spTgt spid="54283"/>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4284"/>
                                        </p:tgtEl>
                                        <p:attrNameLst>
                                          <p:attrName>style.visibility</p:attrName>
                                        </p:attrNameLst>
                                      </p:cBhvr>
                                      <p:to>
                                        <p:strVal val="visible"/>
                                      </p:to>
                                    </p:set>
                                    <p:anim calcmode="lin" valueType="num">
                                      <p:cBhvr additive="base">
                                        <p:cTn id="61" dur="500" fill="hold"/>
                                        <p:tgtEl>
                                          <p:spTgt spid="54284"/>
                                        </p:tgtEl>
                                        <p:attrNameLst>
                                          <p:attrName>ppt_x</p:attrName>
                                        </p:attrNameLst>
                                      </p:cBhvr>
                                      <p:tavLst>
                                        <p:tav tm="0">
                                          <p:val>
                                            <p:strVal val="#ppt_x"/>
                                          </p:val>
                                        </p:tav>
                                        <p:tav tm="100000">
                                          <p:val>
                                            <p:strVal val="#ppt_x"/>
                                          </p:val>
                                        </p:tav>
                                      </p:tavLst>
                                    </p:anim>
                                    <p:anim calcmode="lin" valueType="num">
                                      <p:cBhvr additive="base">
                                        <p:cTn id="62" dur="500" fill="hold"/>
                                        <p:tgtEl>
                                          <p:spTgt spid="54284"/>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54285"/>
                                        </p:tgtEl>
                                        <p:attrNameLst>
                                          <p:attrName>style.visibility</p:attrName>
                                        </p:attrNameLst>
                                      </p:cBhvr>
                                      <p:to>
                                        <p:strVal val="visible"/>
                                      </p:to>
                                    </p:set>
                                    <p:anim calcmode="lin" valueType="num">
                                      <p:cBhvr additive="base">
                                        <p:cTn id="67" dur="500" fill="hold"/>
                                        <p:tgtEl>
                                          <p:spTgt spid="54285"/>
                                        </p:tgtEl>
                                        <p:attrNameLst>
                                          <p:attrName>ppt_x</p:attrName>
                                        </p:attrNameLst>
                                      </p:cBhvr>
                                      <p:tavLst>
                                        <p:tav tm="0">
                                          <p:val>
                                            <p:strVal val="#ppt_x"/>
                                          </p:val>
                                        </p:tav>
                                        <p:tav tm="100000">
                                          <p:val>
                                            <p:strVal val="#ppt_x"/>
                                          </p:val>
                                        </p:tav>
                                      </p:tavLst>
                                    </p:anim>
                                    <p:anim calcmode="lin" valueType="num">
                                      <p:cBhvr additive="base">
                                        <p:cTn id="68" dur="500" fill="hold"/>
                                        <p:tgtEl>
                                          <p:spTgt spid="54285"/>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54286"/>
                                        </p:tgtEl>
                                        <p:attrNameLst>
                                          <p:attrName>style.visibility</p:attrName>
                                        </p:attrNameLst>
                                      </p:cBhvr>
                                      <p:to>
                                        <p:strVal val="visible"/>
                                      </p:to>
                                    </p:set>
                                    <p:anim calcmode="lin" valueType="num">
                                      <p:cBhvr additive="base">
                                        <p:cTn id="73" dur="500" fill="hold"/>
                                        <p:tgtEl>
                                          <p:spTgt spid="54286"/>
                                        </p:tgtEl>
                                        <p:attrNameLst>
                                          <p:attrName>ppt_x</p:attrName>
                                        </p:attrNameLst>
                                      </p:cBhvr>
                                      <p:tavLst>
                                        <p:tav tm="0">
                                          <p:val>
                                            <p:strVal val="#ppt_x"/>
                                          </p:val>
                                        </p:tav>
                                        <p:tav tm="100000">
                                          <p:val>
                                            <p:strVal val="#ppt_x"/>
                                          </p:val>
                                        </p:tav>
                                      </p:tavLst>
                                    </p:anim>
                                    <p:anim calcmode="lin" valueType="num">
                                      <p:cBhvr additive="base">
                                        <p:cTn id="74" dur="500" fill="hold"/>
                                        <p:tgtEl>
                                          <p:spTgt spid="54286"/>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54287"/>
                                        </p:tgtEl>
                                        <p:attrNameLst>
                                          <p:attrName>style.visibility</p:attrName>
                                        </p:attrNameLst>
                                      </p:cBhvr>
                                      <p:to>
                                        <p:strVal val="visible"/>
                                      </p:to>
                                    </p:set>
                                    <p:anim calcmode="lin" valueType="num">
                                      <p:cBhvr additive="base">
                                        <p:cTn id="79" dur="500" fill="hold"/>
                                        <p:tgtEl>
                                          <p:spTgt spid="54287"/>
                                        </p:tgtEl>
                                        <p:attrNameLst>
                                          <p:attrName>ppt_x</p:attrName>
                                        </p:attrNameLst>
                                      </p:cBhvr>
                                      <p:tavLst>
                                        <p:tav tm="0">
                                          <p:val>
                                            <p:strVal val="#ppt_x"/>
                                          </p:val>
                                        </p:tav>
                                        <p:tav tm="100000">
                                          <p:val>
                                            <p:strVal val="#ppt_x"/>
                                          </p:val>
                                        </p:tav>
                                      </p:tavLst>
                                    </p:anim>
                                    <p:anim calcmode="lin" valueType="num">
                                      <p:cBhvr additive="base">
                                        <p:cTn id="80" dur="500" fill="hold"/>
                                        <p:tgtEl>
                                          <p:spTgt spid="54287"/>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54288"/>
                                        </p:tgtEl>
                                        <p:attrNameLst>
                                          <p:attrName>style.visibility</p:attrName>
                                        </p:attrNameLst>
                                      </p:cBhvr>
                                      <p:to>
                                        <p:strVal val="visible"/>
                                      </p:to>
                                    </p:set>
                                    <p:anim calcmode="lin" valueType="num">
                                      <p:cBhvr additive="base">
                                        <p:cTn id="85" dur="500" fill="hold"/>
                                        <p:tgtEl>
                                          <p:spTgt spid="54288"/>
                                        </p:tgtEl>
                                        <p:attrNameLst>
                                          <p:attrName>ppt_x</p:attrName>
                                        </p:attrNameLst>
                                      </p:cBhvr>
                                      <p:tavLst>
                                        <p:tav tm="0">
                                          <p:val>
                                            <p:strVal val="#ppt_x"/>
                                          </p:val>
                                        </p:tav>
                                        <p:tav tm="100000">
                                          <p:val>
                                            <p:strVal val="#ppt_x"/>
                                          </p:val>
                                        </p:tav>
                                      </p:tavLst>
                                    </p:anim>
                                    <p:anim calcmode="lin" valueType="num">
                                      <p:cBhvr additive="base">
                                        <p:cTn id="86" dur="500" fill="hold"/>
                                        <p:tgtEl>
                                          <p:spTgt spid="54288"/>
                                        </p:tgtEl>
                                        <p:attrNameLst>
                                          <p:attrName>ppt_y</p:attrName>
                                        </p:attrNameLst>
                                      </p:cBhvr>
                                      <p:tavLst>
                                        <p:tav tm="0">
                                          <p:val>
                                            <p:strVal val="0-#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54289"/>
                                        </p:tgtEl>
                                        <p:attrNameLst>
                                          <p:attrName>style.visibility</p:attrName>
                                        </p:attrNameLst>
                                      </p:cBhvr>
                                      <p:to>
                                        <p:strVal val="visible"/>
                                      </p:to>
                                    </p:set>
                                    <p:anim calcmode="lin" valueType="num">
                                      <p:cBhvr additive="base">
                                        <p:cTn id="91" dur="500" fill="hold"/>
                                        <p:tgtEl>
                                          <p:spTgt spid="54289"/>
                                        </p:tgtEl>
                                        <p:attrNameLst>
                                          <p:attrName>ppt_x</p:attrName>
                                        </p:attrNameLst>
                                      </p:cBhvr>
                                      <p:tavLst>
                                        <p:tav tm="0">
                                          <p:val>
                                            <p:strVal val="#ppt_x"/>
                                          </p:val>
                                        </p:tav>
                                        <p:tav tm="100000">
                                          <p:val>
                                            <p:strVal val="#ppt_x"/>
                                          </p:val>
                                        </p:tav>
                                      </p:tavLst>
                                    </p:anim>
                                    <p:anim calcmode="lin" valueType="num">
                                      <p:cBhvr additive="base">
                                        <p:cTn id="92" dur="500" fill="hold"/>
                                        <p:tgtEl>
                                          <p:spTgt spid="54289"/>
                                        </p:tgtEl>
                                        <p:attrNameLst>
                                          <p:attrName>ppt_y</p:attrName>
                                        </p:attrNameLst>
                                      </p:cBhvr>
                                      <p:tavLst>
                                        <p:tav tm="0">
                                          <p:val>
                                            <p:strVal val="0-#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54290"/>
                                        </p:tgtEl>
                                        <p:attrNameLst>
                                          <p:attrName>style.visibility</p:attrName>
                                        </p:attrNameLst>
                                      </p:cBhvr>
                                      <p:to>
                                        <p:strVal val="visible"/>
                                      </p:to>
                                    </p:set>
                                    <p:anim calcmode="lin" valueType="num">
                                      <p:cBhvr additive="base">
                                        <p:cTn id="97" dur="500" fill="hold"/>
                                        <p:tgtEl>
                                          <p:spTgt spid="54290"/>
                                        </p:tgtEl>
                                        <p:attrNameLst>
                                          <p:attrName>ppt_x</p:attrName>
                                        </p:attrNameLst>
                                      </p:cBhvr>
                                      <p:tavLst>
                                        <p:tav tm="0">
                                          <p:val>
                                            <p:strVal val="#ppt_x"/>
                                          </p:val>
                                        </p:tav>
                                        <p:tav tm="100000">
                                          <p:val>
                                            <p:strVal val="#ppt_x"/>
                                          </p:val>
                                        </p:tav>
                                      </p:tavLst>
                                    </p:anim>
                                    <p:anim calcmode="lin" valueType="num">
                                      <p:cBhvr additive="base">
                                        <p:cTn id="98" dur="500" fill="hold"/>
                                        <p:tgtEl>
                                          <p:spTgt spid="54290"/>
                                        </p:tgtEl>
                                        <p:attrNameLst>
                                          <p:attrName>ppt_y</p:attrName>
                                        </p:attrNameLst>
                                      </p:cBhvr>
                                      <p:tavLst>
                                        <p:tav tm="0">
                                          <p:val>
                                            <p:strVal val="0-#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4291"/>
                                        </p:tgtEl>
                                        <p:attrNameLst>
                                          <p:attrName>style.visibility</p:attrName>
                                        </p:attrNameLst>
                                      </p:cBhvr>
                                      <p:to>
                                        <p:strVal val="visible"/>
                                      </p:to>
                                    </p:set>
                                    <p:anim calcmode="lin" valueType="num">
                                      <p:cBhvr additive="base">
                                        <p:cTn id="103" dur="500" fill="hold"/>
                                        <p:tgtEl>
                                          <p:spTgt spid="54291"/>
                                        </p:tgtEl>
                                        <p:attrNameLst>
                                          <p:attrName>ppt_x</p:attrName>
                                        </p:attrNameLst>
                                      </p:cBhvr>
                                      <p:tavLst>
                                        <p:tav tm="0">
                                          <p:val>
                                            <p:strVal val="#ppt_x"/>
                                          </p:val>
                                        </p:tav>
                                        <p:tav tm="100000">
                                          <p:val>
                                            <p:strVal val="#ppt_x"/>
                                          </p:val>
                                        </p:tav>
                                      </p:tavLst>
                                    </p:anim>
                                    <p:anim calcmode="lin" valueType="num">
                                      <p:cBhvr additive="base">
                                        <p:cTn id="104" dur="500" fill="hold"/>
                                        <p:tgtEl>
                                          <p:spTgt spid="542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P spid="54276" grpId="0" animBg="1" autoUpdateAnimBg="0"/>
      <p:bldP spid="54277" grpId="0" animBg="1" autoUpdateAnimBg="0"/>
      <p:bldP spid="54278" grpId="0" animBg="1" autoUpdateAnimBg="0"/>
      <p:bldP spid="54279" grpId="0" animBg="1" autoUpdateAnimBg="0"/>
      <p:bldP spid="54280" grpId="0" animBg="1" autoUpdateAnimBg="0"/>
      <p:bldP spid="54281" grpId="0" animBg="1" autoUpdateAnimBg="0"/>
      <p:bldP spid="54282" grpId="0" animBg="1" autoUpdateAnimBg="0"/>
      <p:bldP spid="54283" grpId="0" animBg="1" autoUpdateAnimBg="0"/>
      <p:bldP spid="54284" grpId="0" animBg="1" autoUpdateAnimBg="0"/>
      <p:bldP spid="54285" grpId="0" animBg="1" autoUpdateAnimBg="0"/>
      <p:bldP spid="54286" grpId="0" animBg="1" autoUpdateAnimBg="0"/>
      <p:bldP spid="54287" grpId="0" animBg="1" autoUpdateAnimBg="0"/>
      <p:bldP spid="54288" grpId="0" animBg="1" autoUpdateAnimBg="0"/>
      <p:bldP spid="54289" grpId="0" animBg="1" autoUpdateAnimBg="0"/>
      <p:bldP spid="54290" grpId="0" animBg="1" autoUpdateAnimBg="0"/>
      <p:bldP spid="54291"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96</a:t>
            </a:r>
          </a:p>
        </p:txBody>
      </p:sp>
      <p:sp>
        <p:nvSpPr>
          <p:cNvPr id="56323" name="Text Box 3"/>
          <p:cNvSpPr txBox="1">
            <a:spLocks noChangeArrowheads="1"/>
          </p:cNvSpPr>
          <p:nvPr/>
        </p:nvSpPr>
        <p:spPr bwMode="auto">
          <a:xfrm>
            <a:off x="533400" y="1458913"/>
            <a:ext cx="8305800" cy="4478337"/>
          </a:xfrm>
          <a:prstGeom prst="rect">
            <a:avLst/>
          </a:prstGeom>
          <a:solidFill>
            <a:schemeClr val="bg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just" eaLnBrk="1" hangingPunct="1">
              <a:defRPr/>
            </a:pPr>
            <a:r>
              <a:rPr lang="zh-CN" altLang="en-US" sz="3200" b="1">
                <a:latin typeface="Arial" charset="0"/>
                <a:ea typeface="SimSun" charset="0"/>
                <a:cs typeface="SimSun" charset="0"/>
              </a:rPr>
              <a:t>路加福音是用一个外邦人的思想写给别一个外邦人， 目的是确认提阿非罗阿的信心而且回答何以犹太的救主能是外邦人的救主。路加通过灵活的追踪那神圣的国度信息从犹太人到外邦人。从以色列拒绝其救主，所有人能通过简单的信心而得救赎，这信息继续记錄在路加的使徒行传中从耶路撒冷的犹太人接受开始一直到最远的罗马帝国部分的外邦人。</a:t>
            </a:r>
            <a:endParaRPr lang="en-US" altLang="zh-CN" sz="3200" b="1">
              <a:latin typeface="Arial" charset="0"/>
              <a:ea typeface="SimSun" charset="0"/>
              <a:cs typeface="SimSun" charset="0"/>
            </a:endParaRPr>
          </a:p>
        </p:txBody>
      </p:sp>
      <p:sp>
        <p:nvSpPr>
          <p:cNvPr id="56324" name="Rectangle 4"/>
          <p:cNvSpPr>
            <a:spLocks noGrp="1" noChangeArrowheads="1"/>
          </p:cNvSpPr>
          <p:nvPr>
            <p:ph type="title" idx="4294967295"/>
          </p:nvPr>
        </p:nvSpPr>
        <p:spPr>
          <a:xfrm>
            <a:off x="3352800" y="533400"/>
            <a:ext cx="2743200" cy="64135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3600" b="1">
                <a:solidFill>
                  <a:schemeClr val="bg2"/>
                </a:solidFill>
                <a:ea typeface="SimSun" charset="0"/>
                <a:cs typeface="SimSun" charset="0"/>
              </a:rPr>
              <a:t>争论</a:t>
            </a:r>
            <a:endParaRPr lang="en-US" altLang="zh-CN" sz="3600" b="1">
              <a:solidFill>
                <a:schemeClr val="bg2"/>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ox(in)">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ma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1879600"/>
            <a:ext cx="2260600" cy="505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Text Box 3"/>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latin typeface="Times New Roman" charset="0"/>
                <a:ea typeface="SimSun" charset="0"/>
                <a:cs typeface="SimSun" charset="0"/>
              </a:rPr>
              <a:t>97</a:t>
            </a:r>
          </a:p>
        </p:txBody>
      </p:sp>
      <p:sp>
        <p:nvSpPr>
          <p:cNvPr id="58372" name="Text Box 4"/>
          <p:cNvSpPr txBox="1">
            <a:spLocks noChangeArrowheads="1"/>
          </p:cNvSpPr>
          <p:nvPr/>
        </p:nvSpPr>
        <p:spPr bwMode="auto">
          <a:xfrm>
            <a:off x="1096963" y="838200"/>
            <a:ext cx="1708150" cy="519113"/>
          </a:xfrm>
          <a:prstGeom prst="rect">
            <a:avLst/>
          </a:prstGeom>
          <a:solidFill>
            <a:srgbClr val="99FF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sz="2800" b="1">
                <a:solidFill>
                  <a:srgbClr val="000000"/>
                </a:solidFill>
                <a:latin typeface="Times" charset="0"/>
                <a:ea typeface="SimSun" charset="0"/>
                <a:cs typeface="SimSun" charset="0"/>
              </a:rPr>
              <a:t>1:1-4	</a:t>
            </a:r>
            <a:r>
              <a:rPr lang="zh-CN" altLang="en-US" b="1">
                <a:solidFill>
                  <a:schemeClr val="bg2"/>
                </a:solidFill>
                <a:latin typeface="Arial" charset="0"/>
                <a:ea typeface="SimSun" charset="0"/>
                <a:cs typeface="SimSun" charset="0"/>
              </a:rPr>
              <a:t>来源</a:t>
            </a:r>
            <a:endParaRPr lang="en-US" altLang="zh-CN" sz="2800" b="1">
              <a:solidFill>
                <a:schemeClr val="bg2"/>
              </a:solidFill>
              <a:latin typeface="Times" charset="0"/>
              <a:ea typeface="SimSun" charset="0"/>
              <a:cs typeface="SimSun" charset="0"/>
            </a:endParaRPr>
          </a:p>
        </p:txBody>
      </p:sp>
      <p:sp>
        <p:nvSpPr>
          <p:cNvPr id="58373" name="Text Box 5"/>
          <p:cNvSpPr txBox="1">
            <a:spLocks noChangeArrowheads="1"/>
          </p:cNvSpPr>
          <p:nvPr/>
        </p:nvSpPr>
        <p:spPr bwMode="auto">
          <a:xfrm>
            <a:off x="4117975" y="3981450"/>
            <a:ext cx="2012950" cy="519113"/>
          </a:xfrm>
          <a:prstGeom prst="rect">
            <a:avLst/>
          </a:prstGeom>
          <a:solidFill>
            <a:srgbClr val="99FF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sz="2800" b="1">
                <a:solidFill>
                  <a:srgbClr val="000000"/>
                </a:solidFill>
                <a:latin typeface="Times" charset="0"/>
                <a:ea typeface="SimSun" charset="0"/>
                <a:cs typeface="SimSun" charset="0"/>
              </a:rPr>
              <a:t>22-23	</a:t>
            </a:r>
            <a:r>
              <a:rPr lang="zh-CN" altLang="en-US" b="1">
                <a:solidFill>
                  <a:schemeClr val="bg2"/>
                </a:solidFill>
                <a:latin typeface="Arial" charset="0"/>
                <a:ea typeface="SimSun" charset="0"/>
                <a:cs typeface="SimSun" charset="0"/>
              </a:rPr>
              <a:t>逾越节</a:t>
            </a:r>
            <a:endParaRPr lang="en-US" altLang="zh-CN" sz="2800" b="1">
              <a:solidFill>
                <a:schemeClr val="bg2"/>
              </a:solidFill>
              <a:latin typeface="Times" charset="0"/>
              <a:ea typeface="SimSun" charset="0"/>
              <a:cs typeface="SimSun" charset="0"/>
            </a:endParaRPr>
          </a:p>
        </p:txBody>
      </p:sp>
      <p:sp>
        <p:nvSpPr>
          <p:cNvPr id="58374" name="Text Box 6"/>
          <p:cNvSpPr txBox="1">
            <a:spLocks noChangeArrowheads="1"/>
          </p:cNvSpPr>
          <p:nvPr/>
        </p:nvSpPr>
        <p:spPr bwMode="auto">
          <a:xfrm>
            <a:off x="5613400" y="5029200"/>
            <a:ext cx="2520950" cy="519113"/>
          </a:xfrm>
          <a:prstGeom prst="rect">
            <a:avLst/>
          </a:prstGeom>
          <a:solidFill>
            <a:srgbClr val="99FF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sz="2800" b="1">
                <a:solidFill>
                  <a:srgbClr val="000000"/>
                </a:solidFill>
                <a:latin typeface="Times" charset="0"/>
                <a:ea typeface="SimSun" charset="0"/>
                <a:cs typeface="SimSun" charset="0"/>
              </a:rPr>
              <a:t>24	</a:t>
            </a:r>
            <a:r>
              <a:rPr lang="zh-CN" altLang="en-US" sz="2800" b="1">
                <a:solidFill>
                  <a:srgbClr val="000000"/>
                </a:solidFill>
                <a:latin typeface="Times" charset="0"/>
                <a:ea typeface="SimSun" charset="0"/>
                <a:cs typeface="SimSun" charset="0"/>
              </a:rPr>
              <a:t>最后事件</a:t>
            </a:r>
            <a:endParaRPr lang="en-US" altLang="zh-CN" sz="2800" b="1">
              <a:solidFill>
                <a:srgbClr val="000000"/>
              </a:solidFill>
              <a:latin typeface="Times" charset="0"/>
              <a:ea typeface="SimSun" charset="0"/>
              <a:cs typeface="SimSun" charset="0"/>
            </a:endParaRPr>
          </a:p>
        </p:txBody>
      </p:sp>
      <p:pic>
        <p:nvPicPr>
          <p:cNvPr id="384006" name="Picture 7" descr="genealogyof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76400"/>
            <a:ext cx="299243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8"/>
          <p:cNvSpPr txBox="1">
            <a:spLocks noChangeArrowheads="1"/>
          </p:cNvSpPr>
          <p:nvPr/>
        </p:nvSpPr>
        <p:spPr bwMode="auto">
          <a:xfrm>
            <a:off x="1858963" y="1885950"/>
            <a:ext cx="3841750" cy="519113"/>
          </a:xfrm>
          <a:prstGeom prst="rect">
            <a:avLst/>
          </a:prstGeom>
          <a:solidFill>
            <a:srgbClr val="99FF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sz="2800" b="1">
                <a:solidFill>
                  <a:schemeClr val="bg2"/>
                </a:solidFill>
                <a:latin typeface="Times" charset="0"/>
                <a:ea typeface="SimSun" charset="0"/>
                <a:cs typeface="SimSun" charset="0"/>
              </a:rPr>
              <a:t>1:5-4:13	</a:t>
            </a:r>
            <a:r>
              <a:rPr lang="zh-CN" altLang="en-US" b="1">
                <a:solidFill>
                  <a:schemeClr val="bg2"/>
                </a:solidFill>
                <a:latin typeface="Arial" charset="0"/>
                <a:ea typeface="SimSun" charset="0"/>
                <a:cs typeface="SimSun" charset="0"/>
              </a:rPr>
              <a:t>公众生活久前</a:t>
            </a:r>
            <a:endParaRPr lang="en-US" altLang="zh-CN" sz="2800" b="1">
              <a:solidFill>
                <a:schemeClr val="bg2"/>
              </a:solidFill>
              <a:latin typeface="Times" charset="0"/>
              <a:ea typeface="SimSun" charset="0"/>
              <a:cs typeface="SimSun" charset="0"/>
            </a:endParaRPr>
          </a:p>
        </p:txBody>
      </p:sp>
      <p:sp>
        <p:nvSpPr>
          <p:cNvPr id="58377" name="Text Box 9"/>
          <p:cNvSpPr txBox="1">
            <a:spLocks noChangeArrowheads="1"/>
          </p:cNvSpPr>
          <p:nvPr/>
        </p:nvSpPr>
        <p:spPr bwMode="auto">
          <a:xfrm>
            <a:off x="3214688" y="2933700"/>
            <a:ext cx="2724150" cy="519113"/>
          </a:xfrm>
          <a:prstGeom prst="rect">
            <a:avLst/>
          </a:prstGeom>
          <a:solidFill>
            <a:srgbClr val="99FF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altLang="zh-CN" sz="2800" b="1">
                <a:solidFill>
                  <a:srgbClr val="000000"/>
                </a:solidFill>
                <a:latin typeface="Times" charset="0"/>
                <a:ea typeface="SimSun" charset="0"/>
                <a:cs typeface="SimSun" charset="0"/>
              </a:rPr>
              <a:t>4:14-21:38	</a:t>
            </a:r>
            <a:r>
              <a:rPr lang="zh-CN" altLang="en-US" sz="2800" b="1">
                <a:solidFill>
                  <a:srgbClr val="000000"/>
                </a:solidFill>
                <a:latin typeface="Times" charset="0"/>
                <a:ea typeface="SimSun" charset="0"/>
                <a:cs typeface="SimSun" charset="0"/>
              </a:rPr>
              <a:t>事奉</a:t>
            </a:r>
            <a:endParaRPr lang="en-US" altLang="zh-CN" sz="2800" b="1">
              <a:solidFill>
                <a:srgbClr val="000000"/>
              </a:solidFill>
              <a:latin typeface="Times" charset="0"/>
              <a:ea typeface="SimSun" charset="0"/>
              <a:cs typeface="SimSun" charset="0"/>
            </a:endParaRPr>
          </a:p>
        </p:txBody>
      </p:sp>
      <p:sp>
        <p:nvSpPr>
          <p:cNvPr id="58378" name="Rectangle 10"/>
          <p:cNvSpPr>
            <a:spLocks noGrp="1" noChangeArrowheads="1"/>
          </p:cNvSpPr>
          <p:nvPr>
            <p:ph type="title" idx="4294967295"/>
          </p:nvPr>
        </p:nvSpPr>
        <p:spPr>
          <a:xfrm>
            <a:off x="3352800" y="457200"/>
            <a:ext cx="2743200" cy="762000"/>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b="1">
                <a:solidFill>
                  <a:schemeClr val="bg2"/>
                </a:solidFill>
                <a:ea typeface="SimSun" charset="0"/>
                <a:cs typeface="SimSun" charset="0"/>
              </a:rPr>
              <a:t>合成</a:t>
            </a:r>
            <a:endParaRPr lang="en-US" altLang="zh-CN" sz="2800" b="1">
              <a:solidFill>
                <a:schemeClr val="bg2"/>
              </a:solidFill>
              <a:latin typeface="Times"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6"/>
                                        </p:tgtEl>
                                        <p:attrNameLst>
                                          <p:attrName>style.visibility</p:attrName>
                                        </p:attrNameLst>
                                      </p:cBhvr>
                                      <p:to>
                                        <p:strVal val="visible"/>
                                      </p:to>
                                    </p:set>
                                    <p:anim calcmode="lin" valueType="num">
                                      <p:cBhvr additive="base">
                                        <p:cTn id="13" dur="500" fill="hold"/>
                                        <p:tgtEl>
                                          <p:spTgt spid="58376"/>
                                        </p:tgtEl>
                                        <p:attrNameLst>
                                          <p:attrName>ppt_x</p:attrName>
                                        </p:attrNameLst>
                                      </p:cBhvr>
                                      <p:tavLst>
                                        <p:tav tm="0">
                                          <p:val>
                                            <p:strVal val="0-#ppt_w/2"/>
                                          </p:val>
                                        </p:tav>
                                        <p:tav tm="100000">
                                          <p:val>
                                            <p:strVal val="#ppt_x"/>
                                          </p:val>
                                        </p:tav>
                                      </p:tavLst>
                                    </p:anim>
                                    <p:anim calcmode="lin" valueType="num">
                                      <p:cBhvr additive="base">
                                        <p:cTn id="14"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3"/>
                                        </p:tgtEl>
                                        <p:attrNameLst>
                                          <p:attrName>style.visibility</p:attrName>
                                        </p:attrNameLst>
                                      </p:cBhvr>
                                      <p:to>
                                        <p:strVal val="visible"/>
                                      </p:to>
                                    </p:set>
                                    <p:anim calcmode="lin" valueType="num">
                                      <p:cBhvr additive="base">
                                        <p:cTn id="25" dur="500" fill="hold"/>
                                        <p:tgtEl>
                                          <p:spTgt spid="58373"/>
                                        </p:tgtEl>
                                        <p:attrNameLst>
                                          <p:attrName>ppt_x</p:attrName>
                                        </p:attrNameLst>
                                      </p:cBhvr>
                                      <p:tavLst>
                                        <p:tav tm="0">
                                          <p:val>
                                            <p:strVal val="0-#ppt_w/2"/>
                                          </p:val>
                                        </p:tav>
                                        <p:tav tm="100000">
                                          <p:val>
                                            <p:strVal val="#ppt_x"/>
                                          </p:val>
                                        </p:tav>
                                      </p:tavLst>
                                    </p:anim>
                                    <p:anim calcmode="lin" valueType="num">
                                      <p:cBhvr additive="base">
                                        <p:cTn id="26" dur="500" fill="hold"/>
                                        <p:tgtEl>
                                          <p:spTgt spid="583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500" fill="hold"/>
                                        <p:tgtEl>
                                          <p:spTgt spid="58374"/>
                                        </p:tgtEl>
                                        <p:attrNameLst>
                                          <p:attrName>ppt_x</p:attrName>
                                        </p:attrNameLst>
                                      </p:cBhvr>
                                      <p:tavLst>
                                        <p:tav tm="0">
                                          <p:val>
                                            <p:strVal val="0-#ppt_w/2"/>
                                          </p:val>
                                        </p:tav>
                                        <p:tav tm="100000">
                                          <p:val>
                                            <p:strVal val="#ppt_x"/>
                                          </p:val>
                                        </p:tav>
                                      </p:tavLst>
                                    </p:anim>
                                    <p:anim calcmode="lin" valueType="num">
                                      <p:cBhvr additive="base">
                                        <p:cTn id="32"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58370"/>
                                        </p:tgtEl>
                                        <p:attrNameLst>
                                          <p:attrName>style.visibility</p:attrName>
                                        </p:attrNameLst>
                                      </p:cBhvr>
                                      <p:to>
                                        <p:strVal val="visible"/>
                                      </p:to>
                                    </p:set>
                                    <p:anim calcmode="lin" valueType="num">
                                      <p:cBhvr>
                                        <p:cTn id="37" dur="1000" fill="hold"/>
                                        <p:tgtEl>
                                          <p:spTgt spid="58370"/>
                                        </p:tgtEl>
                                        <p:attrNameLst>
                                          <p:attrName>ppt_w</p:attrName>
                                        </p:attrNameLst>
                                      </p:cBhvr>
                                      <p:tavLst>
                                        <p:tav tm="0">
                                          <p:val>
                                            <p:fltVal val="0"/>
                                          </p:val>
                                        </p:tav>
                                        <p:tav tm="100000">
                                          <p:val>
                                            <p:strVal val="#ppt_w"/>
                                          </p:val>
                                        </p:tav>
                                      </p:tavLst>
                                    </p:anim>
                                    <p:anim calcmode="lin" valueType="num">
                                      <p:cBhvr>
                                        <p:cTn id="38" dur="1000" fill="hold"/>
                                        <p:tgtEl>
                                          <p:spTgt spid="58370"/>
                                        </p:tgtEl>
                                        <p:attrNameLst>
                                          <p:attrName>ppt_h</p:attrName>
                                        </p:attrNameLst>
                                      </p:cBhvr>
                                      <p:tavLst>
                                        <p:tav tm="0">
                                          <p:val>
                                            <p:fltVal val="0"/>
                                          </p:val>
                                        </p:tav>
                                        <p:tav tm="100000">
                                          <p:val>
                                            <p:strVal val="#ppt_h"/>
                                          </p:val>
                                        </p:tav>
                                      </p:tavLst>
                                    </p:anim>
                                    <p:anim calcmode="lin" valueType="num">
                                      <p:cBhvr>
                                        <p:cTn id="39" dur="1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autoUpdateAnimBg="0"/>
      <p:bldP spid="58373" grpId="0" animBg="1" autoUpdateAnimBg="0"/>
      <p:bldP spid="58374" grpId="0" animBg="1" autoUpdateAnimBg="0"/>
      <p:bldP spid="58376" grpId="0" animBg="1" autoUpdateAnimBg="0"/>
      <p:bldP spid="5837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835706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310"/>
          </a:xfrm>
          <a:prstGeom prst="rect">
            <a:avLst/>
          </a:prstGeom>
          <a:noFill/>
        </p:spPr>
        <p:txBody>
          <a:bodyPr lIns="91408" tIns="45704" rIns="91408" bIns="45704">
            <a:spAutoFit/>
          </a:bodyPr>
          <a:lstStyle/>
          <a:p>
            <a:pPr>
              <a:defRPr/>
            </a:pPr>
            <a:r>
              <a:rPr lang="en-US" sz="5400" b="1" dirty="0">
                <a:solidFill>
                  <a:srgbClr val="6BCBF4"/>
                </a:solidFill>
                <a:effectLst>
                  <a:outerShdw blurRad="50800" dist="38100" dir="2700000" algn="tl" rotWithShape="0">
                    <a:srgbClr val="000000"/>
                  </a:outerShdw>
                </a:effectLst>
                <a:latin typeface="Arial" charset="0"/>
                <a:ea typeface="ＭＳ Ｐゴシック" charset="0"/>
              </a:rPr>
              <a:t>ZECHARIAH IS PROMISED A SON</a:t>
            </a:r>
          </a:p>
        </p:txBody>
      </p:sp>
      <p:sp>
        <p:nvSpPr>
          <p:cNvPr id="4" name="TextBox 3"/>
          <p:cNvSpPr txBox="1"/>
          <p:nvPr/>
        </p:nvSpPr>
        <p:spPr>
          <a:xfrm>
            <a:off x="107504" y="11708"/>
            <a:ext cx="6037166" cy="707854"/>
          </a:xfrm>
          <a:prstGeom prst="rect">
            <a:avLst/>
          </a:prstGeom>
          <a:noFill/>
        </p:spPr>
        <p:txBody>
          <a:bodyPr wrap="none" lIns="91408" tIns="45704" rIns="91408" bIns="45704">
            <a:spAutoFit/>
          </a:bodyPr>
          <a:lstStyle/>
          <a:p>
            <a:pPr>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 1:5-25, 39-45, 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228184" y="4581128"/>
            <a:ext cx="2808312" cy="1394678"/>
            <a:chOff x="5508104" y="620688"/>
            <a:chExt cx="2808312" cy="139467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5" name="TextBox 14"/>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979101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Luke Kingdom Statement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31942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concept of the “kingdom” and the “kingdom of God” in Luke appears at least 42 times (e.g., 1:33; 4:43; 6:20; 7:28; 8:1, 10; 9:2, 11, 27, 60, 62; 10:9, 11; 11:2, 17, 18, 20; 12:31, 32; 13:18, 20, 28, 29; 14:15; 16:16; 17:20a, 20b, 21; 18:16, 17, 24, 25, 29; 19:11; 21:10, 31; 22:16, 18, 29, 30, 23:42, 51).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27a</a:t>
            </a:r>
          </a:p>
        </p:txBody>
      </p:sp>
    </p:spTree>
    <p:extLst>
      <p:ext uri="{BB962C8B-B14F-4D97-AF65-F5344CB8AC3E}">
        <p14:creationId xmlns:p14="http://schemas.microsoft.com/office/powerpoint/2010/main" val="39750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5732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7518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0057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4429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7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837552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9347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8947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7866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7208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Luke</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51906" y="1602010"/>
            <a:ext cx="785323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is the fulfillment of the Abrahamic and Davidic Covenants (e.g., 1:54-55, 69, 72-73). The New Covenant is also mentioned once (22:20) where the cup of the Lord’s supper fulfills the promise of forgiveness in Jeremiah 31:34.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27a</a:t>
            </a:r>
          </a:p>
        </p:txBody>
      </p:sp>
    </p:spTree>
    <p:extLst>
      <p:ext uri="{BB962C8B-B14F-4D97-AF65-F5344CB8AC3E}">
        <p14:creationId xmlns:p14="http://schemas.microsoft.com/office/powerpoint/2010/main" val="491088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2789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2009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6706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93031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68295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15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0616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1102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760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9187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Luke</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2800" b="1" dirty="0">
                <a:solidFill>
                  <a:srgbClr val="FFFFFF"/>
                </a:solidFill>
                <a:effectLst>
                  <a:glow rad="127000">
                    <a:srgbClr val="000000"/>
                  </a:glow>
                </a:effectLst>
                <a:latin typeface="Arial" charset="0"/>
                <a:ea typeface="ＭＳ Ｐゴシック" charset="0"/>
                <a:cs typeface="ＭＳ Ｐゴシック" charset="0"/>
              </a:rPr>
              <a:t>Luke emphasizes Christ's redemptive mission, often quoting and/or alluding to Isaiah 53 and 40–66 (22:37; 24:27, 44, 46). He is the Savior of believing Gentiles as well as Jews, so Jesus is the universal Savior who pays for the sins of the entire world.</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27a</a:t>
            </a:r>
          </a:p>
        </p:txBody>
      </p:sp>
    </p:spTree>
    <p:extLst>
      <p:ext uri="{BB962C8B-B14F-4D97-AF65-F5344CB8AC3E}">
        <p14:creationId xmlns:p14="http://schemas.microsoft.com/office/powerpoint/2010/main" val="21702869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325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866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2831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eaLnBrk="1" fontAlgn="auto" hangingPunct="1">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eaLnBrk="1" fontAlgn="auto" hangingPunct="1">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a:defRPr/>
            </a:pPr>
            <a:r>
              <a:rPr lang="en-US" sz="5400" b="1" dirty="0">
                <a:solidFill>
                  <a:srgbClr val="6BCBF4"/>
                </a:solidFill>
                <a:effectLst>
                  <a:outerShdw blurRad="50800" dist="38100" dir="2700000" algn="tl" rotWithShape="0">
                    <a:srgbClr val="000000"/>
                  </a:outerShdw>
                </a:effectLst>
                <a:latin typeface="Arial" charset="0"/>
                <a:ea typeface="ＭＳ Ｐゴシック" charset="0"/>
              </a:rPr>
              <a:t>AN ANGEL VISITS MARY</a:t>
            </a: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algn="r">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 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251520" y="4581128"/>
            <a:ext cx="2808312" cy="1394678"/>
            <a:chOff x="5508104" y="620688"/>
            <a:chExt cx="2808312" cy="139467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5" name="TextBox 14"/>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26279535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4939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9398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75607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62732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Jesus in Luke</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(Messianic Prophecy) </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is truly man with his genealogy starting at Adam (3:37), who, like Jesus, was a perfect man.</a:t>
            </a:r>
          </a:p>
          <a:p>
            <a:pPr defTabSz="45713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especially fulfills this role by using the title “Son of Man”—a term used in Daniel 7:13-14 for the Messiah who will bring in the kingdom.</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27a</a:t>
            </a:r>
          </a:p>
        </p:txBody>
      </p:sp>
    </p:spTree>
    <p:extLst>
      <p:ext uri="{BB962C8B-B14F-4D97-AF65-F5344CB8AC3E}">
        <p14:creationId xmlns:p14="http://schemas.microsoft.com/office/powerpoint/2010/main" val="19192298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8923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9351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17880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4387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1113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eaLnBrk="1" fontAlgn="auto" hangingPunct="1">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eaLnBrk="1" fontAlgn="auto" hangingPunct="1">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eaLnBrk="1" fontAlgn="auto">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eaLnBrk="1" fontAlgn="auto">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eaLnBrk="1" fontAlgn="auto">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eaLnBrk="1" fontAlgn="auto">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401300" cy="801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0419" name="Picture 3"/>
          <p:cNvPicPr>
            <a:picLocks noChangeAspect="1" noChangeArrowheads="1"/>
          </p:cNvPicPr>
          <p:nvPr/>
        </p:nvPicPr>
        <p:blipFill>
          <a:blip r:embed="rId4" cstate="screen">
            <a:lum bright="-18000"/>
            <a:extLst>
              <a:ext uri="{28A0092B-C50C-407E-A947-70E740481C1C}">
                <a14:useLocalDpi xmlns:a14="http://schemas.microsoft.com/office/drawing/2010/main" val="0"/>
              </a:ext>
            </a:extLst>
          </a:blip>
          <a:srcRect r="11203"/>
          <a:stretch>
            <a:fillRect/>
          </a:stretch>
        </p:blipFill>
        <p:spPr bwMode="auto">
          <a:xfrm>
            <a:off x="-609600" y="0"/>
            <a:ext cx="4953000" cy="777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0420" name="Text Box 4"/>
          <p:cNvSpPr txBox="1">
            <a:spLocks noChangeArrowheads="1"/>
          </p:cNvSpPr>
          <p:nvPr/>
        </p:nvSpPr>
        <p:spPr bwMode="auto">
          <a:xfrm>
            <a:off x="76200" y="1203325"/>
            <a:ext cx="4343400" cy="8309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800" b="1" dirty="0">
                <a:solidFill>
                  <a:srgbClr val="FFFF00"/>
                </a:solidFill>
                <a:effectLst>
                  <a:glow rad="101600">
                    <a:schemeClr val="tx1">
                      <a:alpha val="75000"/>
                    </a:schemeClr>
                  </a:glow>
                </a:effectLst>
                <a:ea typeface="SimSun" charset="0"/>
                <a:cs typeface="SimSun" charset="0"/>
              </a:rPr>
              <a:t>撤迦利亜</a:t>
            </a:r>
            <a:endParaRPr lang="en-US" altLang="zh-CN" sz="4000" b="1" i="1" dirty="0">
              <a:solidFill>
                <a:srgbClr val="FFFF00"/>
              </a:solidFill>
              <a:effectLst>
                <a:glow rad="101600">
                  <a:schemeClr val="tx1">
                    <a:alpha val="75000"/>
                  </a:schemeClr>
                </a:glow>
              </a:effectLst>
              <a:latin typeface="Times New Roman" charset="0"/>
              <a:ea typeface="SimSun" charset="0"/>
              <a:cs typeface="SimSun" charset="0"/>
            </a:endParaRPr>
          </a:p>
        </p:txBody>
      </p:sp>
      <p:sp>
        <p:nvSpPr>
          <p:cNvPr id="60421" name="Rectangle 5"/>
          <p:cNvSpPr>
            <a:spLocks noGrp="1" noChangeArrowheads="1"/>
          </p:cNvSpPr>
          <p:nvPr>
            <p:ph type="title" idx="4294967295"/>
          </p:nvPr>
        </p:nvSpPr>
        <p:spPr>
          <a:xfrm>
            <a:off x="-152400" y="228600"/>
            <a:ext cx="9144000" cy="914400"/>
          </a:xfrm>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sz="4800" b="1">
                <a:solidFill>
                  <a:schemeClr val="bg1"/>
                </a:solidFill>
                <a:effectLst>
                  <a:glow rad="101600">
                    <a:schemeClr val="tx1">
                      <a:alpha val="75000"/>
                    </a:schemeClr>
                  </a:glow>
                </a:effectLst>
                <a:ea typeface="SimSun" charset="0"/>
                <a:cs typeface="SimSun" charset="0"/>
              </a:rPr>
              <a:t>对惊人的诞生新闻的反应</a:t>
            </a:r>
            <a:endParaRPr lang="en-US" altLang="zh-CN" b="1">
              <a:solidFill>
                <a:schemeClr val="bg1"/>
              </a:solidFill>
              <a:effectLst>
                <a:glow rad="101600">
                  <a:schemeClr val="tx1">
                    <a:alpha val="75000"/>
                  </a:schemeClr>
                </a:glow>
              </a:effectLst>
              <a:ea typeface="SimSun" charset="0"/>
              <a:cs typeface="SimSun" charset="0"/>
            </a:endParaRPr>
          </a:p>
        </p:txBody>
      </p:sp>
      <p:sp>
        <p:nvSpPr>
          <p:cNvPr id="60422" name="Text Box 6"/>
          <p:cNvSpPr txBox="1">
            <a:spLocks noChangeArrowheads="1"/>
          </p:cNvSpPr>
          <p:nvPr/>
        </p:nvSpPr>
        <p:spPr bwMode="auto">
          <a:xfrm>
            <a:off x="4495800" y="1203325"/>
            <a:ext cx="3657600" cy="8309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800" b="1">
                <a:solidFill>
                  <a:srgbClr val="FFFF00"/>
                </a:solidFill>
                <a:effectLst>
                  <a:glow rad="101600">
                    <a:schemeClr val="tx1">
                      <a:alpha val="75000"/>
                    </a:schemeClr>
                  </a:glow>
                </a:effectLst>
                <a:ea typeface="SimSun" charset="0"/>
                <a:cs typeface="SimSun" charset="0"/>
              </a:rPr>
              <a:t>马利亜</a:t>
            </a:r>
            <a:endParaRPr lang="en-US" altLang="zh-CN" sz="4000" b="1" i="1">
              <a:solidFill>
                <a:srgbClr val="FFFF00"/>
              </a:solidFill>
              <a:effectLst>
                <a:glow rad="101600">
                  <a:schemeClr val="tx1">
                    <a:alpha val="75000"/>
                  </a:schemeClr>
                </a:glow>
              </a:effectLst>
              <a:latin typeface="Times New Roman" charset="0"/>
              <a:ea typeface="SimSun" charset="0"/>
              <a:cs typeface="SimSun" charset="0"/>
            </a:endParaRPr>
          </a:p>
        </p:txBody>
      </p:sp>
      <p:sp>
        <p:nvSpPr>
          <p:cNvPr id="60423" name="Text Box 7"/>
          <p:cNvSpPr txBox="1">
            <a:spLocks noChangeArrowheads="1"/>
          </p:cNvSpPr>
          <p:nvPr/>
        </p:nvSpPr>
        <p:spPr bwMode="auto">
          <a:xfrm>
            <a:off x="76200" y="2209800"/>
            <a:ext cx="4343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a:solidFill>
                  <a:schemeClr val="bg1"/>
                </a:solidFill>
                <a:effectLst>
                  <a:glow rad="101600">
                    <a:schemeClr val="tx1">
                      <a:alpha val="75000"/>
                    </a:schemeClr>
                  </a:glow>
                </a:effectLst>
                <a:ea typeface="SimSun" charset="0"/>
                <a:cs typeface="SimSun" charset="0"/>
              </a:rPr>
              <a:t>太年老有婴儿</a:t>
            </a:r>
            <a:endParaRPr lang="en-US" altLang="zh-CN" sz="3200" b="1">
              <a:solidFill>
                <a:schemeClr val="bg1"/>
              </a:solidFill>
              <a:effectLst>
                <a:glow rad="101600">
                  <a:schemeClr val="tx1">
                    <a:alpha val="75000"/>
                  </a:schemeClr>
                </a:glow>
              </a:effectLst>
              <a:ea typeface="SimSun" charset="0"/>
              <a:cs typeface="SimSun" charset="0"/>
            </a:endParaRPr>
          </a:p>
        </p:txBody>
      </p:sp>
      <p:sp>
        <p:nvSpPr>
          <p:cNvPr id="60424" name="Text Box 8"/>
          <p:cNvSpPr txBox="1">
            <a:spLocks noChangeArrowheads="1"/>
          </p:cNvSpPr>
          <p:nvPr/>
        </p:nvSpPr>
        <p:spPr bwMode="auto">
          <a:xfrm>
            <a:off x="4495800" y="2209800"/>
            <a:ext cx="4572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a:solidFill>
                  <a:schemeClr val="bg1"/>
                </a:solidFill>
                <a:effectLst>
                  <a:glow rad="101600">
                    <a:schemeClr val="tx1">
                      <a:alpha val="75000"/>
                    </a:schemeClr>
                  </a:glow>
                </a:effectLst>
                <a:ea typeface="SimSun" charset="0"/>
                <a:cs typeface="SimSun" charset="0"/>
              </a:rPr>
              <a:t>太年轻有婴儿</a:t>
            </a:r>
            <a:endParaRPr lang="en-US" altLang="zh-CN" sz="3200" b="1">
              <a:solidFill>
                <a:schemeClr val="bg1"/>
              </a:solidFill>
              <a:effectLst>
                <a:glow rad="101600">
                  <a:schemeClr val="tx1">
                    <a:alpha val="75000"/>
                  </a:schemeClr>
                </a:glow>
              </a:effectLst>
              <a:ea typeface="SimSun" charset="0"/>
              <a:cs typeface="SimSun" charset="0"/>
            </a:endParaRPr>
          </a:p>
        </p:txBody>
      </p:sp>
      <p:sp>
        <p:nvSpPr>
          <p:cNvPr id="60425" name="Text Box 9"/>
          <p:cNvSpPr txBox="1">
            <a:spLocks noChangeArrowheads="1"/>
          </p:cNvSpPr>
          <p:nvPr/>
        </p:nvSpPr>
        <p:spPr bwMode="auto">
          <a:xfrm>
            <a:off x="76200" y="3200400"/>
            <a:ext cx="4343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sz="3200" b="1">
                <a:solidFill>
                  <a:schemeClr val="bg1"/>
                </a:solidFill>
                <a:effectLst>
                  <a:glow rad="101600">
                    <a:schemeClr val="tx1">
                      <a:alpha val="75000"/>
                    </a:schemeClr>
                  </a:glow>
                </a:effectLst>
                <a:ea typeface="SimSun" charset="0"/>
                <a:cs typeface="SimSun" charset="0"/>
              </a:rPr>
              <a:t>“我如何能确信？”</a:t>
            </a:r>
            <a:endParaRPr lang="en-US" altLang="zh-CN" sz="3200" b="1">
              <a:solidFill>
                <a:schemeClr val="bg1"/>
              </a:solidFill>
              <a:effectLst>
                <a:glow rad="101600">
                  <a:schemeClr val="tx1">
                    <a:alpha val="75000"/>
                  </a:schemeClr>
                </a:glow>
              </a:effectLst>
              <a:ea typeface="SimSun" charset="0"/>
              <a:cs typeface="SimSun" charset="0"/>
            </a:endParaRPr>
          </a:p>
        </p:txBody>
      </p:sp>
      <p:sp>
        <p:nvSpPr>
          <p:cNvPr id="60426" name="Text Box 10"/>
          <p:cNvSpPr txBox="1">
            <a:spLocks noChangeArrowheads="1"/>
          </p:cNvSpPr>
          <p:nvPr/>
        </p:nvSpPr>
        <p:spPr bwMode="auto">
          <a:xfrm>
            <a:off x="4495800" y="3200400"/>
            <a:ext cx="449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a:solidFill>
                  <a:schemeClr val="bg1"/>
                </a:solidFill>
                <a:effectLst>
                  <a:glow rad="101600">
                    <a:schemeClr val="tx1">
                      <a:alpha val="75000"/>
                    </a:schemeClr>
                  </a:glow>
                </a:effectLst>
                <a:ea typeface="SimSun" charset="0"/>
                <a:cs typeface="SimSun" charset="0"/>
              </a:rPr>
              <a:t>“</a:t>
            </a:r>
            <a:r>
              <a:rPr lang="en-US" altLang="zh-CN" sz="3200" b="1">
                <a:solidFill>
                  <a:schemeClr val="bg1"/>
                </a:solidFill>
                <a:effectLst>
                  <a:glow rad="101600">
                    <a:schemeClr val="tx1">
                      <a:alpha val="75000"/>
                    </a:schemeClr>
                  </a:glow>
                </a:effectLst>
              </a:rPr>
              <a:t>“</a:t>
            </a:r>
            <a:r>
              <a:rPr lang="zh-CN" altLang="en-US" sz="3200" b="1">
                <a:solidFill>
                  <a:schemeClr val="bg1"/>
                </a:solidFill>
                <a:effectLst>
                  <a:glow rad="101600">
                    <a:schemeClr val="tx1">
                      <a:alpha val="75000"/>
                    </a:schemeClr>
                  </a:glow>
                </a:effectLst>
                <a:ea typeface="华文细黑" charset="0"/>
                <a:cs typeface="华文细黑" charset="0"/>
              </a:rPr>
              <a:t>这</a:t>
            </a:r>
            <a:r>
              <a:rPr lang="zh-CN" altLang="en-US" sz="3200" b="1">
                <a:solidFill>
                  <a:schemeClr val="bg1"/>
                </a:solidFill>
                <a:effectLst>
                  <a:glow rad="101600">
                    <a:schemeClr val="tx1">
                      <a:alpha val="75000"/>
                    </a:schemeClr>
                  </a:glow>
                </a:effectLst>
              </a:rPr>
              <a:t>将是如何？”</a:t>
            </a:r>
            <a:endParaRPr lang="en-US" altLang="zh-CN" sz="3200" b="1">
              <a:solidFill>
                <a:schemeClr val="bg1"/>
              </a:solidFill>
              <a:effectLst>
                <a:glow rad="101600">
                  <a:schemeClr val="tx1">
                    <a:alpha val="75000"/>
                  </a:schemeClr>
                </a:glow>
              </a:effectLst>
              <a:ea typeface="SimSun" charset="0"/>
              <a:cs typeface="SimSun" charset="0"/>
            </a:endParaRPr>
          </a:p>
        </p:txBody>
      </p:sp>
      <p:sp>
        <p:nvSpPr>
          <p:cNvPr id="60427" name="Text Box 11"/>
          <p:cNvSpPr txBox="1">
            <a:spLocks noChangeArrowheads="1"/>
          </p:cNvSpPr>
          <p:nvPr/>
        </p:nvSpPr>
        <p:spPr bwMode="auto">
          <a:xfrm>
            <a:off x="0" y="4191000"/>
            <a:ext cx="4343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a:solidFill>
                  <a:schemeClr val="bg1"/>
                </a:solidFill>
                <a:effectLst>
                  <a:glow rad="101600">
                    <a:schemeClr val="tx1">
                      <a:alpha val="75000"/>
                    </a:schemeClr>
                  </a:glow>
                </a:effectLst>
                <a:ea typeface="SimSun" charset="0"/>
                <a:cs typeface="SimSun" charset="0"/>
              </a:rPr>
              <a:t>怀疑上帝的话语</a:t>
            </a:r>
            <a:endParaRPr lang="en-US" altLang="zh-CN" sz="3200" b="1">
              <a:solidFill>
                <a:schemeClr val="bg1"/>
              </a:solidFill>
              <a:effectLst>
                <a:glow rad="101600">
                  <a:schemeClr val="tx1">
                    <a:alpha val="75000"/>
                  </a:schemeClr>
                </a:glow>
              </a:effectLst>
              <a:ea typeface="SimSun" charset="0"/>
              <a:cs typeface="SimSun" charset="0"/>
            </a:endParaRPr>
          </a:p>
        </p:txBody>
      </p:sp>
      <p:sp>
        <p:nvSpPr>
          <p:cNvPr id="60428" name="Text Box 12"/>
          <p:cNvSpPr txBox="1">
            <a:spLocks noChangeArrowheads="1"/>
          </p:cNvSpPr>
          <p:nvPr/>
        </p:nvSpPr>
        <p:spPr bwMode="auto">
          <a:xfrm>
            <a:off x="4495800" y="4191000"/>
            <a:ext cx="449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a:solidFill>
                  <a:schemeClr val="bg1"/>
                </a:solidFill>
                <a:effectLst>
                  <a:glow rad="101600">
                    <a:schemeClr val="tx1">
                      <a:alpha val="75000"/>
                    </a:schemeClr>
                  </a:glow>
                </a:effectLst>
                <a:ea typeface="SimSun" charset="0"/>
                <a:cs typeface="SimSun" charset="0"/>
              </a:rPr>
              <a:t>问上帝的方法</a:t>
            </a:r>
            <a:endParaRPr lang="en-US" altLang="zh-CN" sz="3200" b="1">
              <a:solidFill>
                <a:schemeClr val="bg1"/>
              </a:solidFill>
              <a:effectLst>
                <a:glow rad="101600">
                  <a:schemeClr val="tx1">
                    <a:alpha val="75000"/>
                  </a:schemeClr>
                </a:glow>
              </a:effectLst>
              <a:ea typeface="SimSun" charset="0"/>
              <a:cs typeface="SimSun" charset="0"/>
            </a:endParaRPr>
          </a:p>
        </p:txBody>
      </p:sp>
      <p:sp>
        <p:nvSpPr>
          <p:cNvPr id="60429" name="Text Box 13"/>
          <p:cNvSpPr txBox="1">
            <a:spLocks noChangeArrowheads="1"/>
          </p:cNvSpPr>
          <p:nvPr/>
        </p:nvSpPr>
        <p:spPr bwMode="auto">
          <a:xfrm>
            <a:off x="0" y="5181600"/>
            <a:ext cx="4343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a:solidFill>
                  <a:schemeClr val="bg1"/>
                </a:solidFill>
                <a:effectLst>
                  <a:glow rad="101600">
                    <a:schemeClr val="tx1">
                      <a:alpha val="75000"/>
                    </a:schemeClr>
                  </a:glow>
                </a:effectLst>
                <a:ea typeface="SimSun" charset="0"/>
                <a:cs typeface="SimSun" charset="0"/>
              </a:rPr>
              <a:t>结果是成为哑吧</a:t>
            </a:r>
            <a:endParaRPr lang="en-US" altLang="zh-CN" sz="3200" b="1">
              <a:solidFill>
                <a:schemeClr val="bg1"/>
              </a:solidFill>
              <a:effectLst>
                <a:glow rad="101600">
                  <a:schemeClr val="tx1">
                    <a:alpha val="75000"/>
                  </a:schemeClr>
                </a:glow>
              </a:effectLst>
              <a:ea typeface="SimSun" charset="0"/>
              <a:cs typeface="SimSun" charset="0"/>
            </a:endParaRPr>
          </a:p>
        </p:txBody>
      </p:sp>
      <p:sp>
        <p:nvSpPr>
          <p:cNvPr id="60430" name="Text Box 14"/>
          <p:cNvSpPr txBox="1">
            <a:spLocks noChangeArrowheads="1"/>
          </p:cNvSpPr>
          <p:nvPr/>
        </p:nvSpPr>
        <p:spPr bwMode="auto">
          <a:xfrm>
            <a:off x="4495800" y="5181600"/>
            <a:ext cx="449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200" b="1">
                <a:solidFill>
                  <a:schemeClr val="bg1"/>
                </a:solidFill>
                <a:effectLst>
                  <a:glow rad="101600">
                    <a:schemeClr val="tx1">
                      <a:alpha val="75000"/>
                    </a:schemeClr>
                  </a:glow>
                </a:effectLst>
                <a:ea typeface="SimSun" charset="0"/>
                <a:cs typeface="SimSun" charset="0"/>
              </a:rPr>
              <a:t>结果是顺从</a:t>
            </a:r>
            <a:endParaRPr lang="en-US" altLang="zh-CN" sz="3200" b="1">
              <a:solidFill>
                <a:schemeClr val="bg1"/>
              </a:solidFill>
              <a:effectLst>
                <a:glow rad="101600">
                  <a:schemeClr val="tx1">
                    <a:alpha val="75000"/>
                  </a:schemeClr>
                </a:glow>
              </a:effectLst>
              <a:ea typeface="SimSun" charset="0"/>
              <a:cs typeface="SimSu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ssolve">
                                      <p:cBhvr>
                                        <p:cTn id="7" dur="500"/>
                                        <p:tgtEl>
                                          <p:spTgt spid="60418"/>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604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19"/>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0"/>
                                  </p:stCondLst>
                                  <p:childTnLst>
                                    <p:set>
                                      <p:cBhvr>
                                        <p:cTn id="17" dur="1" fill="hold">
                                          <p:stCondLst>
                                            <p:cond delay="0"/>
                                          </p:stCondLst>
                                        </p:cTn>
                                        <p:tgtEl>
                                          <p:spTgt spid="6042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60423"/>
                                        </p:tgtEl>
                                        <p:attrNameLst>
                                          <p:attrName>style.visibility</p:attrName>
                                        </p:attrNameLst>
                                      </p:cBhvr>
                                      <p:to>
                                        <p:strVal val="visible"/>
                                      </p:to>
                                    </p:set>
                                    <p:anim calcmode="lin" valueType="num">
                                      <p:cBhvr>
                                        <p:cTn id="22" dur="1000" fill="hold"/>
                                        <p:tgtEl>
                                          <p:spTgt spid="60423"/>
                                        </p:tgtEl>
                                        <p:attrNameLst>
                                          <p:attrName>ppt_w</p:attrName>
                                        </p:attrNameLst>
                                      </p:cBhvr>
                                      <p:tavLst>
                                        <p:tav tm="0">
                                          <p:val>
                                            <p:fltVal val="0"/>
                                          </p:val>
                                        </p:tav>
                                        <p:tav tm="100000">
                                          <p:val>
                                            <p:strVal val="#ppt_w"/>
                                          </p:val>
                                        </p:tav>
                                      </p:tavLst>
                                    </p:anim>
                                    <p:anim calcmode="lin" valueType="num">
                                      <p:cBhvr>
                                        <p:cTn id="23" dur="1000" fill="hold"/>
                                        <p:tgtEl>
                                          <p:spTgt spid="60423"/>
                                        </p:tgtEl>
                                        <p:attrNameLst>
                                          <p:attrName>ppt_h</p:attrName>
                                        </p:attrNameLst>
                                      </p:cBhvr>
                                      <p:tavLst>
                                        <p:tav tm="0">
                                          <p:val>
                                            <p:fltVal val="0"/>
                                          </p:val>
                                        </p:tav>
                                        <p:tav tm="100000">
                                          <p:val>
                                            <p:strVal val="#ppt_h"/>
                                          </p:val>
                                        </p:tav>
                                      </p:tavLst>
                                    </p:anim>
                                    <p:anim calcmode="lin" valueType="num">
                                      <p:cBhvr>
                                        <p:cTn id="24" dur="1000" fill="hold"/>
                                        <p:tgtEl>
                                          <p:spTgt spid="6042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0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60424"/>
                                        </p:tgtEl>
                                        <p:attrNameLst>
                                          <p:attrName>style.visibility</p:attrName>
                                        </p:attrNameLst>
                                      </p:cBhvr>
                                      <p:to>
                                        <p:strVal val="visible"/>
                                      </p:to>
                                    </p:set>
                                    <p:anim calcmode="lin" valueType="num">
                                      <p:cBhvr>
                                        <p:cTn id="30" dur="1000" fill="hold"/>
                                        <p:tgtEl>
                                          <p:spTgt spid="60424"/>
                                        </p:tgtEl>
                                        <p:attrNameLst>
                                          <p:attrName>ppt_w</p:attrName>
                                        </p:attrNameLst>
                                      </p:cBhvr>
                                      <p:tavLst>
                                        <p:tav tm="0">
                                          <p:val>
                                            <p:fltVal val="0"/>
                                          </p:val>
                                        </p:tav>
                                        <p:tav tm="100000">
                                          <p:val>
                                            <p:strVal val="#ppt_w"/>
                                          </p:val>
                                        </p:tav>
                                      </p:tavLst>
                                    </p:anim>
                                    <p:anim calcmode="lin" valueType="num">
                                      <p:cBhvr>
                                        <p:cTn id="31" dur="1000" fill="hold"/>
                                        <p:tgtEl>
                                          <p:spTgt spid="60424"/>
                                        </p:tgtEl>
                                        <p:attrNameLst>
                                          <p:attrName>ppt_h</p:attrName>
                                        </p:attrNameLst>
                                      </p:cBhvr>
                                      <p:tavLst>
                                        <p:tav tm="0">
                                          <p:val>
                                            <p:fltVal val="0"/>
                                          </p:val>
                                        </p:tav>
                                        <p:tav tm="100000">
                                          <p:val>
                                            <p:strVal val="#ppt_h"/>
                                          </p:val>
                                        </p:tav>
                                      </p:tavLst>
                                    </p:anim>
                                    <p:anim calcmode="lin" valueType="num">
                                      <p:cBhvr>
                                        <p:cTn id="32" dur="1000" fill="hold"/>
                                        <p:tgtEl>
                                          <p:spTgt spid="60424"/>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60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nodeType="clickEffect">
                                  <p:stCondLst>
                                    <p:cond delay="0"/>
                                  </p:stCondLst>
                                  <p:childTnLst>
                                    <p:set>
                                      <p:cBhvr>
                                        <p:cTn id="37" dur="1" fill="hold">
                                          <p:stCondLst>
                                            <p:cond delay="0"/>
                                          </p:stCondLst>
                                        </p:cTn>
                                        <p:tgtEl>
                                          <p:spTgt spid="60425"/>
                                        </p:tgtEl>
                                        <p:attrNameLst>
                                          <p:attrName>style.visibility</p:attrName>
                                        </p:attrNameLst>
                                      </p:cBhvr>
                                      <p:to>
                                        <p:strVal val="visible"/>
                                      </p:to>
                                    </p:set>
                                    <p:anim calcmode="lin" valueType="num">
                                      <p:cBhvr>
                                        <p:cTn id="38" dur="1000" fill="hold"/>
                                        <p:tgtEl>
                                          <p:spTgt spid="60425"/>
                                        </p:tgtEl>
                                        <p:attrNameLst>
                                          <p:attrName>ppt_w</p:attrName>
                                        </p:attrNameLst>
                                      </p:cBhvr>
                                      <p:tavLst>
                                        <p:tav tm="0">
                                          <p:val>
                                            <p:fltVal val="0"/>
                                          </p:val>
                                        </p:tav>
                                        <p:tav tm="100000">
                                          <p:val>
                                            <p:strVal val="#ppt_w"/>
                                          </p:val>
                                        </p:tav>
                                      </p:tavLst>
                                    </p:anim>
                                    <p:anim calcmode="lin" valueType="num">
                                      <p:cBhvr>
                                        <p:cTn id="39" dur="1000" fill="hold"/>
                                        <p:tgtEl>
                                          <p:spTgt spid="60425"/>
                                        </p:tgtEl>
                                        <p:attrNameLst>
                                          <p:attrName>ppt_h</p:attrName>
                                        </p:attrNameLst>
                                      </p:cBhvr>
                                      <p:tavLst>
                                        <p:tav tm="0">
                                          <p:val>
                                            <p:fltVal val="0"/>
                                          </p:val>
                                        </p:tav>
                                        <p:tav tm="100000">
                                          <p:val>
                                            <p:strVal val="#ppt_h"/>
                                          </p:val>
                                        </p:tav>
                                      </p:tavLst>
                                    </p:anim>
                                    <p:anim calcmode="lin" valueType="num">
                                      <p:cBhvr>
                                        <p:cTn id="40" dur="1000" fill="hold"/>
                                        <p:tgtEl>
                                          <p:spTgt spid="60425"/>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60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nodeType="clickEffect">
                                  <p:stCondLst>
                                    <p:cond delay="0"/>
                                  </p:stCondLst>
                                  <p:childTnLst>
                                    <p:set>
                                      <p:cBhvr>
                                        <p:cTn id="45" dur="1" fill="hold">
                                          <p:stCondLst>
                                            <p:cond delay="0"/>
                                          </p:stCondLst>
                                        </p:cTn>
                                        <p:tgtEl>
                                          <p:spTgt spid="60426"/>
                                        </p:tgtEl>
                                        <p:attrNameLst>
                                          <p:attrName>style.visibility</p:attrName>
                                        </p:attrNameLst>
                                      </p:cBhvr>
                                      <p:to>
                                        <p:strVal val="visible"/>
                                      </p:to>
                                    </p:set>
                                    <p:anim calcmode="lin" valueType="num">
                                      <p:cBhvr>
                                        <p:cTn id="46" dur="1000" fill="hold"/>
                                        <p:tgtEl>
                                          <p:spTgt spid="60426"/>
                                        </p:tgtEl>
                                        <p:attrNameLst>
                                          <p:attrName>ppt_w</p:attrName>
                                        </p:attrNameLst>
                                      </p:cBhvr>
                                      <p:tavLst>
                                        <p:tav tm="0">
                                          <p:val>
                                            <p:fltVal val="0"/>
                                          </p:val>
                                        </p:tav>
                                        <p:tav tm="100000">
                                          <p:val>
                                            <p:strVal val="#ppt_w"/>
                                          </p:val>
                                        </p:tav>
                                      </p:tavLst>
                                    </p:anim>
                                    <p:anim calcmode="lin" valueType="num">
                                      <p:cBhvr>
                                        <p:cTn id="47" dur="1000" fill="hold"/>
                                        <p:tgtEl>
                                          <p:spTgt spid="60426"/>
                                        </p:tgtEl>
                                        <p:attrNameLst>
                                          <p:attrName>ppt_h</p:attrName>
                                        </p:attrNameLst>
                                      </p:cBhvr>
                                      <p:tavLst>
                                        <p:tav tm="0">
                                          <p:val>
                                            <p:fltVal val="0"/>
                                          </p:val>
                                        </p:tav>
                                        <p:tav tm="100000">
                                          <p:val>
                                            <p:strVal val="#ppt_h"/>
                                          </p:val>
                                        </p:tav>
                                      </p:tavLst>
                                    </p:anim>
                                    <p:anim calcmode="lin" valueType="num">
                                      <p:cBhvr>
                                        <p:cTn id="48" dur="1000" fill="hold"/>
                                        <p:tgtEl>
                                          <p:spTgt spid="6042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60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60427"/>
                                        </p:tgtEl>
                                        <p:attrNameLst>
                                          <p:attrName>style.visibility</p:attrName>
                                        </p:attrNameLst>
                                      </p:cBhvr>
                                      <p:to>
                                        <p:strVal val="visible"/>
                                      </p:to>
                                    </p:set>
                                    <p:anim calcmode="lin" valueType="num">
                                      <p:cBhvr>
                                        <p:cTn id="54" dur="1000" fill="hold"/>
                                        <p:tgtEl>
                                          <p:spTgt spid="60427"/>
                                        </p:tgtEl>
                                        <p:attrNameLst>
                                          <p:attrName>ppt_w</p:attrName>
                                        </p:attrNameLst>
                                      </p:cBhvr>
                                      <p:tavLst>
                                        <p:tav tm="0">
                                          <p:val>
                                            <p:fltVal val="0"/>
                                          </p:val>
                                        </p:tav>
                                        <p:tav tm="100000">
                                          <p:val>
                                            <p:strVal val="#ppt_w"/>
                                          </p:val>
                                        </p:tav>
                                      </p:tavLst>
                                    </p:anim>
                                    <p:anim calcmode="lin" valueType="num">
                                      <p:cBhvr>
                                        <p:cTn id="55" dur="1000" fill="hold"/>
                                        <p:tgtEl>
                                          <p:spTgt spid="60427"/>
                                        </p:tgtEl>
                                        <p:attrNameLst>
                                          <p:attrName>ppt_h</p:attrName>
                                        </p:attrNameLst>
                                      </p:cBhvr>
                                      <p:tavLst>
                                        <p:tav tm="0">
                                          <p:val>
                                            <p:fltVal val="0"/>
                                          </p:val>
                                        </p:tav>
                                        <p:tav tm="100000">
                                          <p:val>
                                            <p:strVal val="#ppt_h"/>
                                          </p:val>
                                        </p:tav>
                                      </p:tavLst>
                                    </p:anim>
                                    <p:anim calcmode="lin" valueType="num">
                                      <p:cBhvr>
                                        <p:cTn id="56" dur="1000" fill="hold"/>
                                        <p:tgtEl>
                                          <p:spTgt spid="60427"/>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60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5" presetClass="entr" presetSubtype="0" fill="hold" nodeType="clickEffect">
                                  <p:stCondLst>
                                    <p:cond delay="0"/>
                                  </p:stCondLst>
                                  <p:childTnLst>
                                    <p:set>
                                      <p:cBhvr>
                                        <p:cTn id="61" dur="1" fill="hold">
                                          <p:stCondLst>
                                            <p:cond delay="0"/>
                                          </p:stCondLst>
                                        </p:cTn>
                                        <p:tgtEl>
                                          <p:spTgt spid="60428"/>
                                        </p:tgtEl>
                                        <p:attrNameLst>
                                          <p:attrName>style.visibility</p:attrName>
                                        </p:attrNameLst>
                                      </p:cBhvr>
                                      <p:to>
                                        <p:strVal val="visible"/>
                                      </p:to>
                                    </p:set>
                                    <p:anim calcmode="lin" valueType="num">
                                      <p:cBhvr>
                                        <p:cTn id="62" dur="1000" fill="hold"/>
                                        <p:tgtEl>
                                          <p:spTgt spid="60428"/>
                                        </p:tgtEl>
                                        <p:attrNameLst>
                                          <p:attrName>ppt_w</p:attrName>
                                        </p:attrNameLst>
                                      </p:cBhvr>
                                      <p:tavLst>
                                        <p:tav tm="0">
                                          <p:val>
                                            <p:fltVal val="0"/>
                                          </p:val>
                                        </p:tav>
                                        <p:tav tm="100000">
                                          <p:val>
                                            <p:strVal val="#ppt_w"/>
                                          </p:val>
                                        </p:tav>
                                      </p:tavLst>
                                    </p:anim>
                                    <p:anim calcmode="lin" valueType="num">
                                      <p:cBhvr>
                                        <p:cTn id="63" dur="1000" fill="hold"/>
                                        <p:tgtEl>
                                          <p:spTgt spid="60428"/>
                                        </p:tgtEl>
                                        <p:attrNameLst>
                                          <p:attrName>ppt_h</p:attrName>
                                        </p:attrNameLst>
                                      </p:cBhvr>
                                      <p:tavLst>
                                        <p:tav tm="0">
                                          <p:val>
                                            <p:fltVal val="0"/>
                                          </p:val>
                                        </p:tav>
                                        <p:tav tm="100000">
                                          <p:val>
                                            <p:strVal val="#ppt_h"/>
                                          </p:val>
                                        </p:tav>
                                      </p:tavLst>
                                    </p:anim>
                                    <p:anim calcmode="lin" valueType="num">
                                      <p:cBhvr>
                                        <p:cTn id="64" dur="1000" fill="hold"/>
                                        <p:tgtEl>
                                          <p:spTgt spid="60428"/>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60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nodeType="clickEffect">
                                  <p:stCondLst>
                                    <p:cond delay="0"/>
                                  </p:stCondLst>
                                  <p:childTnLst>
                                    <p:set>
                                      <p:cBhvr>
                                        <p:cTn id="69" dur="1" fill="hold">
                                          <p:stCondLst>
                                            <p:cond delay="0"/>
                                          </p:stCondLst>
                                        </p:cTn>
                                        <p:tgtEl>
                                          <p:spTgt spid="60429"/>
                                        </p:tgtEl>
                                        <p:attrNameLst>
                                          <p:attrName>style.visibility</p:attrName>
                                        </p:attrNameLst>
                                      </p:cBhvr>
                                      <p:to>
                                        <p:strVal val="visible"/>
                                      </p:to>
                                    </p:set>
                                    <p:anim calcmode="lin" valueType="num">
                                      <p:cBhvr>
                                        <p:cTn id="70" dur="1000" fill="hold"/>
                                        <p:tgtEl>
                                          <p:spTgt spid="60429"/>
                                        </p:tgtEl>
                                        <p:attrNameLst>
                                          <p:attrName>ppt_w</p:attrName>
                                        </p:attrNameLst>
                                      </p:cBhvr>
                                      <p:tavLst>
                                        <p:tav tm="0">
                                          <p:val>
                                            <p:fltVal val="0"/>
                                          </p:val>
                                        </p:tav>
                                        <p:tav tm="100000">
                                          <p:val>
                                            <p:strVal val="#ppt_w"/>
                                          </p:val>
                                        </p:tav>
                                      </p:tavLst>
                                    </p:anim>
                                    <p:anim calcmode="lin" valueType="num">
                                      <p:cBhvr>
                                        <p:cTn id="71" dur="1000" fill="hold"/>
                                        <p:tgtEl>
                                          <p:spTgt spid="60429"/>
                                        </p:tgtEl>
                                        <p:attrNameLst>
                                          <p:attrName>ppt_h</p:attrName>
                                        </p:attrNameLst>
                                      </p:cBhvr>
                                      <p:tavLst>
                                        <p:tav tm="0">
                                          <p:val>
                                            <p:fltVal val="0"/>
                                          </p:val>
                                        </p:tav>
                                        <p:tav tm="100000">
                                          <p:val>
                                            <p:strVal val="#ppt_h"/>
                                          </p:val>
                                        </p:tav>
                                      </p:tavLst>
                                    </p:anim>
                                    <p:anim calcmode="lin" valueType="num">
                                      <p:cBhvr>
                                        <p:cTn id="72" dur="1000" fill="hold"/>
                                        <p:tgtEl>
                                          <p:spTgt spid="60429"/>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60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5" presetClass="entr" presetSubtype="0" fill="hold" nodeType="clickEffect">
                                  <p:stCondLst>
                                    <p:cond delay="0"/>
                                  </p:stCondLst>
                                  <p:childTnLst>
                                    <p:set>
                                      <p:cBhvr>
                                        <p:cTn id="77" dur="1" fill="hold">
                                          <p:stCondLst>
                                            <p:cond delay="0"/>
                                          </p:stCondLst>
                                        </p:cTn>
                                        <p:tgtEl>
                                          <p:spTgt spid="60430"/>
                                        </p:tgtEl>
                                        <p:attrNameLst>
                                          <p:attrName>style.visibility</p:attrName>
                                        </p:attrNameLst>
                                      </p:cBhvr>
                                      <p:to>
                                        <p:strVal val="visible"/>
                                      </p:to>
                                    </p:set>
                                    <p:anim calcmode="lin" valueType="num">
                                      <p:cBhvr>
                                        <p:cTn id="78" dur="1000" fill="hold"/>
                                        <p:tgtEl>
                                          <p:spTgt spid="60430"/>
                                        </p:tgtEl>
                                        <p:attrNameLst>
                                          <p:attrName>ppt_w</p:attrName>
                                        </p:attrNameLst>
                                      </p:cBhvr>
                                      <p:tavLst>
                                        <p:tav tm="0">
                                          <p:val>
                                            <p:fltVal val="0"/>
                                          </p:val>
                                        </p:tav>
                                        <p:tav tm="100000">
                                          <p:val>
                                            <p:strVal val="#ppt_w"/>
                                          </p:val>
                                        </p:tav>
                                      </p:tavLst>
                                    </p:anim>
                                    <p:anim calcmode="lin" valueType="num">
                                      <p:cBhvr>
                                        <p:cTn id="79" dur="1000" fill="hold"/>
                                        <p:tgtEl>
                                          <p:spTgt spid="60430"/>
                                        </p:tgtEl>
                                        <p:attrNameLst>
                                          <p:attrName>ppt_h</p:attrName>
                                        </p:attrNameLst>
                                      </p:cBhvr>
                                      <p:tavLst>
                                        <p:tav tm="0">
                                          <p:val>
                                            <p:fltVal val="0"/>
                                          </p:val>
                                        </p:tav>
                                        <p:tav tm="100000">
                                          <p:val>
                                            <p:strVal val="#ppt_h"/>
                                          </p:val>
                                        </p:tav>
                                      </p:tavLst>
                                    </p:anim>
                                    <p:anim calcmode="lin" valueType="num">
                                      <p:cBhvr>
                                        <p:cTn id="80" dur="1000" fill="hold"/>
                                        <p:tgtEl>
                                          <p:spTgt spid="6043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60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0" y="0"/>
            <a:ext cx="9144000" cy="1066800"/>
          </a:xfrm>
        </p:spPr>
        <p:txBody>
          <a:bodyPr/>
          <a:lstStyle/>
          <a:p>
            <a:r>
              <a:rPr lang="zh-CN" altLang="en-US"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伯利恒是大卫的城市</a:t>
            </a:r>
            <a:endParaRPr lang="en-US"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endParaRPr>
          </a:p>
        </p:txBody>
      </p:sp>
    </p:spTree>
    <p:extLst>
      <p:ext uri="{BB962C8B-B14F-4D97-AF65-F5344CB8AC3E}">
        <p14:creationId xmlns:p14="http://schemas.microsoft.com/office/powerpoint/2010/main" val="13859038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297" name="Picture 3" descr="SonOfHighe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24529"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88640"/>
            <a:ext cx="5398368" cy="4680520"/>
          </a:xfrm>
          <a:noFill/>
          <a:ln>
            <a:noFill/>
          </a:ln>
        </p:spPr>
        <p:txBody>
          <a:bodyPr vert="horz" wrap="square" lIns="91408" tIns="45704" rIns="91408" bIns="45704" numCol="1" anchor="ctr" anchorCtr="0" compatLnSpc="1">
            <a:prstTxWarp prst="textNoShape">
              <a:avLst/>
            </a:prstTxWarp>
          </a:bodyPr>
          <a:lstStyle/>
          <a:p>
            <a:r>
              <a:rPr lang="zh-CN" altLang="en-US" sz="8000" dirty="0">
                <a:solidFill>
                  <a:schemeClr val="bg1"/>
                </a:solidFill>
                <a:effectLst>
                  <a:outerShdw blurRad="50800" dist="76200" dir="2700000" algn="tl" rotWithShape="0">
                    <a:srgbClr val="000000"/>
                  </a:outerShdw>
                </a:effectLst>
                <a:latin typeface="Times New Roman"/>
                <a:ea typeface="ＭＳ Ｐゴシック" charset="0"/>
                <a:cs typeface="Times New Roman"/>
              </a:rPr>
              <a:t>至高者</a:t>
            </a:r>
            <a:r>
              <a:rPr lang="en-US" sz="8000" dirty="0">
                <a:solidFill>
                  <a:schemeClr val="bg1"/>
                </a:solidFill>
                <a:effectLst>
                  <a:outerShdw blurRad="50800" dist="76200" dir="2700000" algn="tl" rotWithShape="0">
                    <a:srgbClr val="000000"/>
                  </a:outerShdw>
                </a:effectLst>
                <a:latin typeface="Times New Roman"/>
                <a:ea typeface="ＭＳ Ｐゴシック" charset="0"/>
                <a:cs typeface="Times New Roman"/>
              </a:rPr>
              <a:t> </a:t>
            </a:r>
            <a:b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br>
            <a:r>
              <a:rPr lang="zh-CN" alt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t>的</a:t>
            </a:r>
            <a:br>
              <a:rPr lang="en-US" altLang="zh-CN"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br>
            <a:r>
              <a:rPr lang="zh-CN" altLang="en-US" sz="8800" dirty="0">
                <a:solidFill>
                  <a:schemeClr val="bg1"/>
                </a:solidFill>
                <a:effectLst>
                  <a:outerShdw blurRad="50800" dist="76200" dir="2700000" algn="tl" rotWithShape="0">
                    <a:srgbClr val="000000"/>
                  </a:outerShdw>
                </a:effectLst>
                <a:latin typeface="Times New Roman"/>
                <a:ea typeface="ＭＳ Ｐゴシック" charset="0"/>
                <a:cs typeface="Times New Roman"/>
              </a:rPr>
              <a:t>儿子</a:t>
            </a:r>
            <a:endParaRPr lang="en-US" sz="16600" dirty="0">
              <a:solidFill>
                <a:schemeClr val="bg1"/>
              </a:solidFill>
              <a:effectLst>
                <a:outerShdw blurRad="50800" dist="76200" dir="2700000" algn="tl" rotWithShape="0">
                  <a:srgbClr val="000000"/>
                </a:outerShdw>
              </a:effectLst>
              <a:latin typeface="Times New Roman"/>
              <a:ea typeface="ＭＳ Ｐゴシック" charset="0"/>
              <a:cs typeface="Times New Roman"/>
            </a:endParaRPr>
          </a:p>
        </p:txBody>
      </p:sp>
    </p:spTree>
    <p:extLst>
      <p:ext uri="{BB962C8B-B14F-4D97-AF65-F5344CB8AC3E}">
        <p14:creationId xmlns:p14="http://schemas.microsoft.com/office/powerpoint/2010/main" val="561994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853440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ltLang="zh-CN">
                <a:solidFill>
                  <a:srgbClr val="FFFFCC"/>
                </a:solidFill>
                <a:latin typeface="Times New Roman" charset="0"/>
                <a:ea typeface="SimSun" charset="0"/>
                <a:cs typeface="SimSun" charset="0"/>
              </a:rPr>
              <a:t>93</a:t>
            </a:r>
          </a:p>
        </p:txBody>
      </p:sp>
      <p:grpSp>
        <p:nvGrpSpPr>
          <p:cNvPr id="357378" name="Group 3"/>
          <p:cNvGrpSpPr>
            <a:grpSpLocks/>
          </p:cNvGrpSpPr>
          <p:nvPr/>
        </p:nvGrpSpPr>
        <p:grpSpPr bwMode="auto">
          <a:xfrm>
            <a:off x="-85725" y="687388"/>
            <a:ext cx="9305925" cy="6170612"/>
            <a:chOff x="0" y="0"/>
            <a:chExt cx="4525" cy="3453"/>
          </a:xfrm>
        </p:grpSpPr>
        <p:grpSp>
          <p:nvGrpSpPr>
            <p:cNvPr id="357381" name="Group 4"/>
            <p:cNvGrpSpPr>
              <a:grpSpLocks/>
            </p:cNvGrpSpPr>
            <p:nvPr/>
          </p:nvGrpSpPr>
          <p:grpSpPr bwMode="auto">
            <a:xfrm>
              <a:off x="0" y="0"/>
              <a:ext cx="4525" cy="671"/>
              <a:chOff x="0" y="0"/>
              <a:chExt cx="4525" cy="671"/>
            </a:xfrm>
          </p:grpSpPr>
          <p:sp>
            <p:nvSpPr>
              <p:cNvPr id="35845" name="Rectangle 5"/>
              <p:cNvSpPr>
                <a:spLocks noChangeArrowheads="1"/>
              </p:cNvSpPr>
              <p:nvPr/>
            </p:nvSpPr>
            <p:spPr bwMode="auto">
              <a:xfrm>
                <a:off x="32" y="0"/>
                <a:ext cx="4462" cy="671"/>
              </a:xfrm>
              <a:prstGeom prst="rect">
                <a:avLst/>
              </a:prstGeom>
              <a:solidFill>
                <a:srgbClr val="000000">
                  <a:alpha val="50000"/>
                </a:srgbClr>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b="1">
                    <a:solidFill>
                      <a:srgbClr val="FFFFCC"/>
                    </a:solidFill>
                    <a:ea typeface="SimSun" pitchFamily="2" charset="-122"/>
                  </a:rPr>
                  <a:t>普世救主在至高无上的国度服务进展</a:t>
                </a:r>
                <a:endParaRPr lang="en-US" altLang="zh-CN" sz="2200" b="1">
                  <a:solidFill>
                    <a:srgbClr val="FFFFCC"/>
                  </a:solidFill>
                  <a:latin typeface="Times" charset="0"/>
                  <a:ea typeface="SimSun" pitchFamily="2" charset="-122"/>
                </a:endParaRPr>
              </a:p>
              <a:p>
                <a:pPr algn="ctr"/>
                <a:r>
                  <a:rPr lang="en-US" altLang="zh-CN" sz="2200" b="1">
                    <a:solidFill>
                      <a:srgbClr val="FFFFCC"/>
                    </a:solidFill>
                    <a:latin typeface="Times" charset="0"/>
                    <a:ea typeface="SimSun" pitchFamily="2" charset="-122"/>
                  </a:rPr>
                  <a:t> </a:t>
                </a:r>
              </a:p>
            </p:txBody>
          </p:sp>
          <p:sp>
            <p:nvSpPr>
              <p:cNvPr id="35846" name="Rectangle 6"/>
              <p:cNvSpPr>
                <a:spLocks noChangeArrowheads="1"/>
              </p:cNvSpPr>
              <p:nvPr/>
            </p:nvSpPr>
            <p:spPr bwMode="auto">
              <a:xfrm>
                <a:off x="0" y="0"/>
                <a:ext cx="4525" cy="671"/>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82" name="Group 7"/>
            <p:cNvGrpSpPr>
              <a:grpSpLocks/>
            </p:cNvGrpSpPr>
            <p:nvPr/>
          </p:nvGrpSpPr>
          <p:grpSpPr bwMode="auto">
            <a:xfrm>
              <a:off x="0" y="671"/>
              <a:ext cx="2594" cy="633"/>
              <a:chOff x="0" y="671"/>
              <a:chExt cx="2594" cy="633"/>
            </a:xfrm>
          </p:grpSpPr>
          <p:sp>
            <p:nvSpPr>
              <p:cNvPr id="35848" name="Rectangle 8"/>
              <p:cNvSpPr>
                <a:spLocks noChangeArrowheads="1"/>
              </p:cNvSpPr>
              <p:nvPr/>
            </p:nvSpPr>
            <p:spPr bwMode="auto">
              <a:xfrm>
                <a:off x="32" y="671"/>
                <a:ext cx="253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b="1">
                    <a:solidFill>
                      <a:srgbClr val="FFFFCC"/>
                    </a:solidFill>
                    <a:ea typeface="SimSun" pitchFamily="2" charset="-122"/>
                  </a:rPr>
                  <a:t>为寻求失丧的人</a:t>
                </a:r>
                <a:endParaRPr lang="en-US" altLang="zh-CN" sz="2200" b="1">
                  <a:solidFill>
                    <a:srgbClr val="FFFFCC"/>
                  </a:solidFill>
                  <a:latin typeface="Times" charset="0"/>
                  <a:ea typeface="SimSun" pitchFamily="2" charset="-122"/>
                </a:endParaRPr>
              </a:p>
              <a:p>
                <a:pPr algn="ctr"/>
                <a:endParaRPr lang="en-US" altLang="zh-CN" sz="2200" b="1">
                  <a:solidFill>
                    <a:srgbClr val="FFFFCC"/>
                  </a:solidFill>
                  <a:latin typeface="Times" charset="0"/>
                  <a:ea typeface="SimSun" pitchFamily="2" charset="-122"/>
                </a:endParaRPr>
              </a:p>
            </p:txBody>
          </p:sp>
          <p:sp>
            <p:nvSpPr>
              <p:cNvPr id="35849" name="Rectangle 9"/>
              <p:cNvSpPr>
                <a:spLocks noChangeArrowheads="1"/>
              </p:cNvSpPr>
              <p:nvPr/>
            </p:nvSpPr>
            <p:spPr bwMode="auto">
              <a:xfrm>
                <a:off x="0" y="671"/>
                <a:ext cx="2594"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83" name="Group 10"/>
            <p:cNvGrpSpPr>
              <a:grpSpLocks/>
            </p:cNvGrpSpPr>
            <p:nvPr/>
          </p:nvGrpSpPr>
          <p:grpSpPr bwMode="auto">
            <a:xfrm>
              <a:off x="2594" y="671"/>
              <a:ext cx="1931" cy="633"/>
              <a:chOff x="2594" y="671"/>
              <a:chExt cx="1931" cy="633"/>
            </a:xfrm>
          </p:grpSpPr>
          <p:sp>
            <p:nvSpPr>
              <p:cNvPr id="35851" name="Rectangle 11"/>
              <p:cNvSpPr>
                <a:spLocks noChangeArrowheads="1"/>
              </p:cNvSpPr>
              <p:nvPr/>
            </p:nvSpPr>
            <p:spPr bwMode="auto">
              <a:xfrm>
                <a:off x="2625" y="671"/>
                <a:ext cx="187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b="1">
                    <a:solidFill>
                      <a:srgbClr val="FFFFCC"/>
                    </a:solidFill>
                    <a:ea typeface="SimSun" pitchFamily="2" charset="-122"/>
                  </a:rPr>
                  <a:t>为拯救失丧的人</a:t>
                </a:r>
                <a:r>
                  <a:rPr lang="zh-CN" altLang="en-US">
                    <a:solidFill>
                      <a:srgbClr val="FFFFCC"/>
                    </a:solidFill>
                  </a:rPr>
                  <a:t> </a:t>
                </a:r>
                <a:endParaRPr lang="en-US" altLang="zh-CN" sz="2200" b="1">
                  <a:solidFill>
                    <a:srgbClr val="FFFFCC"/>
                  </a:solidFill>
                  <a:latin typeface="Times" charset="0"/>
                  <a:ea typeface="SimSun" pitchFamily="2" charset="-122"/>
                </a:endParaRPr>
              </a:p>
              <a:p>
                <a:pPr algn="ctr"/>
                <a:r>
                  <a:rPr lang="en-US" altLang="zh-CN" sz="2200" b="1">
                    <a:solidFill>
                      <a:srgbClr val="FFFFCC"/>
                    </a:solidFill>
                    <a:latin typeface="Times" charset="0"/>
                    <a:ea typeface="SimSun" pitchFamily="2" charset="-122"/>
                  </a:rPr>
                  <a:t> </a:t>
                </a:r>
              </a:p>
            </p:txBody>
          </p:sp>
          <p:sp>
            <p:nvSpPr>
              <p:cNvPr id="35852" name="Rectangle 12"/>
              <p:cNvSpPr>
                <a:spLocks noChangeArrowheads="1"/>
              </p:cNvSpPr>
              <p:nvPr/>
            </p:nvSpPr>
            <p:spPr bwMode="auto">
              <a:xfrm>
                <a:off x="2594" y="671"/>
                <a:ext cx="193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84" name="Group 13"/>
            <p:cNvGrpSpPr>
              <a:grpSpLocks/>
            </p:cNvGrpSpPr>
            <p:nvPr/>
          </p:nvGrpSpPr>
          <p:grpSpPr bwMode="auto">
            <a:xfrm>
              <a:off x="0" y="1304"/>
              <a:ext cx="1261" cy="633"/>
              <a:chOff x="0" y="1304"/>
              <a:chExt cx="1261" cy="633"/>
            </a:xfrm>
          </p:grpSpPr>
          <p:sp>
            <p:nvSpPr>
              <p:cNvPr id="35854" name="Rectangle 14"/>
              <p:cNvSpPr>
                <a:spLocks noChangeArrowheads="1"/>
              </p:cNvSpPr>
              <p:nvPr/>
            </p:nvSpPr>
            <p:spPr bwMode="auto">
              <a:xfrm>
                <a:off x="32" y="1304"/>
                <a:ext cx="120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b="1">
                    <a:solidFill>
                      <a:srgbClr val="FFFFCC"/>
                    </a:solidFill>
                    <a:ea typeface="SimSun" pitchFamily="2" charset="-122"/>
                  </a:rPr>
                  <a:t>简介</a:t>
                </a:r>
                <a:r>
                  <a:rPr lang="en-US" altLang="zh-CN" sz="2200" b="1">
                    <a:solidFill>
                      <a:srgbClr val="FFFFCC"/>
                    </a:solidFill>
                    <a:latin typeface="Times" charset="0"/>
                    <a:ea typeface="SimSun" pitchFamily="2" charset="-122"/>
                  </a:rPr>
                  <a:t> </a:t>
                </a:r>
              </a:p>
              <a:p>
                <a:pPr algn="ctr"/>
                <a:endParaRPr lang="en-US" altLang="zh-CN" sz="2200" b="1">
                  <a:solidFill>
                    <a:srgbClr val="FFFFCC"/>
                  </a:solidFill>
                  <a:latin typeface="Times" charset="0"/>
                  <a:ea typeface="SimSun" pitchFamily="2" charset="-122"/>
                </a:endParaRPr>
              </a:p>
            </p:txBody>
          </p:sp>
          <p:sp>
            <p:nvSpPr>
              <p:cNvPr id="35855" name="Rectangle 15"/>
              <p:cNvSpPr>
                <a:spLocks noChangeArrowheads="1"/>
              </p:cNvSpPr>
              <p:nvPr/>
            </p:nvSpPr>
            <p:spPr bwMode="auto">
              <a:xfrm>
                <a:off x="0" y="1304"/>
                <a:ext cx="126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85" name="Group 16"/>
            <p:cNvGrpSpPr>
              <a:grpSpLocks/>
            </p:cNvGrpSpPr>
            <p:nvPr/>
          </p:nvGrpSpPr>
          <p:grpSpPr bwMode="auto">
            <a:xfrm>
              <a:off x="1261" y="1304"/>
              <a:ext cx="1333" cy="633"/>
              <a:chOff x="1261" y="1304"/>
              <a:chExt cx="1333" cy="633"/>
            </a:xfrm>
          </p:grpSpPr>
          <p:sp>
            <p:nvSpPr>
              <p:cNvPr id="35857" name="Rectangle 17"/>
              <p:cNvSpPr>
                <a:spLocks noChangeArrowheads="1"/>
              </p:cNvSpPr>
              <p:nvPr/>
            </p:nvSpPr>
            <p:spPr bwMode="auto">
              <a:xfrm>
                <a:off x="1293" y="1304"/>
                <a:ext cx="1269"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2200" b="1">
                    <a:solidFill>
                      <a:srgbClr val="FFFFCC"/>
                    </a:solidFill>
                    <a:latin typeface="Times" charset="0"/>
                    <a:ea typeface="SimSun" pitchFamily="2" charset="-122"/>
                  </a:rPr>
                  <a:t>事奉</a:t>
                </a:r>
                <a:endParaRPr lang="en-US" altLang="zh-CN" sz="2200" b="1">
                  <a:solidFill>
                    <a:srgbClr val="FFFFCC"/>
                  </a:solidFill>
                  <a:latin typeface="Times" charset="0"/>
                  <a:ea typeface="SimSun" pitchFamily="2" charset="-122"/>
                </a:endParaRPr>
              </a:p>
              <a:p>
                <a:pPr algn="ctr"/>
                <a:endParaRPr lang="en-US" altLang="zh-CN" sz="2200" b="1">
                  <a:solidFill>
                    <a:srgbClr val="FFFFCC"/>
                  </a:solidFill>
                  <a:latin typeface="Times" charset="0"/>
                  <a:ea typeface="SimSun" pitchFamily="2" charset="-122"/>
                </a:endParaRPr>
              </a:p>
            </p:txBody>
          </p:sp>
          <p:sp>
            <p:nvSpPr>
              <p:cNvPr id="35858" name="Rectangle 18"/>
              <p:cNvSpPr>
                <a:spLocks noChangeArrowheads="1"/>
              </p:cNvSpPr>
              <p:nvPr/>
            </p:nvSpPr>
            <p:spPr bwMode="auto">
              <a:xfrm>
                <a:off x="1261" y="1304"/>
                <a:ext cx="1332"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86" name="Group 19"/>
            <p:cNvGrpSpPr>
              <a:grpSpLocks/>
            </p:cNvGrpSpPr>
            <p:nvPr/>
          </p:nvGrpSpPr>
          <p:grpSpPr bwMode="auto">
            <a:xfrm>
              <a:off x="2594" y="1304"/>
              <a:ext cx="841" cy="633"/>
              <a:chOff x="2594" y="1304"/>
              <a:chExt cx="841" cy="633"/>
            </a:xfrm>
          </p:grpSpPr>
          <p:sp>
            <p:nvSpPr>
              <p:cNvPr id="35860" name="Rectangle 20"/>
              <p:cNvSpPr>
                <a:spLocks noChangeArrowheads="1"/>
              </p:cNvSpPr>
              <p:nvPr/>
            </p:nvSpPr>
            <p:spPr bwMode="auto">
              <a:xfrm>
                <a:off x="2625" y="1304"/>
                <a:ext cx="78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2200" b="1">
                    <a:solidFill>
                      <a:srgbClr val="FFFFCC"/>
                    </a:solidFill>
                    <a:latin typeface="Times" charset="0"/>
                    <a:ea typeface="SimSun" pitchFamily="2" charset="-122"/>
                  </a:rPr>
                  <a:t>逾越节</a:t>
                </a:r>
                <a:endParaRPr lang="en-US" altLang="zh-CN" sz="2200" b="1">
                  <a:solidFill>
                    <a:srgbClr val="FFFFCC"/>
                  </a:solidFill>
                  <a:latin typeface="Times" charset="0"/>
                  <a:ea typeface="SimSun" pitchFamily="2" charset="-122"/>
                </a:endParaRPr>
              </a:p>
              <a:p>
                <a:pPr algn="ctr"/>
                <a:r>
                  <a:rPr lang="en-US" altLang="zh-CN" sz="2200" b="1">
                    <a:solidFill>
                      <a:srgbClr val="FFFFCC"/>
                    </a:solidFill>
                    <a:latin typeface="Times" charset="0"/>
                    <a:ea typeface="SimSun" pitchFamily="2" charset="-122"/>
                  </a:rPr>
                  <a:t> </a:t>
                </a:r>
              </a:p>
            </p:txBody>
          </p:sp>
          <p:sp>
            <p:nvSpPr>
              <p:cNvPr id="35861" name="Rectangle 21"/>
              <p:cNvSpPr>
                <a:spLocks noChangeArrowheads="1"/>
              </p:cNvSpPr>
              <p:nvPr/>
            </p:nvSpPr>
            <p:spPr bwMode="auto">
              <a:xfrm>
                <a:off x="2594" y="1304"/>
                <a:ext cx="84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87" name="Group 22"/>
            <p:cNvGrpSpPr>
              <a:grpSpLocks/>
            </p:cNvGrpSpPr>
            <p:nvPr/>
          </p:nvGrpSpPr>
          <p:grpSpPr bwMode="auto">
            <a:xfrm>
              <a:off x="3435" y="1304"/>
              <a:ext cx="1090" cy="633"/>
              <a:chOff x="3435" y="1304"/>
              <a:chExt cx="1090" cy="633"/>
            </a:xfrm>
          </p:grpSpPr>
          <p:sp>
            <p:nvSpPr>
              <p:cNvPr id="35863" name="Rectangle 23"/>
              <p:cNvSpPr>
                <a:spLocks noChangeArrowheads="1"/>
              </p:cNvSpPr>
              <p:nvPr/>
            </p:nvSpPr>
            <p:spPr bwMode="auto">
              <a:xfrm>
                <a:off x="3467" y="1304"/>
                <a:ext cx="1027"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b="1">
                    <a:solidFill>
                      <a:srgbClr val="FFFFCC"/>
                    </a:solidFill>
                    <a:ea typeface="SimSun" pitchFamily="2" charset="-122"/>
                  </a:rPr>
                  <a:t>结论</a:t>
                </a:r>
                <a:r>
                  <a:rPr lang="zh-CN" altLang="en-US">
                    <a:solidFill>
                      <a:srgbClr val="FFFFCC"/>
                    </a:solidFill>
                  </a:rPr>
                  <a:t> </a:t>
                </a:r>
                <a:endParaRPr lang="en-US" altLang="zh-CN" sz="2200" b="1">
                  <a:solidFill>
                    <a:srgbClr val="FFFFCC"/>
                  </a:solidFill>
                  <a:latin typeface="Times" charset="0"/>
                  <a:ea typeface="SimSun" pitchFamily="2" charset="-122"/>
                </a:endParaRPr>
              </a:p>
              <a:p>
                <a:pPr algn="ctr"/>
                <a:endParaRPr lang="en-US" altLang="zh-CN" sz="2200" b="1">
                  <a:solidFill>
                    <a:srgbClr val="FFFFCC"/>
                  </a:solidFill>
                  <a:latin typeface="Times" charset="0"/>
                  <a:ea typeface="SimSun" pitchFamily="2" charset="-122"/>
                </a:endParaRPr>
              </a:p>
            </p:txBody>
          </p:sp>
          <p:sp>
            <p:nvSpPr>
              <p:cNvPr id="35864" name="Rectangle 24"/>
              <p:cNvSpPr>
                <a:spLocks noChangeArrowheads="1"/>
              </p:cNvSpPr>
              <p:nvPr/>
            </p:nvSpPr>
            <p:spPr bwMode="auto">
              <a:xfrm>
                <a:off x="3435" y="1304"/>
                <a:ext cx="1090"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88" name="Group 25"/>
            <p:cNvGrpSpPr>
              <a:grpSpLocks/>
            </p:cNvGrpSpPr>
            <p:nvPr/>
          </p:nvGrpSpPr>
          <p:grpSpPr bwMode="auto">
            <a:xfrm>
              <a:off x="0" y="1937"/>
              <a:ext cx="1261" cy="633"/>
              <a:chOff x="0" y="1937"/>
              <a:chExt cx="1261" cy="633"/>
            </a:xfrm>
          </p:grpSpPr>
          <p:sp>
            <p:nvSpPr>
              <p:cNvPr id="35866" name="Rectangle 26"/>
              <p:cNvSpPr>
                <a:spLocks noChangeArrowheads="1"/>
              </p:cNvSpPr>
              <p:nvPr/>
            </p:nvSpPr>
            <p:spPr bwMode="auto">
              <a:xfrm>
                <a:off x="32" y="1937"/>
                <a:ext cx="120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en-US" altLang="zh-CN" sz="2200">
                    <a:solidFill>
                      <a:srgbClr val="FFFFCC"/>
                    </a:solidFill>
                    <a:latin typeface="Times" charset="0"/>
                    <a:ea typeface="SimSun" pitchFamily="2" charset="-122"/>
                  </a:rPr>
                  <a:t>1:1—4:13</a:t>
                </a:r>
                <a:r>
                  <a:rPr lang="en-US" altLang="zh-CN" sz="2200" b="1">
                    <a:solidFill>
                      <a:srgbClr val="FFFFCC"/>
                    </a:solidFill>
                    <a:latin typeface="Times" charset="0"/>
                    <a:ea typeface="SimSun" pitchFamily="2" charset="-122"/>
                  </a:rPr>
                  <a:t> </a:t>
                </a:r>
              </a:p>
              <a:p>
                <a:pPr algn="ctr"/>
                <a:endParaRPr lang="en-US" altLang="zh-CN" sz="2200" b="1">
                  <a:solidFill>
                    <a:srgbClr val="FFFFCC"/>
                  </a:solidFill>
                  <a:latin typeface="Times" charset="0"/>
                  <a:ea typeface="SimSun" pitchFamily="2" charset="-122"/>
                </a:endParaRPr>
              </a:p>
            </p:txBody>
          </p:sp>
          <p:sp>
            <p:nvSpPr>
              <p:cNvPr id="35867" name="Rectangle 27"/>
              <p:cNvSpPr>
                <a:spLocks noChangeArrowheads="1"/>
              </p:cNvSpPr>
              <p:nvPr/>
            </p:nvSpPr>
            <p:spPr bwMode="auto">
              <a:xfrm>
                <a:off x="0" y="1937"/>
                <a:ext cx="126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89" name="Group 28"/>
            <p:cNvGrpSpPr>
              <a:grpSpLocks/>
            </p:cNvGrpSpPr>
            <p:nvPr/>
          </p:nvGrpSpPr>
          <p:grpSpPr bwMode="auto">
            <a:xfrm>
              <a:off x="1261" y="1937"/>
              <a:ext cx="1333" cy="633"/>
              <a:chOff x="1261" y="1937"/>
              <a:chExt cx="1333" cy="633"/>
            </a:xfrm>
          </p:grpSpPr>
          <p:sp>
            <p:nvSpPr>
              <p:cNvPr id="35869" name="Rectangle 29"/>
              <p:cNvSpPr>
                <a:spLocks noChangeArrowheads="1"/>
              </p:cNvSpPr>
              <p:nvPr/>
            </p:nvSpPr>
            <p:spPr bwMode="auto">
              <a:xfrm>
                <a:off x="1293" y="1937"/>
                <a:ext cx="1269"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en-US" altLang="zh-CN" sz="2200" b="1">
                    <a:solidFill>
                      <a:srgbClr val="FFFFCC"/>
                    </a:solidFill>
                    <a:latin typeface="Times" charset="0"/>
                    <a:ea typeface="SimSun" pitchFamily="2" charset="-122"/>
                  </a:rPr>
                  <a:t>4:14—21:38</a:t>
                </a:r>
              </a:p>
              <a:p>
                <a:pPr algn="ctr"/>
                <a:endParaRPr lang="en-US" altLang="zh-CN" sz="2200" b="1">
                  <a:solidFill>
                    <a:srgbClr val="FFFFCC"/>
                  </a:solidFill>
                  <a:latin typeface="Times" charset="0"/>
                  <a:ea typeface="SimSun" pitchFamily="2" charset="-122"/>
                </a:endParaRPr>
              </a:p>
            </p:txBody>
          </p:sp>
          <p:sp>
            <p:nvSpPr>
              <p:cNvPr id="35870" name="Rectangle 30"/>
              <p:cNvSpPr>
                <a:spLocks noChangeArrowheads="1"/>
              </p:cNvSpPr>
              <p:nvPr/>
            </p:nvSpPr>
            <p:spPr bwMode="auto">
              <a:xfrm>
                <a:off x="1261" y="1937"/>
                <a:ext cx="1332"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0" name="Group 31"/>
            <p:cNvGrpSpPr>
              <a:grpSpLocks/>
            </p:cNvGrpSpPr>
            <p:nvPr/>
          </p:nvGrpSpPr>
          <p:grpSpPr bwMode="auto">
            <a:xfrm>
              <a:off x="2594" y="1937"/>
              <a:ext cx="841" cy="633"/>
              <a:chOff x="2594" y="1937"/>
              <a:chExt cx="841" cy="633"/>
            </a:xfrm>
          </p:grpSpPr>
          <p:sp>
            <p:nvSpPr>
              <p:cNvPr id="35872" name="Rectangle 32"/>
              <p:cNvSpPr>
                <a:spLocks noChangeArrowheads="1"/>
              </p:cNvSpPr>
              <p:nvPr/>
            </p:nvSpPr>
            <p:spPr bwMode="auto">
              <a:xfrm>
                <a:off x="2625" y="1937"/>
                <a:ext cx="780"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dirty="0">
                    <a:solidFill>
                      <a:srgbClr val="FFFFCC"/>
                    </a:solidFill>
                    <a:latin typeface="Times" charset="0"/>
                    <a:ea typeface="SimSun" pitchFamily="2" charset="-122"/>
                  </a:rPr>
                  <a:t> </a:t>
                </a:r>
              </a:p>
              <a:p>
                <a:pPr algn="ctr"/>
                <a:r>
                  <a:rPr lang="en-US" altLang="zh-CN" sz="2200" b="1" dirty="0">
                    <a:solidFill>
                      <a:srgbClr val="FFFFCC"/>
                    </a:solidFill>
                    <a:latin typeface="Times" charset="0"/>
                    <a:ea typeface="SimSun" pitchFamily="2" charset="-122"/>
                  </a:rPr>
                  <a:t>22—23</a:t>
                </a:r>
              </a:p>
              <a:p>
                <a:pPr algn="ctr"/>
                <a:endParaRPr lang="en-US" altLang="zh-CN" sz="2200" b="1" dirty="0">
                  <a:solidFill>
                    <a:srgbClr val="FFFFCC"/>
                  </a:solidFill>
                  <a:latin typeface="Times" charset="0"/>
                  <a:ea typeface="SimSun" pitchFamily="2" charset="-122"/>
                </a:endParaRPr>
              </a:p>
            </p:txBody>
          </p:sp>
          <p:sp>
            <p:nvSpPr>
              <p:cNvPr id="35873" name="Rectangle 33"/>
              <p:cNvSpPr>
                <a:spLocks noChangeArrowheads="1"/>
              </p:cNvSpPr>
              <p:nvPr/>
            </p:nvSpPr>
            <p:spPr bwMode="auto">
              <a:xfrm>
                <a:off x="2594" y="1937"/>
                <a:ext cx="841"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1" name="Group 34"/>
            <p:cNvGrpSpPr>
              <a:grpSpLocks/>
            </p:cNvGrpSpPr>
            <p:nvPr/>
          </p:nvGrpSpPr>
          <p:grpSpPr bwMode="auto">
            <a:xfrm>
              <a:off x="3435" y="1937"/>
              <a:ext cx="1090" cy="633"/>
              <a:chOff x="3435" y="1937"/>
              <a:chExt cx="1090" cy="633"/>
            </a:xfrm>
          </p:grpSpPr>
          <p:sp>
            <p:nvSpPr>
              <p:cNvPr id="35875" name="Rectangle 35"/>
              <p:cNvSpPr>
                <a:spLocks noChangeArrowheads="1"/>
              </p:cNvSpPr>
              <p:nvPr/>
            </p:nvSpPr>
            <p:spPr bwMode="auto">
              <a:xfrm>
                <a:off x="3467" y="1937"/>
                <a:ext cx="1027" cy="63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en-US" altLang="zh-CN" sz="2200" b="1">
                    <a:solidFill>
                      <a:srgbClr val="FFFFCC"/>
                    </a:solidFill>
                    <a:latin typeface="Times" charset="0"/>
                    <a:ea typeface="SimSun" pitchFamily="2" charset="-122"/>
                  </a:rPr>
                  <a:t>24</a:t>
                </a:r>
              </a:p>
              <a:p>
                <a:pPr algn="ctr"/>
                <a:r>
                  <a:rPr lang="en-US" altLang="zh-CN" sz="2200" b="1">
                    <a:solidFill>
                      <a:srgbClr val="FFFFCC"/>
                    </a:solidFill>
                    <a:latin typeface="Times" charset="0"/>
                    <a:ea typeface="SimSun" pitchFamily="2" charset="-122"/>
                  </a:rPr>
                  <a:t> </a:t>
                </a:r>
              </a:p>
            </p:txBody>
          </p:sp>
          <p:sp>
            <p:nvSpPr>
              <p:cNvPr id="35876" name="Rectangle 36"/>
              <p:cNvSpPr>
                <a:spLocks noChangeArrowheads="1"/>
              </p:cNvSpPr>
              <p:nvPr/>
            </p:nvSpPr>
            <p:spPr bwMode="auto">
              <a:xfrm>
                <a:off x="3435" y="1937"/>
                <a:ext cx="1090" cy="63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2" name="Group 37"/>
            <p:cNvGrpSpPr>
              <a:grpSpLocks/>
            </p:cNvGrpSpPr>
            <p:nvPr/>
          </p:nvGrpSpPr>
          <p:grpSpPr bwMode="auto">
            <a:xfrm>
              <a:off x="0" y="2570"/>
              <a:ext cx="456" cy="883"/>
              <a:chOff x="0" y="2570"/>
              <a:chExt cx="456" cy="883"/>
            </a:xfrm>
          </p:grpSpPr>
          <p:sp>
            <p:nvSpPr>
              <p:cNvPr id="35878" name="Rectangle 38"/>
              <p:cNvSpPr>
                <a:spLocks noChangeArrowheads="1"/>
              </p:cNvSpPr>
              <p:nvPr/>
            </p:nvSpPr>
            <p:spPr bwMode="auto">
              <a:xfrm>
                <a:off x="32" y="2570"/>
                <a:ext cx="394"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ea typeface="SimSun" pitchFamily="2" charset="-122"/>
                  </a:rPr>
                  <a:t>来源</a:t>
                </a:r>
                <a:endParaRPr lang="en-US" altLang="zh-CN" sz="1400" b="1">
                  <a:solidFill>
                    <a:srgbClr val="FFFFCC"/>
                  </a:solidFill>
                  <a:latin typeface="Times" charset="0"/>
                  <a:ea typeface="SimSun" pitchFamily="2" charset="-122"/>
                </a:endParaRPr>
              </a:p>
              <a:p>
                <a:pPr algn="ctr"/>
                <a:r>
                  <a:rPr lang="en-US" altLang="zh-CN" sz="1400" b="1">
                    <a:solidFill>
                      <a:srgbClr val="FFFFCC"/>
                    </a:solidFill>
                    <a:latin typeface="Times" charset="0"/>
                    <a:ea typeface="SimSun" pitchFamily="2" charset="-122"/>
                  </a:rPr>
                  <a:t>1:1-4</a:t>
                </a:r>
              </a:p>
              <a:p>
                <a:pPr algn="ctr"/>
                <a:endParaRPr lang="en-US" altLang="zh-CN" sz="1400" b="1">
                  <a:solidFill>
                    <a:srgbClr val="FFFFCC"/>
                  </a:solidFill>
                  <a:latin typeface="Times" charset="0"/>
                  <a:ea typeface="SimSun" pitchFamily="2" charset="-122"/>
                </a:endParaRPr>
              </a:p>
            </p:txBody>
          </p:sp>
          <p:sp>
            <p:nvSpPr>
              <p:cNvPr id="35879" name="Rectangle 39"/>
              <p:cNvSpPr>
                <a:spLocks noChangeArrowheads="1"/>
              </p:cNvSpPr>
              <p:nvPr/>
            </p:nvSpPr>
            <p:spPr bwMode="auto">
              <a:xfrm>
                <a:off x="0" y="2570"/>
                <a:ext cx="456"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3" name="Group 40"/>
            <p:cNvGrpSpPr>
              <a:grpSpLocks/>
            </p:cNvGrpSpPr>
            <p:nvPr/>
          </p:nvGrpSpPr>
          <p:grpSpPr bwMode="auto">
            <a:xfrm>
              <a:off x="456" y="2570"/>
              <a:ext cx="385" cy="883"/>
              <a:chOff x="456" y="2570"/>
              <a:chExt cx="385" cy="883"/>
            </a:xfrm>
          </p:grpSpPr>
          <p:sp>
            <p:nvSpPr>
              <p:cNvPr id="35881" name="Rectangle 41"/>
              <p:cNvSpPr>
                <a:spLocks noChangeArrowheads="1"/>
              </p:cNvSpPr>
              <p:nvPr/>
            </p:nvSpPr>
            <p:spPr bwMode="auto">
              <a:xfrm>
                <a:off x="488" y="2570"/>
                <a:ext cx="321"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ea typeface="SimSun" pitchFamily="2" charset="-122"/>
                  </a:rPr>
                  <a:t>出现</a:t>
                </a:r>
              </a:p>
              <a:p>
                <a:pPr algn="ctr"/>
                <a:r>
                  <a:rPr lang="en-US" altLang="zh-CN" sz="1400" b="1">
                    <a:solidFill>
                      <a:srgbClr val="FFFFCC"/>
                    </a:solidFill>
                    <a:latin typeface="Times" charset="0"/>
                    <a:ea typeface="SimSun" pitchFamily="2" charset="-122"/>
                  </a:rPr>
                  <a:t>1:5—</a:t>
                </a:r>
                <a:br>
                  <a:rPr lang="en-US" altLang="zh-CN" sz="1400" b="1">
                    <a:solidFill>
                      <a:srgbClr val="FFFFCC"/>
                    </a:solidFill>
                    <a:latin typeface="Times" charset="0"/>
                    <a:ea typeface="SimSun" pitchFamily="2" charset="-122"/>
                  </a:rPr>
                </a:br>
                <a:r>
                  <a:rPr lang="en-US" altLang="zh-CN" sz="1400" b="1">
                    <a:solidFill>
                      <a:srgbClr val="FFFFCC"/>
                    </a:solidFill>
                    <a:latin typeface="Times" charset="0"/>
                    <a:ea typeface="SimSun" pitchFamily="2" charset="-122"/>
                  </a:rPr>
                  <a:t>2:52</a:t>
                </a:r>
              </a:p>
              <a:p>
                <a:pPr algn="ctr"/>
                <a:endParaRPr lang="en-US" altLang="zh-CN" sz="1400" b="1">
                  <a:solidFill>
                    <a:srgbClr val="FFFFCC"/>
                  </a:solidFill>
                  <a:latin typeface="Times" charset="0"/>
                  <a:ea typeface="SimSun" pitchFamily="2" charset="-122"/>
                </a:endParaRPr>
              </a:p>
            </p:txBody>
          </p:sp>
          <p:sp>
            <p:nvSpPr>
              <p:cNvPr id="35882" name="Rectangle 42"/>
              <p:cNvSpPr>
                <a:spLocks noChangeArrowheads="1"/>
              </p:cNvSpPr>
              <p:nvPr/>
            </p:nvSpPr>
            <p:spPr bwMode="auto">
              <a:xfrm>
                <a:off x="456" y="2570"/>
                <a:ext cx="384"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4" name="Group 43"/>
            <p:cNvGrpSpPr>
              <a:grpSpLocks/>
            </p:cNvGrpSpPr>
            <p:nvPr/>
          </p:nvGrpSpPr>
          <p:grpSpPr bwMode="auto">
            <a:xfrm>
              <a:off x="841" y="2570"/>
              <a:ext cx="420" cy="883"/>
              <a:chOff x="841" y="2570"/>
              <a:chExt cx="420" cy="883"/>
            </a:xfrm>
          </p:grpSpPr>
          <p:sp>
            <p:nvSpPr>
              <p:cNvPr id="35884" name="Rectangle 44"/>
              <p:cNvSpPr>
                <a:spLocks noChangeArrowheads="1"/>
              </p:cNvSpPr>
              <p:nvPr/>
            </p:nvSpPr>
            <p:spPr bwMode="auto">
              <a:xfrm>
                <a:off x="873" y="2570"/>
                <a:ext cx="356"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b="1">
                    <a:solidFill>
                      <a:srgbClr val="FFFFCC"/>
                    </a:solidFill>
                    <a:latin typeface="Times" charset="0"/>
                    <a:ea typeface="SimSun" pitchFamily="2" charset="-122"/>
                  </a:rPr>
                  <a:t> </a:t>
                </a:r>
              </a:p>
              <a:p>
                <a:pPr algn="ctr"/>
                <a:r>
                  <a:rPr lang="zh-CN" altLang="en-US" sz="1400" b="1">
                    <a:solidFill>
                      <a:srgbClr val="FFFFCC"/>
                    </a:solidFill>
                    <a:latin typeface="Times" charset="0"/>
                    <a:ea typeface="SimSun" pitchFamily="2" charset="-122"/>
                  </a:rPr>
                  <a:t>準备</a:t>
                </a:r>
              </a:p>
              <a:p>
                <a:pPr algn="ctr"/>
                <a:r>
                  <a:rPr lang="en-US" altLang="zh-CN" sz="1400" b="1">
                    <a:solidFill>
                      <a:srgbClr val="FFFFCC"/>
                    </a:solidFill>
                    <a:latin typeface="Times" charset="0"/>
                    <a:ea typeface="SimSun" pitchFamily="2" charset="-122"/>
                  </a:rPr>
                  <a:t>3:1—</a:t>
                </a:r>
                <a:br>
                  <a:rPr lang="en-US" altLang="zh-CN" sz="1400" b="1">
                    <a:solidFill>
                      <a:srgbClr val="FFFFCC"/>
                    </a:solidFill>
                    <a:latin typeface="Times" charset="0"/>
                    <a:ea typeface="SimSun" pitchFamily="2" charset="-122"/>
                  </a:rPr>
                </a:br>
                <a:r>
                  <a:rPr lang="en-US" altLang="zh-CN" sz="1400" b="1">
                    <a:solidFill>
                      <a:srgbClr val="FFFFCC"/>
                    </a:solidFill>
                    <a:latin typeface="Times" charset="0"/>
                    <a:ea typeface="SimSun" pitchFamily="2" charset="-122"/>
                  </a:rPr>
                  <a:t>4:13</a:t>
                </a:r>
              </a:p>
              <a:p>
                <a:pPr algn="ctr"/>
                <a:endParaRPr lang="en-US" altLang="zh-CN" sz="1300" b="1">
                  <a:solidFill>
                    <a:srgbClr val="FFFFCC"/>
                  </a:solidFill>
                  <a:latin typeface="Times" charset="0"/>
                  <a:ea typeface="SimSun" pitchFamily="2" charset="-122"/>
                </a:endParaRPr>
              </a:p>
            </p:txBody>
          </p:sp>
          <p:sp>
            <p:nvSpPr>
              <p:cNvPr id="35885" name="Rectangle 45"/>
              <p:cNvSpPr>
                <a:spLocks noChangeArrowheads="1"/>
              </p:cNvSpPr>
              <p:nvPr/>
            </p:nvSpPr>
            <p:spPr bwMode="auto">
              <a:xfrm>
                <a:off x="841" y="2570"/>
                <a:ext cx="421"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5" name="Group 46"/>
            <p:cNvGrpSpPr>
              <a:grpSpLocks/>
            </p:cNvGrpSpPr>
            <p:nvPr/>
          </p:nvGrpSpPr>
          <p:grpSpPr bwMode="auto">
            <a:xfrm>
              <a:off x="1261" y="2570"/>
              <a:ext cx="385" cy="883"/>
              <a:chOff x="1261" y="2570"/>
              <a:chExt cx="385" cy="883"/>
            </a:xfrm>
          </p:grpSpPr>
          <p:sp>
            <p:nvSpPr>
              <p:cNvPr id="35887" name="Rectangle 47"/>
              <p:cNvSpPr>
                <a:spLocks noChangeArrowheads="1"/>
              </p:cNvSpPr>
              <p:nvPr/>
            </p:nvSpPr>
            <p:spPr bwMode="auto">
              <a:xfrm>
                <a:off x="1293" y="2570"/>
                <a:ext cx="321"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latin typeface="Times" charset="0"/>
                    <a:ea typeface="SimSun" pitchFamily="2" charset="-122"/>
                  </a:rPr>
                  <a:t>加利利</a:t>
                </a:r>
              </a:p>
              <a:p>
                <a:pPr algn="ctr"/>
                <a:r>
                  <a:rPr lang="en-US" altLang="zh-CN" sz="1400" b="1">
                    <a:solidFill>
                      <a:srgbClr val="FFFFCC"/>
                    </a:solidFill>
                    <a:latin typeface="Times" charset="0"/>
                    <a:ea typeface="SimSun" pitchFamily="2" charset="-122"/>
                  </a:rPr>
                  <a:t>4:14—</a:t>
                </a:r>
                <a:br>
                  <a:rPr lang="en-US" altLang="zh-CN" sz="1400" b="1">
                    <a:solidFill>
                      <a:srgbClr val="FFFFCC"/>
                    </a:solidFill>
                    <a:latin typeface="Times" charset="0"/>
                    <a:ea typeface="SimSun" pitchFamily="2" charset="-122"/>
                  </a:rPr>
                </a:br>
                <a:r>
                  <a:rPr lang="en-US" altLang="zh-CN" sz="1400" b="1">
                    <a:solidFill>
                      <a:srgbClr val="FFFFCC"/>
                    </a:solidFill>
                    <a:latin typeface="Times" charset="0"/>
                    <a:ea typeface="SimSun" pitchFamily="2" charset="-122"/>
                  </a:rPr>
                  <a:t>9:50</a:t>
                </a:r>
              </a:p>
              <a:p>
                <a:pPr algn="ctr"/>
                <a:endParaRPr lang="en-US" altLang="zh-CN" sz="1400" b="1">
                  <a:solidFill>
                    <a:srgbClr val="FFFFCC"/>
                  </a:solidFill>
                  <a:latin typeface="Times" charset="0"/>
                  <a:ea typeface="SimSun" pitchFamily="2" charset="-122"/>
                </a:endParaRPr>
              </a:p>
            </p:txBody>
          </p:sp>
          <p:sp>
            <p:nvSpPr>
              <p:cNvPr id="35888" name="Rectangle 48"/>
              <p:cNvSpPr>
                <a:spLocks noChangeArrowheads="1"/>
              </p:cNvSpPr>
              <p:nvPr/>
            </p:nvSpPr>
            <p:spPr bwMode="auto">
              <a:xfrm>
                <a:off x="1261" y="2570"/>
                <a:ext cx="384"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6" name="Group 49"/>
            <p:cNvGrpSpPr>
              <a:grpSpLocks/>
            </p:cNvGrpSpPr>
            <p:nvPr/>
          </p:nvGrpSpPr>
          <p:grpSpPr bwMode="auto">
            <a:xfrm>
              <a:off x="1646" y="2570"/>
              <a:ext cx="492" cy="883"/>
              <a:chOff x="1646" y="2570"/>
              <a:chExt cx="492" cy="883"/>
            </a:xfrm>
          </p:grpSpPr>
          <p:sp>
            <p:nvSpPr>
              <p:cNvPr id="35890" name="Rectangle 50"/>
              <p:cNvSpPr>
                <a:spLocks noChangeArrowheads="1"/>
              </p:cNvSpPr>
              <p:nvPr/>
            </p:nvSpPr>
            <p:spPr bwMode="auto">
              <a:xfrm>
                <a:off x="1677" y="2570"/>
                <a:ext cx="432"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ea typeface="SimSun" pitchFamily="2" charset="-122"/>
                  </a:rPr>
                  <a:t>途中交谈</a:t>
                </a:r>
                <a:endParaRPr lang="en-US" altLang="zh-CN" sz="1400" b="1">
                  <a:solidFill>
                    <a:srgbClr val="FFFFCC"/>
                  </a:solidFill>
                  <a:latin typeface="Times" charset="0"/>
                  <a:ea typeface="SimSun" pitchFamily="2" charset="-122"/>
                </a:endParaRPr>
              </a:p>
              <a:p>
                <a:pPr algn="ctr"/>
                <a:r>
                  <a:rPr lang="en-US" altLang="zh-CN" sz="1400" b="1">
                    <a:solidFill>
                      <a:srgbClr val="FFFFCC"/>
                    </a:solidFill>
                    <a:latin typeface="Times" charset="0"/>
                    <a:ea typeface="SimSun" pitchFamily="2" charset="-122"/>
                  </a:rPr>
                  <a:t>9:51—</a:t>
                </a:r>
                <a:br>
                  <a:rPr lang="en-US" altLang="zh-CN" sz="1400" b="1">
                    <a:solidFill>
                      <a:srgbClr val="FFFFCC"/>
                    </a:solidFill>
                    <a:latin typeface="Times" charset="0"/>
                    <a:ea typeface="SimSun" pitchFamily="2" charset="-122"/>
                  </a:rPr>
                </a:br>
                <a:r>
                  <a:rPr lang="en-US" altLang="zh-CN" sz="1400" b="1">
                    <a:solidFill>
                      <a:srgbClr val="FFFFCC"/>
                    </a:solidFill>
                    <a:latin typeface="Times" charset="0"/>
                    <a:ea typeface="SimSun" pitchFamily="2" charset="-122"/>
                  </a:rPr>
                  <a:t>19:27</a:t>
                </a:r>
              </a:p>
              <a:p>
                <a:pPr algn="ctr"/>
                <a:endParaRPr lang="en-US" altLang="zh-CN" sz="1400" b="1">
                  <a:solidFill>
                    <a:srgbClr val="FFFFCC"/>
                  </a:solidFill>
                  <a:latin typeface="Times" charset="0"/>
                  <a:ea typeface="SimSun" pitchFamily="2" charset="-122"/>
                </a:endParaRPr>
              </a:p>
            </p:txBody>
          </p:sp>
          <p:sp>
            <p:nvSpPr>
              <p:cNvPr id="35891" name="Rectangle 51"/>
              <p:cNvSpPr>
                <a:spLocks noChangeArrowheads="1"/>
              </p:cNvSpPr>
              <p:nvPr/>
            </p:nvSpPr>
            <p:spPr bwMode="auto">
              <a:xfrm>
                <a:off x="1646" y="2570"/>
                <a:ext cx="492"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7" name="Group 52"/>
            <p:cNvGrpSpPr>
              <a:grpSpLocks/>
            </p:cNvGrpSpPr>
            <p:nvPr/>
          </p:nvGrpSpPr>
          <p:grpSpPr bwMode="auto">
            <a:xfrm>
              <a:off x="2138" y="2570"/>
              <a:ext cx="456" cy="883"/>
              <a:chOff x="2138" y="2570"/>
              <a:chExt cx="456" cy="883"/>
            </a:xfrm>
          </p:grpSpPr>
          <p:sp>
            <p:nvSpPr>
              <p:cNvPr id="35893" name="Rectangle 53"/>
              <p:cNvSpPr>
                <a:spLocks noChangeArrowheads="1"/>
              </p:cNvSpPr>
              <p:nvPr/>
            </p:nvSpPr>
            <p:spPr bwMode="auto">
              <a:xfrm>
                <a:off x="2170" y="2570"/>
                <a:ext cx="392"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508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latin typeface="Times" charset="0"/>
                    <a:ea typeface="SimSun" pitchFamily="2" charset="-122"/>
                  </a:rPr>
                  <a:t>拒绝</a:t>
                </a:r>
                <a:endParaRPr lang="en-US" altLang="zh-CN" sz="1400" b="1">
                  <a:solidFill>
                    <a:srgbClr val="FFFFCC"/>
                  </a:solidFill>
                  <a:latin typeface="Times" charset="0"/>
                  <a:ea typeface="SimSun" pitchFamily="2" charset="-122"/>
                </a:endParaRPr>
              </a:p>
              <a:p>
                <a:pPr algn="ctr"/>
                <a:r>
                  <a:rPr lang="en-US" altLang="zh-CN" sz="1400" b="1">
                    <a:solidFill>
                      <a:srgbClr val="FFFFCC"/>
                    </a:solidFill>
                    <a:latin typeface="Times" charset="0"/>
                    <a:ea typeface="SimSun" pitchFamily="2" charset="-122"/>
                  </a:rPr>
                  <a:t>19:28—</a:t>
                </a:r>
                <a:br>
                  <a:rPr lang="en-US" altLang="zh-CN" sz="1400" b="1">
                    <a:solidFill>
                      <a:srgbClr val="FFFFCC"/>
                    </a:solidFill>
                    <a:latin typeface="Times" charset="0"/>
                    <a:ea typeface="SimSun" pitchFamily="2" charset="-122"/>
                  </a:rPr>
                </a:br>
                <a:r>
                  <a:rPr lang="en-US" altLang="zh-CN" sz="1400" b="1">
                    <a:solidFill>
                      <a:srgbClr val="FFFFCC"/>
                    </a:solidFill>
                    <a:latin typeface="Times" charset="0"/>
                    <a:ea typeface="SimSun" pitchFamily="2" charset="-122"/>
                  </a:rPr>
                  <a:t>21:38</a:t>
                </a:r>
              </a:p>
              <a:p>
                <a:pPr algn="ctr"/>
                <a:r>
                  <a:rPr lang="en-US" altLang="zh-CN" sz="1400" b="1">
                    <a:solidFill>
                      <a:srgbClr val="FFFFCC"/>
                    </a:solidFill>
                    <a:latin typeface="Times" charset="0"/>
                    <a:ea typeface="SimSun" pitchFamily="2" charset="-122"/>
                  </a:rPr>
                  <a:t> </a:t>
                </a:r>
              </a:p>
            </p:txBody>
          </p:sp>
          <p:sp>
            <p:nvSpPr>
              <p:cNvPr id="35894" name="Rectangle 54"/>
              <p:cNvSpPr>
                <a:spLocks noChangeArrowheads="1"/>
              </p:cNvSpPr>
              <p:nvPr/>
            </p:nvSpPr>
            <p:spPr bwMode="auto">
              <a:xfrm>
                <a:off x="2138" y="2570"/>
                <a:ext cx="455"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8" name="Group 55"/>
            <p:cNvGrpSpPr>
              <a:grpSpLocks/>
            </p:cNvGrpSpPr>
            <p:nvPr/>
          </p:nvGrpSpPr>
          <p:grpSpPr bwMode="auto">
            <a:xfrm>
              <a:off x="2594" y="2570"/>
              <a:ext cx="385" cy="883"/>
              <a:chOff x="2594" y="2570"/>
              <a:chExt cx="385" cy="883"/>
            </a:xfrm>
          </p:grpSpPr>
          <p:sp>
            <p:nvSpPr>
              <p:cNvPr id="35896" name="Rectangle 56"/>
              <p:cNvSpPr>
                <a:spLocks noChangeArrowheads="1"/>
              </p:cNvSpPr>
              <p:nvPr/>
            </p:nvSpPr>
            <p:spPr bwMode="auto">
              <a:xfrm>
                <a:off x="2625" y="2570"/>
                <a:ext cx="323"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latin typeface="Times" charset="0"/>
                    <a:ea typeface="SimSun" pitchFamily="2" charset="-122"/>
                  </a:rPr>
                  <a:t>晚上</a:t>
                </a:r>
                <a:endParaRPr lang="en-US" altLang="zh-CN" sz="1400" b="1">
                  <a:solidFill>
                    <a:srgbClr val="FFFFCC"/>
                  </a:solidFill>
                  <a:latin typeface="Times" charset="0"/>
                  <a:ea typeface="SimSun" pitchFamily="2" charset="-122"/>
                </a:endParaRPr>
              </a:p>
              <a:p>
                <a:pPr algn="ctr"/>
                <a:r>
                  <a:rPr lang="en-US" altLang="zh-CN" sz="1400" b="1">
                    <a:solidFill>
                      <a:srgbClr val="FFFFCC"/>
                    </a:solidFill>
                    <a:latin typeface="Times" charset="0"/>
                    <a:ea typeface="SimSun" pitchFamily="2" charset="-122"/>
                  </a:rPr>
                  <a:t>22:1—</a:t>
                </a:r>
                <a:br>
                  <a:rPr lang="en-US" altLang="zh-CN" sz="1400" b="1">
                    <a:solidFill>
                      <a:srgbClr val="FFFFCC"/>
                    </a:solidFill>
                    <a:latin typeface="Times" charset="0"/>
                    <a:ea typeface="SimSun" pitchFamily="2" charset="-122"/>
                  </a:rPr>
                </a:br>
                <a:r>
                  <a:rPr lang="en-US" altLang="zh-CN" sz="1400" b="1">
                    <a:solidFill>
                      <a:srgbClr val="FFFFCC"/>
                    </a:solidFill>
                    <a:latin typeface="Times" charset="0"/>
                    <a:ea typeface="SimSun" pitchFamily="2" charset="-122"/>
                  </a:rPr>
                  <a:t>23:25</a:t>
                </a:r>
              </a:p>
              <a:p>
                <a:pPr algn="ctr"/>
                <a:endParaRPr lang="en-US" altLang="zh-CN" sz="1400" b="1">
                  <a:solidFill>
                    <a:srgbClr val="FFFFCC"/>
                  </a:solidFill>
                  <a:latin typeface="Times" charset="0"/>
                  <a:ea typeface="SimSun" pitchFamily="2" charset="-122"/>
                </a:endParaRPr>
              </a:p>
            </p:txBody>
          </p:sp>
          <p:sp>
            <p:nvSpPr>
              <p:cNvPr id="35897" name="Rectangle 57"/>
              <p:cNvSpPr>
                <a:spLocks noChangeArrowheads="1"/>
              </p:cNvSpPr>
              <p:nvPr/>
            </p:nvSpPr>
            <p:spPr bwMode="auto">
              <a:xfrm>
                <a:off x="2594" y="2570"/>
                <a:ext cx="385"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399" name="Group 58"/>
            <p:cNvGrpSpPr>
              <a:grpSpLocks/>
            </p:cNvGrpSpPr>
            <p:nvPr/>
          </p:nvGrpSpPr>
          <p:grpSpPr bwMode="auto">
            <a:xfrm>
              <a:off x="2979" y="2570"/>
              <a:ext cx="456" cy="883"/>
              <a:chOff x="2979" y="2570"/>
              <a:chExt cx="456" cy="883"/>
            </a:xfrm>
          </p:grpSpPr>
          <p:sp>
            <p:nvSpPr>
              <p:cNvPr id="35899" name="Rectangle 59"/>
              <p:cNvSpPr>
                <a:spLocks noChangeArrowheads="1"/>
              </p:cNvSpPr>
              <p:nvPr/>
            </p:nvSpPr>
            <p:spPr bwMode="auto">
              <a:xfrm>
                <a:off x="3010" y="2570"/>
                <a:ext cx="394"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latin typeface="Times" charset="0"/>
                    <a:ea typeface="SimSun" pitchFamily="2" charset="-122"/>
                  </a:rPr>
                  <a:t>钉十字架</a:t>
                </a:r>
                <a:r>
                  <a:rPr lang="en-US" altLang="zh-CN" sz="1400" b="1">
                    <a:solidFill>
                      <a:srgbClr val="FFFFCC"/>
                    </a:solidFill>
                    <a:latin typeface="Times" charset="0"/>
                    <a:ea typeface="SimSun" pitchFamily="2" charset="-122"/>
                  </a:rPr>
                  <a:t>23:26-56</a:t>
                </a:r>
              </a:p>
              <a:p>
                <a:pPr algn="ctr"/>
                <a:endParaRPr lang="en-US" altLang="zh-CN" sz="1400" b="1">
                  <a:solidFill>
                    <a:srgbClr val="FFFFCC"/>
                  </a:solidFill>
                  <a:latin typeface="Times" charset="0"/>
                  <a:ea typeface="SimSun" pitchFamily="2" charset="-122"/>
                </a:endParaRPr>
              </a:p>
            </p:txBody>
          </p:sp>
          <p:sp>
            <p:nvSpPr>
              <p:cNvPr id="35900" name="Rectangle 60"/>
              <p:cNvSpPr>
                <a:spLocks noChangeArrowheads="1"/>
              </p:cNvSpPr>
              <p:nvPr/>
            </p:nvSpPr>
            <p:spPr bwMode="auto">
              <a:xfrm>
                <a:off x="2979" y="2570"/>
                <a:ext cx="456"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400" name="Group 61"/>
            <p:cNvGrpSpPr>
              <a:grpSpLocks/>
            </p:cNvGrpSpPr>
            <p:nvPr/>
          </p:nvGrpSpPr>
          <p:grpSpPr bwMode="auto">
            <a:xfrm>
              <a:off x="3435" y="2570"/>
              <a:ext cx="556" cy="883"/>
              <a:chOff x="3435" y="2570"/>
              <a:chExt cx="556" cy="883"/>
            </a:xfrm>
          </p:grpSpPr>
          <p:sp>
            <p:nvSpPr>
              <p:cNvPr id="35902" name="Rectangle 62"/>
              <p:cNvSpPr>
                <a:spLocks noChangeArrowheads="1"/>
              </p:cNvSpPr>
              <p:nvPr/>
            </p:nvSpPr>
            <p:spPr bwMode="auto">
              <a:xfrm>
                <a:off x="3467" y="2570"/>
                <a:ext cx="492"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indent="15875">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latin typeface="Times" charset="0"/>
                    <a:ea typeface="SimSun" pitchFamily="2" charset="-122"/>
                  </a:rPr>
                  <a:t>复活</a:t>
                </a:r>
                <a:endParaRPr lang="en-US" altLang="zh-CN" sz="1400" b="1">
                  <a:solidFill>
                    <a:srgbClr val="FFFFCC"/>
                  </a:solidFill>
                  <a:latin typeface="Times" charset="0"/>
                  <a:ea typeface="SimSun" pitchFamily="2" charset="-122"/>
                </a:endParaRPr>
              </a:p>
              <a:p>
                <a:pPr algn="ctr"/>
                <a:r>
                  <a:rPr lang="en-US" altLang="zh-CN" sz="1400" b="1">
                    <a:solidFill>
                      <a:srgbClr val="FFFFCC"/>
                    </a:solidFill>
                    <a:latin typeface="Times" charset="0"/>
                    <a:ea typeface="SimSun" pitchFamily="2" charset="-122"/>
                  </a:rPr>
                  <a:t>24:1-44</a:t>
                </a:r>
              </a:p>
              <a:p>
                <a:pPr algn="ctr"/>
                <a:endParaRPr lang="en-US" altLang="zh-CN" sz="1300" b="1">
                  <a:solidFill>
                    <a:srgbClr val="FFFFCC"/>
                  </a:solidFill>
                  <a:latin typeface="Times" charset="0"/>
                  <a:ea typeface="SimSun" pitchFamily="2" charset="-122"/>
                </a:endParaRPr>
              </a:p>
            </p:txBody>
          </p:sp>
          <p:sp>
            <p:nvSpPr>
              <p:cNvPr id="35903" name="Rectangle 63"/>
              <p:cNvSpPr>
                <a:spLocks noChangeArrowheads="1"/>
              </p:cNvSpPr>
              <p:nvPr/>
            </p:nvSpPr>
            <p:spPr bwMode="auto">
              <a:xfrm>
                <a:off x="3435" y="2570"/>
                <a:ext cx="556"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nvGrpSpPr>
            <p:cNvPr id="357401" name="Group 64"/>
            <p:cNvGrpSpPr>
              <a:grpSpLocks/>
            </p:cNvGrpSpPr>
            <p:nvPr/>
          </p:nvGrpSpPr>
          <p:grpSpPr bwMode="auto">
            <a:xfrm>
              <a:off x="3991" y="2570"/>
              <a:ext cx="534" cy="883"/>
              <a:chOff x="3991" y="2570"/>
              <a:chExt cx="534" cy="883"/>
            </a:xfrm>
          </p:grpSpPr>
          <p:sp>
            <p:nvSpPr>
              <p:cNvPr id="35905" name="Rectangle 65"/>
              <p:cNvSpPr>
                <a:spLocks noChangeArrowheads="1"/>
              </p:cNvSpPr>
              <p:nvPr/>
            </p:nvSpPr>
            <p:spPr bwMode="auto">
              <a:xfrm>
                <a:off x="4022" y="2570"/>
                <a:ext cx="472" cy="883"/>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zh-CN" sz="2200" b="1">
                    <a:solidFill>
                      <a:srgbClr val="FFFFCC"/>
                    </a:solidFill>
                    <a:latin typeface="Times" charset="0"/>
                    <a:ea typeface="SimSun" pitchFamily="2" charset="-122"/>
                  </a:rPr>
                  <a:t> </a:t>
                </a:r>
              </a:p>
              <a:p>
                <a:pPr algn="ctr"/>
                <a:r>
                  <a:rPr lang="zh-CN" altLang="en-US" sz="1400" b="1">
                    <a:solidFill>
                      <a:srgbClr val="FFFFCC"/>
                    </a:solidFill>
                    <a:ea typeface="SimSun" pitchFamily="2" charset="-122"/>
                  </a:rPr>
                  <a:t>委托</a:t>
                </a:r>
                <a:endParaRPr lang="en-US" altLang="zh-CN" sz="1400" b="1">
                  <a:solidFill>
                    <a:srgbClr val="FFFFCC"/>
                  </a:solidFill>
                  <a:latin typeface="Times" charset="0"/>
                  <a:ea typeface="SimSun" pitchFamily="2" charset="-122"/>
                </a:endParaRPr>
              </a:p>
              <a:p>
                <a:pPr algn="ctr"/>
                <a:r>
                  <a:rPr lang="en-US" altLang="zh-CN" sz="1400" b="1">
                    <a:solidFill>
                      <a:srgbClr val="FFFFCC"/>
                    </a:solidFill>
                    <a:latin typeface="Times" charset="0"/>
                    <a:ea typeface="SimSun" pitchFamily="2" charset="-122"/>
                  </a:rPr>
                  <a:t>24:45-53</a:t>
                </a:r>
              </a:p>
              <a:p>
                <a:pPr algn="ctr"/>
                <a:endParaRPr lang="en-US" altLang="zh-CN" sz="1400" b="1">
                  <a:solidFill>
                    <a:srgbClr val="FFFFCC"/>
                  </a:solidFill>
                  <a:latin typeface="Times" charset="0"/>
                  <a:ea typeface="SimSun" pitchFamily="2" charset="-122"/>
                </a:endParaRPr>
              </a:p>
            </p:txBody>
          </p:sp>
          <p:sp>
            <p:nvSpPr>
              <p:cNvPr id="35906" name="Rectangle 66"/>
              <p:cNvSpPr>
                <a:spLocks noChangeArrowheads="1"/>
              </p:cNvSpPr>
              <p:nvPr/>
            </p:nvSpPr>
            <p:spPr bwMode="auto">
              <a:xfrm>
                <a:off x="3991" y="2570"/>
                <a:ext cx="534" cy="883"/>
              </a:xfrm>
              <a:prstGeom prst="rect">
                <a:avLst/>
              </a:prstGeom>
              <a:noFill/>
              <a:ln w="7" cap="sq">
                <a:solidFill>
                  <a:schemeClr val="tx1"/>
                </a:solidFill>
                <a:miter lim="800000"/>
                <a:headEnd type="none" w="sm" len="sm"/>
                <a:tailEnd type="none" w="sm" len="sm"/>
              </a:ln>
              <a:effectLst/>
              <a:extLst>
                <a:ext uri="{909E8E84-426E-40dd-AFC4-6F175D3DCCD1}">
                  <a14:hiddenFill xmlns:a14="http://schemas.microsoft.com/office/drawing/2010/main" xmlns="">
                    <a:solidFill>
                      <a:schemeClr val="tx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rIns="0"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solidFill>
                    <a:srgbClr val="FFFFCC"/>
                  </a:solidFill>
                </a:endParaRPr>
              </a:p>
            </p:txBody>
          </p:sp>
        </p:grpSp>
      </p:grpSp>
      <p:sp>
        <p:nvSpPr>
          <p:cNvPr id="35908" name="Rectangle 68"/>
          <p:cNvSpPr>
            <a:spLocks noGrp="1" noChangeArrowheads="1"/>
          </p:cNvSpPr>
          <p:nvPr>
            <p:ph type="title" idx="4294967295"/>
          </p:nvPr>
        </p:nvSpPr>
        <p:spPr>
          <a:xfrm>
            <a:off x="2057400" y="50800"/>
            <a:ext cx="5334000" cy="701675"/>
          </a:xfrm>
          <a:solidFill>
            <a:schemeClr val="tx2"/>
          </a:solidFill>
          <a:extLst>
            <a:ext uri="{91240B29-F687-4f45-9708-019B960494DF}">
              <a14:hiddenLine xmlns:a14="http://schemas.microsoft.com/office/drawing/2010/main" xmlns="" w="12700" cap="sq"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t">
            <a:spAutoFit/>
          </a:bodyPr>
          <a:lstStyle/>
          <a:p>
            <a:pPr eaLnBrk="1" hangingPunct="1">
              <a:defRPr/>
            </a:pPr>
            <a:r>
              <a:rPr lang="zh-CN" altLang="en-US" sz="4000" b="1">
                <a:solidFill>
                  <a:schemeClr val="bg2"/>
                </a:solidFill>
                <a:latin typeface="华文细黑" charset="0"/>
                <a:ea typeface="华文细黑" charset="0"/>
                <a:cs typeface="华文细黑" charset="0"/>
              </a:rPr>
              <a:t>路 加 福 音 </a:t>
            </a:r>
            <a:r>
              <a:rPr lang="ja-JP" altLang="en-US" sz="4000" b="1">
                <a:solidFill>
                  <a:schemeClr val="bg2"/>
                </a:solidFill>
                <a:latin typeface="华文细黑" charset="0"/>
                <a:ea typeface="华文细黑" charset="0"/>
                <a:cs typeface="华文细黑" charset="0"/>
              </a:rPr>
              <a:t>图 表</a:t>
            </a:r>
            <a:endParaRPr lang="en-US" altLang="zh-CN" sz="4000" b="1">
              <a:solidFill>
                <a:schemeClr val="bg2"/>
              </a:solidFill>
              <a:latin typeface="华文细黑" charset="0"/>
              <a:ea typeface="华文细黑" charset="0"/>
              <a:cs typeface="华文细黑" charset="0"/>
            </a:endParaRPr>
          </a:p>
        </p:txBody>
      </p:sp>
    </p:spTree>
    <p:extLst>
      <p:ext uri="{BB962C8B-B14F-4D97-AF65-F5344CB8AC3E}">
        <p14:creationId xmlns:p14="http://schemas.microsoft.com/office/powerpoint/2010/main" val="36955178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a:t>
            </a:r>
            <a:r>
              <a:rPr lang="zh-CN" altLang="en-US" sz="54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他 要 为 大 ， 称 为 至 高 者 的 儿 子 </a:t>
            </a:r>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a:t>
            </a:r>
            <a:r>
              <a:rPr lang="zh-CN" alt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路加</a:t>
            </a: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 1:32)</a:t>
            </a:r>
          </a:p>
        </p:txBody>
      </p:sp>
      <p:pic>
        <p:nvPicPr>
          <p:cNvPr id="4" name="Picture 1" descr="SonOfHighespg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58044"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38162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a:t>
            </a:r>
            <a:r>
              <a:rPr lang="zh-CN" altLang="en-US" sz="54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主 神 要 把 他 祖 大 卫 的 位 给 他</a:t>
            </a:r>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a:t>
            </a:r>
            <a:r>
              <a:rPr lang="zh-CN" alt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路加</a:t>
            </a: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 1:32)</a:t>
            </a:r>
          </a:p>
        </p:txBody>
      </p:sp>
      <p:pic>
        <p:nvPicPr>
          <p:cNvPr id="5" name="Picture 1" descr="SonOfHighespg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1544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no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a:t>
            </a:r>
            <a:r>
              <a:rPr lang="zh-CN" altLang="en-US"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他 要 作 雅 各 家 的 王 ， 直 到 永 远 ； 他 的 国 也 没 有 穷 尽 </a:t>
            </a:r>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a:t>
            </a:r>
            <a:r>
              <a:rPr lang="zh-CN" alt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路加</a:t>
            </a: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 1:33)</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20443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5508" y="-8810"/>
            <a:ext cx="9141440" cy="686681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1015525"/>
          </a:xfrm>
          <a:prstGeom prst="rect">
            <a:avLst/>
          </a:prstGeom>
          <a:noFill/>
        </p:spPr>
        <p:txBody>
          <a:bodyPr wrap="square" lIns="91303" tIns="45652" rIns="91303" bIns="45652">
            <a:spAutoFit/>
          </a:bodyPr>
          <a:lstStyle/>
          <a:p>
            <a:pPr>
              <a:defRPr/>
            </a:pPr>
            <a:r>
              <a:rPr lang="zh-CN" altLang="en-US" sz="6000" b="1" dirty="0">
                <a:solidFill>
                  <a:srgbClr val="6BCBF4"/>
                </a:solidFill>
                <a:effectLst>
                  <a:glow rad="228600">
                    <a:srgbClr val="000000">
                      <a:alpha val="75000"/>
                    </a:srgbClr>
                  </a:glow>
                  <a:outerShdw blurRad="50800" dist="38100" dir="2700000" algn="tl" rotWithShape="0">
                    <a:srgbClr val="000000"/>
                  </a:outerShdw>
                </a:effectLst>
                <a:latin typeface="Arial" charset="0"/>
                <a:ea typeface="ＭＳ Ｐゴシック" charset="0"/>
              </a:rPr>
              <a:t>有关耶稣诞生的预言</a:t>
            </a:r>
            <a:endParaRPr lang="en-US" sz="6000" b="1" dirty="0">
              <a:solidFill>
                <a:srgbClr val="6BCBF4"/>
              </a:solidFill>
              <a:effectLst>
                <a:glow rad="228600">
                  <a:srgbClr val="000000">
                    <a:alpha val="75000"/>
                  </a:srgbClr>
                </a:glow>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179512" y="3933056"/>
            <a:ext cx="2244249" cy="584638"/>
          </a:xfrm>
          <a:prstGeom prst="rect">
            <a:avLst/>
          </a:prstGeom>
          <a:noFill/>
        </p:spPr>
        <p:txBody>
          <a:bodyPr wrap="none" lIns="91303" tIns="45652" rIns="91303" bIns="45652">
            <a:spAutoFit/>
          </a:bodyPr>
          <a:lstStyle/>
          <a:p>
            <a:pPr>
              <a:defRPr/>
            </a:pPr>
            <a:r>
              <a:rPr lang="zh-CN" alt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旧约和新约</a:t>
            </a:r>
            <a:endPar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251520"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5715205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6075"/>
            <a:ext cx="9144000" cy="685799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57965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0"/>
            <a:ext cx="9144000" cy="686516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289500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2356" y="-27384"/>
            <a:ext cx="9222868" cy="683764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83926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6512" y="-27384"/>
            <a:ext cx="9185305" cy="68853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87749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0"/>
            <a:ext cx="9216341"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776368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8206"/>
            <a:ext cx="9144000" cy="68497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528180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81320" dir="3080412"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folHlink"/>
            </a:solidFill>
            <a:effectLst/>
            <a:latin typeface="Comic Sans MS"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81320" dir="3080412"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chemeClr val="folHlink"/>
            </a:solidFill>
            <a:effectLst/>
            <a:latin typeface="Comic Sans MS"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9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17.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8.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9.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xml><?xml version="1.0" encoding="utf-8"?>
<a:themeOverride xmlns:a="http://schemas.openxmlformats.org/drawingml/2006/main">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themeOverride>
</file>

<file path=ppt/theme/themeOverride20.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2.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3.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4.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5.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6.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1210</TotalTime>
  <Words>6654</Words>
  <Application>Microsoft Macintosh PowerPoint</Application>
  <PresentationFormat>On-screen Show (4:3)</PresentationFormat>
  <Paragraphs>1801</Paragraphs>
  <Slides>314</Slides>
  <Notes>242</Notes>
  <HiddenSlides>25</HiddenSlides>
  <MMClips>0</MMClips>
  <ScaleCrop>false</ScaleCrop>
  <HeadingPairs>
    <vt:vector size="8" baseType="variant">
      <vt:variant>
        <vt:lpstr>Fonts Used</vt:lpstr>
      </vt:variant>
      <vt:variant>
        <vt:i4>43</vt:i4>
      </vt:variant>
      <vt:variant>
        <vt:lpstr>Theme</vt:lpstr>
      </vt:variant>
      <vt:variant>
        <vt:i4>61</vt:i4>
      </vt:variant>
      <vt:variant>
        <vt:lpstr>Embedded OLE Servers</vt:lpstr>
      </vt:variant>
      <vt:variant>
        <vt:i4>3</vt:i4>
      </vt:variant>
      <vt:variant>
        <vt:lpstr>Slide Titles</vt:lpstr>
      </vt:variant>
      <vt:variant>
        <vt:i4>314</vt:i4>
      </vt:variant>
    </vt:vector>
  </HeadingPairs>
  <TitlesOfParts>
    <vt:vector size="421" baseType="lpstr">
      <vt:lpstr>26</vt:lpstr>
      <vt:lpstr>BLADES</vt:lpstr>
      <vt:lpstr>BONES</vt:lpstr>
      <vt:lpstr>Bwgrkl</vt:lpstr>
      <vt:lpstr>Chicago</vt:lpstr>
      <vt:lpstr>DejaVu Sans</vt:lpstr>
      <vt:lpstr>KaiTi</vt:lpstr>
      <vt:lpstr>Microsoft YaHei</vt:lpstr>
      <vt:lpstr>MS Gothic</vt:lpstr>
      <vt:lpstr>ＭＳ Ｐゴシック</vt:lpstr>
      <vt:lpstr>ＭＳ Ｐゴシック</vt:lpstr>
      <vt:lpstr>Nadianne</vt:lpstr>
      <vt:lpstr>Osaka</vt:lpstr>
      <vt:lpstr>Scholar</vt:lpstr>
      <vt:lpstr>SimHei</vt:lpstr>
      <vt:lpstr>SimSun</vt:lpstr>
      <vt:lpstr>SimSun</vt:lpstr>
      <vt:lpstr>华文细黑</vt:lpstr>
      <vt:lpstr>XPCopperhead</vt:lpstr>
      <vt:lpstr>ヒラギノ明朝 ProN W3</vt:lpstr>
      <vt:lpstr>ヒラギノ角ゴ ProN W3</vt:lpstr>
      <vt:lpstr>楷体</vt:lpstr>
      <vt:lpstr>Arial</vt:lpstr>
      <vt:lpstr>Arial Black</vt:lpstr>
      <vt:lpstr>Arial Narrow</vt:lpstr>
      <vt:lpstr>Avenir Black</vt:lpstr>
      <vt:lpstr>Braggadocio</vt:lpstr>
      <vt:lpstr>Calibri</vt:lpstr>
      <vt:lpstr>Comic Sans MS</vt:lpstr>
      <vt:lpstr>Copperplate Gothic Bold</vt:lpstr>
      <vt:lpstr>Edwardian Script ITC</vt:lpstr>
      <vt:lpstr>Engravers MT</vt:lpstr>
      <vt:lpstr>Footlight MT Light</vt:lpstr>
      <vt:lpstr>Geneva</vt:lpstr>
      <vt:lpstr>Helvetica</vt:lpstr>
      <vt:lpstr>Impact</vt:lpstr>
      <vt:lpstr>Lucida Console</vt:lpstr>
      <vt:lpstr>Monotype Corsiva</vt:lpstr>
      <vt:lpstr>Monotype Sorts</vt:lpstr>
      <vt:lpstr>Tahoma</vt:lpstr>
      <vt:lpstr>Times</vt:lpstr>
      <vt:lpstr>Times New Roman</vt:lpstr>
      <vt:lpstr>Wingdings</vt:lpstr>
      <vt:lpstr>Blank Presentation</vt:lpstr>
      <vt:lpstr>Blends</vt:lpstr>
      <vt:lpstr>Portfolio</vt:lpstr>
      <vt:lpstr>Default Design</vt:lpstr>
      <vt:lpstr>Ribbons</vt:lpstr>
      <vt:lpstr>1_Ribbons</vt:lpstr>
      <vt:lpstr>Ripple</vt:lpstr>
      <vt:lpstr>1_Office Theme</vt:lpstr>
      <vt:lpstr>Capsules</vt:lpstr>
      <vt:lpstr>4_Ribbons</vt:lpstr>
      <vt:lpstr>5_Ribbons</vt:lpstr>
      <vt:lpstr>6_Ribbons</vt:lpstr>
      <vt:lpstr>Fireball</vt:lpstr>
      <vt:lpstr>3_Ribbons</vt:lpstr>
      <vt:lpstr>50_Blank Presentation</vt:lpstr>
      <vt:lpstr>10_Ribbons</vt:lpstr>
      <vt:lpstr>3_Office Theme</vt:lpstr>
      <vt:lpstr>11_Ribbons</vt:lpstr>
      <vt:lpstr>2_Fireball</vt:lpstr>
      <vt:lpstr>2_Bar Code</vt:lpstr>
      <vt:lpstr>7_Default Design</vt:lpstr>
      <vt:lpstr>untitled 1</vt:lpstr>
      <vt:lpstr>9_Blank Presentation</vt:lpstr>
      <vt:lpstr>1_Soaring</vt:lpstr>
      <vt:lpstr>4_Office Theme</vt:lpstr>
      <vt:lpstr>15_Default Design</vt:lpstr>
      <vt:lpstr>1_PPT White on Black Format</vt:lpstr>
      <vt:lpstr>8_Default Design</vt:lpstr>
      <vt:lpstr>5_Office Theme</vt:lpstr>
      <vt:lpstr>14_Blank Presentation</vt:lpstr>
      <vt:lpstr>2_Office Theme</vt:lpstr>
      <vt:lpstr>4_Default Design</vt:lpstr>
      <vt:lpstr>untitled 3</vt:lpstr>
      <vt:lpstr>2_Pulse</vt:lpstr>
      <vt:lpstr>3_Pulse</vt:lpstr>
      <vt:lpstr>10_Default Design</vt:lpstr>
      <vt:lpstr>29_Default Design</vt:lpstr>
      <vt:lpstr>1_untitled 3</vt:lpstr>
      <vt:lpstr>2_untitled 3</vt:lpstr>
      <vt:lpstr>5_Orbit</vt:lpstr>
      <vt:lpstr>7_Ribbons</vt:lpstr>
      <vt:lpstr>8_Ribbons</vt:lpstr>
      <vt:lpstr>10_Blank Presentation</vt:lpstr>
      <vt:lpstr>6_Office Theme</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11_Blank Presentation</vt:lpstr>
      <vt:lpstr>12_Blank Presentation</vt:lpstr>
      <vt:lpstr>8_Office Theme</vt:lpstr>
      <vt:lpstr>9_Office Theme</vt:lpstr>
      <vt:lpstr>17_Blank Presentation</vt:lpstr>
      <vt:lpstr>18_Blank Presentation</vt:lpstr>
      <vt:lpstr>19_Blank Presentation</vt:lpstr>
      <vt:lpstr>15_Blank Presentation</vt:lpstr>
      <vt:lpstr>7_Office Theme</vt:lpstr>
      <vt:lpstr>PowerPoint.Show.8</vt:lpstr>
      <vt:lpstr>Slide</vt:lpstr>
      <vt:lpstr>Microsoft ClipArt Gallery</vt:lpstr>
      <vt:lpstr>Luke Title Slide</vt:lpstr>
      <vt:lpstr>关键字</vt:lpstr>
      <vt:lpstr>关键节</vt:lpstr>
      <vt:lpstr>总结与应用</vt:lpstr>
      <vt:lpstr>Luke Kingdom Statement</vt:lpstr>
      <vt:lpstr>Covenant in Luke</vt:lpstr>
      <vt:lpstr>Redemption in Luke</vt:lpstr>
      <vt:lpstr>Jesus in Luke (Messianic Prophecy) </vt:lpstr>
      <vt:lpstr>路 加 福 音 图 表</vt:lpstr>
      <vt:lpstr>路 加 福 音</vt:lpstr>
      <vt:lpstr>希腊人理想化该“完美男人”</vt:lpstr>
      <vt:lpstr>Men aren’t perfect either</vt:lpstr>
      <vt:lpstr>那完美的男人就是耶稣!</vt:lpstr>
      <vt:lpstr>Give Thanks 1</vt:lpstr>
      <vt:lpstr>Give Thanks 2</vt:lpstr>
      <vt:lpstr>Give Thanks 3</vt:lpstr>
      <vt:lpstr>Give Thanks 4</vt:lpstr>
      <vt:lpstr>谈论…</vt:lpstr>
      <vt:lpstr>马太:  论文福音</vt:lpstr>
      <vt:lpstr>马太福音图表</vt:lpstr>
      <vt:lpstr>马太福音在八个部分</vt:lpstr>
      <vt:lpstr>四福音书之比较</vt:lpstr>
      <vt:lpstr>四福音书之比较</vt:lpstr>
      <vt:lpstr>四福音书之比较</vt:lpstr>
      <vt:lpstr>历 史 是 . . . </vt:lpstr>
      <vt:lpstr>新约书信的信息声明</vt:lpstr>
      <vt:lpstr>新约综览 (历史)</vt:lpstr>
      <vt:lpstr>福音书的作者 </vt:lpstr>
      <vt:lpstr>路 加 福 音</vt:lpstr>
      <vt:lpstr>“基督教是 西方的一个宗教”</vt:lpstr>
      <vt:lpstr>路加福音读者的问题:  这位东方人(耶稣) 能救护 像我一样的一位西方人 (外邦人)吗?</vt:lpstr>
      <vt:lpstr>路 加 福 音 图 表</vt:lpstr>
      <vt:lpstr>路加国度符号的分段</vt:lpstr>
      <vt:lpstr>PowerPoint Presentation</vt:lpstr>
      <vt:lpstr>《路加福音》侧重于圣灵</vt:lpstr>
      <vt:lpstr>总结与应用</vt:lpstr>
      <vt:lpstr>题目</vt:lpstr>
      <vt:lpstr>谁是路加?</vt:lpstr>
      <vt:lpstr>原作</vt:lpstr>
      <vt:lpstr>新约综览 (历史)</vt:lpstr>
      <vt:lpstr>环境</vt:lpstr>
      <vt:lpstr>场合</vt:lpstr>
      <vt:lpstr>Where did the writer and readers live?</vt:lpstr>
      <vt:lpstr>目的</vt:lpstr>
      <vt:lpstr>特色</vt:lpstr>
      <vt:lpstr>争论</vt:lpstr>
      <vt:lpstr>合成</vt:lpstr>
      <vt:lpstr>Slides on  路加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对惊人的诞生新闻的反应</vt:lpstr>
      <vt:lpstr>伯利恒是大卫的城市</vt:lpstr>
      <vt:lpstr>至高者  的 儿子</vt:lpstr>
      <vt:lpstr>“他 要 为 大 ， 称 为 至 高 者 的 儿 子 ”  (路加 1:32)</vt:lpstr>
      <vt:lpstr>“主 神 要 把 他 祖 大 卫 的 位 给 他”  (路加 1:32)</vt:lpstr>
      <vt:lpstr>“他 要 作 雅 各 家 的 王 ， 直 到 永 远 ； 他 的 国 也 没 有 穷 尽 ”  (路加 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路加 2</vt:lpstr>
      <vt:lpstr>Church Nativity Scene</vt:lpstr>
      <vt:lpstr>Insure that Baby!</vt:lpstr>
      <vt:lpstr>Church Nativity Scene</vt:lpstr>
      <vt:lpstr>Church Nativity Scene</vt:lpstr>
      <vt:lpstr>The Target of Theft</vt:lpstr>
      <vt:lpstr>Church Nativity Scene</vt:lpstr>
      <vt:lpstr>Church Nativity Scene</vt:lpstr>
      <vt:lpstr>Church Nativity Scene</vt:lpstr>
      <vt:lpstr>Church Nativity Scene</vt:lpstr>
      <vt:lpstr>Brickhouse Security GPS Device</vt:lpstr>
      <vt:lpstr>Church Nativity Scene</vt:lpstr>
      <vt:lpstr>Church Nativity Scene</vt:lpstr>
      <vt:lpstr>Bored Shepherds</vt:lpstr>
      <vt:lpstr>“因 今 天  在 大 卫 的 城 里 ，  为 你 们 生 了 救 主 ，  就 是 主 基 督 ” (路加 2:11 CUVS) </vt:lpstr>
      <vt:lpstr>PowerPoint Presentation</vt:lpstr>
      <vt:lpstr>One King 19/30</vt:lpstr>
      <vt:lpstr>Simeon blessed Jesus at the temple (Luke 2:21-32) </vt:lpstr>
      <vt:lpstr>概述</vt:lpstr>
      <vt:lpstr>追溯耶稣基督的诞生。</vt:lpstr>
      <vt:lpstr>Slides on  路加 3</vt:lpstr>
      <vt:lpstr>施洗约翰</vt:lpstr>
      <vt:lpstr>施洗约翰</vt:lpstr>
      <vt:lpstr>施洗约翰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追溯到基督传道的开始</vt:lpstr>
      <vt:lpstr>基督事工持续时间</vt:lpstr>
      <vt:lpstr>耶稣与使徒行传的年表</vt:lpstr>
      <vt:lpstr>耶稣开始事奉的岁数</vt:lpstr>
      <vt:lpstr>PowerPoint Presentation</vt:lpstr>
      <vt:lpstr>主要经节:  撒后7:12-13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大卫之约的应许</vt:lpstr>
      <vt:lpstr>王朝与立约时间表</vt:lpstr>
      <vt:lpstr>应许与大卫所立的约</vt:lpstr>
      <vt:lpstr>在马太的国度 1</vt:lpstr>
      <vt:lpstr>PowerPoint Presentation</vt:lpstr>
      <vt:lpstr>Slides on  路加 4</vt:lpstr>
      <vt:lpstr>世上的事与这里的几段关键经文的对比</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路加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路加 6</vt:lpstr>
      <vt:lpstr>Slides on  路加 7</vt:lpstr>
      <vt:lpstr>Slides on  路加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路加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10</vt:lpstr>
      <vt:lpstr>好 撒 玛 利 亚 人</vt:lpstr>
      <vt:lpstr>奥古斯丁的寓言解释该好撒玛利亚人的比喻（路加福音15）</vt:lpstr>
      <vt:lpstr>God's Compassion</vt:lpstr>
      <vt:lpstr>Slides on  路加 11</vt:lpstr>
      <vt:lpstr>分段总结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耶稣的比喻</vt:lpstr>
      <vt:lpstr>Slides on  路加 12</vt:lpstr>
      <vt:lpstr>路加 12:35-38     新译本</vt:lpstr>
      <vt:lpstr>四福音 •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Rick Griffith</cp:lastModifiedBy>
  <cp:revision>176</cp:revision>
  <cp:lastPrinted>2006-06-01T06:59:55Z</cp:lastPrinted>
  <dcterms:created xsi:type="dcterms:W3CDTF">2006-05-23T02:57:59Z</dcterms:created>
  <dcterms:modified xsi:type="dcterms:W3CDTF">2018-09-14T07:14:35Z</dcterms:modified>
</cp:coreProperties>
</file>