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6.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5.xml" ContentType="application/vnd.openxmlformats-officedocument.theme+xml"/>
  <Override PartName="/ppt/slideLayouts/slideLayout408.xml" ContentType="application/vnd.openxmlformats-officedocument.presentationml.slideLayout+xml"/>
  <Override PartName="/ppt/theme/theme36.xml" ContentType="application/vnd.openxmlformats-officedocument.theme+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1.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1" r:id="rId3"/>
    <p:sldMasterId id="2147483733" r:id="rId4"/>
    <p:sldMasterId id="2147483745" r:id="rId5"/>
    <p:sldMasterId id="2147483757" r:id="rId6"/>
    <p:sldMasterId id="2147483793" r:id="rId7"/>
    <p:sldMasterId id="2147483805" r:id="rId8"/>
    <p:sldMasterId id="2147483829" r:id="rId9"/>
    <p:sldMasterId id="2147483841" r:id="rId10"/>
    <p:sldMasterId id="2147483865" r:id="rId11"/>
    <p:sldMasterId id="2147483877" r:id="rId12"/>
    <p:sldMasterId id="2147483889" r:id="rId13"/>
    <p:sldMasterId id="2147483903" r:id="rId14"/>
    <p:sldMasterId id="2147483928" r:id="rId15"/>
    <p:sldMasterId id="2147483966" r:id="rId16"/>
    <p:sldMasterId id="2147483990" r:id="rId17"/>
    <p:sldMasterId id="2147484014" r:id="rId18"/>
    <p:sldMasterId id="2147484026" r:id="rId19"/>
    <p:sldMasterId id="2147484039" r:id="rId20"/>
    <p:sldMasterId id="2147484051" r:id="rId21"/>
    <p:sldMasterId id="2147484063" r:id="rId22"/>
    <p:sldMasterId id="2147484075" r:id="rId23"/>
    <p:sldMasterId id="2147484087" r:id="rId24"/>
    <p:sldMasterId id="2147484112" r:id="rId25"/>
    <p:sldMasterId id="2147484126" r:id="rId26"/>
    <p:sldMasterId id="2147484139" r:id="rId27"/>
    <p:sldMasterId id="2147484151" r:id="rId28"/>
    <p:sldMasterId id="2147484165" r:id="rId29"/>
    <p:sldMasterId id="2147484177" r:id="rId30"/>
    <p:sldMasterId id="2147484189" r:id="rId31"/>
    <p:sldMasterId id="2147484201" r:id="rId32"/>
    <p:sldMasterId id="2147484261" r:id="rId33"/>
    <p:sldMasterId id="2147484284" r:id="rId34"/>
    <p:sldMasterId id="2147484297" r:id="rId35"/>
    <p:sldMasterId id="2147484309" r:id="rId36"/>
    <p:sldMasterId id="2147484311" r:id="rId37"/>
    <p:sldMasterId id="2147484313" r:id="rId38"/>
  </p:sldMasterIdLst>
  <p:notesMasterIdLst>
    <p:notesMasterId r:id="rId323"/>
  </p:notesMasterIdLst>
  <p:sldIdLst>
    <p:sldId id="314" r:id="rId39"/>
    <p:sldId id="558" r:id="rId40"/>
    <p:sldId id="559" r:id="rId41"/>
    <p:sldId id="609" r:id="rId42"/>
    <p:sldId id="610" r:id="rId43"/>
    <p:sldId id="611" r:id="rId44"/>
    <p:sldId id="612" r:id="rId45"/>
    <p:sldId id="613" r:id="rId46"/>
    <p:sldId id="614" r:id="rId47"/>
    <p:sldId id="615" r:id="rId48"/>
    <p:sldId id="616" r:id="rId49"/>
    <p:sldId id="617" r:id="rId50"/>
    <p:sldId id="618" r:id="rId51"/>
    <p:sldId id="619" r:id="rId52"/>
    <p:sldId id="620" r:id="rId53"/>
    <p:sldId id="560" r:id="rId54"/>
    <p:sldId id="259"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586" r:id="rId76"/>
    <p:sldId id="587"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590" r:id="rId95"/>
    <p:sldId id="260" r:id="rId96"/>
    <p:sldId id="520" r:id="rId97"/>
    <p:sldId id="261" r:id="rId98"/>
    <p:sldId id="262" r:id="rId99"/>
    <p:sldId id="263" r:id="rId100"/>
    <p:sldId id="264" r:id="rId101"/>
    <p:sldId id="265" r:id="rId102"/>
    <p:sldId id="266" r:id="rId103"/>
    <p:sldId id="521" r:id="rId104"/>
    <p:sldId id="370" r:id="rId105"/>
    <p:sldId id="371"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8" r:id="rId123"/>
    <p:sldId id="591" r:id="rId124"/>
    <p:sldId id="592" r:id="rId125"/>
    <p:sldId id="652" r:id="rId126"/>
    <p:sldId id="392" r:id="rId127"/>
    <p:sldId id="666" r:id="rId128"/>
    <p:sldId id="555" r:id="rId129"/>
    <p:sldId id="556" r:id="rId130"/>
    <p:sldId id="557" r:id="rId131"/>
    <p:sldId id="397" r:id="rId132"/>
    <p:sldId id="554" r:id="rId133"/>
    <p:sldId id="399" r:id="rId134"/>
    <p:sldId id="553" r:id="rId135"/>
    <p:sldId id="561" r:id="rId136"/>
    <p:sldId id="562" r:id="rId137"/>
    <p:sldId id="563" r:id="rId138"/>
    <p:sldId id="653" r:id="rId139"/>
    <p:sldId id="654" r:id="rId140"/>
    <p:sldId id="655" r:id="rId141"/>
    <p:sldId id="656" r:id="rId142"/>
    <p:sldId id="657" r:id="rId143"/>
    <p:sldId id="658" r:id="rId144"/>
    <p:sldId id="659" r:id="rId145"/>
    <p:sldId id="660" r:id="rId146"/>
    <p:sldId id="661" r:id="rId147"/>
    <p:sldId id="662" r:id="rId148"/>
    <p:sldId id="663" r:id="rId149"/>
    <p:sldId id="664" r:id="rId150"/>
    <p:sldId id="665" r:id="rId151"/>
    <p:sldId id="593" r:id="rId152"/>
    <p:sldId id="594" r:id="rId153"/>
    <p:sldId id="625" r:id="rId154"/>
    <p:sldId id="624" r:id="rId155"/>
    <p:sldId id="621" r:id="rId156"/>
    <p:sldId id="622" r:id="rId157"/>
    <p:sldId id="623" r:id="rId158"/>
    <p:sldId id="522" r:id="rId159"/>
    <p:sldId id="404" r:id="rId160"/>
    <p:sldId id="405" r:id="rId161"/>
    <p:sldId id="406" r:id="rId162"/>
    <p:sldId id="407" r:id="rId163"/>
    <p:sldId id="408" r:id="rId164"/>
    <p:sldId id="409" r:id="rId165"/>
    <p:sldId id="410" r:id="rId166"/>
    <p:sldId id="411" r:id="rId167"/>
    <p:sldId id="412" r:id="rId168"/>
    <p:sldId id="413" r:id="rId169"/>
    <p:sldId id="414" r:id="rId170"/>
    <p:sldId id="415" r:id="rId171"/>
    <p:sldId id="416" r:id="rId172"/>
    <p:sldId id="417" r:id="rId173"/>
    <p:sldId id="418" r:id="rId174"/>
    <p:sldId id="596"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597" r:id="rId197"/>
    <p:sldId id="598" r:id="rId198"/>
    <p:sldId id="285" r:id="rId199"/>
    <p:sldId id="286" r:id="rId200"/>
    <p:sldId id="524" r:id="rId201"/>
    <p:sldId id="288" r:id="rId202"/>
    <p:sldId id="289" r:id="rId203"/>
    <p:sldId id="290" r:id="rId204"/>
    <p:sldId id="291" r:id="rId205"/>
    <p:sldId id="292" r:id="rId206"/>
    <p:sldId id="293" r:id="rId207"/>
    <p:sldId id="294" r:id="rId208"/>
    <p:sldId id="295" r:id="rId209"/>
    <p:sldId id="296" r:id="rId210"/>
    <p:sldId id="297" r:id="rId211"/>
    <p:sldId id="599" r:id="rId212"/>
    <p:sldId id="600" r:id="rId213"/>
    <p:sldId id="651" r:id="rId214"/>
    <p:sldId id="627" r:id="rId215"/>
    <p:sldId id="628" r:id="rId216"/>
    <p:sldId id="629" r:id="rId217"/>
    <p:sldId id="630" r:id="rId218"/>
    <p:sldId id="631" r:id="rId219"/>
    <p:sldId id="632" r:id="rId220"/>
    <p:sldId id="633" r:id="rId221"/>
    <p:sldId id="634" r:id="rId222"/>
    <p:sldId id="635" r:id="rId223"/>
    <p:sldId id="636" r:id="rId224"/>
    <p:sldId id="637" r:id="rId225"/>
    <p:sldId id="638" r:id="rId226"/>
    <p:sldId id="639" r:id="rId227"/>
    <p:sldId id="640" r:id="rId228"/>
    <p:sldId id="641" r:id="rId229"/>
    <p:sldId id="642" r:id="rId230"/>
    <p:sldId id="643" r:id="rId231"/>
    <p:sldId id="644" r:id="rId232"/>
    <p:sldId id="645" r:id="rId233"/>
    <p:sldId id="646" r:id="rId234"/>
    <p:sldId id="649" r:id="rId235"/>
    <p:sldId id="650" r:id="rId236"/>
    <p:sldId id="523" r:id="rId237"/>
    <p:sldId id="447" r:id="rId238"/>
    <p:sldId id="448" r:id="rId239"/>
    <p:sldId id="449" r:id="rId240"/>
    <p:sldId id="450" r:id="rId241"/>
    <p:sldId id="451" r:id="rId242"/>
    <p:sldId id="452" r:id="rId243"/>
    <p:sldId id="453" r:id="rId244"/>
    <p:sldId id="454" r:id="rId245"/>
    <p:sldId id="601" r:id="rId246"/>
    <p:sldId id="602" r:id="rId247"/>
    <p:sldId id="564" r:id="rId248"/>
    <p:sldId id="525" r:id="rId249"/>
    <p:sldId id="459" r:id="rId250"/>
    <p:sldId id="460" r:id="rId251"/>
    <p:sldId id="461" r:id="rId252"/>
    <p:sldId id="462" r:id="rId253"/>
    <p:sldId id="463" r:id="rId254"/>
    <p:sldId id="464" r:id="rId255"/>
    <p:sldId id="465" r:id="rId256"/>
    <p:sldId id="466" r:id="rId257"/>
    <p:sldId id="467" r:id="rId258"/>
    <p:sldId id="468" r:id="rId259"/>
    <p:sldId id="469" r:id="rId260"/>
    <p:sldId id="470" r:id="rId261"/>
    <p:sldId id="471" r:id="rId262"/>
    <p:sldId id="472" r:id="rId263"/>
    <p:sldId id="473" r:id="rId264"/>
    <p:sldId id="474" r:id="rId265"/>
    <p:sldId id="603" r:id="rId266"/>
    <p:sldId id="604" r:id="rId267"/>
    <p:sldId id="526" r:id="rId268"/>
    <p:sldId id="478" r:id="rId269"/>
    <p:sldId id="479" r:id="rId270"/>
    <p:sldId id="480" r:id="rId271"/>
    <p:sldId id="481" r:id="rId272"/>
    <p:sldId id="482" r:id="rId273"/>
    <p:sldId id="483" r:id="rId274"/>
    <p:sldId id="484" r:id="rId275"/>
    <p:sldId id="485" r:id="rId276"/>
    <p:sldId id="486" r:id="rId277"/>
    <p:sldId id="487" r:id="rId278"/>
    <p:sldId id="488" r:id="rId279"/>
    <p:sldId id="489" r:id="rId280"/>
    <p:sldId id="490" r:id="rId281"/>
    <p:sldId id="491" r:id="rId282"/>
    <p:sldId id="492" r:id="rId283"/>
    <p:sldId id="493" r:id="rId284"/>
    <p:sldId id="494" r:id="rId285"/>
    <p:sldId id="495" r:id="rId286"/>
    <p:sldId id="605" r:id="rId287"/>
    <p:sldId id="606" r:id="rId288"/>
    <p:sldId id="565" r:id="rId289"/>
    <p:sldId id="527" r:id="rId290"/>
    <p:sldId id="500" r:id="rId291"/>
    <p:sldId id="501" r:id="rId292"/>
    <p:sldId id="502" r:id="rId293"/>
    <p:sldId id="503" r:id="rId294"/>
    <p:sldId id="504" r:id="rId295"/>
    <p:sldId id="505" r:id="rId296"/>
    <p:sldId id="506" r:id="rId297"/>
    <p:sldId id="507" r:id="rId298"/>
    <p:sldId id="508" r:id="rId299"/>
    <p:sldId id="509" r:id="rId300"/>
    <p:sldId id="510" r:id="rId301"/>
    <p:sldId id="511" r:id="rId302"/>
    <p:sldId id="512" r:id="rId303"/>
    <p:sldId id="513" r:id="rId304"/>
    <p:sldId id="514" r:id="rId305"/>
    <p:sldId id="515" r:id="rId306"/>
    <p:sldId id="516" r:id="rId307"/>
    <p:sldId id="517" r:id="rId308"/>
    <p:sldId id="607" r:id="rId309"/>
    <p:sldId id="608" r:id="rId310"/>
    <p:sldId id="300" r:id="rId311"/>
    <p:sldId id="301" r:id="rId312"/>
    <p:sldId id="302" r:id="rId313"/>
    <p:sldId id="303" r:id="rId314"/>
    <p:sldId id="304" r:id="rId315"/>
    <p:sldId id="306" r:id="rId316"/>
    <p:sldId id="307" r:id="rId317"/>
    <p:sldId id="308" r:id="rId318"/>
    <p:sldId id="309" r:id="rId319"/>
    <p:sldId id="310" r:id="rId320"/>
    <p:sldId id="667" r:id="rId321"/>
    <p:sldId id="567" r:id="rId3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6" d="100"/>
          <a:sy n="106" d="100"/>
        </p:scale>
        <p:origin x="-2152" y="-11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6464"/>
    </p:cViewPr>
  </p:sorterViewPr>
  <p:notesViewPr>
    <p:cSldViewPr>
      <p:cViewPr varScale="1">
        <p:scale>
          <a:sx n="56" d="100"/>
          <a:sy n="56" d="100"/>
        </p:scale>
        <p:origin x="-28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99" Type="http://schemas.openxmlformats.org/officeDocument/2006/relationships/slide" Target="slides/slide261.xml"/><Relationship Id="rId21" Type="http://schemas.openxmlformats.org/officeDocument/2006/relationships/slideMaster" Target="slideMasters/slideMaster21.xml"/><Relationship Id="rId63" Type="http://schemas.openxmlformats.org/officeDocument/2006/relationships/slide" Target="slides/slide25.xml"/><Relationship Id="rId159" Type="http://schemas.openxmlformats.org/officeDocument/2006/relationships/slide" Target="slides/slide121.xml"/><Relationship Id="rId324" Type="http://schemas.openxmlformats.org/officeDocument/2006/relationships/presProps" Target="presProps.xml"/><Relationship Id="rId170" Type="http://schemas.openxmlformats.org/officeDocument/2006/relationships/slide" Target="slides/slide132.xml"/><Relationship Id="rId226" Type="http://schemas.openxmlformats.org/officeDocument/2006/relationships/slide" Target="slides/slide188.xml"/><Relationship Id="rId268" Type="http://schemas.openxmlformats.org/officeDocument/2006/relationships/slide" Target="slides/slide230.xml"/><Relationship Id="rId32" Type="http://schemas.openxmlformats.org/officeDocument/2006/relationships/slideMaster" Target="slideMasters/slideMaster32.xml"/><Relationship Id="rId74" Type="http://schemas.openxmlformats.org/officeDocument/2006/relationships/slide" Target="slides/slide36.xml"/><Relationship Id="rId128" Type="http://schemas.openxmlformats.org/officeDocument/2006/relationships/slide" Target="slides/slide90.xml"/><Relationship Id="rId5" Type="http://schemas.openxmlformats.org/officeDocument/2006/relationships/slideMaster" Target="slideMasters/slideMaster5.xml"/><Relationship Id="rId181" Type="http://schemas.openxmlformats.org/officeDocument/2006/relationships/slide" Target="slides/slide143.xml"/><Relationship Id="rId237" Type="http://schemas.openxmlformats.org/officeDocument/2006/relationships/slide" Target="slides/slide199.xml"/><Relationship Id="rId279" Type="http://schemas.openxmlformats.org/officeDocument/2006/relationships/slide" Target="slides/slide241.xml"/><Relationship Id="rId43" Type="http://schemas.openxmlformats.org/officeDocument/2006/relationships/slide" Target="slides/slide5.xml"/><Relationship Id="rId139" Type="http://schemas.openxmlformats.org/officeDocument/2006/relationships/slide" Target="slides/slide101.xml"/><Relationship Id="rId290" Type="http://schemas.openxmlformats.org/officeDocument/2006/relationships/slide" Target="slides/slide252.xml"/><Relationship Id="rId304" Type="http://schemas.openxmlformats.org/officeDocument/2006/relationships/slide" Target="slides/slide266.xml"/><Relationship Id="rId85" Type="http://schemas.openxmlformats.org/officeDocument/2006/relationships/slide" Target="slides/slide47.xml"/><Relationship Id="rId150" Type="http://schemas.openxmlformats.org/officeDocument/2006/relationships/slide" Target="slides/slide112.xml"/><Relationship Id="rId192" Type="http://schemas.openxmlformats.org/officeDocument/2006/relationships/slide" Target="slides/slide154.xml"/><Relationship Id="rId206" Type="http://schemas.openxmlformats.org/officeDocument/2006/relationships/slide" Target="slides/slide168.xml"/><Relationship Id="rId248" Type="http://schemas.openxmlformats.org/officeDocument/2006/relationships/slide" Target="slides/slide210.xml"/><Relationship Id="rId12" Type="http://schemas.openxmlformats.org/officeDocument/2006/relationships/slideMaster" Target="slideMasters/slideMaster12.xml"/><Relationship Id="rId108" Type="http://schemas.openxmlformats.org/officeDocument/2006/relationships/slide" Target="slides/slide70.xml"/><Relationship Id="rId315" Type="http://schemas.openxmlformats.org/officeDocument/2006/relationships/slide" Target="slides/slide277.xml"/><Relationship Id="rId54" Type="http://schemas.openxmlformats.org/officeDocument/2006/relationships/slide" Target="slides/slide16.xml"/><Relationship Id="rId96" Type="http://schemas.openxmlformats.org/officeDocument/2006/relationships/slide" Target="slides/slide58.xml"/><Relationship Id="rId161" Type="http://schemas.openxmlformats.org/officeDocument/2006/relationships/slide" Target="slides/slide123.xml"/><Relationship Id="rId217" Type="http://schemas.openxmlformats.org/officeDocument/2006/relationships/slide" Target="slides/slide179.xml"/><Relationship Id="rId259" Type="http://schemas.openxmlformats.org/officeDocument/2006/relationships/slide" Target="slides/slide221.xml"/><Relationship Id="rId23" Type="http://schemas.openxmlformats.org/officeDocument/2006/relationships/slideMaster" Target="slideMasters/slideMaster23.xml"/><Relationship Id="rId119" Type="http://schemas.openxmlformats.org/officeDocument/2006/relationships/slide" Target="slides/slide81.xml"/><Relationship Id="rId270" Type="http://schemas.openxmlformats.org/officeDocument/2006/relationships/slide" Target="slides/slide232.xml"/><Relationship Id="rId326" Type="http://schemas.openxmlformats.org/officeDocument/2006/relationships/theme" Target="theme/theme1.xml"/><Relationship Id="rId65" Type="http://schemas.openxmlformats.org/officeDocument/2006/relationships/slide" Target="slides/slide27.xml"/><Relationship Id="rId130" Type="http://schemas.openxmlformats.org/officeDocument/2006/relationships/slide" Target="slides/slide92.xml"/><Relationship Id="rId172" Type="http://schemas.openxmlformats.org/officeDocument/2006/relationships/slide" Target="slides/slide134.xml"/><Relationship Id="rId228" Type="http://schemas.openxmlformats.org/officeDocument/2006/relationships/slide" Target="slides/slide190.xml"/><Relationship Id="rId281" Type="http://schemas.openxmlformats.org/officeDocument/2006/relationships/slide" Target="slides/slide243.xml"/><Relationship Id="rId34" Type="http://schemas.openxmlformats.org/officeDocument/2006/relationships/slideMaster" Target="slideMasters/slideMaster34.xml"/><Relationship Id="rId76" Type="http://schemas.openxmlformats.org/officeDocument/2006/relationships/slide" Target="slides/slide38.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18" Type="http://schemas.openxmlformats.org/officeDocument/2006/relationships/slide" Target="slides/slide180.xml"/><Relationship Id="rId239" Type="http://schemas.openxmlformats.org/officeDocument/2006/relationships/slide" Target="slides/slide201.xml"/><Relationship Id="rId250" Type="http://schemas.openxmlformats.org/officeDocument/2006/relationships/slide" Target="slides/slide212.xml"/><Relationship Id="rId271" Type="http://schemas.openxmlformats.org/officeDocument/2006/relationships/slide" Target="slides/slide233.xml"/><Relationship Id="rId292" Type="http://schemas.openxmlformats.org/officeDocument/2006/relationships/slide" Target="slides/slide254.xml"/><Relationship Id="rId306" Type="http://schemas.openxmlformats.org/officeDocument/2006/relationships/slide" Target="slides/slide268.xml"/><Relationship Id="rId24" Type="http://schemas.openxmlformats.org/officeDocument/2006/relationships/slideMaster" Target="slideMasters/slideMaster24.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31" Type="http://schemas.openxmlformats.org/officeDocument/2006/relationships/slide" Target="slides/slide93.xml"/><Relationship Id="rId327" Type="http://schemas.openxmlformats.org/officeDocument/2006/relationships/tableStyles" Target="tableStyles.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208" Type="http://schemas.openxmlformats.org/officeDocument/2006/relationships/slide" Target="slides/slide170.xml"/><Relationship Id="rId229" Type="http://schemas.openxmlformats.org/officeDocument/2006/relationships/slide" Target="slides/slide191.xml"/><Relationship Id="rId240" Type="http://schemas.openxmlformats.org/officeDocument/2006/relationships/slide" Target="slides/slide202.xml"/><Relationship Id="rId261" Type="http://schemas.openxmlformats.org/officeDocument/2006/relationships/slide" Target="slides/slide22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282" Type="http://schemas.openxmlformats.org/officeDocument/2006/relationships/slide" Target="slides/slide244.xml"/><Relationship Id="rId317" Type="http://schemas.openxmlformats.org/officeDocument/2006/relationships/slide" Target="slides/slide279.xml"/><Relationship Id="rId8" Type="http://schemas.openxmlformats.org/officeDocument/2006/relationships/slideMaster" Target="slideMasters/slideMaster8.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219" Type="http://schemas.openxmlformats.org/officeDocument/2006/relationships/slide" Target="slides/slide181.xml"/><Relationship Id="rId230" Type="http://schemas.openxmlformats.org/officeDocument/2006/relationships/slide" Target="slides/slide192.xml"/><Relationship Id="rId251" Type="http://schemas.openxmlformats.org/officeDocument/2006/relationships/slide" Target="slides/slide21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272" Type="http://schemas.openxmlformats.org/officeDocument/2006/relationships/slide" Target="slides/slide234.xml"/><Relationship Id="rId293" Type="http://schemas.openxmlformats.org/officeDocument/2006/relationships/slide" Target="slides/slide255.xml"/><Relationship Id="rId307" Type="http://schemas.openxmlformats.org/officeDocument/2006/relationships/slide" Target="slides/slide269.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95" Type="http://schemas.openxmlformats.org/officeDocument/2006/relationships/slide" Target="slides/slide157.xml"/><Relationship Id="rId209" Type="http://schemas.openxmlformats.org/officeDocument/2006/relationships/slide" Target="slides/slide171.xml"/><Relationship Id="rId220" Type="http://schemas.openxmlformats.org/officeDocument/2006/relationships/slide" Target="slides/slide182.xml"/><Relationship Id="rId241" Type="http://schemas.openxmlformats.org/officeDocument/2006/relationships/slide" Target="slides/slide20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262" Type="http://schemas.openxmlformats.org/officeDocument/2006/relationships/slide" Target="slides/slide224.xml"/><Relationship Id="rId283" Type="http://schemas.openxmlformats.org/officeDocument/2006/relationships/slide" Target="slides/slide245.xml"/><Relationship Id="rId318" Type="http://schemas.openxmlformats.org/officeDocument/2006/relationships/slide" Target="slides/slide280.xml"/><Relationship Id="rId78" Type="http://schemas.openxmlformats.org/officeDocument/2006/relationships/slide" Target="slides/slide40.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64" Type="http://schemas.openxmlformats.org/officeDocument/2006/relationships/slide" Target="slides/slide126.xml"/><Relationship Id="rId185" Type="http://schemas.openxmlformats.org/officeDocument/2006/relationships/slide" Target="slides/slide147.xml"/><Relationship Id="rId9" Type="http://schemas.openxmlformats.org/officeDocument/2006/relationships/slideMaster" Target="slideMasters/slideMaster9.xml"/><Relationship Id="rId210" Type="http://schemas.openxmlformats.org/officeDocument/2006/relationships/slide" Target="slides/slide172.xml"/><Relationship Id="rId26" Type="http://schemas.openxmlformats.org/officeDocument/2006/relationships/slideMaster" Target="slideMasters/slideMaster26.xml"/><Relationship Id="rId231" Type="http://schemas.openxmlformats.org/officeDocument/2006/relationships/slide" Target="slides/slide193.xml"/><Relationship Id="rId252" Type="http://schemas.openxmlformats.org/officeDocument/2006/relationships/slide" Target="slides/slide214.xml"/><Relationship Id="rId273" Type="http://schemas.openxmlformats.org/officeDocument/2006/relationships/slide" Target="slides/slide235.xml"/><Relationship Id="rId294" Type="http://schemas.openxmlformats.org/officeDocument/2006/relationships/slide" Target="slides/slide256.xml"/><Relationship Id="rId308" Type="http://schemas.openxmlformats.org/officeDocument/2006/relationships/slide" Target="slides/slide270.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221" Type="http://schemas.openxmlformats.org/officeDocument/2006/relationships/slide" Target="slides/slide183.xml"/><Relationship Id="rId242" Type="http://schemas.openxmlformats.org/officeDocument/2006/relationships/slide" Target="slides/slide204.xml"/><Relationship Id="rId263" Type="http://schemas.openxmlformats.org/officeDocument/2006/relationships/slide" Target="slides/slide225.xml"/><Relationship Id="rId284" Type="http://schemas.openxmlformats.org/officeDocument/2006/relationships/slide" Target="slides/slide246.xml"/><Relationship Id="rId319" Type="http://schemas.openxmlformats.org/officeDocument/2006/relationships/slide" Target="slides/slide281.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11" Type="http://schemas.openxmlformats.org/officeDocument/2006/relationships/slide" Target="slides/slide173.xml"/><Relationship Id="rId232" Type="http://schemas.openxmlformats.org/officeDocument/2006/relationships/slide" Target="slides/slide194.xml"/><Relationship Id="rId253" Type="http://schemas.openxmlformats.org/officeDocument/2006/relationships/slide" Target="slides/slide215.xml"/><Relationship Id="rId274" Type="http://schemas.openxmlformats.org/officeDocument/2006/relationships/slide" Target="slides/slide236.xml"/><Relationship Id="rId295" Type="http://schemas.openxmlformats.org/officeDocument/2006/relationships/slide" Target="slides/slide257.xml"/><Relationship Id="rId309" Type="http://schemas.openxmlformats.org/officeDocument/2006/relationships/slide" Target="slides/slide271.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320" Type="http://schemas.openxmlformats.org/officeDocument/2006/relationships/slide" Target="slides/slide282.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222" Type="http://schemas.openxmlformats.org/officeDocument/2006/relationships/slide" Target="slides/slide184.xml"/><Relationship Id="rId243" Type="http://schemas.openxmlformats.org/officeDocument/2006/relationships/slide" Target="slides/slide205.xml"/><Relationship Id="rId264" Type="http://schemas.openxmlformats.org/officeDocument/2006/relationships/slide" Target="slides/slide226.xml"/><Relationship Id="rId285" Type="http://schemas.openxmlformats.org/officeDocument/2006/relationships/slide" Target="slides/slide24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310" Type="http://schemas.openxmlformats.org/officeDocument/2006/relationships/slide" Target="slides/slide272.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12" Type="http://schemas.openxmlformats.org/officeDocument/2006/relationships/slide" Target="slides/slide174.xml"/><Relationship Id="rId233" Type="http://schemas.openxmlformats.org/officeDocument/2006/relationships/slide" Target="slides/slide195.xml"/><Relationship Id="rId254" Type="http://schemas.openxmlformats.org/officeDocument/2006/relationships/slide" Target="slides/slide216.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275" Type="http://schemas.openxmlformats.org/officeDocument/2006/relationships/slide" Target="slides/slide237.xml"/><Relationship Id="rId296" Type="http://schemas.openxmlformats.org/officeDocument/2006/relationships/slide" Target="slides/slide258.xml"/><Relationship Id="rId300" Type="http://schemas.openxmlformats.org/officeDocument/2006/relationships/slide" Target="slides/slide262.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321" Type="http://schemas.openxmlformats.org/officeDocument/2006/relationships/slide" Target="slides/slide283.xml"/><Relationship Id="rId202" Type="http://schemas.openxmlformats.org/officeDocument/2006/relationships/slide" Target="slides/slide164.xml"/><Relationship Id="rId223" Type="http://schemas.openxmlformats.org/officeDocument/2006/relationships/slide" Target="slides/slide185.xml"/><Relationship Id="rId244" Type="http://schemas.openxmlformats.org/officeDocument/2006/relationships/slide" Target="slides/slide206.xml"/><Relationship Id="rId18" Type="http://schemas.openxmlformats.org/officeDocument/2006/relationships/slideMaster" Target="slideMasters/slideMaster18.xml"/><Relationship Id="rId39" Type="http://schemas.openxmlformats.org/officeDocument/2006/relationships/slide" Target="slides/slide1.xml"/><Relationship Id="rId265" Type="http://schemas.openxmlformats.org/officeDocument/2006/relationships/slide" Target="slides/slide227.xml"/><Relationship Id="rId286" Type="http://schemas.openxmlformats.org/officeDocument/2006/relationships/slide" Target="slides/slide248.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311" Type="http://schemas.openxmlformats.org/officeDocument/2006/relationships/slide" Target="slides/slide273.xml"/><Relationship Id="rId71" Type="http://schemas.openxmlformats.org/officeDocument/2006/relationships/slide" Target="slides/slide33.xml"/><Relationship Id="rId92" Type="http://schemas.openxmlformats.org/officeDocument/2006/relationships/slide" Target="slides/slide54.xml"/><Relationship Id="rId213" Type="http://schemas.openxmlformats.org/officeDocument/2006/relationships/slide" Target="slides/slide175.xml"/><Relationship Id="rId234" Type="http://schemas.openxmlformats.org/officeDocument/2006/relationships/slide" Target="slides/slide19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7.xml"/><Relationship Id="rId276" Type="http://schemas.openxmlformats.org/officeDocument/2006/relationships/slide" Target="slides/slide238.xml"/><Relationship Id="rId297" Type="http://schemas.openxmlformats.org/officeDocument/2006/relationships/slide" Target="slides/slide259.xml"/><Relationship Id="rId40" Type="http://schemas.openxmlformats.org/officeDocument/2006/relationships/slide" Target="slides/slide2.xml"/><Relationship Id="rId115" Type="http://schemas.openxmlformats.org/officeDocument/2006/relationships/slide" Target="slides/slide77.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301" Type="http://schemas.openxmlformats.org/officeDocument/2006/relationships/slide" Target="slides/slide263.xml"/><Relationship Id="rId322" Type="http://schemas.openxmlformats.org/officeDocument/2006/relationships/slide" Target="slides/slide284.xml"/><Relationship Id="rId61" Type="http://schemas.openxmlformats.org/officeDocument/2006/relationships/slide" Target="slides/slide23.xml"/><Relationship Id="rId82" Type="http://schemas.openxmlformats.org/officeDocument/2006/relationships/slide" Target="slides/slide44.xml"/><Relationship Id="rId199" Type="http://schemas.openxmlformats.org/officeDocument/2006/relationships/slide" Target="slides/slide161.xml"/><Relationship Id="rId203" Type="http://schemas.openxmlformats.org/officeDocument/2006/relationships/slide" Target="slides/slide165.xml"/><Relationship Id="rId19" Type="http://schemas.openxmlformats.org/officeDocument/2006/relationships/slideMaster" Target="slideMasters/slideMaster19.xml"/><Relationship Id="rId224" Type="http://schemas.openxmlformats.org/officeDocument/2006/relationships/slide" Target="slides/slide186.xml"/><Relationship Id="rId245" Type="http://schemas.openxmlformats.org/officeDocument/2006/relationships/slide" Target="slides/slide207.xml"/><Relationship Id="rId266" Type="http://schemas.openxmlformats.org/officeDocument/2006/relationships/slide" Target="slides/slide228.xml"/><Relationship Id="rId287" Type="http://schemas.openxmlformats.org/officeDocument/2006/relationships/slide" Target="slides/slide249.xml"/><Relationship Id="rId30" Type="http://schemas.openxmlformats.org/officeDocument/2006/relationships/slideMaster" Target="slideMasters/slideMaster30.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312" Type="http://schemas.openxmlformats.org/officeDocument/2006/relationships/slide" Target="slides/slide274.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189" Type="http://schemas.openxmlformats.org/officeDocument/2006/relationships/slide" Target="slides/slide151.xml"/><Relationship Id="rId3" Type="http://schemas.openxmlformats.org/officeDocument/2006/relationships/slideMaster" Target="slideMasters/slideMaster3.xml"/><Relationship Id="rId214" Type="http://schemas.openxmlformats.org/officeDocument/2006/relationships/slide" Target="slides/slide176.xml"/><Relationship Id="rId235" Type="http://schemas.openxmlformats.org/officeDocument/2006/relationships/slide" Target="slides/slide197.xml"/><Relationship Id="rId256" Type="http://schemas.openxmlformats.org/officeDocument/2006/relationships/slide" Target="slides/slide218.xml"/><Relationship Id="rId277" Type="http://schemas.openxmlformats.org/officeDocument/2006/relationships/slide" Target="slides/slide239.xml"/><Relationship Id="rId298" Type="http://schemas.openxmlformats.org/officeDocument/2006/relationships/slide" Target="slides/slide260.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302" Type="http://schemas.openxmlformats.org/officeDocument/2006/relationships/slide" Target="slides/slide264.xml"/><Relationship Id="rId323"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179" Type="http://schemas.openxmlformats.org/officeDocument/2006/relationships/slide" Target="slides/slide141.xml"/><Relationship Id="rId190" Type="http://schemas.openxmlformats.org/officeDocument/2006/relationships/slide" Target="slides/slide152.xml"/><Relationship Id="rId204" Type="http://schemas.openxmlformats.org/officeDocument/2006/relationships/slide" Target="slides/slide166.xml"/><Relationship Id="rId225" Type="http://schemas.openxmlformats.org/officeDocument/2006/relationships/slide" Target="slides/slide187.xml"/><Relationship Id="rId246" Type="http://schemas.openxmlformats.org/officeDocument/2006/relationships/slide" Target="slides/slide208.xml"/><Relationship Id="rId267" Type="http://schemas.openxmlformats.org/officeDocument/2006/relationships/slide" Target="slides/slide229.xml"/><Relationship Id="rId288" Type="http://schemas.openxmlformats.org/officeDocument/2006/relationships/slide" Target="slides/slide250.xml"/><Relationship Id="rId106" Type="http://schemas.openxmlformats.org/officeDocument/2006/relationships/slide" Target="slides/slide68.xml"/><Relationship Id="rId127" Type="http://schemas.openxmlformats.org/officeDocument/2006/relationships/slide" Target="slides/slide89.xml"/><Relationship Id="rId313" Type="http://schemas.openxmlformats.org/officeDocument/2006/relationships/slide" Target="slides/slide2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94" Type="http://schemas.openxmlformats.org/officeDocument/2006/relationships/slide" Target="slides/slide56.xml"/><Relationship Id="rId148" Type="http://schemas.openxmlformats.org/officeDocument/2006/relationships/slide" Target="slides/slide110.xml"/><Relationship Id="rId169" Type="http://schemas.openxmlformats.org/officeDocument/2006/relationships/slide" Target="slides/slide131.xml"/><Relationship Id="rId4" Type="http://schemas.openxmlformats.org/officeDocument/2006/relationships/slideMaster" Target="slideMasters/slideMaster4.xml"/><Relationship Id="rId180" Type="http://schemas.openxmlformats.org/officeDocument/2006/relationships/slide" Target="slides/slide142.xml"/><Relationship Id="rId215" Type="http://schemas.openxmlformats.org/officeDocument/2006/relationships/slide" Target="slides/slide177.xml"/><Relationship Id="rId236" Type="http://schemas.openxmlformats.org/officeDocument/2006/relationships/slide" Target="slides/slide198.xml"/><Relationship Id="rId257" Type="http://schemas.openxmlformats.org/officeDocument/2006/relationships/slide" Target="slides/slide219.xml"/><Relationship Id="rId278" Type="http://schemas.openxmlformats.org/officeDocument/2006/relationships/slide" Target="slides/slide240.xml"/><Relationship Id="rId303" Type="http://schemas.openxmlformats.org/officeDocument/2006/relationships/slide" Target="slides/slide265.xml"/><Relationship Id="rId42" Type="http://schemas.openxmlformats.org/officeDocument/2006/relationships/slide" Target="slides/slide4.xml"/><Relationship Id="rId84" Type="http://schemas.openxmlformats.org/officeDocument/2006/relationships/slide" Target="slides/slide46.xml"/><Relationship Id="rId138" Type="http://schemas.openxmlformats.org/officeDocument/2006/relationships/slide" Target="slides/slide100.xml"/><Relationship Id="rId191" Type="http://schemas.openxmlformats.org/officeDocument/2006/relationships/slide" Target="slides/slide153.xml"/><Relationship Id="rId205" Type="http://schemas.openxmlformats.org/officeDocument/2006/relationships/slide" Target="slides/slide167.xml"/><Relationship Id="rId247" Type="http://schemas.openxmlformats.org/officeDocument/2006/relationships/slide" Target="slides/slide209.xml"/><Relationship Id="rId107" Type="http://schemas.openxmlformats.org/officeDocument/2006/relationships/slide" Target="slides/slide69.xml"/><Relationship Id="rId289" Type="http://schemas.openxmlformats.org/officeDocument/2006/relationships/slide" Target="slides/slide251.xml"/><Relationship Id="rId11" Type="http://schemas.openxmlformats.org/officeDocument/2006/relationships/slideMaster" Target="slideMasters/slideMaster11.xml"/><Relationship Id="rId53" Type="http://schemas.openxmlformats.org/officeDocument/2006/relationships/slide" Target="slides/slide15.xml"/><Relationship Id="rId149" Type="http://schemas.openxmlformats.org/officeDocument/2006/relationships/slide" Target="slides/slide111.xml"/><Relationship Id="rId314" Type="http://schemas.openxmlformats.org/officeDocument/2006/relationships/slide" Target="slides/slide276.xml"/><Relationship Id="rId95" Type="http://schemas.openxmlformats.org/officeDocument/2006/relationships/slide" Target="slides/slide57.xml"/><Relationship Id="rId160" Type="http://schemas.openxmlformats.org/officeDocument/2006/relationships/slide" Target="slides/slide122.xml"/><Relationship Id="rId216" Type="http://schemas.openxmlformats.org/officeDocument/2006/relationships/slide" Target="slides/slide178.xml"/><Relationship Id="rId258" Type="http://schemas.openxmlformats.org/officeDocument/2006/relationships/slide" Target="slides/slide220.xml"/><Relationship Id="rId22" Type="http://schemas.openxmlformats.org/officeDocument/2006/relationships/slideMaster" Target="slideMasters/slideMaster22.xml"/><Relationship Id="rId64" Type="http://schemas.openxmlformats.org/officeDocument/2006/relationships/slide" Target="slides/slide26.xml"/><Relationship Id="rId118" Type="http://schemas.openxmlformats.org/officeDocument/2006/relationships/slide" Target="slides/slide80.xml"/><Relationship Id="rId325" Type="http://schemas.openxmlformats.org/officeDocument/2006/relationships/viewProps" Target="viewProps.xml"/><Relationship Id="rId171" Type="http://schemas.openxmlformats.org/officeDocument/2006/relationships/slide" Target="slides/slide133.xml"/><Relationship Id="rId227" Type="http://schemas.openxmlformats.org/officeDocument/2006/relationships/slide" Target="slides/slide189.xml"/><Relationship Id="rId269" Type="http://schemas.openxmlformats.org/officeDocument/2006/relationships/slide" Target="slides/slide231.xml"/><Relationship Id="rId33" Type="http://schemas.openxmlformats.org/officeDocument/2006/relationships/slideMaster" Target="slideMasters/slideMaster33.xml"/><Relationship Id="rId129" Type="http://schemas.openxmlformats.org/officeDocument/2006/relationships/slide" Target="slides/slide91.xml"/><Relationship Id="rId280" Type="http://schemas.openxmlformats.org/officeDocument/2006/relationships/slide" Target="slides/slide242.xml"/><Relationship Id="rId75" Type="http://schemas.openxmlformats.org/officeDocument/2006/relationships/slide" Target="slides/slide37.xml"/><Relationship Id="rId140" Type="http://schemas.openxmlformats.org/officeDocument/2006/relationships/slide" Target="slides/slide102.xml"/><Relationship Id="rId182" Type="http://schemas.openxmlformats.org/officeDocument/2006/relationships/slide" Target="slides/slide144.xml"/><Relationship Id="rId6" Type="http://schemas.openxmlformats.org/officeDocument/2006/relationships/slideMaster" Target="slideMasters/slideMaster6.xml"/><Relationship Id="rId238" Type="http://schemas.openxmlformats.org/officeDocument/2006/relationships/slide" Target="slides/slide200.xml"/><Relationship Id="rId291" Type="http://schemas.openxmlformats.org/officeDocument/2006/relationships/slide" Target="slides/slide253.xml"/><Relationship Id="rId305" Type="http://schemas.openxmlformats.org/officeDocument/2006/relationships/slide" Target="slides/slide267.xml"/><Relationship Id="rId44" Type="http://schemas.openxmlformats.org/officeDocument/2006/relationships/slide" Target="slides/slide6.xml"/><Relationship Id="rId86" Type="http://schemas.openxmlformats.org/officeDocument/2006/relationships/slide" Target="slides/slide48.xml"/><Relationship Id="rId151" Type="http://schemas.openxmlformats.org/officeDocument/2006/relationships/slide" Target="slides/slide113.xml"/><Relationship Id="rId193" Type="http://schemas.openxmlformats.org/officeDocument/2006/relationships/slide" Target="slides/slide155.xml"/><Relationship Id="rId207" Type="http://schemas.openxmlformats.org/officeDocument/2006/relationships/slide" Target="slides/slide169.xml"/><Relationship Id="rId249" Type="http://schemas.openxmlformats.org/officeDocument/2006/relationships/slide" Target="slides/slide211.xml"/><Relationship Id="rId13" Type="http://schemas.openxmlformats.org/officeDocument/2006/relationships/slideMaster" Target="slideMasters/slideMaster13.xml"/><Relationship Id="rId109" Type="http://schemas.openxmlformats.org/officeDocument/2006/relationships/slide" Target="slides/slide71.xml"/><Relationship Id="rId260" Type="http://schemas.openxmlformats.org/officeDocument/2006/relationships/slide" Target="slides/slide222.xml"/><Relationship Id="rId316" Type="http://schemas.openxmlformats.org/officeDocument/2006/relationships/slide" Target="slides/slide278.xml"/><Relationship Id="rId55" Type="http://schemas.openxmlformats.org/officeDocument/2006/relationships/slide" Target="slides/slide17.xml"/><Relationship Id="rId97" Type="http://schemas.openxmlformats.org/officeDocument/2006/relationships/slide" Target="slides/slide59.xml"/><Relationship Id="rId120" Type="http://schemas.openxmlformats.org/officeDocument/2006/relationships/slide" Target="slides/slide8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80EE9F-6AB8-4DF1-980D-2DFAB38456B3}" type="datetimeFigureOut">
              <a:rPr lang="en-GB" smtClean="0"/>
              <a:t>14/09/2018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A66587-D643-491E-A16C-225BA4C0C038}" type="slidenum">
              <a:rPr lang="en-GB" smtClean="0"/>
              <a:t>‹#›</a:t>
            </a:fld>
            <a:endParaRPr lang="en-GB"/>
          </a:p>
        </p:txBody>
      </p:sp>
    </p:spTree>
    <p:extLst>
      <p:ext uri="{BB962C8B-B14F-4D97-AF65-F5344CB8AC3E}">
        <p14:creationId xmlns:p14="http://schemas.microsoft.com/office/powerpoint/2010/main" val="4249562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76.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 TargetMode="Externa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p>
            <a:fld id="{17CBAB88-ADEE-484D-9539-3F4B3F661289}" type="slidenum">
              <a:rPr lang="en-US">
                <a:solidFill>
                  <a:srgbClr val="000000"/>
                </a:solidFill>
              </a:rPr>
              <a:pPr/>
              <a:t>17</a:t>
            </a:fld>
            <a:endParaRPr lang="en-US">
              <a:solidFill>
                <a:srgbClr val="000000"/>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a:latin typeface="Arial" pitchFamily="34" charset="0"/>
            </a:endParaRPr>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6548391C-B62B-4243-9F23-CF9A1C02CD52}" type="slidenum">
              <a:rPr lang="en-US">
                <a:solidFill>
                  <a:srgbClr val="000000"/>
                </a:solidFill>
                <a:latin typeface="Arial" pitchFamily="34" charset="0"/>
                <a:cs typeface="Arial" pitchFamily="34" charset="0"/>
              </a:rPr>
              <a:pPr/>
              <a:t>161</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163</a:t>
            </a:fld>
            <a:endParaRPr lang="en-US" altLang="zh-CN">
              <a:solidFill>
                <a:prstClr val="black"/>
              </a:solidFill>
            </a:endParaRPr>
          </a:p>
        </p:txBody>
      </p:sp>
    </p:spTree>
    <p:extLst>
      <p:ext uri="{BB962C8B-B14F-4D97-AF65-F5344CB8AC3E}">
        <p14:creationId xmlns:p14="http://schemas.microsoft.com/office/powerpoint/2010/main" val="425480075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199</a:t>
            </a:fld>
            <a:endParaRPr lang="en-US" altLang="zh-CN">
              <a:solidFill>
                <a:prstClr val="black"/>
              </a:solidFill>
            </a:endParaRPr>
          </a:p>
        </p:txBody>
      </p:sp>
    </p:spTree>
    <p:extLst>
      <p:ext uri="{BB962C8B-B14F-4D97-AF65-F5344CB8AC3E}">
        <p14:creationId xmlns:p14="http://schemas.microsoft.com/office/powerpoint/2010/main" val="11632247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211</a:t>
            </a:fld>
            <a:endParaRPr lang="en-US" altLang="zh-CN">
              <a:solidFill>
                <a:prstClr val="black"/>
              </a:solidFill>
            </a:endParaRPr>
          </a:p>
        </p:txBody>
      </p:sp>
    </p:spTree>
    <p:extLst>
      <p:ext uri="{BB962C8B-B14F-4D97-AF65-F5344CB8AC3E}">
        <p14:creationId xmlns:p14="http://schemas.microsoft.com/office/powerpoint/2010/main" val="4405467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230</a:t>
            </a:fld>
            <a:endParaRPr lang="en-US" altLang="zh-CN">
              <a:solidFill>
                <a:prstClr val="black"/>
              </a:solidFill>
            </a:endParaRPr>
          </a:p>
        </p:txBody>
      </p:sp>
    </p:spTree>
    <p:extLst>
      <p:ext uri="{BB962C8B-B14F-4D97-AF65-F5344CB8AC3E}">
        <p14:creationId xmlns:p14="http://schemas.microsoft.com/office/powerpoint/2010/main" val="22733473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252</a:t>
            </a:fld>
            <a:endParaRPr lang="en-US" altLang="zh-CN">
              <a:solidFill>
                <a:prstClr val="black"/>
              </a:solidFill>
            </a:endParaRPr>
          </a:p>
        </p:txBody>
      </p:sp>
    </p:spTree>
    <p:extLst>
      <p:ext uri="{BB962C8B-B14F-4D97-AF65-F5344CB8AC3E}">
        <p14:creationId xmlns:p14="http://schemas.microsoft.com/office/powerpoint/2010/main" val="68501685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p>
            <a:fld id="{B5393FC7-E9E9-467A-A016-5CC4E6800179}" type="slidenum">
              <a:rPr lang="en-US">
                <a:solidFill>
                  <a:prstClr val="black"/>
                </a:solidFill>
              </a:rPr>
              <a:pPr/>
              <a:t>274</a:t>
            </a:fld>
            <a:endParaRPr lang="en-US">
              <a:solidFill>
                <a:prstClr val="black"/>
              </a:solidFill>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pitchFamily="18" charset="0"/>
              <a:ea typeface="MS PGothic" pitchFamily="34" charset="-128"/>
            </a:endParaRPr>
          </a:p>
        </p:txBody>
      </p:sp>
      <p:sp>
        <p:nvSpPr>
          <p:cNvPr id="302083"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b="1">
                <a:latin typeface="Times" charset="0"/>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This Alexandrian texts were the earliest, going back to about AD 200.</a:t>
            </a: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pitchFamily="18" charset="0"/>
              <a:ea typeface="MS PGothic" pitchFamily="34" charset="-128"/>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ea typeface="ＭＳ Ｐゴシック" pitchFamily="-110" charset="-128"/>
                <a:cs typeface="Arial"/>
              </a:rPr>
              <a:t>While considerably varying, it also underlies the </a:t>
            </a:r>
            <a:r>
              <a:rPr lang="en-US" b="1" dirty="0">
                <a:latin typeface="Arial"/>
                <a:ea typeface="ＭＳ Ｐゴシック" pitchFamily="-110" charset="-128"/>
                <a:cs typeface="Arial"/>
                <a:hlinkClick r:id="rId3" tooltip="Textus Receptus"/>
              </a:rPr>
              <a:t>Textus Receptus</a:t>
            </a:r>
            <a:r>
              <a:rPr lang="en-US" b="1" dirty="0">
                <a:latin typeface="Arial"/>
                <a:ea typeface="ＭＳ Ｐゴシック" pitchFamily="-110" charset="-128"/>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ea typeface="ＭＳ Ｐゴシック" pitchFamily="-110" charset="-128"/>
                <a:cs typeface="Arial"/>
              </a:rPr>
              <a:t>Modern translations mainly use </a:t>
            </a:r>
            <a:r>
              <a:rPr lang="en-US" b="1" dirty="0">
                <a:latin typeface="Arial"/>
                <a:ea typeface="ＭＳ Ｐゴシック" pitchFamily="-110" charset="-128"/>
                <a:cs typeface="Arial"/>
                <a:hlinkClick r:id="rId4" tooltip="Textual criticism"/>
              </a:rPr>
              <a:t>Eclectic</a:t>
            </a:r>
            <a:r>
              <a:rPr lang="en-US" b="1" dirty="0">
                <a:latin typeface="Arial"/>
                <a:ea typeface="ＭＳ Ｐゴシック" pitchFamily="-110" charset="-128"/>
                <a:cs typeface="Arial"/>
              </a:rPr>
              <a:t> editions that conform more often to the </a:t>
            </a:r>
            <a:r>
              <a:rPr lang="en-US" b="1" dirty="0">
                <a:latin typeface="Arial"/>
                <a:ea typeface="ＭＳ Ｐゴシック" pitchFamily="-110" charset="-128"/>
                <a:cs typeface="Arial"/>
                <a:hlinkClick r:id="rId5" tooltip="Alexandrian text-type"/>
              </a:rPr>
              <a:t>Alexandrian text-type</a:t>
            </a:r>
            <a:r>
              <a:rPr lang="en-US" b="1" dirty="0">
                <a:latin typeface="Arial"/>
                <a:ea typeface="ＭＳ Ｐゴシック" pitchFamily="-110" charset="-128"/>
                <a:cs typeface="Arial"/>
              </a:rPr>
              <a:t>.</a:t>
            </a:r>
            <a:endParaRPr lang="en-US" b="1" dirty="0">
              <a:latin typeface="Arial"/>
              <a:ea typeface="ＭＳ Ｐゴシック" charset="0"/>
              <a:cs typeface="Arial"/>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p>
            <a:fld id="{15FCDDA8-9BC8-4F0E-B233-089EBE70C1D5}" type="slidenum">
              <a:rPr lang="en-US">
                <a:solidFill>
                  <a:srgbClr val="000000"/>
                </a:solidFill>
              </a:rPr>
              <a:pPr/>
              <a:t>277</a:t>
            </a:fld>
            <a:endParaRPr lang="en-US">
              <a:solidFill>
                <a:srgbClr val="000000"/>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p>
            <a:fld id="{521570A8-718A-4C22-B195-195952EB951A}" type="slidenum">
              <a:rPr lang="en-US">
                <a:solidFill>
                  <a:prstClr val="black"/>
                </a:solidFill>
              </a:rPr>
              <a:pPr/>
              <a:t>279</a:t>
            </a:fld>
            <a:endParaRPr lang="en-US">
              <a:solidFill>
                <a:prstClr val="black"/>
              </a:solidFill>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CDC2B5-6D26-424C-A3CC-195DB1802D57}" type="slidenum">
              <a:rPr lang="en-US">
                <a:solidFill>
                  <a:prstClr val="black"/>
                </a:solidFill>
              </a:rPr>
              <a:pPr/>
              <a:t>280</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p:spPr>
        <p:txBody>
          <a:bodyPr/>
          <a:lstStyle/>
          <a:p>
            <a:fld id="{91C9C56D-85E2-4B13-8DFA-D66F23526F86}" type="slidenum">
              <a:rPr lang="en-US">
                <a:solidFill>
                  <a:prstClr val="black"/>
                </a:solidFill>
              </a:rPr>
              <a:pPr/>
              <a:t>281</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p:spPr>
        <p:txBody>
          <a:bodyPr/>
          <a:lstStyle/>
          <a:p>
            <a:fld id="{A5F177AC-07E4-4A31-AD97-9A8504EA41B2}" type="slidenum">
              <a:rPr lang="en-US">
                <a:solidFill>
                  <a:prstClr val="black"/>
                </a:solidFill>
              </a:rPr>
              <a:pPr/>
              <a:t>282</a:t>
            </a:fld>
            <a:endParaRPr lang="en-US">
              <a:solidFill>
                <a:prstClr val="black"/>
              </a:solidFill>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GO</a:t>
            </a:r>
            <a:r>
              <a:rPr lang="en-US" baseline="0" dirty="0">
                <a:latin typeface="Arial" charset="0"/>
                <a:ea typeface="ＭＳ Ｐゴシック" charset="0"/>
                <a:cs typeface="ＭＳ Ｐゴシック" charset="0"/>
              </a:rPr>
              <a:t> Gospels</a:t>
            </a:r>
            <a:r>
              <a:rPr lang="en-US" dirty="0">
                <a:latin typeface="Arial" charset="0"/>
                <a:ea typeface="ＭＳ Ｐゴシック" charset="0"/>
                <a:cs typeface="ＭＳ Ｐゴシック" charset="0"/>
              </a:rPr>
              <a:t> link</a:t>
            </a:r>
          </a:p>
        </p:txBody>
      </p:sp>
    </p:spTree>
    <p:extLst>
      <p:ext uri="{BB962C8B-B14F-4D97-AF65-F5344CB8AC3E}">
        <p14:creationId xmlns:p14="http://schemas.microsoft.com/office/powerpoint/2010/main" val="2668331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p>
            <a:fld id="{0138025E-3663-4C08-94A4-7C015ADC1500}" type="slidenum">
              <a:rPr lang="en-US">
                <a:solidFill>
                  <a:srgbClr val="000000"/>
                </a:solidFill>
              </a:rPr>
              <a:pPr/>
              <a:t>58</a:t>
            </a:fld>
            <a:endParaRPr lang="en-US">
              <a:solidFill>
                <a:srgbClr val="000000"/>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fld id="{D830BB72-1A86-4522-AA17-EED6CD08983B}" type="slidenum">
              <a:rPr lang="en-US">
                <a:solidFill>
                  <a:srgbClr val="000000"/>
                </a:solidFill>
              </a:rPr>
              <a:pPr/>
              <a:t>59</a:t>
            </a:fld>
            <a:endParaRPr lang="en-US">
              <a:solidFill>
                <a:srgbClr val="000000"/>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p>
            <a:fld id="{FC5854C0-1B3A-4E74-BB8C-E4096AE14B78}" type="slidenum">
              <a:rPr lang="en-US">
                <a:solidFill>
                  <a:srgbClr val="000000"/>
                </a:solidFill>
              </a:rPr>
              <a:pPr/>
              <a:t>60</a:t>
            </a:fld>
            <a:endParaRPr lang="en-US">
              <a:solidFill>
                <a:srgbClr val="000000"/>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66</a:t>
            </a:fld>
            <a:endParaRPr lang="en-US" altLang="zh-CN">
              <a:solidFill>
                <a:prstClr val="black"/>
              </a:solidFill>
            </a:endParaRPr>
          </a:p>
        </p:txBody>
      </p:sp>
    </p:spTree>
    <p:extLst>
      <p:ext uri="{BB962C8B-B14F-4D97-AF65-F5344CB8AC3E}">
        <p14:creationId xmlns:p14="http://schemas.microsoft.com/office/powerpoint/2010/main" val="288009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89</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91</a:t>
            </a:fld>
            <a:endParaRPr lang="en-US" sz="1200">
              <a:solidFill>
                <a:srgbClr val="000000"/>
              </a:solidFill>
              <a:latin typeface="Calibri"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92</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93</a:t>
            </a:fld>
            <a:endParaRPr lang="en-US" sz="1200">
              <a:solidFill>
                <a:srgbClr val="000000"/>
              </a:solidFill>
              <a:latin typeface="Calibri"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mn-lt"/>
                <a:ea typeface="+mn-ea"/>
                <a:cs typeface="+mn-cs"/>
              </a:rPr>
              <a:t>通常情况下，一个国王骑马进入城市，作为他的敌人的胜利者，而那个星期五将在星期五耶稣的死亡达到高潮，我们称之为耶稣受难日。</a:t>
            </a:r>
            <a:endParaRPr lang="en-US" dirty="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95</a:t>
            </a:fld>
            <a:endParaRPr lang="en-US" sz="1200">
              <a:solidFill>
                <a:srgbClr val="000000"/>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D0FDF1-5BD7-DF46-887E-71B0D063738E}" type="slidenum">
              <a:rPr lang="en-US" sz="1200">
                <a:solidFill>
                  <a:prstClr val="black"/>
                </a:solidFill>
                <a:latin typeface="Arial" charset="0"/>
              </a:rPr>
              <a:pPr eaLnBrk="1" hangingPunct="1"/>
              <a:t>97</a:t>
            </a:fld>
            <a:endParaRPr lang="en-US" sz="1200">
              <a:solidFill>
                <a:prstClr val="black"/>
              </a:solidFill>
              <a:latin typeface="Arial"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101</a:t>
            </a:fld>
            <a:endParaRPr lang="en-US" altLang="zh-CN">
              <a:solidFill>
                <a:prstClr val="black"/>
              </a:solidFill>
            </a:endParaRPr>
          </a:p>
        </p:txBody>
      </p:sp>
    </p:spTree>
    <p:extLst>
      <p:ext uri="{BB962C8B-B14F-4D97-AF65-F5344CB8AC3E}">
        <p14:creationId xmlns:p14="http://schemas.microsoft.com/office/powerpoint/2010/main" val="41890257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102</a:t>
            </a:fld>
            <a:endParaRPr lang="en-US" sz="1200">
              <a:solidFill>
                <a:srgbClr val="000000"/>
              </a:solidFill>
              <a:latin typeface="Calibri" charset="0"/>
            </a:endParaRPr>
          </a:p>
        </p:txBody>
      </p:sp>
    </p:spTree>
    <p:extLst>
      <p:ext uri="{BB962C8B-B14F-4D97-AF65-F5344CB8AC3E}">
        <p14:creationId xmlns:p14="http://schemas.microsoft.com/office/powerpoint/2010/main" val="193664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103</a:t>
            </a:fld>
            <a:endParaRPr lang="en-US" sz="1200">
              <a:solidFill>
                <a:srgbClr val="000000"/>
              </a:solidFill>
              <a:latin typeface="Calibri" charset="0"/>
            </a:endParaRPr>
          </a:p>
        </p:txBody>
      </p:sp>
    </p:spTree>
    <p:extLst>
      <p:ext uri="{BB962C8B-B14F-4D97-AF65-F5344CB8AC3E}">
        <p14:creationId xmlns:p14="http://schemas.microsoft.com/office/powerpoint/2010/main" val="29055871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104</a:t>
            </a:fld>
            <a:endParaRPr lang="en-US" altLang="zh-CN">
              <a:solidFill>
                <a:prstClr val="black"/>
              </a:solidFill>
            </a:endParaRPr>
          </a:p>
        </p:txBody>
      </p:sp>
    </p:spTree>
    <p:extLst>
      <p:ext uri="{BB962C8B-B14F-4D97-AF65-F5344CB8AC3E}">
        <p14:creationId xmlns:p14="http://schemas.microsoft.com/office/powerpoint/2010/main" val="32360269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105</a:t>
            </a:fld>
            <a:endParaRPr lang="en-US" altLang="zh-CN">
              <a:solidFill>
                <a:prstClr val="black"/>
              </a:solidFill>
            </a:endParaRPr>
          </a:p>
        </p:txBody>
      </p:sp>
    </p:spTree>
    <p:extLst>
      <p:ext uri="{BB962C8B-B14F-4D97-AF65-F5344CB8AC3E}">
        <p14:creationId xmlns:p14="http://schemas.microsoft.com/office/powerpoint/2010/main" val="38902076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106</a:t>
            </a:fld>
            <a:endParaRPr lang="en-US" altLang="zh-CN">
              <a:solidFill>
                <a:prstClr val="black"/>
              </a:solidFill>
            </a:endParaRPr>
          </a:p>
        </p:txBody>
      </p:sp>
    </p:spTree>
    <p:extLst>
      <p:ext uri="{BB962C8B-B14F-4D97-AF65-F5344CB8AC3E}">
        <p14:creationId xmlns:p14="http://schemas.microsoft.com/office/powerpoint/2010/main" val="23140507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107</a:t>
            </a:fld>
            <a:endParaRPr lang="en-US" altLang="zh-CN">
              <a:solidFill>
                <a:prstClr val="black"/>
              </a:solidFill>
            </a:endParaRPr>
          </a:p>
        </p:txBody>
      </p:sp>
    </p:spTree>
    <p:extLst>
      <p:ext uri="{BB962C8B-B14F-4D97-AF65-F5344CB8AC3E}">
        <p14:creationId xmlns:p14="http://schemas.microsoft.com/office/powerpoint/2010/main" val="33053898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108</a:t>
            </a:fld>
            <a:endParaRPr lang="en-US" altLang="zh-CN">
              <a:solidFill>
                <a:prstClr val="black"/>
              </a:solidFill>
            </a:endParaRPr>
          </a:p>
        </p:txBody>
      </p:sp>
    </p:spTree>
    <p:extLst>
      <p:ext uri="{BB962C8B-B14F-4D97-AF65-F5344CB8AC3E}">
        <p14:creationId xmlns:p14="http://schemas.microsoft.com/office/powerpoint/2010/main" val="21246481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109</a:t>
            </a:fld>
            <a:endParaRPr lang="en-US" altLang="zh-CN">
              <a:solidFill>
                <a:prstClr val="black"/>
              </a:solidFill>
            </a:endParaRPr>
          </a:p>
        </p:txBody>
      </p:sp>
    </p:spTree>
    <p:extLst>
      <p:ext uri="{BB962C8B-B14F-4D97-AF65-F5344CB8AC3E}">
        <p14:creationId xmlns:p14="http://schemas.microsoft.com/office/powerpoint/2010/main" val="23262515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110</a:t>
            </a:fld>
            <a:endParaRPr lang="en-US" altLang="zh-CN">
              <a:solidFill>
                <a:prstClr val="black"/>
              </a:solidFill>
            </a:endParaRPr>
          </a:p>
        </p:txBody>
      </p:sp>
    </p:spTree>
    <p:extLst>
      <p:ext uri="{BB962C8B-B14F-4D97-AF65-F5344CB8AC3E}">
        <p14:creationId xmlns:p14="http://schemas.microsoft.com/office/powerpoint/2010/main" val="2929294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111</a:t>
            </a:fld>
            <a:endParaRPr lang="en-US" altLang="zh-CN">
              <a:solidFill>
                <a:prstClr val="black"/>
              </a:solidFill>
            </a:endParaRPr>
          </a:p>
        </p:txBody>
      </p:sp>
    </p:spTree>
    <p:extLst>
      <p:ext uri="{BB962C8B-B14F-4D97-AF65-F5344CB8AC3E}">
        <p14:creationId xmlns:p14="http://schemas.microsoft.com/office/powerpoint/2010/main" val="5075198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112</a:t>
            </a:fld>
            <a:endParaRPr lang="en-US" altLang="zh-CN">
              <a:solidFill>
                <a:prstClr val="black"/>
              </a:solidFill>
            </a:endParaRPr>
          </a:p>
        </p:txBody>
      </p:sp>
    </p:spTree>
    <p:extLst>
      <p:ext uri="{BB962C8B-B14F-4D97-AF65-F5344CB8AC3E}">
        <p14:creationId xmlns:p14="http://schemas.microsoft.com/office/powerpoint/2010/main" val="22173327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113</a:t>
            </a:fld>
            <a:endParaRPr lang="en-US" altLang="zh-CN">
              <a:solidFill>
                <a:prstClr val="black"/>
              </a:solidFill>
            </a:endParaRPr>
          </a:p>
        </p:txBody>
      </p:sp>
    </p:spTree>
    <p:extLst>
      <p:ext uri="{BB962C8B-B14F-4D97-AF65-F5344CB8AC3E}">
        <p14:creationId xmlns:p14="http://schemas.microsoft.com/office/powerpoint/2010/main" val="7551153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117</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1CC3A-4574-3044-834F-AF35E7428675}" type="slidenum">
              <a:rPr lang="en-US" sz="1200">
                <a:solidFill>
                  <a:srgbClr val="000000"/>
                </a:solidFill>
              </a:rPr>
              <a:pPr eaLnBrk="1" hangingPunct="1"/>
              <a:t>118</a:t>
            </a:fld>
            <a:endParaRPr lang="en-US" sz="1200">
              <a:solidFill>
                <a:srgbClr val="000000"/>
              </a:solidFill>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D8957-A7EB-7A46-8499-824978F63DE9}" type="slidenum">
              <a:rPr lang="en-US" sz="1200">
                <a:solidFill>
                  <a:srgbClr val="000000"/>
                </a:solidFill>
              </a:rPr>
              <a:pPr eaLnBrk="1" hangingPunct="1"/>
              <a:t>119</a:t>
            </a:fld>
            <a:endParaRPr lang="en-US" sz="1200">
              <a:solidFill>
                <a:srgbClr val="000000"/>
              </a:solidFill>
            </a:endParaRPr>
          </a:p>
        </p:txBody>
      </p:sp>
      <p:sp>
        <p:nvSpPr>
          <p:cNvPr id="388098" name="Rectangle 2"/>
          <p:cNvSpPr>
            <a:spLocks noGrp="1" noRot="1" noChangeAspect="1" noChangeArrowheads="1" noTextEdit="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68DD3-A0E4-2D48-AF3C-DDCAC8F2A03A}" type="slidenum">
              <a:rPr lang="en-US" sz="1200">
                <a:solidFill>
                  <a:srgbClr val="000000"/>
                </a:solidFill>
              </a:rPr>
              <a:pPr eaLnBrk="1" hangingPunct="1"/>
              <a:t>120</a:t>
            </a:fld>
            <a:endParaRPr lang="en-US" sz="1200">
              <a:solidFill>
                <a:srgbClr val="000000"/>
              </a:solidFill>
            </a:endParaRPr>
          </a:p>
        </p:txBody>
      </p:sp>
      <p:sp>
        <p:nvSpPr>
          <p:cNvPr id="286722" name="Rectangle 2"/>
          <p:cNvSpPr>
            <a:spLocks noGrp="1" noRot="1" noChangeAspect="1" noChangeArrowheads="1" noTextEdit="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121</a:t>
            </a:fld>
            <a:endParaRPr lang="en-US" altLang="zh-CN">
              <a:solidFill>
                <a:prstClr val="black"/>
              </a:solidFill>
            </a:endParaRPr>
          </a:p>
        </p:txBody>
      </p:sp>
    </p:spTree>
    <p:extLst>
      <p:ext uri="{BB962C8B-B14F-4D97-AF65-F5344CB8AC3E}">
        <p14:creationId xmlns:p14="http://schemas.microsoft.com/office/powerpoint/2010/main" val="197121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AEFCA7E8-F1E0-4AC8-BDE5-99FBFA1FB345}" type="slidenum">
              <a:rPr lang="en-US"/>
              <a:pPr/>
              <a:t>‹#›</a:t>
            </a:fld>
            <a:endParaRPr lang="en-US"/>
          </a:p>
        </p:txBody>
      </p:sp>
    </p:spTree>
    <p:extLst>
      <p:ext uri="{BB962C8B-B14F-4D97-AF65-F5344CB8AC3E}">
        <p14:creationId xmlns:p14="http://schemas.microsoft.com/office/powerpoint/2010/main" val="371890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8309864-3A0A-4169-A683-B9D395376F87}" type="slidenum">
              <a:rPr lang="en-US"/>
              <a:pPr/>
              <a:t>‹#›</a:t>
            </a:fld>
            <a:endParaRPr lang="en-US"/>
          </a:p>
        </p:txBody>
      </p:sp>
    </p:spTree>
    <p:extLst>
      <p:ext uri="{BB962C8B-B14F-4D97-AF65-F5344CB8AC3E}">
        <p14:creationId xmlns:p14="http://schemas.microsoft.com/office/powerpoint/2010/main" val="26612571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29610922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9717758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36624965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8751469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5250717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1742749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13621413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470580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11304396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93465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0426EE-4966-4BB6-9078-847BCCF269D3}" type="slidenum">
              <a:rPr lang="en-US"/>
              <a:pPr/>
              <a:t>‹#›</a:t>
            </a:fld>
            <a:endParaRPr lang="en-US"/>
          </a:p>
        </p:txBody>
      </p:sp>
    </p:spTree>
    <p:extLst>
      <p:ext uri="{BB962C8B-B14F-4D97-AF65-F5344CB8AC3E}">
        <p14:creationId xmlns:p14="http://schemas.microsoft.com/office/powerpoint/2010/main" val="20476158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18178988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544311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3040832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6128819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2169579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9/14/18</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21666465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9/14/18</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19151136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9/14/18</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2850684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14339716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16276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AA5477-727F-CA4A-ABCD-D9512ABB59A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AC53C0-0949-C94D-9D4D-3EE82B50EB8F}" type="slidenum">
              <a:rPr lang="en-US"/>
              <a:pPr>
                <a:defRPr/>
              </a:pPr>
              <a:t>‹#›</a:t>
            </a:fld>
            <a:endParaRPr lang="en-US"/>
          </a:p>
        </p:txBody>
      </p:sp>
    </p:spTree>
    <p:extLst>
      <p:ext uri="{BB962C8B-B14F-4D97-AF65-F5344CB8AC3E}">
        <p14:creationId xmlns:p14="http://schemas.microsoft.com/office/powerpoint/2010/main" val="3658950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2389314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12505411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00557884"/>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119682154"/>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013494227"/>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927643783"/>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9/14/18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37084152"/>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9/14/18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554088784"/>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9/14/18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513545411"/>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11384900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BC155C4-B512-D745-B82B-47DD9F05C0F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8515151-65E3-1340-A730-59516F2C53EC}" type="slidenum">
              <a:rPr lang="en-US"/>
              <a:pPr>
                <a:defRPr/>
              </a:pPr>
              <a:t>‹#›</a:t>
            </a:fld>
            <a:endParaRPr lang="en-US"/>
          </a:p>
        </p:txBody>
      </p:sp>
    </p:spTree>
    <p:extLst>
      <p:ext uri="{BB962C8B-B14F-4D97-AF65-F5344CB8AC3E}">
        <p14:creationId xmlns:p14="http://schemas.microsoft.com/office/powerpoint/2010/main" val="34703415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382336659"/>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129748642"/>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1484357586"/>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14120866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3523334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6205833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8433512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42411321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37909889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3186818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6504095-5921-D044-B5FD-9A567EFFEE5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83AF3CA-2E28-EB48-BB23-FB9846E8CDB2}" type="slidenum">
              <a:rPr lang="en-US"/>
              <a:pPr>
                <a:defRPr/>
              </a:pPr>
              <a:t>‹#›</a:t>
            </a:fld>
            <a:endParaRPr lang="en-US"/>
          </a:p>
        </p:txBody>
      </p:sp>
    </p:spTree>
    <p:extLst>
      <p:ext uri="{BB962C8B-B14F-4D97-AF65-F5344CB8AC3E}">
        <p14:creationId xmlns:p14="http://schemas.microsoft.com/office/powerpoint/2010/main" val="37497263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408272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25530004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471664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16313829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36855758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32191506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503787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378792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458358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22561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A8474AB-7E18-EC45-AB78-EC441EF25340}"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C0BCBA7-DC63-0E43-9675-75F2B66ED53E}" type="slidenum">
              <a:rPr lang="en-US"/>
              <a:pPr>
                <a:defRPr/>
              </a:pPr>
              <a:t>‹#›</a:t>
            </a:fld>
            <a:endParaRPr lang="en-US"/>
          </a:p>
        </p:txBody>
      </p:sp>
    </p:spTree>
    <p:extLst>
      <p:ext uri="{BB962C8B-B14F-4D97-AF65-F5344CB8AC3E}">
        <p14:creationId xmlns:p14="http://schemas.microsoft.com/office/powerpoint/2010/main" val="1971896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305585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593824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88274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668751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506778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391789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038414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647001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7288559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45337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9930234-0FB2-7D43-AFC6-2F4DB1F89F5E}" type="datetimeFigureOut">
              <a:rPr lang="en-US"/>
              <a:pPr>
                <a:defRPr/>
              </a:pPr>
              <a:t>9/14/18</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6CFB244-B007-164A-A207-3770D88C3367}" type="slidenum">
              <a:rPr lang="en-US"/>
              <a:pPr>
                <a:defRPr/>
              </a:pPr>
              <a:t>‹#›</a:t>
            </a:fld>
            <a:endParaRPr lang="en-US"/>
          </a:p>
        </p:txBody>
      </p:sp>
    </p:spTree>
    <p:extLst>
      <p:ext uri="{BB962C8B-B14F-4D97-AF65-F5344CB8AC3E}">
        <p14:creationId xmlns:p14="http://schemas.microsoft.com/office/powerpoint/2010/main" val="41323606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42087435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1234223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9/14/18</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0100492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9/14/18</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7336869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9/14/18</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3066245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318895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1573829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1423580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5803873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394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CD4DA50-49AB-7343-A443-2C792063443B}" type="datetimeFigureOut">
              <a:rPr lang="en-US"/>
              <a:pPr>
                <a:defRPr/>
              </a:pPr>
              <a:t>9/14/18</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FB0FC47-E145-4742-BD79-93D40BE8F4C6}" type="slidenum">
              <a:rPr lang="en-US"/>
              <a:pPr>
                <a:defRPr/>
              </a:pPr>
              <a:t>‹#›</a:t>
            </a:fld>
            <a:endParaRPr lang="en-US"/>
          </a:p>
        </p:txBody>
      </p:sp>
    </p:spTree>
    <p:extLst>
      <p:ext uri="{BB962C8B-B14F-4D97-AF65-F5344CB8AC3E}">
        <p14:creationId xmlns:p14="http://schemas.microsoft.com/office/powerpoint/2010/main" val="9333736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4600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09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09111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8676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9648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132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8711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8854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8661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548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E9E0BAA-CEE7-F54C-85B2-CC2BD0915E26}" type="datetimeFigureOut">
              <a:rPr lang="en-US"/>
              <a:pPr>
                <a:defRPr/>
              </a:pPr>
              <a:t>9/14/18</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F48F1FB-C495-AE4F-8AF5-E0B1D0AD2A5B}" type="slidenum">
              <a:rPr lang="en-US"/>
              <a:pPr>
                <a:defRPr/>
              </a:pPr>
              <a:t>‹#›</a:t>
            </a:fld>
            <a:endParaRPr lang="en-US"/>
          </a:p>
        </p:txBody>
      </p:sp>
    </p:spTree>
    <p:extLst>
      <p:ext uri="{BB962C8B-B14F-4D97-AF65-F5344CB8AC3E}">
        <p14:creationId xmlns:p14="http://schemas.microsoft.com/office/powerpoint/2010/main" val="1371438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AE82D245-34F3-7D43-80E5-4A9A0268FDB5}"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3AE4D03-A374-7144-9486-EDB40E52E362}" type="slidenum">
              <a:rPr lang="en-US"/>
              <a:pPr>
                <a:defRPr/>
              </a:pPr>
              <a:t>‹#›</a:t>
            </a:fld>
            <a:endParaRPr lang="en-US"/>
          </a:p>
        </p:txBody>
      </p:sp>
    </p:spTree>
    <p:extLst>
      <p:ext uri="{BB962C8B-B14F-4D97-AF65-F5344CB8AC3E}">
        <p14:creationId xmlns:p14="http://schemas.microsoft.com/office/powerpoint/2010/main" val="7463703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E41881B3-7D88-6442-A66B-44C8E30D4162}"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3CE9F522-08CB-7A43-8854-DD1C0A253D14}" type="slidenum">
              <a:rPr lang="en-US"/>
              <a:pPr>
                <a:defRPr/>
              </a:pPr>
              <a:t>‹#›</a:t>
            </a:fld>
            <a:endParaRPr lang="en-US"/>
          </a:p>
        </p:txBody>
      </p:sp>
    </p:spTree>
    <p:extLst>
      <p:ext uri="{BB962C8B-B14F-4D97-AF65-F5344CB8AC3E}">
        <p14:creationId xmlns:p14="http://schemas.microsoft.com/office/powerpoint/2010/main" val="28043587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2B82A28D-2F3B-8343-98DD-CB0D164E295C}"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7BDD9-94D6-AD4D-A479-7EAA16D5BEA2}" type="slidenum">
              <a:rPr lang="en-US"/>
              <a:pPr>
                <a:defRPr/>
              </a:pPr>
              <a:t>‹#›</a:t>
            </a:fld>
            <a:endParaRPr lang="en-US"/>
          </a:p>
        </p:txBody>
      </p:sp>
    </p:spTree>
    <p:extLst>
      <p:ext uri="{BB962C8B-B14F-4D97-AF65-F5344CB8AC3E}">
        <p14:creationId xmlns:p14="http://schemas.microsoft.com/office/powerpoint/2010/main" val="4959130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6A5C9F06-1882-E148-8B68-442AB902E76F}"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A134B7C-207B-E34F-A0B5-3A5B95CF6E4A}" type="slidenum">
              <a:rPr lang="en-US"/>
              <a:pPr>
                <a:defRPr/>
              </a:pPr>
              <a:t>‹#›</a:t>
            </a:fld>
            <a:endParaRPr lang="en-US"/>
          </a:p>
        </p:txBody>
      </p:sp>
    </p:spTree>
    <p:extLst>
      <p:ext uri="{BB962C8B-B14F-4D97-AF65-F5344CB8AC3E}">
        <p14:creationId xmlns:p14="http://schemas.microsoft.com/office/powerpoint/2010/main" val="22712116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2720F558-1EB7-744D-B16E-BB24CC3237A6}" type="datetimeFigureOut">
              <a:rPr lang="en-US"/>
              <a:pPr>
                <a:defRPr/>
              </a:pPr>
              <a:t>9/14/18</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CC19F967-D19A-094E-AD92-BC0BEFC68790}" type="slidenum">
              <a:rPr lang="en-US"/>
              <a:pPr>
                <a:defRPr/>
              </a:pPr>
              <a:t>‹#›</a:t>
            </a:fld>
            <a:endParaRPr lang="en-US"/>
          </a:p>
        </p:txBody>
      </p:sp>
    </p:spTree>
    <p:extLst>
      <p:ext uri="{BB962C8B-B14F-4D97-AF65-F5344CB8AC3E}">
        <p14:creationId xmlns:p14="http://schemas.microsoft.com/office/powerpoint/2010/main" val="16943109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94849006-7120-C541-8476-E3C8AE7548AE}" type="datetimeFigureOut">
              <a:rPr lang="en-US"/>
              <a:pPr>
                <a:defRPr/>
              </a:pPr>
              <a:t>9/14/18</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571FAD5F-9152-DC4B-8407-7BB588B08E53}" type="slidenum">
              <a:rPr lang="en-US"/>
              <a:pPr>
                <a:defRPr/>
              </a:pPr>
              <a:t>‹#›</a:t>
            </a:fld>
            <a:endParaRPr lang="en-US"/>
          </a:p>
        </p:txBody>
      </p:sp>
    </p:spTree>
    <p:extLst>
      <p:ext uri="{BB962C8B-B14F-4D97-AF65-F5344CB8AC3E}">
        <p14:creationId xmlns:p14="http://schemas.microsoft.com/office/powerpoint/2010/main" val="22502943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2C50EA25-D57C-DB47-A809-296A6BC06626}" type="datetimeFigureOut">
              <a:rPr lang="en-US"/>
              <a:pPr>
                <a:defRPr/>
              </a:pPr>
              <a:t>9/14/18</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AF892B22-914A-BF46-92CB-15487FA9FDE7}" type="slidenum">
              <a:rPr lang="en-US"/>
              <a:pPr>
                <a:defRPr/>
              </a:pPr>
              <a:t>‹#›</a:t>
            </a:fld>
            <a:endParaRPr lang="en-US"/>
          </a:p>
        </p:txBody>
      </p:sp>
    </p:spTree>
    <p:extLst>
      <p:ext uri="{BB962C8B-B14F-4D97-AF65-F5344CB8AC3E}">
        <p14:creationId xmlns:p14="http://schemas.microsoft.com/office/powerpoint/2010/main" val="29939169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84D279F6-6614-2B4F-9AC1-2ABC4DE01888}"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65254EEC-93A0-EA41-AC45-6F6F23119598}" type="slidenum">
              <a:rPr lang="en-US"/>
              <a:pPr>
                <a:defRPr/>
              </a:pPr>
              <a:t>‹#›</a:t>
            </a:fld>
            <a:endParaRPr lang="en-US"/>
          </a:p>
        </p:txBody>
      </p:sp>
    </p:spTree>
    <p:extLst>
      <p:ext uri="{BB962C8B-B14F-4D97-AF65-F5344CB8AC3E}">
        <p14:creationId xmlns:p14="http://schemas.microsoft.com/office/powerpoint/2010/main" val="26699941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20691673-69F0-FB47-B55C-A152CB5693F9}"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13609F91-0142-D04D-AD43-8FB5584B7087}" type="slidenum">
              <a:rPr lang="en-US"/>
              <a:pPr>
                <a:defRPr/>
              </a:pPr>
              <a:t>‹#›</a:t>
            </a:fld>
            <a:endParaRPr lang="en-US"/>
          </a:p>
        </p:txBody>
      </p:sp>
    </p:spTree>
    <p:extLst>
      <p:ext uri="{BB962C8B-B14F-4D97-AF65-F5344CB8AC3E}">
        <p14:creationId xmlns:p14="http://schemas.microsoft.com/office/powerpoint/2010/main" val="19607381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3CE465E7-7495-444F-A7E5-3BB2E3FBA866}"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B8A070-3113-1C49-9B0B-B0B7593F1473}" type="slidenum">
              <a:rPr lang="en-US"/>
              <a:pPr>
                <a:defRPr/>
              </a:pPr>
              <a:t>‹#›</a:t>
            </a:fld>
            <a:endParaRPr lang="en-US"/>
          </a:p>
        </p:txBody>
      </p:sp>
    </p:spTree>
    <p:extLst>
      <p:ext uri="{BB962C8B-B14F-4D97-AF65-F5344CB8AC3E}">
        <p14:creationId xmlns:p14="http://schemas.microsoft.com/office/powerpoint/2010/main" val="1332352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8ABD605-4964-7746-8763-D9FB26ACD1A5}"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A083F54-A52A-E74C-B7EC-615922BF4FBA}" type="slidenum">
              <a:rPr lang="en-US"/>
              <a:pPr>
                <a:defRPr/>
              </a:pPr>
              <a:t>‹#›</a:t>
            </a:fld>
            <a:endParaRPr lang="en-US"/>
          </a:p>
        </p:txBody>
      </p:sp>
    </p:spTree>
    <p:extLst>
      <p:ext uri="{BB962C8B-B14F-4D97-AF65-F5344CB8AC3E}">
        <p14:creationId xmlns:p14="http://schemas.microsoft.com/office/powerpoint/2010/main" val="8296167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2E0EF956-9C6D-4347-9563-4F5464781335}"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00027CB-43A5-2244-BC98-2E2C197B9388}" type="slidenum">
              <a:rPr lang="en-US"/>
              <a:pPr>
                <a:defRPr/>
              </a:pPr>
              <a:t>‹#›</a:t>
            </a:fld>
            <a:endParaRPr lang="en-US"/>
          </a:p>
        </p:txBody>
      </p:sp>
    </p:spTree>
    <p:extLst>
      <p:ext uri="{BB962C8B-B14F-4D97-AF65-F5344CB8AC3E}">
        <p14:creationId xmlns:p14="http://schemas.microsoft.com/office/powerpoint/2010/main" val="13936838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09665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94508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22679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68297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67721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19126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49665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32833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428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C49A90D-72EE-4B48-9CD6-D627047368F2}" type="slidenum">
              <a:rPr lang="en-US"/>
              <a:pPr/>
              <a:t>‹#›</a:t>
            </a:fld>
            <a:endParaRPr lang="en-US"/>
          </a:p>
        </p:txBody>
      </p:sp>
    </p:spTree>
    <p:extLst>
      <p:ext uri="{BB962C8B-B14F-4D97-AF65-F5344CB8AC3E}">
        <p14:creationId xmlns:p14="http://schemas.microsoft.com/office/powerpoint/2010/main" val="33578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486FDFC-4D2B-EA46-93B4-B038F1DB89CC}"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C5A3D5A-A4A4-6545-82ED-DFD245DA7A66}" type="slidenum">
              <a:rPr lang="en-US"/>
              <a:pPr>
                <a:defRPr/>
              </a:pPr>
              <a:t>‹#›</a:t>
            </a:fld>
            <a:endParaRPr lang="en-US"/>
          </a:p>
        </p:txBody>
      </p:sp>
    </p:spTree>
    <p:extLst>
      <p:ext uri="{BB962C8B-B14F-4D97-AF65-F5344CB8AC3E}">
        <p14:creationId xmlns:p14="http://schemas.microsoft.com/office/powerpoint/2010/main" val="30606186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5470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1801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7225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1169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4264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6327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4522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5443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49307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302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7D92AD4-F1B8-714D-AB83-E2385AEBBEA1}"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05080A6-EF5C-8C48-A10A-B3239EC09AB8}" type="slidenum">
              <a:rPr lang="en-US"/>
              <a:pPr>
                <a:defRPr/>
              </a:pPr>
              <a:t>‹#›</a:t>
            </a:fld>
            <a:endParaRPr lang="en-US"/>
          </a:p>
        </p:txBody>
      </p:sp>
    </p:spTree>
    <p:extLst>
      <p:ext uri="{BB962C8B-B14F-4D97-AF65-F5344CB8AC3E}">
        <p14:creationId xmlns:p14="http://schemas.microsoft.com/office/powerpoint/2010/main" val="376362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943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3176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7465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1693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7728142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9875306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13401305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4329107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9/14/18</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0811667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9/14/18</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294654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E8E7FA-CECB-0248-AA0C-DB8A4CD026A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0C98387-58DD-FF46-ABB1-548686A4AE2B}" type="slidenum">
              <a:rPr lang="en-US"/>
              <a:pPr>
                <a:defRPr/>
              </a:pPr>
              <a:t>‹#›</a:t>
            </a:fld>
            <a:endParaRPr lang="en-US"/>
          </a:p>
        </p:txBody>
      </p:sp>
    </p:spTree>
    <p:extLst>
      <p:ext uri="{BB962C8B-B14F-4D97-AF65-F5344CB8AC3E}">
        <p14:creationId xmlns:p14="http://schemas.microsoft.com/office/powerpoint/2010/main" val="29158446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9/14/18</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8299979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5396461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1069825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1050445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2545339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6031425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2942661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6843647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5660639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002729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defRPr>
            </a:lvl1pPr>
          </a:lstStyle>
          <a:p>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Garamond" pitchFamily="18" charset="0"/>
              </a:defRPr>
            </a:lvl1pPr>
          </a:lstStyle>
          <a:p>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a:defRPr>
                <a:latin typeface="Garamond" pitchFamily="18" charset="0"/>
              </a:defRPr>
            </a:lvl1pPr>
          </a:lstStyle>
          <a:p>
            <a:fld id="{F4B01F6C-8749-48C1-8AEF-263885CF5FAE}" type="slidenum">
              <a:rPr lang="en-US"/>
              <a:pPr/>
              <a:t>‹#›</a:t>
            </a:fld>
            <a:endParaRPr lang="en-US"/>
          </a:p>
        </p:txBody>
      </p:sp>
    </p:spTree>
    <p:extLst>
      <p:ext uri="{BB962C8B-B14F-4D97-AF65-F5344CB8AC3E}">
        <p14:creationId xmlns:p14="http://schemas.microsoft.com/office/powerpoint/2010/main" val="2786375160"/>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0034819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0477651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9489292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5243322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75607210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9375785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36663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32672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46316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3951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DA370F5D-89EA-4AB5-88EF-7E75E05F2918}" type="slidenum">
              <a:rPr lang="en-US"/>
              <a:pPr/>
              <a:t>‹#›</a:t>
            </a:fld>
            <a:endParaRPr lang="en-US"/>
          </a:p>
        </p:txBody>
      </p:sp>
    </p:spTree>
    <p:extLst>
      <p:ext uri="{BB962C8B-B14F-4D97-AF65-F5344CB8AC3E}">
        <p14:creationId xmlns:p14="http://schemas.microsoft.com/office/powerpoint/2010/main" val="99445493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11178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86576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57124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89343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83880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65905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18727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72485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6154066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103516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6799CCF-47B4-40AD-863B-D6799E1B911F}" type="slidenum">
              <a:rPr lang="en-US"/>
              <a:pPr/>
              <a:t>‹#›</a:t>
            </a:fld>
            <a:endParaRPr lang="en-US"/>
          </a:p>
        </p:txBody>
      </p:sp>
    </p:spTree>
    <p:extLst>
      <p:ext uri="{BB962C8B-B14F-4D97-AF65-F5344CB8AC3E}">
        <p14:creationId xmlns:p14="http://schemas.microsoft.com/office/powerpoint/2010/main" val="2347943265"/>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5918404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5581556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730906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226778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7973583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3988428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5492791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1878114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57936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959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4ED42932-1444-4124-BAAA-80066C359C68}" type="slidenum">
              <a:rPr lang="en-US"/>
              <a:pPr/>
              <a:t>‹#›</a:t>
            </a:fld>
            <a:endParaRPr lang="en-US"/>
          </a:p>
        </p:txBody>
      </p:sp>
    </p:spTree>
    <p:extLst>
      <p:ext uri="{BB962C8B-B14F-4D97-AF65-F5344CB8AC3E}">
        <p14:creationId xmlns:p14="http://schemas.microsoft.com/office/powerpoint/2010/main" val="2024488311"/>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7410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7815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885867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40171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18093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20764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0445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3196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2161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118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8"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9" name="Rectangle 10"/>
          <p:cNvSpPr>
            <a:spLocks noGrp="1" noChangeArrowheads="1"/>
          </p:cNvSpPr>
          <p:nvPr>
            <p:ph type="sldNum" sz="quarter" idx="12"/>
          </p:nvPr>
        </p:nvSpPr>
        <p:spPr/>
        <p:txBody>
          <a:bodyPr/>
          <a:lstStyle>
            <a:lvl1pPr>
              <a:defRPr>
                <a:latin typeface="Garamond" pitchFamily="18" charset="0"/>
              </a:defRPr>
            </a:lvl1pPr>
          </a:lstStyle>
          <a:p>
            <a:fld id="{72C86E0D-C0E4-4E2F-B0F6-6ABBD038C183}" type="slidenum">
              <a:rPr lang="en-US"/>
              <a:pPr/>
              <a:t>‹#›</a:t>
            </a:fld>
            <a:endParaRPr lang="en-US"/>
          </a:p>
        </p:txBody>
      </p:sp>
    </p:spTree>
    <p:extLst>
      <p:ext uri="{BB962C8B-B14F-4D97-AF65-F5344CB8AC3E}">
        <p14:creationId xmlns:p14="http://schemas.microsoft.com/office/powerpoint/2010/main" val="500405320"/>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3422303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90669645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70797221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14388809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8603334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6404712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40604995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20128609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3638990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819004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4"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5" name="Rectangle 10"/>
          <p:cNvSpPr>
            <a:spLocks noGrp="1" noChangeArrowheads="1"/>
          </p:cNvSpPr>
          <p:nvPr>
            <p:ph type="sldNum" sz="quarter" idx="12"/>
          </p:nvPr>
        </p:nvSpPr>
        <p:spPr/>
        <p:txBody>
          <a:bodyPr/>
          <a:lstStyle>
            <a:lvl1pPr>
              <a:defRPr>
                <a:latin typeface="Garamond" pitchFamily="18" charset="0"/>
              </a:defRPr>
            </a:lvl1pPr>
          </a:lstStyle>
          <a:p>
            <a:fld id="{F5A7F55E-BD8D-4EDA-A0CE-E2D195E0177C}" type="slidenum">
              <a:rPr lang="en-US"/>
              <a:pPr/>
              <a:t>‹#›</a:t>
            </a:fld>
            <a:endParaRPr lang="en-US"/>
          </a:p>
        </p:txBody>
      </p:sp>
    </p:spTree>
    <p:extLst>
      <p:ext uri="{BB962C8B-B14F-4D97-AF65-F5344CB8AC3E}">
        <p14:creationId xmlns:p14="http://schemas.microsoft.com/office/powerpoint/2010/main" val="2386871918"/>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1891406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323775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9/14/18</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7298412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367401771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155511098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287483249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12059617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18936041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134597522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1032700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3"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4" name="Rectangle 10"/>
          <p:cNvSpPr>
            <a:spLocks noGrp="1" noChangeArrowheads="1"/>
          </p:cNvSpPr>
          <p:nvPr>
            <p:ph type="sldNum" sz="quarter" idx="12"/>
          </p:nvPr>
        </p:nvSpPr>
        <p:spPr/>
        <p:txBody>
          <a:bodyPr/>
          <a:lstStyle>
            <a:lvl1pPr>
              <a:defRPr>
                <a:latin typeface="Garamond" pitchFamily="18" charset="0"/>
              </a:defRPr>
            </a:lvl1pPr>
          </a:lstStyle>
          <a:p>
            <a:fld id="{94325551-4375-4D79-A424-B70500C3F47A}" type="slidenum">
              <a:rPr lang="en-US"/>
              <a:pPr/>
              <a:t>‹#›</a:t>
            </a:fld>
            <a:endParaRPr lang="en-US"/>
          </a:p>
        </p:txBody>
      </p:sp>
    </p:spTree>
    <p:extLst>
      <p:ext uri="{BB962C8B-B14F-4D97-AF65-F5344CB8AC3E}">
        <p14:creationId xmlns:p14="http://schemas.microsoft.com/office/powerpoint/2010/main" val="1251951183"/>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37081040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38456688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414542305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386214813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1313659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756230714"/>
      </p:ext>
    </p:extLst>
  </p:cSld>
  <p:clrMapOvr>
    <a:masterClrMapping/>
  </p:clrMapOvr>
  <p:transition spd="slow">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666940240"/>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3446620946"/>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886450431"/>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9/14/18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342436820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B000BC2-A494-411E-B7EB-0755BDFACC30}" type="slidenum">
              <a:rPr lang="en-US"/>
              <a:pPr/>
              <a:t>‹#›</a:t>
            </a:fld>
            <a:endParaRPr lang="en-US"/>
          </a:p>
        </p:txBody>
      </p:sp>
    </p:spTree>
    <p:extLst>
      <p:ext uri="{BB962C8B-B14F-4D97-AF65-F5344CB8AC3E}">
        <p14:creationId xmlns:p14="http://schemas.microsoft.com/office/powerpoint/2010/main" val="3332499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8CECACCE-11FE-49EB-A95B-6FF18865B7B9}" type="slidenum">
              <a:rPr lang="en-US"/>
              <a:pPr/>
              <a:t>‹#›</a:t>
            </a:fld>
            <a:endParaRPr lang="en-US"/>
          </a:p>
        </p:txBody>
      </p:sp>
    </p:spTree>
    <p:extLst>
      <p:ext uri="{BB962C8B-B14F-4D97-AF65-F5344CB8AC3E}">
        <p14:creationId xmlns:p14="http://schemas.microsoft.com/office/powerpoint/2010/main" val="2601347758"/>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9/14/18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958764743"/>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9/14/18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152898244"/>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709355667"/>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2059101741"/>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175393518"/>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4032411775"/>
      </p:ext>
    </p:extLst>
  </p:cSld>
  <p:clrMapOvr>
    <a:masterClrMapping/>
  </p:clrMapOvr>
  <p:transition spd="slow">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185308343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334645100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74994411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081376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EDE916E4-003B-4DC1-B016-8FA1AA3200A0}" type="slidenum">
              <a:rPr lang="en-US"/>
              <a:pPr/>
              <a:t>‹#›</a:t>
            </a:fld>
            <a:endParaRPr lang="en-US"/>
          </a:p>
        </p:txBody>
      </p:sp>
    </p:spTree>
    <p:extLst>
      <p:ext uri="{BB962C8B-B14F-4D97-AF65-F5344CB8AC3E}">
        <p14:creationId xmlns:p14="http://schemas.microsoft.com/office/powerpoint/2010/main" val="3865592278"/>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376880894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71214748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39091477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98606861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402535165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42833068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246934837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6876321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48406517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731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53104F98-FCA6-4F0D-B8BF-8ABDF930169F}" type="slidenum">
              <a:rPr lang="en-US"/>
              <a:pPr/>
              <a:t>‹#›</a:t>
            </a:fld>
            <a:endParaRPr lang="en-US"/>
          </a:p>
        </p:txBody>
      </p:sp>
    </p:spTree>
    <p:extLst>
      <p:ext uri="{BB962C8B-B14F-4D97-AF65-F5344CB8AC3E}">
        <p14:creationId xmlns:p14="http://schemas.microsoft.com/office/powerpoint/2010/main" val="4089203932"/>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603911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95991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4356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989523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9244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98026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0099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9041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555826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53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139434A-B09B-4B82-92F1-19D13E8F366E}" type="slidenum">
              <a:rPr lang="en-US"/>
              <a:pPr/>
              <a:t>‹#›</a:t>
            </a:fld>
            <a:endParaRPr lang="en-US"/>
          </a:p>
        </p:txBody>
      </p:sp>
    </p:spTree>
    <p:extLst>
      <p:ext uri="{BB962C8B-B14F-4D97-AF65-F5344CB8AC3E}">
        <p14:creationId xmlns:p14="http://schemas.microsoft.com/office/powerpoint/2010/main" val="2176140280"/>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612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9297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08462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52324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43857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98085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2666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5699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44252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988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0750C33B-DBEB-49E7-8624-A33262494320}"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3ECE0D0-0291-4976-8C8C-D29E6F0C8F56}" type="slidenum">
              <a:rPr lang="en-US"/>
              <a:pPr/>
              <a:t>‹#›</a:t>
            </a:fld>
            <a:endParaRPr lang="en-US"/>
          </a:p>
        </p:txBody>
      </p:sp>
    </p:spTree>
    <p:extLst>
      <p:ext uri="{BB962C8B-B14F-4D97-AF65-F5344CB8AC3E}">
        <p14:creationId xmlns:p14="http://schemas.microsoft.com/office/powerpoint/2010/main" val="32372291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24205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0808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80097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0793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683270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63855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4704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37848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11525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086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5B3E4B73-EA7F-4C4B-AB97-AC92CCDD969A}"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1324007-3255-4DEE-8E06-FF6614A46366}" type="slidenum">
              <a:rPr lang="en-US"/>
              <a:pPr/>
              <a:t>‹#›</a:t>
            </a:fld>
            <a:endParaRPr lang="en-US"/>
          </a:p>
        </p:txBody>
      </p:sp>
    </p:spTree>
    <p:extLst>
      <p:ext uri="{BB962C8B-B14F-4D97-AF65-F5344CB8AC3E}">
        <p14:creationId xmlns:p14="http://schemas.microsoft.com/office/powerpoint/2010/main" val="274291075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74086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12682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2548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95291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072694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159286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7121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0149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08232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221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61BB595A-2065-4D0B-A954-BD6379F56B60}"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FA138FF0-21F4-4A82-AFDD-405930AEA06B}" type="slidenum">
              <a:rPr lang="en-US"/>
              <a:pPr/>
              <a:t>‹#›</a:t>
            </a:fld>
            <a:endParaRPr lang="en-US"/>
          </a:p>
        </p:txBody>
      </p:sp>
    </p:spTree>
    <p:extLst>
      <p:ext uri="{BB962C8B-B14F-4D97-AF65-F5344CB8AC3E}">
        <p14:creationId xmlns:p14="http://schemas.microsoft.com/office/powerpoint/2010/main" val="131334711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9331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3723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822666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2419122"/>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81893287"/>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29964976"/>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9065698"/>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5381732"/>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44156323"/>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188933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431DCE98-C509-4FA3-9FD2-FFF92E32B7CD}"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3C64BF0-0269-4700-B450-A366FB18FD52}" type="slidenum">
              <a:rPr lang="en-US"/>
              <a:pPr/>
              <a:t>‹#›</a:t>
            </a:fld>
            <a:endParaRPr lang="en-US"/>
          </a:p>
        </p:txBody>
      </p:sp>
    </p:spTree>
    <p:extLst>
      <p:ext uri="{BB962C8B-B14F-4D97-AF65-F5344CB8AC3E}">
        <p14:creationId xmlns:p14="http://schemas.microsoft.com/office/powerpoint/2010/main" val="166986035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4042161"/>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33870432"/>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61498121"/>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77741894"/>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05862080"/>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02815464"/>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79306614"/>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61570889"/>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9402215"/>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4796603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2455FB4A-6C9E-4021-AAC4-276994E4C36D}" type="datetimeFigureOut">
              <a:rPr lang="en-US"/>
              <a:pPr/>
              <a:t>9/14/18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3B2570D3-A5AB-4AA6-AC68-56E632AE0943}" type="slidenum">
              <a:rPr lang="en-US"/>
              <a:pPr/>
              <a:t>‹#›</a:t>
            </a:fld>
            <a:endParaRPr lang="en-US"/>
          </a:p>
        </p:txBody>
      </p:sp>
    </p:spTree>
    <p:extLst>
      <p:ext uri="{BB962C8B-B14F-4D97-AF65-F5344CB8AC3E}">
        <p14:creationId xmlns:p14="http://schemas.microsoft.com/office/powerpoint/2010/main" val="95072210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79120155"/>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99368243"/>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86333663"/>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69429700"/>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37083605"/>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58138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983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749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504909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0244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99B08D61-3E5F-451F-A413-7E1C1987B340}" type="datetimeFigureOut">
              <a:rPr lang="en-US"/>
              <a:pPr/>
              <a:t>9/14/18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A0A9CF8B-F126-41FF-99EE-D2056481F5F2}" type="slidenum">
              <a:rPr lang="en-US"/>
              <a:pPr/>
              <a:t>‹#›</a:t>
            </a:fld>
            <a:endParaRPr lang="en-US"/>
          </a:p>
        </p:txBody>
      </p:sp>
    </p:spTree>
    <p:extLst>
      <p:ext uri="{BB962C8B-B14F-4D97-AF65-F5344CB8AC3E}">
        <p14:creationId xmlns:p14="http://schemas.microsoft.com/office/powerpoint/2010/main" val="159090239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44820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26138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03290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17797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842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79870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80468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209670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029646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105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CCF2B60-36CF-4270-BBCE-58DCA8C188DB}" type="slidenum">
              <a:rPr lang="en-US"/>
              <a:pPr/>
              <a:t>‹#›</a:t>
            </a:fld>
            <a:endParaRPr lang="en-US"/>
          </a:p>
        </p:txBody>
      </p:sp>
    </p:spTree>
    <p:extLst>
      <p:ext uri="{BB962C8B-B14F-4D97-AF65-F5344CB8AC3E}">
        <p14:creationId xmlns:p14="http://schemas.microsoft.com/office/powerpoint/2010/main" val="4258125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245084B7-AE9A-4B48-9850-7D858DFEF36F}" type="datetimeFigureOut">
              <a:rPr lang="en-US"/>
              <a:pPr/>
              <a:t>9/14/18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DD13492E-28A0-4444-9605-54173767082D}" type="slidenum">
              <a:rPr lang="en-US"/>
              <a:pPr/>
              <a:t>‹#›</a:t>
            </a:fld>
            <a:endParaRPr lang="en-US"/>
          </a:p>
        </p:txBody>
      </p:sp>
    </p:spTree>
    <p:extLst>
      <p:ext uri="{BB962C8B-B14F-4D97-AF65-F5344CB8AC3E}">
        <p14:creationId xmlns:p14="http://schemas.microsoft.com/office/powerpoint/2010/main" val="243693980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225650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231125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909304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9516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815096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38431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377956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998142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052C4-F93D-4A40-8D86-07A082109BEF}" type="slidenum">
              <a:rPr lang="en-US"/>
              <a:pPr>
                <a:defRPr/>
              </a:pPr>
              <a:t>‹#›</a:t>
            </a:fld>
            <a:endParaRPr lang="en-US"/>
          </a:p>
        </p:txBody>
      </p:sp>
    </p:spTree>
    <p:extLst>
      <p:ext uri="{BB962C8B-B14F-4D97-AF65-F5344CB8AC3E}">
        <p14:creationId xmlns:p14="http://schemas.microsoft.com/office/powerpoint/2010/main" val="217134215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65524052 w 1981"/>
              <a:gd name="T1" fmla="*/ 269655796 h 659"/>
              <a:gd name="T2" fmla="*/ 105846546 w 1981"/>
              <a:gd name="T3" fmla="*/ 252015505 h 659"/>
              <a:gd name="T4" fmla="*/ 1806950950 w 1981"/>
              <a:gd name="T5" fmla="*/ 252015505 h 659"/>
              <a:gd name="T6" fmla="*/ 1932958743 w 1981"/>
              <a:gd name="T7" fmla="*/ 161289923 h 659"/>
              <a:gd name="T8" fmla="*/ 2018644042 w 1981"/>
              <a:gd name="T9" fmla="*/ 110886822 h 659"/>
              <a:gd name="T10" fmla="*/ 2104329340 w 1981"/>
              <a:gd name="T11" fmla="*/ 70564341 h 659"/>
              <a:gd name="T12" fmla="*/ 2147483647 w 1981"/>
              <a:gd name="T13" fmla="*/ 45362791 h 659"/>
              <a:gd name="T14" fmla="*/ 2147483647 w 1981"/>
              <a:gd name="T15" fmla="*/ 22680602 h 659"/>
              <a:gd name="T16" fmla="*/ 2147483647 w 1981"/>
              <a:gd name="T17" fmla="*/ 10080620 h 659"/>
              <a:gd name="T18" fmla="*/ 2147483647 w 1981"/>
              <a:gd name="T19" fmla="*/ 0 h 659"/>
              <a:gd name="T20" fmla="*/ 2147483647 w 1981"/>
              <a:gd name="T21" fmla="*/ 22680602 h 659"/>
              <a:gd name="T22" fmla="*/ 2147483647 w 1981"/>
              <a:gd name="T23" fmla="*/ 60483721 h 659"/>
              <a:gd name="T24" fmla="*/ 2147483647 w 1981"/>
              <a:gd name="T25" fmla="*/ 110886822 h 659"/>
              <a:gd name="T26" fmla="*/ 2147483647 w 1981"/>
              <a:gd name="T27" fmla="*/ 161289923 h 659"/>
              <a:gd name="T28" fmla="*/ 2147483647 w 1981"/>
              <a:gd name="T29" fmla="*/ 206652714 h 659"/>
              <a:gd name="T30" fmla="*/ 2147483647 w 1981"/>
              <a:gd name="T31" fmla="*/ 259575176 h 659"/>
              <a:gd name="T32" fmla="*/ 2147483647 w 1981"/>
              <a:gd name="T33" fmla="*/ 252015505 h 659"/>
              <a:gd name="T34" fmla="*/ 2147483647 w 1981"/>
              <a:gd name="T35" fmla="*/ 264615486 h 659"/>
              <a:gd name="T36" fmla="*/ 2147483647 w 1981"/>
              <a:gd name="T37" fmla="*/ 292337985 h 659"/>
              <a:gd name="T38" fmla="*/ 2147483647 w 1981"/>
              <a:gd name="T39" fmla="*/ 367942637 h 659"/>
              <a:gd name="T40" fmla="*/ 2147483647 w 1981"/>
              <a:gd name="T41" fmla="*/ 453627908 h 659"/>
              <a:gd name="T42" fmla="*/ 2147483647 w 1981"/>
              <a:gd name="T43" fmla="*/ 554434110 h 659"/>
              <a:gd name="T44" fmla="*/ 2147483647 w 1981"/>
              <a:gd name="T45" fmla="*/ 1408765877 h 659"/>
              <a:gd name="T46" fmla="*/ 2147483647 w 1981"/>
              <a:gd name="T47" fmla="*/ 1411286825 h 659"/>
              <a:gd name="T48" fmla="*/ 2147483647 w 1981"/>
              <a:gd name="T49" fmla="*/ 1653221710 h 659"/>
              <a:gd name="T50" fmla="*/ 2089208405 w 1981"/>
              <a:gd name="T51" fmla="*/ 1658262020 h 659"/>
              <a:gd name="T52" fmla="*/ 1748988159 w 1981"/>
              <a:gd name="T53" fmla="*/ 1396165895 h 659"/>
              <a:gd name="T54" fmla="*/ 186491533 w 1981"/>
              <a:gd name="T55" fmla="*/ 1408765877 h 659"/>
              <a:gd name="T56" fmla="*/ 0 w 1981"/>
              <a:gd name="T57" fmla="*/ 1408765877 h 659"/>
              <a:gd name="T58" fmla="*/ 0 w 1981"/>
              <a:gd name="T59" fmla="*/ 612396882 h 659"/>
              <a:gd name="T60" fmla="*/ 0 w 1981"/>
              <a:gd name="T61" fmla="*/ 493950389 h 659"/>
              <a:gd name="T62" fmla="*/ 20161247 w 1981"/>
              <a:gd name="T63" fmla="*/ 380542618 h 659"/>
              <a:gd name="T64" fmla="*/ 37801544 w 1981"/>
              <a:gd name="T65" fmla="*/ 322579846 h 659"/>
              <a:gd name="T66" fmla="*/ 65524052 w 1981"/>
              <a:gd name="T67" fmla="*/ 26965579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kumimoji="1" lang="en-US" sz="2400">
              <a:solidFill>
                <a:srgbClr val="FFFFCC"/>
              </a:solidFill>
              <a:ea typeface="ＭＳ Ｐゴシック" charset="0"/>
            </a:endParaRPr>
          </a:p>
        </p:txBody>
      </p:sp>
      <p:sp>
        <p:nvSpPr>
          <p:cNvPr id="6" name="Freeform 4"/>
          <p:cNvSpPr>
            <a:spLocks/>
          </p:cNvSpPr>
          <p:nvPr/>
        </p:nvSpPr>
        <p:spPr bwMode="auto">
          <a:xfrm>
            <a:off x="3022600" y="684213"/>
            <a:ext cx="3146425" cy="485775"/>
          </a:xfrm>
          <a:custGeom>
            <a:avLst/>
            <a:gdLst>
              <a:gd name="T0" fmla="*/ 241935000 w 1982"/>
              <a:gd name="T1" fmla="*/ 171370625 h 306"/>
              <a:gd name="T2" fmla="*/ 393144375 w 1982"/>
              <a:gd name="T3" fmla="*/ 171370625 h 306"/>
              <a:gd name="T4" fmla="*/ 511592513 w 1982"/>
              <a:gd name="T5" fmla="*/ 254536575 h 306"/>
              <a:gd name="T6" fmla="*/ 703124388 w 1982"/>
              <a:gd name="T7" fmla="*/ 206652813 h 306"/>
              <a:gd name="T8" fmla="*/ 922377188 w 1982"/>
              <a:gd name="T9" fmla="*/ 178931888 h 306"/>
              <a:gd name="T10" fmla="*/ 1076107513 w 1982"/>
              <a:gd name="T11" fmla="*/ 231854375 h 306"/>
              <a:gd name="T12" fmla="*/ 1242437825 w 1982"/>
              <a:gd name="T13" fmla="*/ 206652813 h 306"/>
              <a:gd name="T14" fmla="*/ 1509574388 w 1982"/>
              <a:gd name="T15" fmla="*/ 219254388 h 306"/>
              <a:gd name="T16" fmla="*/ 1680945013 w 1982"/>
              <a:gd name="T17" fmla="*/ 254536575 h 306"/>
              <a:gd name="T18" fmla="*/ 1930439688 w 1982"/>
              <a:gd name="T19" fmla="*/ 322580000 h 306"/>
              <a:gd name="T20" fmla="*/ 2051407188 w 1982"/>
              <a:gd name="T21" fmla="*/ 398184688 h 306"/>
              <a:gd name="T22" fmla="*/ 2142132813 w 1982"/>
              <a:gd name="T23" fmla="*/ 524192500 h 306"/>
              <a:gd name="T24" fmla="*/ 2147483647 w 1982"/>
              <a:gd name="T25" fmla="*/ 519152188 h 306"/>
              <a:gd name="T26" fmla="*/ 2147483647 w 1982"/>
              <a:gd name="T27" fmla="*/ 559474688 h 306"/>
              <a:gd name="T28" fmla="*/ 2147483647 w 1982"/>
              <a:gd name="T29" fmla="*/ 529232813 h 306"/>
              <a:gd name="T30" fmla="*/ 2147483647 w 1982"/>
              <a:gd name="T31" fmla="*/ 488910313 h 306"/>
              <a:gd name="T32" fmla="*/ 2147483647 w 1982"/>
              <a:gd name="T33" fmla="*/ 408265313 h 306"/>
              <a:gd name="T34" fmla="*/ 2147483647 w 1982"/>
              <a:gd name="T35" fmla="*/ 274697825 h 306"/>
              <a:gd name="T36" fmla="*/ 2147483647 w 1982"/>
              <a:gd name="T37" fmla="*/ 209173763 h 306"/>
              <a:gd name="T38" fmla="*/ 2147483647 w 1982"/>
              <a:gd name="T39" fmla="*/ 226814063 h 306"/>
              <a:gd name="T40" fmla="*/ 2147483647 w 1982"/>
              <a:gd name="T41" fmla="*/ 229335013 h 306"/>
              <a:gd name="T42" fmla="*/ 2147483647 w 1982"/>
              <a:gd name="T43" fmla="*/ 279738138 h 306"/>
              <a:gd name="T44" fmla="*/ 2147483647 w 1982"/>
              <a:gd name="T45" fmla="*/ 206652813 h 306"/>
              <a:gd name="T46" fmla="*/ 2147483647 w 1982"/>
              <a:gd name="T47" fmla="*/ 221773750 h 306"/>
              <a:gd name="T48" fmla="*/ 2147483647 w 1982"/>
              <a:gd name="T49" fmla="*/ 133569075 h 306"/>
              <a:gd name="T50" fmla="*/ 2147483647 w 1982"/>
              <a:gd name="T51" fmla="*/ 143649700 h 306"/>
              <a:gd name="T52" fmla="*/ 2147483647 w 1982"/>
              <a:gd name="T53" fmla="*/ 27722513 h 306"/>
              <a:gd name="T54" fmla="*/ 2147483647 w 1982"/>
              <a:gd name="T55" fmla="*/ 128528763 h 306"/>
              <a:gd name="T56" fmla="*/ 2147483647 w 1982"/>
              <a:gd name="T57" fmla="*/ 0 h 306"/>
              <a:gd name="T58" fmla="*/ 2147483647 w 1982"/>
              <a:gd name="T59" fmla="*/ 153730325 h 306"/>
              <a:gd name="T60" fmla="*/ 2147483647 w 1982"/>
              <a:gd name="T61" fmla="*/ 65524063 h 306"/>
              <a:gd name="T62" fmla="*/ 2147483647 w 1982"/>
              <a:gd name="T63" fmla="*/ 115927188 h 306"/>
              <a:gd name="T64" fmla="*/ 2147483647 w 1982"/>
              <a:gd name="T65" fmla="*/ 579635938 h 306"/>
              <a:gd name="T66" fmla="*/ 2147483647 w 1982"/>
              <a:gd name="T67" fmla="*/ 768648450 h 306"/>
              <a:gd name="T68" fmla="*/ 1761590013 w 1982"/>
              <a:gd name="T69" fmla="*/ 395665325 h 306"/>
              <a:gd name="T70" fmla="*/ 0 w 1982"/>
              <a:gd name="T71" fmla="*/ 78125638 h 306"/>
              <a:gd name="T72" fmla="*/ 73085325 w 1982"/>
              <a:gd name="T73" fmla="*/ 133569075 h 306"/>
              <a:gd name="T74" fmla="*/ 171370625 w 1982"/>
              <a:gd name="T75" fmla="*/ 153730325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7" name="Freeform 5"/>
          <p:cNvSpPr>
            <a:spLocks/>
          </p:cNvSpPr>
          <p:nvPr/>
        </p:nvSpPr>
        <p:spPr bwMode="auto">
          <a:xfrm>
            <a:off x="3022600" y="771525"/>
            <a:ext cx="3146425" cy="490538"/>
          </a:xfrm>
          <a:custGeom>
            <a:avLst/>
            <a:gdLst>
              <a:gd name="T0" fmla="*/ 105846563 w 1982"/>
              <a:gd name="T1" fmla="*/ 504031764 h 309"/>
              <a:gd name="T2" fmla="*/ 1799391563 w 1982"/>
              <a:gd name="T3" fmla="*/ 506552716 h 309"/>
              <a:gd name="T4" fmla="*/ 1945560625 w 1982"/>
              <a:gd name="T5" fmla="*/ 627520340 h 309"/>
              <a:gd name="T6" fmla="*/ 2127011875 w 1982"/>
              <a:gd name="T7" fmla="*/ 708165422 h 309"/>
              <a:gd name="T8" fmla="*/ 2147483647 w 1982"/>
              <a:gd name="T9" fmla="*/ 758568598 h 309"/>
              <a:gd name="T10" fmla="*/ 2147483647 w 1982"/>
              <a:gd name="T11" fmla="*/ 758568598 h 309"/>
              <a:gd name="T12" fmla="*/ 2147483647 w 1982"/>
              <a:gd name="T13" fmla="*/ 637600975 h 309"/>
              <a:gd name="T14" fmla="*/ 2147483647 w 1982"/>
              <a:gd name="T15" fmla="*/ 504031764 h 309"/>
              <a:gd name="T16" fmla="*/ 2147483647 w 1982"/>
              <a:gd name="T17" fmla="*/ 501512399 h 309"/>
              <a:gd name="T18" fmla="*/ 2147483647 w 1982"/>
              <a:gd name="T19" fmla="*/ 463709223 h 309"/>
              <a:gd name="T20" fmla="*/ 2147483647 w 1982"/>
              <a:gd name="T21" fmla="*/ 390625411 h 309"/>
              <a:gd name="T22" fmla="*/ 2147483647 w 1982"/>
              <a:gd name="T23" fmla="*/ 0 h 309"/>
              <a:gd name="T24" fmla="*/ 2147483647 w 1982"/>
              <a:gd name="T25" fmla="*/ 73085399 h 309"/>
              <a:gd name="T26" fmla="*/ 2147483647 w 1982"/>
              <a:gd name="T27" fmla="*/ 133569211 h 309"/>
              <a:gd name="T28" fmla="*/ 2147483647 w 1982"/>
              <a:gd name="T29" fmla="*/ 95766035 h 309"/>
              <a:gd name="T30" fmla="*/ 2147483647 w 1982"/>
              <a:gd name="T31" fmla="*/ 57964447 h 309"/>
              <a:gd name="T32" fmla="*/ 2147483647 w 1982"/>
              <a:gd name="T33" fmla="*/ 133569211 h 309"/>
              <a:gd name="T34" fmla="*/ 2147483647 w 1982"/>
              <a:gd name="T35" fmla="*/ 95766035 h 309"/>
              <a:gd name="T36" fmla="*/ 2147483647 w 1982"/>
              <a:gd name="T37" fmla="*/ 78125717 h 309"/>
              <a:gd name="T38" fmla="*/ 2147483647 w 1982"/>
              <a:gd name="T39" fmla="*/ 153730482 h 309"/>
              <a:gd name="T40" fmla="*/ 2147483647 w 1982"/>
              <a:gd name="T41" fmla="*/ 133569211 h 309"/>
              <a:gd name="T42" fmla="*/ 2147483647 w 1982"/>
              <a:gd name="T43" fmla="*/ 153730482 h 309"/>
              <a:gd name="T44" fmla="*/ 2147483647 w 1982"/>
              <a:gd name="T45" fmla="*/ 133569211 h 309"/>
              <a:gd name="T46" fmla="*/ 2147483647 w 1982"/>
              <a:gd name="T47" fmla="*/ 191532070 h 309"/>
              <a:gd name="T48" fmla="*/ 2147483647 w 1982"/>
              <a:gd name="T49" fmla="*/ 138609529 h 309"/>
              <a:gd name="T50" fmla="*/ 2147483647 w 1982"/>
              <a:gd name="T51" fmla="*/ 181451435 h 309"/>
              <a:gd name="T52" fmla="*/ 2147483647 w 1982"/>
              <a:gd name="T53" fmla="*/ 173891752 h 309"/>
              <a:gd name="T54" fmla="*/ 2147483647 w 1982"/>
              <a:gd name="T55" fmla="*/ 327620646 h 309"/>
              <a:gd name="T56" fmla="*/ 2147483647 w 1982"/>
              <a:gd name="T57" fmla="*/ 448588270 h 309"/>
              <a:gd name="T58" fmla="*/ 2147483647 w 1982"/>
              <a:gd name="T59" fmla="*/ 493951128 h 309"/>
              <a:gd name="T60" fmla="*/ 2147483647 w 1982"/>
              <a:gd name="T61" fmla="*/ 536794622 h 309"/>
              <a:gd name="T62" fmla="*/ 2147483647 w 1982"/>
              <a:gd name="T63" fmla="*/ 556955893 h 309"/>
              <a:gd name="T64" fmla="*/ 2147483647 w 1982"/>
              <a:gd name="T65" fmla="*/ 587197799 h 309"/>
              <a:gd name="T66" fmla="*/ 1995963750 w 1982"/>
              <a:gd name="T67" fmla="*/ 468749540 h 309"/>
              <a:gd name="T68" fmla="*/ 1817033450 w 1982"/>
              <a:gd name="T69" fmla="*/ 229335246 h 309"/>
              <a:gd name="T70" fmla="*/ 1597779063 w 1982"/>
              <a:gd name="T71" fmla="*/ 191532070 h 309"/>
              <a:gd name="T72" fmla="*/ 1325602188 w 1982"/>
              <a:gd name="T73" fmla="*/ 133569211 h 309"/>
              <a:gd name="T74" fmla="*/ 1045865638 w 1982"/>
              <a:gd name="T75" fmla="*/ 95766035 h 309"/>
              <a:gd name="T76" fmla="*/ 854333763 w 1982"/>
              <a:gd name="T77" fmla="*/ 143649846 h 309"/>
              <a:gd name="T78" fmla="*/ 743446888 w 1982"/>
              <a:gd name="T79" fmla="*/ 128528894 h 309"/>
              <a:gd name="T80" fmla="*/ 582156888 w 1982"/>
              <a:gd name="T81" fmla="*/ 148690164 h 309"/>
              <a:gd name="T82" fmla="*/ 408265313 w 1982"/>
              <a:gd name="T83" fmla="*/ 143649846 h 309"/>
              <a:gd name="T84" fmla="*/ 226814063 w 1982"/>
              <a:gd name="T85" fmla="*/ 176411117 h 309"/>
              <a:gd name="T86" fmla="*/ 45362813 w 1982"/>
              <a:gd name="T87" fmla="*/ 153730482 h 309"/>
              <a:gd name="T88" fmla="*/ 5040313 w 1982"/>
              <a:gd name="T89" fmla="*/ 302419058 h 309"/>
              <a:gd name="T90" fmla="*/ 35282188 w 1982"/>
              <a:gd name="T91" fmla="*/ 47883017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8" name="Freeform 6"/>
          <p:cNvSpPr>
            <a:spLocks/>
          </p:cNvSpPr>
          <p:nvPr/>
        </p:nvSpPr>
        <p:spPr bwMode="auto">
          <a:xfrm>
            <a:off x="3044825" y="850900"/>
            <a:ext cx="3086100" cy="365125"/>
          </a:xfrm>
          <a:custGeom>
            <a:avLst/>
            <a:gdLst>
              <a:gd name="T0" fmla="*/ 1202115325 w 1944"/>
              <a:gd name="T1" fmla="*/ 181451250 h 230"/>
              <a:gd name="T2" fmla="*/ 877014375 w 1944"/>
              <a:gd name="T3" fmla="*/ 204133450 h 230"/>
              <a:gd name="T4" fmla="*/ 388104063 w 1944"/>
              <a:gd name="T5" fmla="*/ 204133450 h 230"/>
              <a:gd name="T6" fmla="*/ 161290000 w 1944"/>
              <a:gd name="T7" fmla="*/ 199093138 h 230"/>
              <a:gd name="T8" fmla="*/ 30241875 w 1944"/>
              <a:gd name="T9" fmla="*/ 146169063 h 230"/>
              <a:gd name="T10" fmla="*/ 0 w 1944"/>
              <a:gd name="T11" fmla="*/ 186491563 h 230"/>
              <a:gd name="T12" fmla="*/ 183972200 w 1944"/>
              <a:gd name="T13" fmla="*/ 259576888 h 230"/>
              <a:gd name="T14" fmla="*/ 410786263 w 1944"/>
              <a:gd name="T15" fmla="*/ 254536575 h 230"/>
              <a:gd name="T16" fmla="*/ 534273125 w 1944"/>
              <a:gd name="T17" fmla="*/ 264617200 h 230"/>
              <a:gd name="T18" fmla="*/ 816530625 w 1944"/>
              <a:gd name="T19" fmla="*/ 274697825 h 230"/>
              <a:gd name="T20" fmla="*/ 1363405325 w 1944"/>
              <a:gd name="T21" fmla="*/ 254536575 h 230"/>
              <a:gd name="T22" fmla="*/ 1759069063 w 1944"/>
              <a:gd name="T23" fmla="*/ 259576888 h 230"/>
              <a:gd name="T24" fmla="*/ 1938000950 w 1944"/>
              <a:gd name="T25" fmla="*/ 423386250 h 230"/>
              <a:gd name="T26" fmla="*/ 2147483647 w 1944"/>
              <a:gd name="T27" fmla="*/ 549394063 h 230"/>
              <a:gd name="T28" fmla="*/ 2147483647 w 1944"/>
              <a:gd name="T29" fmla="*/ 577116575 h 230"/>
              <a:gd name="T30" fmla="*/ 2147483647 w 1944"/>
              <a:gd name="T31" fmla="*/ 488910313 h 230"/>
              <a:gd name="T32" fmla="*/ 2147483647 w 1944"/>
              <a:gd name="T33" fmla="*/ 330141263 h 230"/>
              <a:gd name="T34" fmla="*/ 2147483647 w 1944"/>
              <a:gd name="T35" fmla="*/ 269657513 h 230"/>
              <a:gd name="T36" fmla="*/ 2147483647 w 1944"/>
              <a:gd name="T37" fmla="*/ 274697825 h 230"/>
              <a:gd name="T38" fmla="*/ 2147483647 w 1944"/>
              <a:gd name="T39" fmla="*/ 269657513 h 230"/>
              <a:gd name="T40" fmla="*/ 2147483647 w 1944"/>
              <a:gd name="T41" fmla="*/ 269657513 h 230"/>
              <a:gd name="T42" fmla="*/ 2147483647 w 1944"/>
              <a:gd name="T43" fmla="*/ 279738138 h 230"/>
              <a:gd name="T44" fmla="*/ 2147483647 w 1944"/>
              <a:gd name="T45" fmla="*/ 136088438 h 230"/>
              <a:gd name="T46" fmla="*/ 2147483647 w 1944"/>
              <a:gd name="T47" fmla="*/ 151209375 h 230"/>
              <a:gd name="T48" fmla="*/ 2147483647 w 1944"/>
              <a:gd name="T49" fmla="*/ 239415638 h 230"/>
              <a:gd name="T50" fmla="*/ 2147483647 w 1944"/>
              <a:gd name="T51" fmla="*/ 229335013 h 230"/>
              <a:gd name="T52" fmla="*/ 2147483647 w 1944"/>
              <a:gd name="T53" fmla="*/ 234375325 h 230"/>
              <a:gd name="T54" fmla="*/ 2147483647 w 1944"/>
              <a:gd name="T55" fmla="*/ 249496263 h 230"/>
              <a:gd name="T56" fmla="*/ 2147483647 w 1944"/>
              <a:gd name="T57" fmla="*/ 214214075 h 230"/>
              <a:gd name="T58" fmla="*/ 2147483647 w 1944"/>
              <a:gd name="T59" fmla="*/ 131048125 h 230"/>
              <a:gd name="T60" fmla="*/ 2147483647 w 1944"/>
              <a:gd name="T61" fmla="*/ 90725625 h 230"/>
              <a:gd name="T62" fmla="*/ 2147483647 w 1944"/>
              <a:gd name="T63" fmla="*/ 289818763 h 230"/>
              <a:gd name="T64" fmla="*/ 2147483647 w 1944"/>
              <a:gd name="T65" fmla="*/ 408265313 h 230"/>
              <a:gd name="T66" fmla="*/ 2147483647 w 1944"/>
              <a:gd name="T67" fmla="*/ 453628125 h 230"/>
              <a:gd name="T68" fmla="*/ 2147483647 w 1944"/>
              <a:gd name="T69" fmla="*/ 498990938 h 230"/>
              <a:gd name="T70" fmla="*/ 2147483647 w 1944"/>
              <a:gd name="T71" fmla="*/ 443547500 h 230"/>
              <a:gd name="T72" fmla="*/ 2079129700 w 1944"/>
              <a:gd name="T73" fmla="*/ 375504075 h 230"/>
              <a:gd name="T74" fmla="*/ 1943041263 w 1944"/>
              <a:gd name="T75" fmla="*/ 345262200 h 230"/>
              <a:gd name="T76" fmla="*/ 1839714063 w 1944"/>
              <a:gd name="T77" fmla="*/ 249496263 h 230"/>
              <a:gd name="T78" fmla="*/ 1726307825 w 1944"/>
              <a:gd name="T79" fmla="*/ 95765938 h 230"/>
              <a:gd name="T80" fmla="*/ 1650703138 w 1944"/>
              <a:gd name="T81" fmla="*/ 171370625 h 230"/>
              <a:gd name="T82" fmla="*/ 1353324700 w 1944"/>
              <a:gd name="T83" fmla="*/ 194052825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 name="Freeform 7"/>
          <p:cNvSpPr>
            <a:spLocks/>
          </p:cNvSpPr>
          <p:nvPr/>
        </p:nvSpPr>
        <p:spPr bwMode="auto">
          <a:xfrm>
            <a:off x="5057775" y="358775"/>
            <a:ext cx="193675" cy="649288"/>
          </a:xfrm>
          <a:custGeom>
            <a:avLst/>
            <a:gdLst>
              <a:gd name="T0" fmla="*/ 206652813 w 122"/>
              <a:gd name="T1" fmla="*/ 25201582 h 409"/>
              <a:gd name="T2" fmla="*/ 189012513 w 122"/>
              <a:gd name="T3" fmla="*/ 100806328 h 409"/>
              <a:gd name="T4" fmla="*/ 304939700 w 122"/>
              <a:gd name="T5" fmla="*/ 110886960 h 409"/>
              <a:gd name="T6" fmla="*/ 259576888 w 122"/>
              <a:gd name="T7" fmla="*/ 246975503 h 409"/>
              <a:gd name="T8" fmla="*/ 264617200 w 122"/>
              <a:gd name="T9" fmla="*/ 352822147 h 409"/>
              <a:gd name="T10" fmla="*/ 292338125 w 122"/>
              <a:gd name="T11" fmla="*/ 443547842 h 409"/>
              <a:gd name="T12" fmla="*/ 244455950 w 122"/>
              <a:gd name="T13" fmla="*/ 539313853 h 409"/>
              <a:gd name="T14" fmla="*/ 226814063 w 122"/>
              <a:gd name="T15" fmla="*/ 635079864 h 409"/>
              <a:gd name="T16" fmla="*/ 206652813 w 122"/>
              <a:gd name="T17" fmla="*/ 730845875 h 409"/>
              <a:gd name="T18" fmla="*/ 166330313 w 122"/>
              <a:gd name="T19" fmla="*/ 796369988 h 409"/>
              <a:gd name="T20" fmla="*/ 128528763 w 122"/>
              <a:gd name="T21" fmla="*/ 861894101 h 409"/>
              <a:gd name="T22" fmla="*/ 80645000 w 122"/>
              <a:gd name="T23" fmla="*/ 927418214 h 409"/>
              <a:gd name="T24" fmla="*/ 52924075 w 122"/>
              <a:gd name="T25" fmla="*/ 972781062 h 409"/>
              <a:gd name="T26" fmla="*/ 0 w 122"/>
              <a:gd name="T27" fmla="*/ 1028224542 h 409"/>
              <a:gd name="T28" fmla="*/ 30241875 w 122"/>
              <a:gd name="T29" fmla="*/ 927418214 h 409"/>
              <a:gd name="T30" fmla="*/ 95765938 w 122"/>
              <a:gd name="T31" fmla="*/ 856853785 h 409"/>
              <a:gd name="T32" fmla="*/ 85685313 w 122"/>
              <a:gd name="T33" fmla="*/ 776208723 h 409"/>
              <a:gd name="T34" fmla="*/ 146169063 w 122"/>
              <a:gd name="T35" fmla="*/ 675402395 h 409"/>
              <a:gd name="T36" fmla="*/ 178931888 w 122"/>
              <a:gd name="T37" fmla="*/ 554434802 h 409"/>
              <a:gd name="T38" fmla="*/ 161290000 w 122"/>
              <a:gd name="T39" fmla="*/ 438507525 h 409"/>
              <a:gd name="T40" fmla="*/ 173891575 w 122"/>
              <a:gd name="T41" fmla="*/ 342741514 h 409"/>
              <a:gd name="T42" fmla="*/ 161290000 w 122"/>
              <a:gd name="T43" fmla="*/ 277217401 h 409"/>
              <a:gd name="T44" fmla="*/ 75604688 w 122"/>
              <a:gd name="T45" fmla="*/ 146169175 h 409"/>
              <a:gd name="T46" fmla="*/ 25201563 w 122"/>
              <a:gd name="T47" fmla="*/ 15120949 h 409"/>
              <a:gd name="T48" fmla="*/ 199093138 w 122"/>
              <a:gd name="T49" fmla="*/ 0 h 409"/>
              <a:gd name="T50" fmla="*/ 206652813 w 122"/>
              <a:gd name="T51" fmla="*/ 25201582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0" name="Freeform 8"/>
          <p:cNvSpPr>
            <a:spLocks/>
          </p:cNvSpPr>
          <p:nvPr/>
        </p:nvSpPr>
        <p:spPr bwMode="auto">
          <a:xfrm>
            <a:off x="3052763" y="4763"/>
            <a:ext cx="3092450" cy="642937"/>
          </a:xfrm>
          <a:custGeom>
            <a:avLst/>
            <a:gdLst>
              <a:gd name="T0" fmla="*/ 0 w 1948"/>
              <a:gd name="T1" fmla="*/ 1020661694 h 405"/>
              <a:gd name="T2" fmla="*/ 20161250 w 1948"/>
              <a:gd name="T3" fmla="*/ 599796721 h 405"/>
              <a:gd name="T4" fmla="*/ 93246575 w 1948"/>
              <a:gd name="T5" fmla="*/ 501509910 h 405"/>
              <a:gd name="T6" fmla="*/ 221773750 w 1948"/>
              <a:gd name="T7" fmla="*/ 564514561 h 405"/>
              <a:gd name="T8" fmla="*/ 340221888 w 1948"/>
              <a:gd name="T9" fmla="*/ 491429293 h 405"/>
              <a:gd name="T10" fmla="*/ 466229700 w 1948"/>
              <a:gd name="T11" fmla="*/ 559474252 h 405"/>
              <a:gd name="T12" fmla="*/ 609877813 w 1948"/>
              <a:gd name="T13" fmla="*/ 559474252 h 405"/>
              <a:gd name="T14" fmla="*/ 831651563 w 1948"/>
              <a:gd name="T15" fmla="*/ 531751761 h 405"/>
              <a:gd name="T16" fmla="*/ 995462513 w 1948"/>
              <a:gd name="T17" fmla="*/ 468748698 h 405"/>
              <a:gd name="T18" fmla="*/ 1154231563 w 1948"/>
              <a:gd name="T19" fmla="*/ 531751761 h 405"/>
              <a:gd name="T20" fmla="*/ 1247478138 w 1948"/>
              <a:gd name="T21" fmla="*/ 551912996 h 405"/>
              <a:gd name="T22" fmla="*/ 1444050325 w 1948"/>
              <a:gd name="T23" fmla="*/ 529232401 h 405"/>
              <a:gd name="T24" fmla="*/ 1794351250 w 1948"/>
              <a:gd name="T25" fmla="*/ 463708389 h 405"/>
              <a:gd name="T26" fmla="*/ 1993444388 w 1948"/>
              <a:gd name="T27" fmla="*/ 312499132 h 405"/>
              <a:gd name="T28" fmla="*/ 1955641250 w 1948"/>
              <a:gd name="T29" fmla="*/ 456147133 h 405"/>
              <a:gd name="T30" fmla="*/ 2121971563 w 1948"/>
              <a:gd name="T31" fmla="*/ 511590527 h 405"/>
              <a:gd name="T32" fmla="*/ 2147483647 w 1948"/>
              <a:gd name="T33" fmla="*/ 612396699 h 405"/>
              <a:gd name="T34" fmla="*/ 2147483647 w 1948"/>
              <a:gd name="T35" fmla="*/ 693041636 h 405"/>
              <a:gd name="T36" fmla="*/ 2147483647 w 1948"/>
              <a:gd name="T37" fmla="*/ 693041636 h 405"/>
              <a:gd name="T38" fmla="*/ 2147483647 w 1948"/>
              <a:gd name="T39" fmla="*/ 561993613 h 405"/>
              <a:gd name="T40" fmla="*/ 2147483647 w 1948"/>
              <a:gd name="T41" fmla="*/ 393144069 h 405"/>
              <a:gd name="T42" fmla="*/ 2147483647 w 1948"/>
              <a:gd name="T43" fmla="*/ 307458823 h 405"/>
              <a:gd name="T44" fmla="*/ 2147483647 w 1948"/>
              <a:gd name="T45" fmla="*/ 226813886 h 405"/>
              <a:gd name="T46" fmla="*/ 2139613450 w 1948"/>
              <a:gd name="T47" fmla="*/ 201612343 h 405"/>
              <a:gd name="T48" fmla="*/ 2147483647 w 1948"/>
              <a:gd name="T49" fmla="*/ 146168949 h 405"/>
              <a:gd name="T50" fmla="*/ 2147483647 w 1948"/>
              <a:gd name="T51" fmla="*/ 196572035 h 405"/>
              <a:gd name="T52" fmla="*/ 2147483647 w 1948"/>
              <a:gd name="T53" fmla="*/ 216733269 h 405"/>
              <a:gd name="T54" fmla="*/ 2147483647 w 1948"/>
              <a:gd name="T55" fmla="*/ 413305304 h 405"/>
              <a:gd name="T56" fmla="*/ 2147483647 w 1948"/>
              <a:gd name="T57" fmla="*/ 539313018 h 405"/>
              <a:gd name="T58" fmla="*/ 2147483647 w 1948"/>
              <a:gd name="T59" fmla="*/ 546872687 h 405"/>
              <a:gd name="T60" fmla="*/ 2147483647 w 1948"/>
              <a:gd name="T61" fmla="*/ 491429293 h 405"/>
              <a:gd name="T62" fmla="*/ 2147483647 w 1948"/>
              <a:gd name="T63" fmla="*/ 539313018 h 405"/>
              <a:gd name="T64" fmla="*/ 2147483647 w 1948"/>
              <a:gd name="T65" fmla="*/ 498990549 h 405"/>
              <a:gd name="T66" fmla="*/ 2147483647 w 1948"/>
              <a:gd name="T67" fmla="*/ 564514561 h 405"/>
              <a:gd name="T68" fmla="*/ 2147483647 w 1948"/>
              <a:gd name="T69" fmla="*/ 559474252 h 405"/>
              <a:gd name="T70" fmla="*/ 2147483647 w 1948"/>
              <a:gd name="T71" fmla="*/ 501509910 h 405"/>
              <a:gd name="T72" fmla="*/ 2147483647 w 1948"/>
              <a:gd name="T73" fmla="*/ 567033922 h 405"/>
              <a:gd name="T74" fmla="*/ 2147483647 w 1948"/>
              <a:gd name="T75" fmla="*/ 539313018 h 405"/>
              <a:gd name="T76" fmla="*/ 2147483647 w 1948"/>
              <a:gd name="T77" fmla="*/ 577114539 h 405"/>
              <a:gd name="T78" fmla="*/ 2147483647 w 1948"/>
              <a:gd name="T79" fmla="*/ 531751761 h 405"/>
              <a:gd name="T80" fmla="*/ 2147483647 w 1948"/>
              <a:gd name="T81" fmla="*/ 640119190 h 405"/>
              <a:gd name="T82" fmla="*/ 2147483647 w 1948"/>
              <a:gd name="T83" fmla="*/ 599796721 h 405"/>
              <a:gd name="T84" fmla="*/ 2147483647 w 1948"/>
              <a:gd name="T85" fmla="*/ 428426229 h 405"/>
              <a:gd name="T86" fmla="*/ 2147483647 w 1948"/>
              <a:gd name="T87" fmla="*/ 352821601 h 405"/>
              <a:gd name="T88" fmla="*/ 2147483647 w 1948"/>
              <a:gd name="T89" fmla="*/ 383063452 h 405"/>
              <a:gd name="T90" fmla="*/ 2147483647 w 1948"/>
              <a:gd name="T91" fmla="*/ 352821601 h 405"/>
              <a:gd name="T92" fmla="*/ 2147483647 w 1948"/>
              <a:gd name="T93" fmla="*/ 357861909 h 405"/>
              <a:gd name="T94" fmla="*/ 2147483647 w 1948"/>
              <a:gd name="T95" fmla="*/ 352821601 h 405"/>
              <a:gd name="T96" fmla="*/ 2147483647 w 1948"/>
              <a:gd name="T97" fmla="*/ 365421578 h 405"/>
              <a:gd name="T98" fmla="*/ 2147483647 w 1948"/>
              <a:gd name="T99" fmla="*/ 365421578 h 405"/>
              <a:gd name="T100" fmla="*/ 2147483647 w 1948"/>
              <a:gd name="T101" fmla="*/ 367942526 h 405"/>
              <a:gd name="T102" fmla="*/ 2147483647 w 1948"/>
              <a:gd name="T103" fmla="*/ 365421578 h 405"/>
              <a:gd name="T104" fmla="*/ 2147483647 w 1948"/>
              <a:gd name="T105" fmla="*/ 257055738 h 405"/>
              <a:gd name="T106" fmla="*/ 2147483647 w 1948"/>
              <a:gd name="T107" fmla="*/ 98285224 h 405"/>
              <a:gd name="T108" fmla="*/ 2147483647 w 1948"/>
              <a:gd name="T109" fmla="*/ 0 h 405"/>
              <a:gd name="T110" fmla="*/ 2069049075 w 1948"/>
              <a:gd name="T111" fmla="*/ 78123989 h 405"/>
              <a:gd name="T112" fmla="*/ 1703625625 w 1948"/>
              <a:gd name="T113" fmla="*/ 327620058 h 405"/>
              <a:gd name="T114" fmla="*/ 1406247188 w 1948"/>
              <a:gd name="T115" fmla="*/ 383063452 h 405"/>
              <a:gd name="T116" fmla="*/ 995462513 w 1948"/>
              <a:gd name="T117" fmla="*/ 370461887 h 405"/>
              <a:gd name="T118" fmla="*/ 589716563 w 1948"/>
              <a:gd name="T119" fmla="*/ 370461887 h 405"/>
              <a:gd name="T120" fmla="*/ 128528763 w 1948"/>
              <a:gd name="T121" fmla="*/ 357861909 h 405"/>
              <a:gd name="T122" fmla="*/ 10080625 w 1948"/>
              <a:gd name="T123" fmla="*/ 433466538 h 405"/>
              <a:gd name="T124" fmla="*/ 0 w 1948"/>
              <a:gd name="T125" fmla="*/ 682961019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1" name="Freeform 9"/>
          <p:cNvSpPr>
            <a:spLocks/>
          </p:cNvSpPr>
          <p:nvPr/>
        </p:nvSpPr>
        <p:spPr bwMode="auto">
          <a:xfrm>
            <a:off x="3981450" y="334963"/>
            <a:ext cx="142875" cy="638175"/>
          </a:xfrm>
          <a:custGeom>
            <a:avLst/>
            <a:gdLst>
              <a:gd name="T0" fmla="*/ 52924075 w 90"/>
              <a:gd name="T1" fmla="*/ 25201563 h 402"/>
              <a:gd name="T2" fmla="*/ 70564375 w 90"/>
              <a:gd name="T3" fmla="*/ 100806250 h 402"/>
              <a:gd name="T4" fmla="*/ 52924075 w 90"/>
              <a:gd name="T5" fmla="*/ 136088438 h 402"/>
              <a:gd name="T6" fmla="*/ 25201563 w 90"/>
              <a:gd name="T7" fmla="*/ 249496263 h 402"/>
              <a:gd name="T8" fmla="*/ 5040313 w 90"/>
              <a:gd name="T9" fmla="*/ 347781563 h 402"/>
              <a:gd name="T10" fmla="*/ 0 w 90"/>
              <a:gd name="T11" fmla="*/ 435987825 h 402"/>
              <a:gd name="T12" fmla="*/ 20161250 w 90"/>
              <a:gd name="T13" fmla="*/ 541834388 h 402"/>
              <a:gd name="T14" fmla="*/ 32762825 w 90"/>
              <a:gd name="T15" fmla="*/ 645160000 h 402"/>
              <a:gd name="T16" fmla="*/ 52924075 w 90"/>
              <a:gd name="T17" fmla="*/ 743446888 h 402"/>
              <a:gd name="T18" fmla="*/ 108367513 w 90"/>
              <a:gd name="T19" fmla="*/ 803930638 h 402"/>
              <a:gd name="T20" fmla="*/ 131048125 w 90"/>
              <a:gd name="T21" fmla="*/ 877014375 h 402"/>
              <a:gd name="T22" fmla="*/ 178931888 w 90"/>
              <a:gd name="T23" fmla="*/ 942538438 h 402"/>
              <a:gd name="T24" fmla="*/ 224294700 w 90"/>
              <a:gd name="T25" fmla="*/ 1010583450 h 402"/>
              <a:gd name="T26" fmla="*/ 206652813 w 90"/>
              <a:gd name="T27" fmla="*/ 947578750 h 402"/>
              <a:gd name="T28" fmla="*/ 163810950 w 90"/>
              <a:gd name="T29" fmla="*/ 871974063 h 402"/>
              <a:gd name="T30" fmla="*/ 173891575 w 90"/>
              <a:gd name="T31" fmla="*/ 788809700 h 402"/>
              <a:gd name="T32" fmla="*/ 113407825 w 90"/>
              <a:gd name="T33" fmla="*/ 685482500 h 402"/>
              <a:gd name="T34" fmla="*/ 57964388 w 90"/>
              <a:gd name="T35" fmla="*/ 561995638 h 402"/>
              <a:gd name="T36" fmla="*/ 47883763 w 90"/>
              <a:gd name="T37" fmla="*/ 378023438 h 402"/>
              <a:gd name="T38" fmla="*/ 70564375 w 90"/>
              <a:gd name="T39" fmla="*/ 259576888 h 402"/>
              <a:gd name="T40" fmla="*/ 103327200 w 90"/>
              <a:gd name="T41" fmla="*/ 136088438 h 402"/>
              <a:gd name="T42" fmla="*/ 108367513 w 90"/>
              <a:gd name="T43" fmla="*/ 50403125 h 402"/>
              <a:gd name="T44" fmla="*/ 57964388 w 90"/>
              <a:gd name="T45" fmla="*/ 0 h 402"/>
              <a:gd name="T46" fmla="*/ 52924075 w 90"/>
              <a:gd name="T47" fmla="*/ 25201563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smtClean="0"/>
            </a:lvl1pPr>
          </a:lstStyle>
          <a:p>
            <a:pPr>
              <a:defRPr/>
            </a:pPr>
            <a:fld id="{F09143E4-C953-B942-A1B0-AF2B2FD0D62A}" type="slidenum">
              <a:rPr lang="en-US"/>
              <a:pPr>
                <a:defRPr/>
              </a:pPr>
              <a:t>‹#›</a:t>
            </a:fld>
            <a:endParaRPr lang="en-US"/>
          </a:p>
        </p:txBody>
      </p:sp>
    </p:spTree>
    <p:extLst>
      <p:ext uri="{BB962C8B-B14F-4D97-AF65-F5344CB8AC3E}">
        <p14:creationId xmlns:p14="http://schemas.microsoft.com/office/powerpoint/2010/main" val="910126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ACF49AAC-71EC-4297-87F0-36B37EFE1228}"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2867996-6084-4458-95C0-7573E56DFE1C}" type="slidenum">
              <a:rPr lang="en-US"/>
              <a:pPr/>
              <a:t>‹#›</a:t>
            </a:fld>
            <a:endParaRPr lang="en-US"/>
          </a:p>
        </p:txBody>
      </p:sp>
    </p:spTree>
    <p:extLst>
      <p:ext uri="{BB962C8B-B14F-4D97-AF65-F5344CB8AC3E}">
        <p14:creationId xmlns:p14="http://schemas.microsoft.com/office/powerpoint/2010/main" val="298114920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15359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41610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22033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71329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51886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96151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6654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63348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35620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13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7A280D8C-E563-4ED3-9FDA-F059C4684505}"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76395A1-101B-44A6-A39C-F48D37EE9441}" type="slidenum">
              <a:rPr lang="en-US"/>
              <a:pPr/>
              <a:t>‹#›</a:t>
            </a:fld>
            <a:endParaRPr lang="en-US"/>
          </a:p>
        </p:txBody>
      </p:sp>
    </p:spTree>
    <p:extLst>
      <p:ext uri="{BB962C8B-B14F-4D97-AF65-F5344CB8AC3E}">
        <p14:creationId xmlns:p14="http://schemas.microsoft.com/office/powerpoint/2010/main" val="309261081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854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1DCC6A23-8F57-41F7-9EBC-DF601FFB276E}"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A0CCA02-22A7-47BA-A732-CAFB08EE2BC2}" type="slidenum">
              <a:rPr lang="en-US"/>
              <a:pPr/>
              <a:t>‹#›</a:t>
            </a:fld>
            <a:endParaRPr lang="en-US"/>
          </a:p>
        </p:txBody>
      </p:sp>
    </p:spTree>
    <p:extLst>
      <p:ext uri="{BB962C8B-B14F-4D97-AF65-F5344CB8AC3E}">
        <p14:creationId xmlns:p14="http://schemas.microsoft.com/office/powerpoint/2010/main" val="829876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95C1763F-E321-4347-A0E7-6E2A7AF08DB7}"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D7BBD8A-6B6B-42E4-A0B0-F4C8761B1DFD}" type="slidenum">
              <a:rPr lang="en-US"/>
              <a:pPr/>
              <a:t>‹#›</a:t>
            </a:fld>
            <a:endParaRPr lang="en-US"/>
          </a:p>
        </p:txBody>
      </p:sp>
    </p:spTree>
    <p:extLst>
      <p:ext uri="{BB962C8B-B14F-4D97-AF65-F5344CB8AC3E}">
        <p14:creationId xmlns:p14="http://schemas.microsoft.com/office/powerpoint/2010/main" val="82553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130290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8463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21478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631261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34187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2B7E2AC-42C4-4D43-B3E0-898703321E82}" type="slidenum">
              <a:rPr lang="en-US"/>
              <a:pPr/>
              <a:t>‹#›</a:t>
            </a:fld>
            <a:endParaRPr lang="en-US"/>
          </a:p>
        </p:txBody>
      </p:sp>
    </p:spTree>
    <p:extLst>
      <p:ext uri="{BB962C8B-B14F-4D97-AF65-F5344CB8AC3E}">
        <p14:creationId xmlns:p14="http://schemas.microsoft.com/office/powerpoint/2010/main" val="3246270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576239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7323490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61755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738561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643628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79901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10E8A647-D860-4300-8742-6422EDD5FAA2}" type="slidenum">
              <a:rPr lang="en-US"/>
              <a:pPr/>
              <a:t>‹#›</a:t>
            </a:fld>
            <a:endParaRPr lang="en-US"/>
          </a:p>
        </p:txBody>
      </p:sp>
    </p:spTree>
    <p:extLst>
      <p:ext uri="{BB962C8B-B14F-4D97-AF65-F5344CB8AC3E}">
        <p14:creationId xmlns:p14="http://schemas.microsoft.com/office/powerpoint/2010/main" val="3644333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2961EC-9564-4441-8588-58703CE16BC0}" type="slidenum">
              <a:rPr lang="en-US"/>
              <a:pPr/>
              <a:t>‹#›</a:t>
            </a:fld>
            <a:endParaRPr lang="en-US"/>
          </a:p>
        </p:txBody>
      </p:sp>
    </p:spTree>
    <p:extLst>
      <p:ext uri="{BB962C8B-B14F-4D97-AF65-F5344CB8AC3E}">
        <p14:creationId xmlns:p14="http://schemas.microsoft.com/office/powerpoint/2010/main" val="2985961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451043B-322B-4E11-A142-A1887EA18A19}" type="slidenum">
              <a:rPr lang="en-US"/>
              <a:pPr/>
              <a:t>‹#›</a:t>
            </a:fld>
            <a:endParaRPr lang="en-US"/>
          </a:p>
        </p:txBody>
      </p:sp>
    </p:spTree>
    <p:extLst>
      <p:ext uri="{BB962C8B-B14F-4D97-AF65-F5344CB8AC3E}">
        <p14:creationId xmlns:p14="http://schemas.microsoft.com/office/powerpoint/2010/main" val="34649359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F27616-8486-45C5-9127-4D4890E20C8C}" type="slidenum">
              <a:rPr lang="en-US"/>
              <a:pPr/>
              <a:t>‹#›</a:t>
            </a:fld>
            <a:endParaRPr lang="en-US"/>
          </a:p>
        </p:txBody>
      </p:sp>
    </p:spTree>
    <p:extLst>
      <p:ext uri="{BB962C8B-B14F-4D97-AF65-F5344CB8AC3E}">
        <p14:creationId xmlns:p14="http://schemas.microsoft.com/office/powerpoint/2010/main" val="137024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977CB8C-4074-46B8-ADBE-3ED1DE8AFCFD}" type="slidenum">
              <a:rPr lang="en-US"/>
              <a:pPr/>
              <a:t>‹#›</a:t>
            </a:fld>
            <a:endParaRPr lang="en-US"/>
          </a:p>
        </p:txBody>
      </p:sp>
    </p:spTree>
    <p:extLst>
      <p:ext uri="{BB962C8B-B14F-4D97-AF65-F5344CB8AC3E}">
        <p14:creationId xmlns:p14="http://schemas.microsoft.com/office/powerpoint/2010/main" val="29865974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9B2CBE7-F6EA-4C10-8F08-FE37BF6CF929}" type="slidenum">
              <a:rPr lang="en-US"/>
              <a:pPr/>
              <a:t>‹#›</a:t>
            </a:fld>
            <a:endParaRPr lang="en-US"/>
          </a:p>
        </p:txBody>
      </p:sp>
    </p:spTree>
    <p:extLst>
      <p:ext uri="{BB962C8B-B14F-4D97-AF65-F5344CB8AC3E}">
        <p14:creationId xmlns:p14="http://schemas.microsoft.com/office/powerpoint/2010/main" val="3921394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E706A00-8486-4084-A689-8E4B6870E611}" type="slidenum">
              <a:rPr lang="en-US"/>
              <a:pPr/>
              <a:t>‹#›</a:t>
            </a:fld>
            <a:endParaRPr lang="en-US"/>
          </a:p>
        </p:txBody>
      </p:sp>
    </p:spTree>
    <p:extLst>
      <p:ext uri="{BB962C8B-B14F-4D97-AF65-F5344CB8AC3E}">
        <p14:creationId xmlns:p14="http://schemas.microsoft.com/office/powerpoint/2010/main" val="1713923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F0F20B1-1811-4EFA-8F80-E5BBCCCB3B63}" type="slidenum">
              <a:rPr lang="en-US"/>
              <a:pPr/>
              <a:t>‹#›</a:t>
            </a:fld>
            <a:endParaRPr lang="en-US"/>
          </a:p>
        </p:txBody>
      </p:sp>
    </p:spTree>
    <p:extLst>
      <p:ext uri="{BB962C8B-B14F-4D97-AF65-F5344CB8AC3E}">
        <p14:creationId xmlns:p14="http://schemas.microsoft.com/office/powerpoint/2010/main" val="5799784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50C0EFA-BC5E-4CCA-B0D5-8C0B5B1C6DA5}" type="slidenum">
              <a:rPr lang="en-US"/>
              <a:pPr/>
              <a:t>‹#›</a:t>
            </a:fld>
            <a:endParaRPr lang="en-US"/>
          </a:p>
        </p:txBody>
      </p:sp>
    </p:spTree>
    <p:extLst>
      <p:ext uri="{BB962C8B-B14F-4D97-AF65-F5344CB8AC3E}">
        <p14:creationId xmlns:p14="http://schemas.microsoft.com/office/powerpoint/2010/main" val="3979221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7BB6FF5-8AB6-4FA5-B589-8FAC65BD6A45}" type="slidenum">
              <a:rPr lang="en-US"/>
              <a:pPr/>
              <a:t>‹#›</a:t>
            </a:fld>
            <a:endParaRPr lang="en-US"/>
          </a:p>
        </p:txBody>
      </p:sp>
    </p:spTree>
    <p:extLst>
      <p:ext uri="{BB962C8B-B14F-4D97-AF65-F5344CB8AC3E}">
        <p14:creationId xmlns:p14="http://schemas.microsoft.com/office/powerpoint/2010/main" val="129908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C3FCAA8-9C2D-4DEF-BDF4-4747FEC77930}" type="slidenum">
              <a:rPr lang="en-US"/>
              <a:pPr/>
              <a:t>‹#›</a:t>
            </a:fld>
            <a:endParaRPr lang="en-US"/>
          </a:p>
        </p:txBody>
      </p:sp>
    </p:spTree>
    <p:extLst>
      <p:ext uri="{BB962C8B-B14F-4D97-AF65-F5344CB8AC3E}">
        <p14:creationId xmlns:p14="http://schemas.microsoft.com/office/powerpoint/2010/main" val="2440704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F85B317-781F-4930-8A64-03A8A993DF2A}" type="slidenum">
              <a:rPr lang="en-US"/>
              <a:pPr/>
              <a:t>‹#›</a:t>
            </a:fld>
            <a:endParaRPr lang="en-US"/>
          </a:p>
        </p:txBody>
      </p:sp>
    </p:spTree>
    <p:extLst>
      <p:ext uri="{BB962C8B-B14F-4D97-AF65-F5344CB8AC3E}">
        <p14:creationId xmlns:p14="http://schemas.microsoft.com/office/powerpoint/2010/main" val="833068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7553107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323306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461911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1036C90-BAA6-48F2-9C9B-D8A0D063CD2E}" type="slidenum">
              <a:rPr lang="en-US"/>
              <a:pPr/>
              <a:t>‹#›</a:t>
            </a:fld>
            <a:endParaRPr lang="en-US"/>
          </a:p>
        </p:txBody>
      </p:sp>
    </p:spTree>
    <p:extLst>
      <p:ext uri="{BB962C8B-B14F-4D97-AF65-F5344CB8AC3E}">
        <p14:creationId xmlns:p14="http://schemas.microsoft.com/office/powerpoint/2010/main" val="457778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3983034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2236999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9515750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1920170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8861529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8464189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8568993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543737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35552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1048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F42838-677D-4BFF-B348-EF9AC5E0E017}" type="slidenum">
              <a:rPr lang="en-US"/>
              <a:pPr/>
              <a:t>‹#›</a:t>
            </a:fld>
            <a:endParaRPr lang="en-US"/>
          </a:p>
        </p:txBody>
      </p:sp>
    </p:spTree>
    <p:extLst>
      <p:ext uri="{BB962C8B-B14F-4D97-AF65-F5344CB8AC3E}">
        <p14:creationId xmlns:p14="http://schemas.microsoft.com/office/powerpoint/2010/main" val="5294944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745573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282913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471046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1449942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852544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720108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910639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3731202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626204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65640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0ADC5D-BDF7-4437-B6AF-AB8AA0979EEE}" type="slidenum">
              <a:rPr lang="en-US"/>
              <a:pPr/>
              <a:t>‹#›</a:t>
            </a:fld>
            <a:endParaRPr lang="en-US"/>
          </a:p>
        </p:txBody>
      </p:sp>
    </p:spTree>
    <p:extLst>
      <p:ext uri="{BB962C8B-B14F-4D97-AF65-F5344CB8AC3E}">
        <p14:creationId xmlns:p14="http://schemas.microsoft.com/office/powerpoint/2010/main" val="4231135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993374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537013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29969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303202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422260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0988762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52141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918051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666877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9595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3.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4.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5.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4.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6.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4.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image" Target="../media/image3.jpe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7.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9.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0.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1.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2.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3" Type="http://schemas.openxmlformats.org/officeDocument/2006/relationships/slideLayout" Target="../slideLayouts/slideLayout365.xml"/><Relationship Id="rId21" Type="http://schemas.openxmlformats.org/officeDocument/2006/relationships/slideLayout" Target="../slideLayouts/slideLayout383.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20" Type="http://schemas.openxmlformats.org/officeDocument/2006/relationships/slideLayout" Target="../slideLayouts/slideLayout382.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23" Type="http://schemas.openxmlformats.org/officeDocument/2006/relationships/theme" Target="../theme/theme33.xml"/><Relationship Id="rId10" Type="http://schemas.openxmlformats.org/officeDocument/2006/relationships/slideLayout" Target="../slideLayouts/slideLayout372.xml"/><Relationship Id="rId19" Type="http://schemas.openxmlformats.org/officeDocument/2006/relationships/slideLayout" Target="../slideLayouts/slideLayout381.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 Id="rId22" Type="http://schemas.openxmlformats.org/officeDocument/2006/relationships/slideLayout" Target="../slideLayouts/slideLayout38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theme" Target="../theme/theme34.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5.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0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0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5.jpe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91"/>
          <p:cNvGrpSpPr>
            <a:grpSpLocks/>
          </p:cNvGrpSpPr>
          <p:nvPr/>
        </p:nvGrpSpPr>
        <p:grpSpPr bwMode="auto">
          <a:xfrm>
            <a:off x="215900" y="76200"/>
            <a:ext cx="8686800" cy="6781800"/>
            <a:chOff x="136" y="48"/>
            <a:chExt cx="5472" cy="4272"/>
          </a:xfrm>
        </p:grpSpPr>
        <p:grpSp>
          <p:nvGrpSpPr>
            <p:cNvPr id="113672" name="Group 201"/>
            <p:cNvGrpSpPr>
              <a:grpSpLocks/>
            </p:cNvGrpSpPr>
            <p:nvPr userDrawn="1"/>
          </p:nvGrpSpPr>
          <p:grpSpPr bwMode="auto">
            <a:xfrm>
              <a:off x="136" y="48"/>
              <a:ext cx="5472" cy="212"/>
              <a:chOff x="136" y="48"/>
              <a:chExt cx="5472" cy="212"/>
            </a:xfrm>
          </p:grpSpPr>
          <p:grpSp>
            <p:nvGrpSpPr>
              <p:cNvPr id="113698" name="Group 202"/>
              <p:cNvGrpSpPr>
                <a:grpSpLocks/>
              </p:cNvGrpSpPr>
              <p:nvPr/>
            </p:nvGrpSpPr>
            <p:grpSpPr bwMode="auto">
              <a:xfrm>
                <a:off x="136" y="48"/>
                <a:ext cx="1056" cy="212"/>
                <a:chOff x="2544" y="2160"/>
                <a:chExt cx="1920" cy="384"/>
              </a:xfrm>
            </p:grpSpPr>
            <p:sp>
              <p:nvSpPr>
                <p:cNvPr id="11372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99" name="Group 208"/>
              <p:cNvGrpSpPr>
                <a:grpSpLocks/>
              </p:cNvGrpSpPr>
              <p:nvPr/>
            </p:nvGrpSpPr>
            <p:grpSpPr bwMode="auto">
              <a:xfrm>
                <a:off x="1240" y="48"/>
                <a:ext cx="1056" cy="212"/>
                <a:chOff x="2544" y="2160"/>
                <a:chExt cx="1920" cy="384"/>
              </a:xfrm>
            </p:grpSpPr>
            <p:sp>
              <p:nvSpPr>
                <p:cNvPr id="11371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0" name="Group 214"/>
              <p:cNvGrpSpPr>
                <a:grpSpLocks/>
              </p:cNvGrpSpPr>
              <p:nvPr/>
            </p:nvGrpSpPr>
            <p:grpSpPr bwMode="auto">
              <a:xfrm>
                <a:off x="2344" y="48"/>
                <a:ext cx="1056" cy="212"/>
                <a:chOff x="2544" y="2160"/>
                <a:chExt cx="1920" cy="384"/>
              </a:xfrm>
            </p:grpSpPr>
            <p:sp>
              <p:nvSpPr>
                <p:cNvPr id="11371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1" name="Group 220"/>
              <p:cNvGrpSpPr>
                <a:grpSpLocks/>
              </p:cNvGrpSpPr>
              <p:nvPr/>
            </p:nvGrpSpPr>
            <p:grpSpPr bwMode="auto">
              <a:xfrm>
                <a:off x="3448" y="48"/>
                <a:ext cx="1056" cy="212"/>
                <a:chOff x="2544" y="2160"/>
                <a:chExt cx="1920" cy="384"/>
              </a:xfrm>
            </p:grpSpPr>
            <p:sp>
              <p:nvSpPr>
                <p:cNvPr id="11370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2" name="Group 226"/>
              <p:cNvGrpSpPr>
                <a:grpSpLocks/>
              </p:cNvGrpSpPr>
              <p:nvPr/>
            </p:nvGrpSpPr>
            <p:grpSpPr bwMode="auto">
              <a:xfrm>
                <a:off x="4552" y="48"/>
                <a:ext cx="1056" cy="212"/>
                <a:chOff x="2544" y="2160"/>
                <a:chExt cx="1920" cy="384"/>
              </a:xfrm>
            </p:grpSpPr>
            <p:sp>
              <p:nvSpPr>
                <p:cNvPr id="11370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13673" name="Group 289"/>
            <p:cNvGrpSpPr>
              <a:grpSpLocks/>
            </p:cNvGrpSpPr>
            <p:nvPr userDrawn="1"/>
          </p:nvGrpSpPr>
          <p:grpSpPr bwMode="auto">
            <a:xfrm>
              <a:off x="192" y="4273"/>
              <a:ext cx="5328" cy="47"/>
              <a:chOff x="192" y="3840"/>
              <a:chExt cx="5328" cy="47"/>
            </a:xfrm>
          </p:grpSpPr>
          <p:grpSp>
            <p:nvGrpSpPr>
              <p:cNvPr id="113674" name="Group 265"/>
              <p:cNvGrpSpPr>
                <a:grpSpLocks/>
              </p:cNvGrpSpPr>
              <p:nvPr userDrawn="1"/>
            </p:nvGrpSpPr>
            <p:grpSpPr bwMode="auto">
              <a:xfrm>
                <a:off x="192" y="3840"/>
                <a:ext cx="624" cy="47"/>
                <a:chOff x="624" y="3706"/>
                <a:chExt cx="1056" cy="106"/>
              </a:xfrm>
            </p:grpSpPr>
            <p:sp>
              <p:nvSpPr>
                <p:cNvPr id="11369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5" name="Group 268"/>
              <p:cNvGrpSpPr>
                <a:grpSpLocks/>
              </p:cNvGrpSpPr>
              <p:nvPr userDrawn="1"/>
            </p:nvGrpSpPr>
            <p:grpSpPr bwMode="auto">
              <a:xfrm>
                <a:off x="864" y="3840"/>
                <a:ext cx="624" cy="47"/>
                <a:chOff x="624" y="3600"/>
                <a:chExt cx="1056" cy="106"/>
              </a:xfrm>
            </p:grpSpPr>
            <p:sp>
              <p:nvSpPr>
                <p:cNvPr id="11369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6" name="Group 271"/>
              <p:cNvGrpSpPr>
                <a:grpSpLocks/>
              </p:cNvGrpSpPr>
              <p:nvPr userDrawn="1"/>
            </p:nvGrpSpPr>
            <p:grpSpPr bwMode="auto">
              <a:xfrm>
                <a:off x="1536" y="3840"/>
                <a:ext cx="624" cy="47"/>
                <a:chOff x="624" y="3706"/>
                <a:chExt cx="1056" cy="106"/>
              </a:xfrm>
            </p:grpSpPr>
            <p:sp>
              <p:nvSpPr>
                <p:cNvPr id="11369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7" name="Group 274"/>
              <p:cNvGrpSpPr>
                <a:grpSpLocks/>
              </p:cNvGrpSpPr>
              <p:nvPr userDrawn="1"/>
            </p:nvGrpSpPr>
            <p:grpSpPr bwMode="auto">
              <a:xfrm>
                <a:off x="2208" y="3840"/>
                <a:ext cx="624" cy="47"/>
                <a:chOff x="624" y="3600"/>
                <a:chExt cx="1056" cy="106"/>
              </a:xfrm>
            </p:grpSpPr>
            <p:sp>
              <p:nvSpPr>
                <p:cNvPr id="11369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8" name="Group 277"/>
              <p:cNvGrpSpPr>
                <a:grpSpLocks/>
              </p:cNvGrpSpPr>
              <p:nvPr userDrawn="1"/>
            </p:nvGrpSpPr>
            <p:grpSpPr bwMode="auto">
              <a:xfrm>
                <a:off x="2880" y="3840"/>
                <a:ext cx="624" cy="47"/>
                <a:chOff x="624" y="3706"/>
                <a:chExt cx="1056" cy="106"/>
              </a:xfrm>
            </p:grpSpPr>
            <p:sp>
              <p:nvSpPr>
                <p:cNvPr id="11368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9" name="Group 280"/>
              <p:cNvGrpSpPr>
                <a:grpSpLocks/>
              </p:cNvGrpSpPr>
              <p:nvPr userDrawn="1"/>
            </p:nvGrpSpPr>
            <p:grpSpPr bwMode="auto">
              <a:xfrm>
                <a:off x="3552" y="3840"/>
                <a:ext cx="624" cy="47"/>
                <a:chOff x="624" y="3600"/>
                <a:chExt cx="1056" cy="106"/>
              </a:xfrm>
            </p:grpSpPr>
            <p:sp>
              <p:nvSpPr>
                <p:cNvPr id="11368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0" name="Group 283"/>
              <p:cNvGrpSpPr>
                <a:grpSpLocks/>
              </p:cNvGrpSpPr>
              <p:nvPr userDrawn="1"/>
            </p:nvGrpSpPr>
            <p:grpSpPr bwMode="auto">
              <a:xfrm>
                <a:off x="4224" y="3840"/>
                <a:ext cx="624" cy="47"/>
                <a:chOff x="624" y="3706"/>
                <a:chExt cx="1056" cy="106"/>
              </a:xfrm>
            </p:grpSpPr>
            <p:sp>
              <p:nvSpPr>
                <p:cNvPr id="11368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1" name="Group 286"/>
              <p:cNvGrpSpPr>
                <a:grpSpLocks/>
              </p:cNvGrpSpPr>
              <p:nvPr userDrawn="1"/>
            </p:nvGrpSpPr>
            <p:grpSpPr bwMode="auto">
              <a:xfrm>
                <a:off x="4896" y="3840"/>
                <a:ext cx="624" cy="47"/>
                <a:chOff x="624" y="3600"/>
                <a:chExt cx="1056" cy="106"/>
              </a:xfrm>
            </p:grpSpPr>
            <p:sp>
              <p:nvSpPr>
                <p:cNvPr id="11368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1366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DC2156E6-2865-4E90-9951-2F46ED0C10D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110651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fld id="{B6B71643-512B-4846-8DF5-F79A95AC2F7F}" type="slidenum">
              <a:rPr lang="en-US" smtClean="0"/>
              <a:pPr defTabSz="321167"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58824445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extLst>
      <p:ext uri="{BB962C8B-B14F-4D97-AF65-F5344CB8AC3E}">
        <p14:creationId xmlns:p14="http://schemas.microsoft.com/office/powerpoint/2010/main" val="276856629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3BA4472C-6186-C244-8827-F0E01B42753D}" type="datetimeFigureOut">
              <a:rPr lang="en-US" smtClean="0">
                <a:ea typeface="ＭＳ Ｐゴシック" charset="0"/>
                <a:cs typeface="Arial" charset="0"/>
              </a:rPr>
              <a:pPr fontAlgn="base">
                <a:spcBef>
                  <a:spcPct val="0"/>
                </a:spcBef>
                <a:spcAft>
                  <a:spcPct val="0"/>
                </a:spcAft>
              </a:pPr>
              <a:t>9/14/18</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A8BE87D-6EF0-114D-BEC2-A820A72651B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136429569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53E8D09B-7BAF-D742-9652-B1488A2F3807}"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6920909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a:fld id="{F0921CE0-09F0-C844-9567-91EE901B4A6D}" type="datetimeFigureOut">
              <a:rPr lang="en-US" smtClean="0">
                <a:solidFill>
                  <a:prstClr val="black">
                    <a:tint val="75000"/>
                  </a:prstClr>
                </a:solidFill>
                <a:ea typeface="ＭＳ Ｐゴシック" charset="0"/>
              </a:rPr>
              <a:pPr defTabSz="456343"/>
              <a:t>9/14/18</a:t>
            </a:fld>
            <a:endParaRPr lang="en-US">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a:endParaRPr lang="en-US">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a:fld id="{EB521DE6-3A55-8940-8CE2-E7FB3B1EADE7}" type="slidenum">
              <a:rPr lang="en-US" smtClean="0">
                <a:solidFill>
                  <a:prstClr val="black">
                    <a:tint val="75000"/>
                  </a:prstClr>
                </a:solidFill>
                <a:ea typeface="ＭＳ Ｐゴシック" charset="0"/>
              </a:rPr>
              <a:pPr defTabSz="456343"/>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75829640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86379047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545743173"/>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1054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84903DD0-A7DC-E44A-B4C3-B5F73E029464}"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214C405A-3B2A-A549-9CC0-2CE4C8410321}" type="slidenum">
              <a:rPr lang="en-US"/>
              <a:pPr>
                <a:defRPr/>
              </a:pPr>
              <a:t>‹#›</a:t>
            </a:fld>
            <a:endParaRPr lang="en-US"/>
          </a:p>
        </p:txBody>
      </p:sp>
    </p:spTree>
    <p:extLst>
      <p:ext uri="{BB962C8B-B14F-4D97-AF65-F5344CB8AC3E}">
        <p14:creationId xmlns:p14="http://schemas.microsoft.com/office/powerpoint/2010/main" val="380091114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5556959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59442322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940B8DEF-2DC3-CC49-B7BA-6BA00BC5BA3D}"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278FD241-CBD4-BE45-99AB-81A635C4715C}" type="slidenum">
              <a:rPr lang="en-US"/>
              <a:pPr>
                <a:defRPr/>
              </a:pPr>
              <a:t>‹#›</a:t>
            </a:fld>
            <a:endParaRPr lang="en-US"/>
          </a:p>
        </p:txBody>
      </p:sp>
    </p:spTree>
    <p:extLst>
      <p:ext uri="{BB962C8B-B14F-4D97-AF65-F5344CB8AC3E}">
        <p14:creationId xmlns:p14="http://schemas.microsoft.com/office/powerpoint/2010/main" val="21268897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378320144"/>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651163573"/>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21717003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1233712239"/>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1670686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54975976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9/14/18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00811155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9/14/18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22241995"/>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46166565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4731707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rgbClr val="FFFFFF"/>
                </a:solidFill>
                <a:latin typeface="Arial" pitchFamily="34" charset="0"/>
              </a:defRPr>
            </a:lvl1pPr>
          </a:lstStyle>
          <a:p>
            <a:pPr fontAlgn="base">
              <a:spcBef>
                <a:spcPct val="0"/>
              </a:spcBef>
              <a:spcAft>
                <a:spcPct val="0"/>
              </a:spcAft>
            </a:pPr>
            <a:fld id="{B5290B95-3DF1-4674-9177-EEBE29177501}"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499713174"/>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8692677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06063733"/>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43337490"/>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4020747507"/>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 id="2147484283"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863262060"/>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62782132"/>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fontAlgn="base">
              <a:spcBef>
                <a:spcPct val="0"/>
              </a:spcBef>
              <a:spcAft>
                <a:spcPct val="0"/>
              </a:spcAft>
              <a:defRPr/>
            </a:pPr>
            <a:fld id="{2CF40760-7F23-A545-8896-2D6004A6E73F}"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019590046"/>
      </p:ext>
    </p:extLst>
  </p:cSld>
  <p:clrMap bg1="lt1" tx1="dk1" bg2="lt2" tx2="dk2" accent1="accent1" accent2="accent2" accent3="accent3" accent4="accent4" accent5="accent5" accent6="accent6" hlink="hlink" folHlink="folHlink"/>
  <p:sldLayoutIdLst>
    <p:sldLayoutId id="2147484310"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Freeform 4"/>
          <p:cNvSpPr>
            <a:spLocks/>
          </p:cNvSpPr>
          <p:nvPr/>
        </p:nvSpPr>
        <p:spPr bwMode="auto">
          <a:xfrm>
            <a:off x="3587750" y="53975"/>
            <a:ext cx="1982788" cy="654050"/>
          </a:xfrm>
          <a:custGeom>
            <a:avLst/>
            <a:gdLst>
              <a:gd name="T0" fmla="*/ 40322510 w 1249"/>
              <a:gd name="T1" fmla="*/ 168851263 h 412"/>
              <a:gd name="T2" fmla="*/ 65524079 w 1249"/>
              <a:gd name="T3" fmla="*/ 156249688 h 412"/>
              <a:gd name="T4" fmla="*/ 1139110912 w 1249"/>
              <a:gd name="T5" fmla="*/ 156249688 h 412"/>
              <a:gd name="T6" fmla="*/ 1217236569 w 1249"/>
              <a:gd name="T7" fmla="*/ 100806250 h 412"/>
              <a:gd name="T8" fmla="*/ 1272680021 w 1249"/>
              <a:gd name="T9" fmla="*/ 68045013 h 412"/>
              <a:gd name="T10" fmla="*/ 1325602522 w 1249"/>
              <a:gd name="T11" fmla="*/ 42843450 h 412"/>
              <a:gd name="T12" fmla="*/ 1391126601 w 1249"/>
              <a:gd name="T13" fmla="*/ 27722513 h 412"/>
              <a:gd name="T14" fmla="*/ 1456650680 w 1249"/>
              <a:gd name="T15" fmla="*/ 12601575 h 412"/>
              <a:gd name="T16" fmla="*/ 1524695709 w 1249"/>
              <a:gd name="T17" fmla="*/ 5040313 h 412"/>
              <a:gd name="T18" fmla="*/ 1610381044 w 1249"/>
              <a:gd name="T19" fmla="*/ 0 h 412"/>
              <a:gd name="T20" fmla="*/ 1708666368 w 1249"/>
              <a:gd name="T21" fmla="*/ 12601575 h 412"/>
              <a:gd name="T22" fmla="*/ 1799392016 w 1249"/>
              <a:gd name="T23" fmla="*/ 37803138 h 412"/>
              <a:gd name="T24" fmla="*/ 1864916095 w 1249"/>
              <a:gd name="T25" fmla="*/ 68045013 h 412"/>
              <a:gd name="T26" fmla="*/ 1935480488 w 1249"/>
              <a:gd name="T27" fmla="*/ 100806250 h 412"/>
              <a:gd name="T28" fmla="*/ 1980843312 w 1249"/>
              <a:gd name="T29" fmla="*/ 128528763 h 412"/>
              <a:gd name="T30" fmla="*/ 2021165822 w 1249"/>
              <a:gd name="T31" fmla="*/ 161290000 h 412"/>
              <a:gd name="T32" fmla="*/ 2147483647 w 1249"/>
              <a:gd name="T33" fmla="*/ 156249688 h 412"/>
              <a:gd name="T34" fmla="*/ 2147483647 w 1249"/>
              <a:gd name="T35" fmla="*/ 166330313 h 412"/>
              <a:gd name="T36" fmla="*/ 2147483647 w 1249"/>
              <a:gd name="T37" fmla="*/ 183972200 h 412"/>
              <a:gd name="T38" fmla="*/ 2147483647 w 1249"/>
              <a:gd name="T39" fmla="*/ 229335013 h 412"/>
              <a:gd name="T40" fmla="*/ 2147483647 w 1249"/>
              <a:gd name="T41" fmla="*/ 282257500 h 412"/>
              <a:gd name="T42" fmla="*/ 2147483647 w 1249"/>
              <a:gd name="T43" fmla="*/ 345262200 h 412"/>
              <a:gd name="T44" fmla="*/ 2147483647 w 1249"/>
              <a:gd name="T45" fmla="*/ 879535325 h 412"/>
              <a:gd name="T46" fmla="*/ 2038807714 w 1249"/>
              <a:gd name="T47" fmla="*/ 882054688 h 412"/>
              <a:gd name="T48" fmla="*/ 1764109820 w 1249"/>
              <a:gd name="T49" fmla="*/ 1030744700 h 412"/>
              <a:gd name="T50" fmla="*/ 1318042845 w 1249"/>
              <a:gd name="T51" fmla="*/ 1035785013 h 412"/>
              <a:gd name="T52" fmla="*/ 1101309353 w 1249"/>
              <a:gd name="T53" fmla="*/ 871974063 h 412"/>
              <a:gd name="T54" fmla="*/ 115927217 w 1249"/>
              <a:gd name="T55" fmla="*/ 879535325 h 412"/>
              <a:gd name="T56" fmla="*/ 0 w 1249"/>
              <a:gd name="T57" fmla="*/ 879535325 h 412"/>
              <a:gd name="T58" fmla="*/ 0 w 1249"/>
              <a:gd name="T59" fmla="*/ 383063750 h 412"/>
              <a:gd name="T60" fmla="*/ 0 w 1249"/>
              <a:gd name="T61" fmla="*/ 309980013 h 412"/>
              <a:gd name="T62" fmla="*/ 12601578 w 1249"/>
              <a:gd name="T63" fmla="*/ 236894688 h 412"/>
              <a:gd name="T64" fmla="*/ 22682206 w 1249"/>
              <a:gd name="T65" fmla="*/ 201612500 h 412"/>
              <a:gd name="T66" fmla="*/ 40322510 w 1249"/>
              <a:gd name="T67" fmla="*/ 1688512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kumimoji="1" lang="en-US" sz="2400">
              <a:solidFill>
                <a:srgbClr val="FFFFCC"/>
              </a:solidFill>
              <a:ea typeface="ＭＳ Ｐゴシック" charset="0"/>
            </a:endParaRPr>
          </a:p>
        </p:txBody>
      </p:sp>
      <p:sp>
        <p:nvSpPr>
          <p:cNvPr id="95238" name="Freeform 6"/>
          <p:cNvSpPr>
            <a:spLocks/>
          </p:cNvSpPr>
          <p:nvPr/>
        </p:nvSpPr>
        <p:spPr bwMode="auto">
          <a:xfrm>
            <a:off x="3586163" y="452438"/>
            <a:ext cx="1984375" cy="304800"/>
          </a:xfrm>
          <a:custGeom>
            <a:avLst/>
            <a:gdLst>
              <a:gd name="T0" fmla="*/ 151209375 w 1250"/>
              <a:gd name="T1" fmla="*/ 105846563 h 192"/>
              <a:gd name="T2" fmla="*/ 246975313 w 1250"/>
              <a:gd name="T3" fmla="*/ 105846563 h 192"/>
              <a:gd name="T4" fmla="*/ 322580000 w 1250"/>
              <a:gd name="T5" fmla="*/ 158770638 h 192"/>
              <a:gd name="T6" fmla="*/ 443547500 w 1250"/>
              <a:gd name="T7" fmla="*/ 128528763 h 192"/>
              <a:gd name="T8" fmla="*/ 582156888 w 1250"/>
              <a:gd name="T9" fmla="*/ 113407825 h 192"/>
              <a:gd name="T10" fmla="*/ 677922825 w 1250"/>
              <a:gd name="T11" fmla="*/ 143649700 h 192"/>
              <a:gd name="T12" fmla="*/ 783769388 w 1250"/>
              <a:gd name="T13" fmla="*/ 128528763 h 192"/>
              <a:gd name="T14" fmla="*/ 952619063 w 1250"/>
              <a:gd name="T15" fmla="*/ 136088438 h 192"/>
              <a:gd name="T16" fmla="*/ 1058465625 w 1250"/>
              <a:gd name="T17" fmla="*/ 158770638 h 192"/>
              <a:gd name="T18" fmla="*/ 1217236263 w 1250"/>
              <a:gd name="T19" fmla="*/ 201612500 h 192"/>
              <a:gd name="T20" fmla="*/ 1292840950 w 1250"/>
              <a:gd name="T21" fmla="*/ 249496263 h 192"/>
              <a:gd name="T22" fmla="*/ 1350803750 w 1250"/>
              <a:gd name="T23" fmla="*/ 327620313 h 192"/>
              <a:gd name="T24" fmla="*/ 1456650313 w 1250"/>
              <a:gd name="T25" fmla="*/ 325100950 h 192"/>
              <a:gd name="T26" fmla="*/ 1554937200 w 1250"/>
              <a:gd name="T27" fmla="*/ 350302513 h 192"/>
              <a:gd name="T28" fmla="*/ 1640622513 w 1250"/>
              <a:gd name="T29" fmla="*/ 330141263 h 192"/>
              <a:gd name="T30" fmla="*/ 1733867500 w 1250"/>
              <a:gd name="T31" fmla="*/ 304939700 h 192"/>
              <a:gd name="T32" fmla="*/ 1834673750 w 1250"/>
              <a:gd name="T33" fmla="*/ 254536575 h 192"/>
              <a:gd name="T34" fmla="*/ 1938000950 w 1250"/>
              <a:gd name="T35" fmla="*/ 171370625 h 192"/>
              <a:gd name="T36" fmla="*/ 2051407188 w 1250"/>
              <a:gd name="T37" fmla="*/ 131048125 h 192"/>
              <a:gd name="T38" fmla="*/ 2127011875 w 1250"/>
              <a:gd name="T39" fmla="*/ 141128750 h 192"/>
              <a:gd name="T40" fmla="*/ 2147483647 w 1250"/>
              <a:gd name="T41" fmla="*/ 143649700 h 192"/>
              <a:gd name="T42" fmla="*/ 2147483647 w 1250"/>
              <a:gd name="T43" fmla="*/ 173891575 h 192"/>
              <a:gd name="T44" fmla="*/ 2147483647 w 1250"/>
              <a:gd name="T45" fmla="*/ 128528763 h 192"/>
              <a:gd name="T46" fmla="*/ 2147483647 w 1250"/>
              <a:gd name="T47" fmla="*/ 138609388 h 192"/>
              <a:gd name="T48" fmla="*/ 2147483647 w 1250"/>
              <a:gd name="T49" fmla="*/ 83165950 h 192"/>
              <a:gd name="T50" fmla="*/ 2147483647 w 1250"/>
              <a:gd name="T51" fmla="*/ 88206263 h 192"/>
              <a:gd name="T52" fmla="*/ 2147483647 w 1250"/>
              <a:gd name="T53" fmla="*/ 15120938 h 192"/>
              <a:gd name="T54" fmla="*/ 2147483647 w 1250"/>
              <a:gd name="T55" fmla="*/ 80645000 h 192"/>
              <a:gd name="T56" fmla="*/ 2147483647 w 1250"/>
              <a:gd name="T57" fmla="*/ 0 h 192"/>
              <a:gd name="T58" fmla="*/ 2147483647 w 1250"/>
              <a:gd name="T59" fmla="*/ 95765938 h 192"/>
              <a:gd name="T60" fmla="*/ 2147483647 w 1250"/>
              <a:gd name="T61" fmla="*/ 40322500 h 192"/>
              <a:gd name="T62" fmla="*/ 2147483647 w 1250"/>
              <a:gd name="T63" fmla="*/ 70564375 h 192"/>
              <a:gd name="T64" fmla="*/ 2071568438 w 1250"/>
              <a:gd name="T65" fmla="*/ 362902500 h 192"/>
              <a:gd name="T66" fmla="*/ 1418848763 w 1250"/>
              <a:gd name="T67" fmla="*/ 481350638 h 192"/>
              <a:gd name="T68" fmla="*/ 1111389700 w 1250"/>
              <a:gd name="T69" fmla="*/ 246975313 h 192"/>
              <a:gd name="T70" fmla="*/ 0 w 1250"/>
              <a:gd name="T71" fmla="*/ 47883763 h 192"/>
              <a:gd name="T72" fmla="*/ 45362813 w 1250"/>
              <a:gd name="T73" fmla="*/ 83165950 h 192"/>
              <a:gd name="T74" fmla="*/ 108367513 w 1250"/>
              <a:gd name="T75" fmla="*/ 957659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39" name="Freeform 7"/>
          <p:cNvSpPr>
            <a:spLocks/>
          </p:cNvSpPr>
          <p:nvPr/>
        </p:nvSpPr>
        <p:spPr bwMode="auto">
          <a:xfrm>
            <a:off x="3586163" y="508000"/>
            <a:ext cx="1984375" cy="306388"/>
          </a:xfrm>
          <a:custGeom>
            <a:avLst/>
            <a:gdLst>
              <a:gd name="T0" fmla="*/ 65524063 w 1250"/>
              <a:gd name="T1" fmla="*/ 315020839 h 193"/>
              <a:gd name="T2" fmla="*/ 1134070313 w 1250"/>
              <a:gd name="T3" fmla="*/ 315020839 h 193"/>
              <a:gd name="T4" fmla="*/ 1227316888 w 1250"/>
              <a:gd name="T5" fmla="*/ 390625650 h 193"/>
              <a:gd name="T6" fmla="*/ 1340723125 w 1250"/>
              <a:gd name="T7" fmla="*/ 441028857 h 193"/>
              <a:gd name="T8" fmla="*/ 1479332513 w 1250"/>
              <a:gd name="T9" fmla="*/ 473790148 h 193"/>
              <a:gd name="T10" fmla="*/ 1693545000 w 1250"/>
              <a:gd name="T11" fmla="*/ 473790148 h 193"/>
              <a:gd name="T12" fmla="*/ 1938000950 w 1250"/>
              <a:gd name="T13" fmla="*/ 398185337 h 193"/>
              <a:gd name="T14" fmla="*/ 2043847513 w 1250"/>
              <a:gd name="T15" fmla="*/ 315020839 h 193"/>
              <a:gd name="T16" fmla="*/ 2147483647 w 1250"/>
              <a:gd name="T17" fmla="*/ 312499885 h 193"/>
              <a:gd name="T18" fmla="*/ 2147483647 w 1250"/>
              <a:gd name="T19" fmla="*/ 287298281 h 193"/>
              <a:gd name="T20" fmla="*/ 2147483647 w 1250"/>
              <a:gd name="T21" fmla="*/ 241935395 h 193"/>
              <a:gd name="T22" fmla="*/ 2147483647 w 1250"/>
              <a:gd name="T23" fmla="*/ 0 h 193"/>
              <a:gd name="T24" fmla="*/ 2147483647 w 1250"/>
              <a:gd name="T25" fmla="*/ 45362887 h 193"/>
              <a:gd name="T26" fmla="*/ 2147483647 w 1250"/>
              <a:gd name="T27" fmla="*/ 83166086 h 193"/>
              <a:gd name="T28" fmla="*/ 2147483647 w 1250"/>
              <a:gd name="T29" fmla="*/ 60483849 h 193"/>
              <a:gd name="T30" fmla="*/ 2147483647 w 1250"/>
              <a:gd name="T31" fmla="*/ 35282245 h 193"/>
              <a:gd name="T32" fmla="*/ 2147483647 w 1250"/>
              <a:gd name="T33" fmla="*/ 83166086 h 193"/>
              <a:gd name="T34" fmla="*/ 2147483647 w 1250"/>
              <a:gd name="T35" fmla="*/ 60483849 h 193"/>
              <a:gd name="T36" fmla="*/ 2147483647 w 1250"/>
              <a:gd name="T37" fmla="*/ 47883841 h 193"/>
              <a:gd name="T38" fmla="*/ 2147483647 w 1250"/>
              <a:gd name="T39" fmla="*/ 95766094 h 193"/>
              <a:gd name="T40" fmla="*/ 2147483647 w 1250"/>
              <a:gd name="T41" fmla="*/ 83166086 h 193"/>
              <a:gd name="T42" fmla="*/ 2147483647 w 1250"/>
              <a:gd name="T43" fmla="*/ 95766094 h 193"/>
              <a:gd name="T44" fmla="*/ 2147483647 w 1250"/>
              <a:gd name="T45" fmla="*/ 83166086 h 193"/>
              <a:gd name="T46" fmla="*/ 2147483647 w 1250"/>
              <a:gd name="T47" fmla="*/ 118448331 h 193"/>
              <a:gd name="T48" fmla="*/ 2147483647 w 1250"/>
              <a:gd name="T49" fmla="*/ 85685452 h 193"/>
              <a:gd name="T50" fmla="*/ 2134573138 w 1250"/>
              <a:gd name="T51" fmla="*/ 110887056 h 193"/>
              <a:gd name="T52" fmla="*/ 2033766888 w 1250"/>
              <a:gd name="T53" fmla="*/ 108367689 h 193"/>
              <a:gd name="T54" fmla="*/ 1973283138 w 1250"/>
              <a:gd name="T55" fmla="*/ 204133783 h 193"/>
              <a:gd name="T56" fmla="*/ 1927920325 w 1250"/>
              <a:gd name="T57" fmla="*/ 279738594 h 193"/>
              <a:gd name="T58" fmla="*/ 1837194700 w 1250"/>
              <a:gd name="T59" fmla="*/ 307459564 h 193"/>
              <a:gd name="T60" fmla="*/ 1756549700 w 1250"/>
              <a:gd name="T61" fmla="*/ 332661168 h 193"/>
              <a:gd name="T62" fmla="*/ 1597779063 w 1250"/>
              <a:gd name="T63" fmla="*/ 345262763 h 193"/>
              <a:gd name="T64" fmla="*/ 1401206875 w 1250"/>
              <a:gd name="T65" fmla="*/ 365424046 h 193"/>
              <a:gd name="T66" fmla="*/ 1257558763 w 1250"/>
              <a:gd name="T67" fmla="*/ 292338602 h 193"/>
              <a:gd name="T68" fmla="*/ 1144150938 w 1250"/>
              <a:gd name="T69" fmla="*/ 143649934 h 193"/>
              <a:gd name="T70" fmla="*/ 1005543138 w 1250"/>
              <a:gd name="T71" fmla="*/ 118448331 h 193"/>
              <a:gd name="T72" fmla="*/ 836691875 w 1250"/>
              <a:gd name="T73" fmla="*/ 83166086 h 193"/>
              <a:gd name="T74" fmla="*/ 660280938 w 1250"/>
              <a:gd name="T75" fmla="*/ 60483849 h 193"/>
              <a:gd name="T76" fmla="*/ 539313438 w 1250"/>
              <a:gd name="T77" fmla="*/ 88206406 h 193"/>
              <a:gd name="T78" fmla="*/ 468749063 w 1250"/>
              <a:gd name="T79" fmla="*/ 80645132 h 193"/>
              <a:gd name="T80" fmla="*/ 365423450 w 1250"/>
              <a:gd name="T81" fmla="*/ 93246727 h 193"/>
              <a:gd name="T82" fmla="*/ 257055938 w 1250"/>
              <a:gd name="T83" fmla="*/ 88206406 h 193"/>
              <a:gd name="T84" fmla="*/ 143649700 w 1250"/>
              <a:gd name="T85" fmla="*/ 108367689 h 193"/>
              <a:gd name="T86" fmla="*/ 27722513 w 1250"/>
              <a:gd name="T87" fmla="*/ 95766094 h 193"/>
              <a:gd name="T88" fmla="*/ 2520950 w 1250"/>
              <a:gd name="T89" fmla="*/ 186491867 h 193"/>
              <a:gd name="T90" fmla="*/ 22682200 w 1250"/>
              <a:gd name="T91" fmla="*/ 297378923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0" name="Freeform 8"/>
          <p:cNvSpPr>
            <a:spLocks/>
          </p:cNvSpPr>
          <p:nvPr/>
        </p:nvSpPr>
        <p:spPr bwMode="auto">
          <a:xfrm>
            <a:off x="3598863" y="557213"/>
            <a:ext cx="1947862" cy="228600"/>
          </a:xfrm>
          <a:custGeom>
            <a:avLst/>
            <a:gdLst>
              <a:gd name="T0" fmla="*/ 758566043 w 1227"/>
              <a:gd name="T1" fmla="*/ 113407825 h 144"/>
              <a:gd name="T2" fmla="*/ 551913283 w 1227"/>
              <a:gd name="T3" fmla="*/ 126007813 h 144"/>
              <a:gd name="T4" fmla="*/ 244454300 w 1227"/>
              <a:gd name="T5" fmla="*/ 126007813 h 144"/>
              <a:gd name="T6" fmla="*/ 100806224 w 1227"/>
              <a:gd name="T7" fmla="*/ 123488450 h 144"/>
              <a:gd name="T8" fmla="*/ 20161245 w 1227"/>
              <a:gd name="T9" fmla="*/ 90725625 h 144"/>
              <a:gd name="T10" fmla="*/ 0 w 1227"/>
              <a:gd name="T11" fmla="*/ 115927188 h 144"/>
              <a:gd name="T12" fmla="*/ 115927158 w 1227"/>
              <a:gd name="T13" fmla="*/ 161290000 h 144"/>
              <a:gd name="T14" fmla="*/ 259575233 w 1227"/>
              <a:gd name="T15" fmla="*/ 158770638 h 144"/>
              <a:gd name="T16" fmla="*/ 337700851 w 1227"/>
              <a:gd name="T17" fmla="*/ 163810950 h 144"/>
              <a:gd name="T18" fmla="*/ 514111743 w 1227"/>
              <a:gd name="T19" fmla="*/ 171370625 h 144"/>
              <a:gd name="T20" fmla="*/ 859372267 w 1227"/>
              <a:gd name="T21" fmla="*/ 158770638 h 144"/>
              <a:gd name="T22" fmla="*/ 1108868465 w 1227"/>
              <a:gd name="T23" fmla="*/ 161290000 h 144"/>
              <a:gd name="T24" fmla="*/ 1222274674 w 1227"/>
              <a:gd name="T25" fmla="*/ 264617200 h 144"/>
              <a:gd name="T26" fmla="*/ 1406246827 w 1227"/>
              <a:gd name="T27" fmla="*/ 342741250 h 144"/>
              <a:gd name="T28" fmla="*/ 1617939897 w 1227"/>
              <a:gd name="T29" fmla="*/ 360383138 h 144"/>
              <a:gd name="T30" fmla="*/ 1834673279 w 1227"/>
              <a:gd name="T31" fmla="*/ 304939700 h 144"/>
              <a:gd name="T32" fmla="*/ 1980842304 w 1227"/>
              <a:gd name="T33" fmla="*/ 206652813 h 144"/>
              <a:gd name="T34" fmla="*/ 2084167890 w 1227"/>
              <a:gd name="T35" fmla="*/ 168851263 h 144"/>
              <a:gd name="T36" fmla="*/ 2147483647 w 1227"/>
              <a:gd name="T37" fmla="*/ 171370625 h 144"/>
              <a:gd name="T38" fmla="*/ 2147483647 w 1227"/>
              <a:gd name="T39" fmla="*/ 168851263 h 144"/>
              <a:gd name="T40" fmla="*/ 2147483647 w 1227"/>
              <a:gd name="T41" fmla="*/ 168851263 h 144"/>
              <a:gd name="T42" fmla="*/ 2147483647 w 1227"/>
              <a:gd name="T43" fmla="*/ 173891575 h 144"/>
              <a:gd name="T44" fmla="*/ 2147483647 w 1227"/>
              <a:gd name="T45" fmla="*/ 85685313 h 144"/>
              <a:gd name="T46" fmla="*/ 2147483647 w 1227"/>
              <a:gd name="T47" fmla="*/ 93246575 h 144"/>
              <a:gd name="T48" fmla="*/ 2147483647 w 1227"/>
              <a:gd name="T49" fmla="*/ 148690013 h 144"/>
              <a:gd name="T50" fmla="*/ 2147483647 w 1227"/>
              <a:gd name="T51" fmla="*/ 141128750 h 144"/>
              <a:gd name="T52" fmla="*/ 2147483647 w 1227"/>
              <a:gd name="T53" fmla="*/ 146169063 h 144"/>
              <a:gd name="T54" fmla="*/ 2144651624 w 1227"/>
              <a:gd name="T55" fmla="*/ 156249688 h 144"/>
              <a:gd name="T56" fmla="*/ 2053926023 w 1227"/>
              <a:gd name="T57" fmla="*/ 133569075 h 144"/>
              <a:gd name="T58" fmla="*/ 2038805089 w 1227"/>
              <a:gd name="T59" fmla="*/ 80645000 h 144"/>
              <a:gd name="T60" fmla="*/ 2011084171 w 1227"/>
              <a:gd name="T61" fmla="*/ 55443438 h 144"/>
              <a:gd name="T62" fmla="*/ 1915318258 w 1227"/>
              <a:gd name="T63" fmla="*/ 181451250 h 144"/>
              <a:gd name="T64" fmla="*/ 1809471723 w 1227"/>
              <a:gd name="T65" fmla="*/ 254536575 h 144"/>
              <a:gd name="T66" fmla="*/ 1691023616 w 1227"/>
              <a:gd name="T67" fmla="*/ 282257500 h 144"/>
              <a:gd name="T68" fmla="*/ 1557456163 w 1227"/>
              <a:gd name="T69" fmla="*/ 312499375 h 144"/>
              <a:gd name="T70" fmla="*/ 1403725877 w 1227"/>
              <a:gd name="T71" fmla="*/ 277217188 h 144"/>
              <a:gd name="T72" fmla="*/ 1310480914 w 1227"/>
              <a:gd name="T73" fmla="*/ 234375325 h 144"/>
              <a:gd name="T74" fmla="*/ 1224795623 w 1227"/>
              <a:gd name="T75" fmla="*/ 216733438 h 144"/>
              <a:gd name="T76" fmla="*/ 1161790939 w 1227"/>
              <a:gd name="T77" fmla="*/ 156249688 h 144"/>
              <a:gd name="T78" fmla="*/ 1088707221 w 1227"/>
              <a:gd name="T79" fmla="*/ 60483750 h 144"/>
              <a:gd name="T80" fmla="*/ 1040823470 w 1227"/>
              <a:gd name="T81" fmla="*/ 108367513 h 144"/>
              <a:gd name="T82" fmla="*/ 854331956 w 1227"/>
              <a:gd name="T83" fmla="*/ 1209675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1" name="Freeform 9"/>
          <p:cNvSpPr>
            <a:spLocks/>
          </p:cNvSpPr>
          <p:nvPr/>
        </p:nvSpPr>
        <p:spPr bwMode="auto">
          <a:xfrm>
            <a:off x="4868863" y="249238"/>
            <a:ext cx="122237" cy="406400"/>
          </a:xfrm>
          <a:custGeom>
            <a:avLst/>
            <a:gdLst>
              <a:gd name="T0" fmla="*/ 128526649 w 77"/>
              <a:gd name="T1" fmla="*/ 15120938 h 256"/>
              <a:gd name="T2" fmla="*/ 118446066 w 77"/>
              <a:gd name="T3" fmla="*/ 63004700 h 256"/>
              <a:gd name="T4" fmla="*/ 191531092 w 77"/>
              <a:gd name="T5" fmla="*/ 68045013 h 256"/>
              <a:gd name="T6" fmla="*/ 163808692 w 77"/>
              <a:gd name="T7" fmla="*/ 153730325 h 256"/>
              <a:gd name="T8" fmla="*/ 166329632 w 77"/>
              <a:gd name="T9" fmla="*/ 219254388 h 256"/>
              <a:gd name="T10" fmla="*/ 183969860 w 77"/>
              <a:gd name="T11" fmla="*/ 277217188 h 256"/>
              <a:gd name="T12" fmla="*/ 153728109 w 77"/>
              <a:gd name="T13" fmla="*/ 335181575 h 256"/>
              <a:gd name="T14" fmla="*/ 143647525 w 77"/>
              <a:gd name="T15" fmla="*/ 395665325 h 256"/>
              <a:gd name="T16" fmla="*/ 128526649 w 77"/>
              <a:gd name="T17" fmla="*/ 456149075 h 256"/>
              <a:gd name="T18" fmla="*/ 105846130 w 77"/>
              <a:gd name="T19" fmla="*/ 496471575 h 256"/>
              <a:gd name="T20" fmla="*/ 80644670 w 77"/>
              <a:gd name="T21" fmla="*/ 536794075 h 256"/>
              <a:gd name="T22" fmla="*/ 50402919 w 77"/>
              <a:gd name="T23" fmla="*/ 579635938 h 256"/>
              <a:gd name="T24" fmla="*/ 32761103 w 77"/>
              <a:gd name="T25" fmla="*/ 607358450 h 256"/>
              <a:gd name="T26" fmla="*/ 0 w 77"/>
              <a:gd name="T27" fmla="*/ 642640638 h 256"/>
              <a:gd name="T28" fmla="*/ 20161168 w 77"/>
              <a:gd name="T29" fmla="*/ 579635938 h 256"/>
              <a:gd name="T30" fmla="*/ 60483503 w 77"/>
              <a:gd name="T31" fmla="*/ 534273125 h 256"/>
              <a:gd name="T32" fmla="*/ 52922271 w 77"/>
              <a:gd name="T33" fmla="*/ 483870000 h 256"/>
              <a:gd name="T34" fmla="*/ 90725254 w 77"/>
              <a:gd name="T35" fmla="*/ 420866888 h 256"/>
              <a:gd name="T36" fmla="*/ 110886421 w 77"/>
              <a:gd name="T37" fmla="*/ 345262200 h 256"/>
              <a:gd name="T38" fmla="*/ 100805838 w 77"/>
              <a:gd name="T39" fmla="*/ 272176875 h 256"/>
              <a:gd name="T40" fmla="*/ 108365482 w 77"/>
              <a:gd name="T41" fmla="*/ 214214075 h 256"/>
              <a:gd name="T42" fmla="*/ 100805838 w 77"/>
              <a:gd name="T43" fmla="*/ 171370625 h 256"/>
              <a:gd name="T44" fmla="*/ 47881979 w 77"/>
              <a:gd name="T45" fmla="*/ 90725625 h 256"/>
              <a:gd name="T46" fmla="*/ 15120876 w 77"/>
              <a:gd name="T47" fmla="*/ 7561263 h 256"/>
              <a:gd name="T48" fmla="*/ 126007297 w 77"/>
              <a:gd name="T49" fmla="*/ 0 h 256"/>
              <a:gd name="T50" fmla="*/ 128526649 w 77"/>
              <a:gd name="T51" fmla="*/ 15120938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2" name="Freeform 10"/>
          <p:cNvSpPr>
            <a:spLocks/>
          </p:cNvSpPr>
          <p:nvPr/>
        </p:nvSpPr>
        <p:spPr bwMode="auto">
          <a:xfrm>
            <a:off x="3605213" y="19050"/>
            <a:ext cx="1951037" cy="411163"/>
          </a:xfrm>
          <a:custGeom>
            <a:avLst/>
            <a:gdLst>
              <a:gd name="T0" fmla="*/ 0 w 1229"/>
              <a:gd name="T1" fmla="*/ 652722056 h 259"/>
              <a:gd name="T2" fmla="*/ 12599984 w 1229"/>
              <a:gd name="T3" fmla="*/ 388104534 h 259"/>
              <a:gd name="T4" fmla="*/ 57962785 w 1229"/>
              <a:gd name="T5" fmla="*/ 327620711 h 259"/>
              <a:gd name="T6" fmla="*/ 141128714 w 1229"/>
              <a:gd name="T7" fmla="*/ 367943260 h 259"/>
              <a:gd name="T8" fmla="*/ 214212433 w 1229"/>
              <a:gd name="T9" fmla="*/ 322580392 h 259"/>
              <a:gd name="T10" fmla="*/ 294857412 w 1229"/>
              <a:gd name="T11" fmla="*/ 362902941 h 259"/>
              <a:gd name="T12" fmla="*/ 383063652 w 1229"/>
              <a:gd name="T13" fmla="*/ 362902941 h 259"/>
              <a:gd name="T14" fmla="*/ 524192366 w 1229"/>
              <a:gd name="T15" fmla="*/ 347781985 h 259"/>
              <a:gd name="T16" fmla="*/ 627517952 w 1229"/>
              <a:gd name="T17" fmla="*/ 307459436 h 259"/>
              <a:gd name="T18" fmla="*/ 728324176 w 1229"/>
              <a:gd name="T19" fmla="*/ 347781985 h 259"/>
              <a:gd name="T20" fmla="*/ 786288548 w 1229"/>
              <a:gd name="T21" fmla="*/ 360383576 h 259"/>
              <a:gd name="T22" fmla="*/ 912296329 w 1229"/>
              <a:gd name="T23" fmla="*/ 345262620 h 259"/>
              <a:gd name="T24" fmla="*/ 1131549073 w 1229"/>
              <a:gd name="T25" fmla="*/ 304940071 h 259"/>
              <a:gd name="T26" fmla="*/ 1257556853 w 1229"/>
              <a:gd name="T27" fmla="*/ 209174017 h 259"/>
              <a:gd name="T28" fmla="*/ 1232355297 w 1229"/>
              <a:gd name="T29" fmla="*/ 299899752 h 259"/>
              <a:gd name="T30" fmla="*/ 1338201832 w 1229"/>
              <a:gd name="T31" fmla="*/ 332661030 h 259"/>
              <a:gd name="T32" fmla="*/ 1408766189 w 1229"/>
              <a:gd name="T33" fmla="*/ 398185172 h 259"/>
              <a:gd name="T34" fmla="*/ 1476811184 w 1229"/>
              <a:gd name="T35" fmla="*/ 448588358 h 259"/>
              <a:gd name="T36" fmla="*/ 1517133674 w 1229"/>
              <a:gd name="T37" fmla="*/ 448588358 h 259"/>
              <a:gd name="T38" fmla="*/ 1464209612 w 1229"/>
              <a:gd name="T39" fmla="*/ 365423894 h 259"/>
              <a:gd name="T40" fmla="*/ 1413806500 w 1229"/>
              <a:gd name="T41" fmla="*/ 259577203 h 259"/>
              <a:gd name="T42" fmla="*/ 1378524322 w 1229"/>
              <a:gd name="T43" fmla="*/ 206653064 h 259"/>
              <a:gd name="T44" fmla="*/ 1446569317 w 1229"/>
              <a:gd name="T45" fmla="*/ 156249878 h 259"/>
              <a:gd name="T46" fmla="*/ 1348282454 w 1229"/>
              <a:gd name="T47" fmla="*/ 141128922 h 259"/>
              <a:gd name="T48" fmla="*/ 1512093362 w 1229"/>
              <a:gd name="T49" fmla="*/ 105846691 h 259"/>
              <a:gd name="T50" fmla="*/ 1703625188 w 1229"/>
              <a:gd name="T51" fmla="*/ 138609556 h 259"/>
              <a:gd name="T52" fmla="*/ 1817031397 w 1229"/>
              <a:gd name="T53" fmla="*/ 151209559 h 259"/>
              <a:gd name="T54" fmla="*/ 1948079488 w 1229"/>
              <a:gd name="T55" fmla="*/ 272177206 h 259"/>
              <a:gd name="T56" fmla="*/ 2086688840 w 1229"/>
              <a:gd name="T57" fmla="*/ 350302938 h 259"/>
              <a:gd name="T58" fmla="*/ 2147483647 w 1229"/>
              <a:gd name="T59" fmla="*/ 355343257 h 259"/>
              <a:gd name="T60" fmla="*/ 2147483647 w 1229"/>
              <a:gd name="T61" fmla="*/ 322580392 h 259"/>
              <a:gd name="T62" fmla="*/ 2147483647 w 1229"/>
              <a:gd name="T63" fmla="*/ 350302938 h 259"/>
              <a:gd name="T64" fmla="*/ 2147483647 w 1229"/>
              <a:gd name="T65" fmla="*/ 327620711 h 259"/>
              <a:gd name="T66" fmla="*/ 2147483647 w 1229"/>
              <a:gd name="T67" fmla="*/ 367943260 h 259"/>
              <a:gd name="T68" fmla="*/ 2147483647 w 1229"/>
              <a:gd name="T69" fmla="*/ 362902941 h 259"/>
              <a:gd name="T70" fmla="*/ 2147483647 w 1229"/>
              <a:gd name="T71" fmla="*/ 327620711 h 259"/>
              <a:gd name="T72" fmla="*/ 2147483647 w 1229"/>
              <a:gd name="T73" fmla="*/ 367943260 h 259"/>
              <a:gd name="T74" fmla="*/ 2147483647 w 1229"/>
              <a:gd name="T75" fmla="*/ 350302938 h 259"/>
              <a:gd name="T76" fmla="*/ 2147483647 w 1229"/>
              <a:gd name="T77" fmla="*/ 375504532 h 259"/>
              <a:gd name="T78" fmla="*/ 2147483647 w 1229"/>
              <a:gd name="T79" fmla="*/ 347781985 h 259"/>
              <a:gd name="T80" fmla="*/ 2147483647 w 1229"/>
              <a:gd name="T81" fmla="*/ 415827081 h 259"/>
              <a:gd name="T82" fmla="*/ 2147483647 w 1229"/>
              <a:gd name="T83" fmla="*/ 388104534 h 259"/>
              <a:gd name="T84" fmla="*/ 2147483647 w 1229"/>
              <a:gd name="T85" fmla="*/ 282257843 h 259"/>
              <a:gd name="T86" fmla="*/ 2147483647 w 1229"/>
              <a:gd name="T87" fmla="*/ 234375610 h 259"/>
              <a:gd name="T88" fmla="*/ 2147483647 w 1229"/>
              <a:gd name="T89" fmla="*/ 254536885 h 259"/>
              <a:gd name="T90" fmla="*/ 2147483647 w 1229"/>
              <a:gd name="T91" fmla="*/ 234375610 h 259"/>
              <a:gd name="T92" fmla="*/ 2147483647 w 1229"/>
              <a:gd name="T93" fmla="*/ 239415929 h 259"/>
              <a:gd name="T94" fmla="*/ 2147483647 w 1229"/>
              <a:gd name="T95" fmla="*/ 234375610 h 259"/>
              <a:gd name="T96" fmla="*/ 2147483647 w 1229"/>
              <a:gd name="T97" fmla="*/ 241935294 h 259"/>
              <a:gd name="T98" fmla="*/ 2147483647 w 1229"/>
              <a:gd name="T99" fmla="*/ 241935294 h 259"/>
              <a:gd name="T100" fmla="*/ 2147483647 w 1229"/>
              <a:gd name="T101" fmla="*/ 244456247 h 259"/>
              <a:gd name="T102" fmla="*/ 2081648529 w 1229"/>
              <a:gd name="T103" fmla="*/ 241935294 h 259"/>
              <a:gd name="T104" fmla="*/ 1978321356 w 1229"/>
              <a:gd name="T105" fmla="*/ 173891786 h 259"/>
              <a:gd name="T106" fmla="*/ 1832152330 w 1229"/>
              <a:gd name="T107" fmla="*/ 75604779 h 259"/>
              <a:gd name="T108" fmla="*/ 1622980209 w 1229"/>
              <a:gd name="T109" fmla="*/ 5040319 h 259"/>
              <a:gd name="T110" fmla="*/ 1411287138 w 1229"/>
              <a:gd name="T111" fmla="*/ 20161275 h 259"/>
              <a:gd name="T112" fmla="*/ 1194553756 w 1229"/>
              <a:gd name="T113" fmla="*/ 113407963 h 259"/>
              <a:gd name="T114" fmla="*/ 1005541292 w 1229"/>
              <a:gd name="T115" fmla="*/ 239415929 h 259"/>
              <a:gd name="T116" fmla="*/ 826611038 w 1229"/>
              <a:gd name="T117" fmla="*/ 244456247 h 259"/>
              <a:gd name="T118" fmla="*/ 582155151 w 1229"/>
              <a:gd name="T119" fmla="*/ 241935294 h 259"/>
              <a:gd name="T120" fmla="*/ 274696167 w 1229"/>
              <a:gd name="T121" fmla="*/ 234375610 h 259"/>
              <a:gd name="T122" fmla="*/ 47882163 w 1229"/>
              <a:gd name="T123" fmla="*/ 241935294 h 259"/>
              <a:gd name="T124" fmla="*/ 0 w 1229"/>
              <a:gd name="T125" fmla="*/ 33266103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3" name="Freeform 11"/>
          <p:cNvSpPr>
            <a:spLocks/>
          </p:cNvSpPr>
          <p:nvPr/>
        </p:nvSpPr>
        <p:spPr bwMode="auto">
          <a:xfrm>
            <a:off x="4191000" y="234950"/>
            <a:ext cx="90488" cy="400050"/>
          </a:xfrm>
          <a:custGeom>
            <a:avLst/>
            <a:gdLst>
              <a:gd name="T0" fmla="*/ 32763006 w 57"/>
              <a:gd name="T1" fmla="*/ 15120938 h 252"/>
              <a:gd name="T2" fmla="*/ 42843687 w 57"/>
              <a:gd name="T3" fmla="*/ 63004700 h 252"/>
              <a:gd name="T4" fmla="*/ 32763006 w 57"/>
              <a:gd name="T5" fmla="*/ 85685313 h 252"/>
              <a:gd name="T6" fmla="*/ 15121021 w 57"/>
              <a:gd name="T7" fmla="*/ 156249688 h 252"/>
              <a:gd name="T8" fmla="*/ 2520964 w 57"/>
              <a:gd name="T9" fmla="*/ 216733438 h 252"/>
              <a:gd name="T10" fmla="*/ 0 w 57"/>
              <a:gd name="T11" fmla="*/ 272176875 h 252"/>
              <a:gd name="T12" fmla="*/ 12601645 w 57"/>
              <a:gd name="T13" fmla="*/ 340221888 h 252"/>
              <a:gd name="T14" fmla="*/ 20161361 w 57"/>
              <a:gd name="T15" fmla="*/ 403225000 h 252"/>
              <a:gd name="T16" fmla="*/ 32763006 w 57"/>
              <a:gd name="T17" fmla="*/ 463708750 h 252"/>
              <a:gd name="T18" fmla="*/ 68045388 w 57"/>
              <a:gd name="T19" fmla="*/ 504031250 h 252"/>
              <a:gd name="T20" fmla="*/ 80645446 w 57"/>
              <a:gd name="T21" fmla="*/ 546874700 h 252"/>
              <a:gd name="T22" fmla="*/ 113408452 w 57"/>
              <a:gd name="T23" fmla="*/ 589716563 h 252"/>
              <a:gd name="T24" fmla="*/ 141129530 w 57"/>
              <a:gd name="T25" fmla="*/ 632560013 h 252"/>
              <a:gd name="T26" fmla="*/ 128529473 w 57"/>
              <a:gd name="T27" fmla="*/ 592237513 h 252"/>
              <a:gd name="T28" fmla="*/ 100806807 w 57"/>
              <a:gd name="T29" fmla="*/ 544353750 h 252"/>
              <a:gd name="T30" fmla="*/ 108368111 w 57"/>
              <a:gd name="T31" fmla="*/ 493950625 h 252"/>
              <a:gd name="T32" fmla="*/ 70564765 w 57"/>
              <a:gd name="T33" fmla="*/ 428426563 h 252"/>
              <a:gd name="T34" fmla="*/ 37803346 w 57"/>
              <a:gd name="T35" fmla="*/ 352821875 h 252"/>
              <a:gd name="T36" fmla="*/ 30242042 w 57"/>
              <a:gd name="T37" fmla="*/ 236894688 h 252"/>
              <a:gd name="T38" fmla="*/ 42843687 w 57"/>
              <a:gd name="T39" fmla="*/ 161290000 h 252"/>
              <a:gd name="T40" fmla="*/ 63005048 w 57"/>
              <a:gd name="T41" fmla="*/ 85685313 h 252"/>
              <a:gd name="T42" fmla="*/ 68045388 w 57"/>
              <a:gd name="T43" fmla="*/ 30241875 h 252"/>
              <a:gd name="T44" fmla="*/ 37803346 w 57"/>
              <a:gd name="T45" fmla="*/ 0 h 252"/>
              <a:gd name="T46" fmla="*/ 32763006 w 57"/>
              <a:gd name="T47" fmla="*/ 15120938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nvGrpSpPr>
          <p:cNvPr id="95244" name="Group 12"/>
          <p:cNvGrpSpPr>
            <a:grpSpLocks/>
          </p:cNvGrpSpPr>
          <p:nvPr/>
        </p:nvGrpSpPr>
        <p:grpSpPr bwMode="auto">
          <a:xfrm>
            <a:off x="63500" y="153988"/>
            <a:ext cx="3435350" cy="520700"/>
            <a:chOff x="40" y="97"/>
            <a:chExt cx="2164" cy="328"/>
          </a:xfrm>
        </p:grpSpPr>
        <p:sp>
          <p:nvSpPr>
            <p:cNvPr id="9525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grpSp>
        <p:nvGrpSpPr>
          <p:cNvPr id="95245" name="Group 18"/>
          <p:cNvGrpSpPr>
            <a:grpSpLocks/>
          </p:cNvGrpSpPr>
          <p:nvPr/>
        </p:nvGrpSpPr>
        <p:grpSpPr bwMode="auto">
          <a:xfrm>
            <a:off x="5646738" y="153988"/>
            <a:ext cx="3435350" cy="552450"/>
            <a:chOff x="3557" y="97"/>
            <a:chExt cx="2164" cy="348"/>
          </a:xfrm>
        </p:grpSpPr>
        <p:sp>
          <p:nvSpPr>
            <p:cNvPr id="9524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fontAlgn="base">
              <a:spcBef>
                <a:spcPct val="0"/>
              </a:spcBef>
              <a:spcAft>
                <a:spcPct val="0"/>
              </a:spcAft>
              <a:defRPr/>
            </a:pPr>
            <a:endParaRPr lang="en-US"/>
          </a:p>
        </p:txBody>
      </p:sp>
      <p:sp>
        <p:nvSpPr>
          <p:cNvPr id="3026969"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fontAlgn="base">
              <a:spcBef>
                <a:spcPct val="0"/>
              </a:spcBef>
              <a:spcAft>
                <a:spcPct val="0"/>
              </a:spcAft>
              <a:defRPr/>
            </a:pPr>
            <a:endParaRPr lang="en-US"/>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smtClean="0">
                <a:solidFill>
                  <a:srgbClr val="FFFFCC"/>
                </a:solidFill>
              </a:defRPr>
            </a:lvl1pPr>
          </a:lstStyle>
          <a:p>
            <a:pPr fontAlgn="base">
              <a:spcBef>
                <a:spcPct val="0"/>
              </a:spcBef>
              <a:spcAft>
                <a:spcPct val="0"/>
              </a:spcAft>
              <a:defRPr/>
            </a:pPr>
            <a:fld id="{B1AA8B02-3AE1-2B45-9843-293FB48D368D}"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45762114"/>
      </p:ext>
    </p:extLst>
  </p:cSld>
  <p:clrMap bg1="dk2" tx1="lt1" bg2="dk1" tx2="lt2" accent1="accent1" accent2="accent2" accent3="accent3" accent4="accent4" accent5="accent5" accent6="accent6" hlink="hlink" folHlink="folHlink"/>
  <p:sldLayoutIdLst>
    <p:sldLayoutId id="21474843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18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90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62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07792331"/>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13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EACAF649-517A-4C43-A141-3A3FD69B32C5}" type="datetimeFigureOut">
              <a:rPr lang="en-US">
                <a:ea typeface="MS PGothic" pitchFamily="34" charset="-128"/>
              </a:rPr>
              <a:pPr fontAlgn="base">
                <a:spcBef>
                  <a:spcPct val="0"/>
                </a:spcBef>
                <a:spcAft>
                  <a:spcPct val="0"/>
                </a:spcAft>
              </a:pPr>
              <a:t>9/14/18</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D9204E36-F149-4727-A565-1334FCBFED0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53867823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pPr fontAlgn="base">
              <a:spcBef>
                <a:spcPct val="0"/>
              </a:spcBef>
              <a:spcAft>
                <a:spcPct val="0"/>
              </a:spcAft>
            </a:pPr>
            <a:fld id="{97EAB6A7-06D8-407E-9031-9A4DF43D7773}" type="slidenum">
              <a:rPr lang="en-US">
                <a:solidFill>
                  <a:srgbClr val="404176"/>
                </a:solidFill>
                <a:ea typeface="MS PGothic" pitchFamily="34" charset="-128"/>
              </a:rPr>
              <a:pPr fontAlgn="base">
                <a:spcBef>
                  <a:spcPct val="0"/>
                </a:spcBef>
                <a:spcAft>
                  <a:spcPct val="0"/>
                </a:spcAft>
              </a:pPr>
              <a:t>‹#›</a:t>
            </a:fld>
            <a:endParaRPr lang="en-US">
              <a:solidFill>
                <a:srgbClr val="404176"/>
              </a:solidFill>
              <a:ea typeface="MS PGothic" pitchFamily="34" charset="-128"/>
            </a:endParaRPr>
          </a:p>
        </p:txBody>
      </p:sp>
    </p:spTree>
    <p:extLst>
      <p:ext uri="{BB962C8B-B14F-4D97-AF65-F5344CB8AC3E}">
        <p14:creationId xmlns:p14="http://schemas.microsoft.com/office/powerpoint/2010/main" val="410173923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91"/>
          <p:cNvGrpSpPr>
            <a:grpSpLocks/>
          </p:cNvGrpSpPr>
          <p:nvPr/>
        </p:nvGrpSpPr>
        <p:grpSpPr bwMode="auto">
          <a:xfrm>
            <a:off x="215900" y="76200"/>
            <a:ext cx="8686800" cy="6781800"/>
            <a:chOff x="136" y="48"/>
            <a:chExt cx="5472" cy="4272"/>
          </a:xfrm>
        </p:grpSpPr>
        <p:grpSp>
          <p:nvGrpSpPr>
            <p:cNvPr id="125960" name="Group 201"/>
            <p:cNvGrpSpPr>
              <a:grpSpLocks/>
            </p:cNvGrpSpPr>
            <p:nvPr userDrawn="1"/>
          </p:nvGrpSpPr>
          <p:grpSpPr bwMode="auto">
            <a:xfrm>
              <a:off x="136" y="48"/>
              <a:ext cx="5472" cy="212"/>
              <a:chOff x="136" y="48"/>
              <a:chExt cx="5472" cy="212"/>
            </a:xfrm>
          </p:grpSpPr>
          <p:grpSp>
            <p:nvGrpSpPr>
              <p:cNvPr id="125986" name="Group 202"/>
              <p:cNvGrpSpPr>
                <a:grpSpLocks/>
              </p:cNvGrpSpPr>
              <p:nvPr/>
            </p:nvGrpSpPr>
            <p:grpSpPr bwMode="auto">
              <a:xfrm>
                <a:off x="136" y="48"/>
                <a:ext cx="1056" cy="212"/>
                <a:chOff x="2544" y="2160"/>
                <a:chExt cx="1920" cy="384"/>
              </a:xfrm>
            </p:grpSpPr>
            <p:sp>
              <p:nvSpPr>
                <p:cNvPr id="126011"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2"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3"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4"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5"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7" name="Group 208"/>
              <p:cNvGrpSpPr>
                <a:grpSpLocks/>
              </p:cNvGrpSpPr>
              <p:nvPr/>
            </p:nvGrpSpPr>
            <p:grpSpPr bwMode="auto">
              <a:xfrm>
                <a:off x="1240" y="48"/>
                <a:ext cx="1056" cy="212"/>
                <a:chOff x="2544" y="2160"/>
                <a:chExt cx="1920" cy="384"/>
              </a:xfrm>
            </p:grpSpPr>
            <p:sp>
              <p:nvSpPr>
                <p:cNvPr id="126006"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7"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8"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9"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0"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8" name="Group 214"/>
              <p:cNvGrpSpPr>
                <a:grpSpLocks/>
              </p:cNvGrpSpPr>
              <p:nvPr/>
            </p:nvGrpSpPr>
            <p:grpSpPr bwMode="auto">
              <a:xfrm>
                <a:off x="2344" y="48"/>
                <a:ext cx="1056" cy="212"/>
                <a:chOff x="2544" y="2160"/>
                <a:chExt cx="1920" cy="384"/>
              </a:xfrm>
            </p:grpSpPr>
            <p:sp>
              <p:nvSpPr>
                <p:cNvPr id="126001"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2"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3"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4"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5"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9" name="Group 220"/>
              <p:cNvGrpSpPr>
                <a:grpSpLocks/>
              </p:cNvGrpSpPr>
              <p:nvPr/>
            </p:nvGrpSpPr>
            <p:grpSpPr bwMode="auto">
              <a:xfrm>
                <a:off x="3448" y="48"/>
                <a:ext cx="1056" cy="212"/>
                <a:chOff x="2544" y="2160"/>
                <a:chExt cx="1920" cy="384"/>
              </a:xfrm>
            </p:grpSpPr>
            <p:sp>
              <p:nvSpPr>
                <p:cNvPr id="125996"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7"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8"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9"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0"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90" name="Group 226"/>
              <p:cNvGrpSpPr>
                <a:grpSpLocks/>
              </p:cNvGrpSpPr>
              <p:nvPr/>
            </p:nvGrpSpPr>
            <p:grpSpPr bwMode="auto">
              <a:xfrm>
                <a:off x="4552" y="48"/>
                <a:ext cx="1056" cy="212"/>
                <a:chOff x="2544" y="2160"/>
                <a:chExt cx="1920" cy="384"/>
              </a:xfrm>
            </p:grpSpPr>
            <p:sp>
              <p:nvSpPr>
                <p:cNvPr id="125991"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2"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3"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4"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5"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25961" name="Group 289"/>
            <p:cNvGrpSpPr>
              <a:grpSpLocks/>
            </p:cNvGrpSpPr>
            <p:nvPr userDrawn="1"/>
          </p:nvGrpSpPr>
          <p:grpSpPr bwMode="auto">
            <a:xfrm>
              <a:off x="192" y="4273"/>
              <a:ext cx="5328" cy="47"/>
              <a:chOff x="192" y="3840"/>
              <a:chExt cx="5328" cy="47"/>
            </a:xfrm>
          </p:grpSpPr>
          <p:grpSp>
            <p:nvGrpSpPr>
              <p:cNvPr id="125962" name="Group 265"/>
              <p:cNvGrpSpPr>
                <a:grpSpLocks/>
              </p:cNvGrpSpPr>
              <p:nvPr userDrawn="1"/>
            </p:nvGrpSpPr>
            <p:grpSpPr bwMode="auto">
              <a:xfrm>
                <a:off x="192" y="3840"/>
                <a:ext cx="624" cy="47"/>
                <a:chOff x="624" y="3706"/>
                <a:chExt cx="1056" cy="106"/>
              </a:xfrm>
            </p:grpSpPr>
            <p:sp>
              <p:nvSpPr>
                <p:cNvPr id="125984"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5"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3" name="Group 268"/>
              <p:cNvGrpSpPr>
                <a:grpSpLocks/>
              </p:cNvGrpSpPr>
              <p:nvPr userDrawn="1"/>
            </p:nvGrpSpPr>
            <p:grpSpPr bwMode="auto">
              <a:xfrm>
                <a:off x="864" y="3840"/>
                <a:ext cx="624" cy="47"/>
                <a:chOff x="624" y="3600"/>
                <a:chExt cx="1056" cy="106"/>
              </a:xfrm>
            </p:grpSpPr>
            <p:sp>
              <p:nvSpPr>
                <p:cNvPr id="125982"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3"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4" name="Group 271"/>
              <p:cNvGrpSpPr>
                <a:grpSpLocks/>
              </p:cNvGrpSpPr>
              <p:nvPr userDrawn="1"/>
            </p:nvGrpSpPr>
            <p:grpSpPr bwMode="auto">
              <a:xfrm>
                <a:off x="1536" y="3840"/>
                <a:ext cx="624" cy="47"/>
                <a:chOff x="624" y="3706"/>
                <a:chExt cx="1056" cy="106"/>
              </a:xfrm>
            </p:grpSpPr>
            <p:sp>
              <p:nvSpPr>
                <p:cNvPr id="125980"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1"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5" name="Group 274"/>
              <p:cNvGrpSpPr>
                <a:grpSpLocks/>
              </p:cNvGrpSpPr>
              <p:nvPr userDrawn="1"/>
            </p:nvGrpSpPr>
            <p:grpSpPr bwMode="auto">
              <a:xfrm>
                <a:off x="2208" y="3840"/>
                <a:ext cx="624" cy="47"/>
                <a:chOff x="624" y="3600"/>
                <a:chExt cx="1056" cy="106"/>
              </a:xfrm>
            </p:grpSpPr>
            <p:sp>
              <p:nvSpPr>
                <p:cNvPr id="125978"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9"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6" name="Group 277"/>
              <p:cNvGrpSpPr>
                <a:grpSpLocks/>
              </p:cNvGrpSpPr>
              <p:nvPr userDrawn="1"/>
            </p:nvGrpSpPr>
            <p:grpSpPr bwMode="auto">
              <a:xfrm>
                <a:off x="2880" y="3840"/>
                <a:ext cx="624" cy="47"/>
                <a:chOff x="624" y="3706"/>
                <a:chExt cx="1056" cy="106"/>
              </a:xfrm>
            </p:grpSpPr>
            <p:sp>
              <p:nvSpPr>
                <p:cNvPr id="125976"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7"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7" name="Group 280"/>
              <p:cNvGrpSpPr>
                <a:grpSpLocks/>
              </p:cNvGrpSpPr>
              <p:nvPr userDrawn="1"/>
            </p:nvGrpSpPr>
            <p:grpSpPr bwMode="auto">
              <a:xfrm>
                <a:off x="3552" y="3840"/>
                <a:ext cx="624" cy="47"/>
                <a:chOff x="624" y="3600"/>
                <a:chExt cx="1056" cy="106"/>
              </a:xfrm>
            </p:grpSpPr>
            <p:sp>
              <p:nvSpPr>
                <p:cNvPr id="125974"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5"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8" name="Group 283"/>
              <p:cNvGrpSpPr>
                <a:grpSpLocks/>
              </p:cNvGrpSpPr>
              <p:nvPr userDrawn="1"/>
            </p:nvGrpSpPr>
            <p:grpSpPr bwMode="auto">
              <a:xfrm>
                <a:off x="4224" y="3840"/>
                <a:ext cx="624" cy="47"/>
                <a:chOff x="624" y="3706"/>
                <a:chExt cx="1056" cy="106"/>
              </a:xfrm>
            </p:grpSpPr>
            <p:sp>
              <p:nvSpPr>
                <p:cNvPr id="125972"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3"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9" name="Group 286"/>
              <p:cNvGrpSpPr>
                <a:grpSpLocks/>
              </p:cNvGrpSpPr>
              <p:nvPr userDrawn="1"/>
            </p:nvGrpSpPr>
            <p:grpSpPr bwMode="auto">
              <a:xfrm>
                <a:off x="4896" y="3840"/>
                <a:ext cx="624" cy="47"/>
                <a:chOff x="624" y="3600"/>
                <a:chExt cx="1056" cy="106"/>
              </a:xfrm>
            </p:grpSpPr>
            <p:sp>
              <p:nvSpPr>
                <p:cNvPr id="125970"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1"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25955"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49A1C8B3-D8C8-4DB5-ACA7-1944216C409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410580730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61886407"/>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141386196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417516269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3.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0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214.xml"/><Relationship Id="rId6" Type="http://schemas.openxmlformats.org/officeDocument/2006/relationships/image" Target="../media/image81.jpeg"/><Relationship Id="rId5" Type="http://schemas.openxmlformats.org/officeDocument/2006/relationships/image" Target="../media/image8.jpeg"/><Relationship Id="rId4" Type="http://schemas.openxmlformats.org/officeDocument/2006/relationships/image" Target="../media/image80.jpeg"/></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214.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214.xml"/></Relationships>
</file>

<file path=ppt/slides/_rels/slide10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214.xml"/></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214.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214.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214.xml"/></Relationships>
</file>

<file path=ppt/slides/_rels/slide1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214.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8.xml"/><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03.xml"/></Relationships>
</file>

<file path=ppt/slides/_rels/slide11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214.xml"/></Relationships>
</file>

<file path=ppt/slides/_rels/slide1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0.xml"/><Relationship Id="rId1" Type="http://schemas.openxmlformats.org/officeDocument/2006/relationships/slideLayout" Target="../slideLayouts/slideLayout214.xml"/></Relationships>
</file>

<file path=ppt/slides/_rels/slide1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214.xml"/></Relationships>
</file>

<file path=ppt/slides/_rels/slide1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2.xml"/><Relationship Id="rId1" Type="http://schemas.openxmlformats.org/officeDocument/2006/relationships/slideLayout" Target="../slideLayouts/slideLayout214.xml"/></Relationships>
</file>

<file path=ppt/slides/_rels/slide1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bigbookmedia.com" TargetMode="Externa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09.xml"/></Relationships>
</file>

<file path=ppt/slides/_rels/slide1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276.xml"/></Relationships>
</file>

<file path=ppt/slides/_rels/slide1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276.xml"/></Relationships>
</file>

<file path=ppt/slides/_rels/slide11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5.xml"/><Relationship Id="rId1" Type="http://schemas.openxmlformats.org/officeDocument/2006/relationships/slideLayout" Target="../slideLayouts/slideLayout40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03.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6.xml"/><Relationship Id="rId1" Type="http://schemas.openxmlformats.org/officeDocument/2006/relationships/slideLayout" Target="../slideLayouts/slideLayout271.xml"/></Relationships>
</file>

<file path=ppt/slides/_rels/slide12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214.xml"/><Relationship Id="rId5" Type="http://schemas.openxmlformats.org/officeDocument/2006/relationships/image" Target="../media/image100.jpeg"/><Relationship Id="rId4" Type="http://schemas.openxmlformats.org/officeDocument/2006/relationships/image" Target="../media/image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8.xml"/><Relationship Id="rId1" Type="http://schemas.openxmlformats.org/officeDocument/2006/relationships/slideLayout" Target="../slideLayouts/slideLayout16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16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0.xml"/><Relationship Id="rId1" Type="http://schemas.openxmlformats.org/officeDocument/2006/relationships/slideLayout" Target="../slideLayouts/slideLayout164.xml"/></Relationships>
</file>

<file path=ppt/slides/_rels/slide1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1.xml"/><Relationship Id="rId1" Type="http://schemas.openxmlformats.org/officeDocument/2006/relationships/slideLayout" Target="../slideLayouts/slideLayout16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2.xml"/><Relationship Id="rId1" Type="http://schemas.openxmlformats.org/officeDocument/2006/relationships/slideLayout" Target="../slideLayouts/slideLayout16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3.xml"/><Relationship Id="rId1" Type="http://schemas.openxmlformats.org/officeDocument/2006/relationships/slideLayout" Target="../slideLayouts/slideLayout16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4.xml"/><Relationship Id="rId1" Type="http://schemas.openxmlformats.org/officeDocument/2006/relationships/slideLayout" Target="../slideLayouts/slideLayout164.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5.xml"/><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03.xml"/></Relationships>
</file>

<file path=ppt/slides/_rels/slide1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16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7.xml"/><Relationship Id="rId1" Type="http://schemas.openxmlformats.org/officeDocument/2006/relationships/slideLayout" Target="../slideLayouts/slideLayout16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16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16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16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1.xml"/><Relationship Id="rId1" Type="http://schemas.openxmlformats.org/officeDocument/2006/relationships/slideLayout" Target="../slideLayouts/slideLayout16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2.xml"/><Relationship Id="rId1" Type="http://schemas.openxmlformats.org/officeDocument/2006/relationships/slideLayout" Target="../slideLayouts/slideLayout164.xml"/></Relationships>
</file>

<file path=ppt/slides/_rels/slide1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5.jpeg"/><Relationship Id="rId1" Type="http://schemas.openxmlformats.org/officeDocument/2006/relationships/slideLayout" Target="../slideLayouts/slideLayout169.xml"/><Relationship Id="rId4" Type="http://schemas.openxmlformats.org/officeDocument/2006/relationships/image" Target="../media/image116.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3.xml"/><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0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4.xml"/><Relationship Id="rId1" Type="http://schemas.openxmlformats.org/officeDocument/2006/relationships/slideLayout" Target="../slideLayouts/slideLayout175.xml"/></Relationships>
</file>

<file path=ppt/slides/_rels/slide14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5.xml"/><Relationship Id="rId1" Type="http://schemas.openxmlformats.org/officeDocument/2006/relationships/slideLayout" Target="../slideLayouts/slideLayout175.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6.xml"/><Relationship Id="rId1" Type="http://schemas.openxmlformats.org/officeDocument/2006/relationships/slideLayout" Target="../slideLayouts/slideLayout17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7.xml"/><Relationship Id="rId1" Type="http://schemas.openxmlformats.org/officeDocument/2006/relationships/slideLayout" Target="../slideLayouts/slideLayout175.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8.xml"/><Relationship Id="rId1" Type="http://schemas.openxmlformats.org/officeDocument/2006/relationships/slideLayout" Target="../slideLayouts/slideLayout17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9.xml"/><Relationship Id="rId1" Type="http://schemas.openxmlformats.org/officeDocument/2006/relationships/slideLayout" Target="../slideLayouts/slideLayout17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0.xml"/><Relationship Id="rId1" Type="http://schemas.openxmlformats.org/officeDocument/2006/relationships/slideLayout" Target="../slideLayouts/slideLayout175.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1.xml"/><Relationship Id="rId1" Type="http://schemas.openxmlformats.org/officeDocument/2006/relationships/slideLayout" Target="../slideLayouts/slideLayout175.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2.xml"/><Relationship Id="rId1" Type="http://schemas.openxmlformats.org/officeDocument/2006/relationships/slideLayout" Target="../slideLayouts/slideLayout175.xml"/></Relationships>
</file>

<file path=ppt/slides/_rels/slide14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3.xml"/><Relationship Id="rId1" Type="http://schemas.openxmlformats.org/officeDocument/2006/relationships/slideLayout" Target="../slideLayouts/slideLayout175.xml"/></Relationships>
</file>

<file path=ppt/slides/_rels/slide1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0.jpeg"/><Relationship Id="rId1" Type="http://schemas.openxmlformats.org/officeDocument/2006/relationships/slideLayout" Target="../slideLayouts/slideLayout363.xml"/><Relationship Id="rId4" Type="http://schemas.openxmlformats.org/officeDocument/2006/relationships/hyperlink" Target="http://www.LumoProject.com"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4.xml"/><Relationship Id="rId1" Type="http://schemas.openxmlformats.org/officeDocument/2006/relationships/slideLayout" Target="../slideLayouts/slideLayout175.xml"/></Relationships>
</file>

<file path=ppt/slides/_rels/slide15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5.xml"/><Relationship Id="rId1" Type="http://schemas.openxmlformats.org/officeDocument/2006/relationships/slideLayout" Target="../slideLayouts/slideLayout175.xml"/></Relationships>
</file>

<file path=ppt/slides/_rels/slide15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6.xml"/><Relationship Id="rId1" Type="http://schemas.openxmlformats.org/officeDocument/2006/relationships/slideLayout" Target="../slideLayouts/slideLayout175.xml"/></Relationships>
</file>

<file path=ppt/slides/_rels/slide15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7.xml"/><Relationship Id="rId1" Type="http://schemas.openxmlformats.org/officeDocument/2006/relationships/slideLayout" Target="../slideLayouts/slideLayout175.xml"/></Relationships>
</file>

<file path=ppt/slides/_rels/slide1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8.xml"/><Relationship Id="rId1" Type="http://schemas.openxmlformats.org/officeDocument/2006/relationships/slideLayout" Target="../slideLayouts/slideLayout175.xml"/></Relationships>
</file>

<file path=ppt/slides/_rels/slide15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9.xml"/><Relationship Id="rId1" Type="http://schemas.openxmlformats.org/officeDocument/2006/relationships/slideLayout" Target="../slideLayouts/slideLayout175.xml"/></Relationships>
</file>

<file path=ppt/slides/_rels/slide1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0.xml"/><Relationship Id="rId1" Type="http://schemas.openxmlformats.org/officeDocument/2006/relationships/slideLayout" Target="../slideLayouts/slideLayout1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1.xml"/><Relationship Id="rId1" Type="http://schemas.openxmlformats.org/officeDocument/2006/relationships/slideLayout" Target="../slideLayouts/slideLayout175.xml"/></Relationships>
</file>

<file path=ppt/slides/_rels/slide15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2.xml"/><Relationship Id="rId1" Type="http://schemas.openxmlformats.org/officeDocument/2006/relationships/slideLayout" Target="../slideLayouts/slideLayout175.xml"/></Relationships>
</file>

<file path=ppt/slides/_rels/slide1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6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0.jpeg"/><Relationship Id="rId1" Type="http://schemas.openxmlformats.org/officeDocument/2006/relationships/slideLayout" Target="../slideLayouts/slideLayout363.xml"/><Relationship Id="rId4" Type="http://schemas.openxmlformats.org/officeDocument/2006/relationships/hyperlink" Target="http://www.LumoProject.com"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3.xml"/><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4.xml"/><Relationship Id="rId1" Type="http://schemas.openxmlformats.org/officeDocument/2006/relationships/slideLayout" Target="../slideLayouts/slideLayout214.xml"/><Relationship Id="rId6" Type="http://schemas.openxmlformats.org/officeDocument/2006/relationships/image" Target="../media/image43.jpeg"/><Relationship Id="rId5" Type="http://schemas.openxmlformats.org/officeDocument/2006/relationships/image" Target="../media/image8.jpeg"/><Relationship Id="rId4" Type="http://schemas.openxmlformats.org/officeDocument/2006/relationships/image" Target="../media/image139.jpeg"/></Relationships>
</file>

<file path=ppt/slides/_rels/slide16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4.xml"/></Relationships>
</file>

<file path=ppt/slides/_rels/slide16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4.xml"/></Relationships>
</file>

<file path=ppt/slides/_rels/slide16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4.xml"/></Relationships>
</file>

<file path=ppt/slides/_rels/slide16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4.xml"/></Relationships>
</file>

<file path=ppt/slides/_rels/slide16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4.xml"/></Relationships>
</file>

<file path=ppt/slides/_rels/slide16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4.xml"/></Relationships>
</file>

<file path=ppt/slides/_rels/slide17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4.xml"/></Relationships>
</file>

<file path=ppt/slides/_rels/slide17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4.xml"/></Relationships>
</file>

<file path=ppt/slides/_rels/slide17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4.xml"/></Relationships>
</file>

<file path=ppt/slides/_rels/slide1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bigbookmedia.com" TargetMode="External"/><Relationship Id="rId1" Type="http://schemas.openxmlformats.org/officeDocument/2006/relationships/slideLayout" Target="../slideLayouts/slideLayout34.xml"/></Relationships>
</file>

<file path=ppt/slides/_rels/slide1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1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5.jpeg"/><Relationship Id="rId1" Type="http://schemas.openxmlformats.org/officeDocument/2006/relationships/slideLayout" Target="../slideLayouts/slideLayout169.xml"/><Relationship Id="rId4" Type="http://schemas.openxmlformats.org/officeDocument/2006/relationships/image" Target="../media/image9.jpeg"/></Relationships>
</file>

<file path=ppt/slides/_rels/slide1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5.xml"/><Relationship Id="rId1" Type="http://schemas.openxmlformats.org/officeDocument/2006/relationships/slideLayout" Target="../slideLayouts/slideLayout416.xml"/></Relationships>
</file>

<file path=ppt/slides/_rels/slide17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6.xml"/><Relationship Id="rId1" Type="http://schemas.openxmlformats.org/officeDocument/2006/relationships/slideLayout" Target="../slideLayouts/slideLayout416.xml"/></Relationships>
</file>

<file path=ppt/slides/_rels/slide1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7.xml"/><Relationship Id="rId1" Type="http://schemas.openxmlformats.org/officeDocument/2006/relationships/slideLayout" Target="../slideLayouts/slideLayout41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2.jpeg"/><Relationship Id="rId1" Type="http://schemas.openxmlformats.org/officeDocument/2006/relationships/slideLayout" Target="../slideLayouts/slideLayout89.xml"/><Relationship Id="rId4" Type="http://schemas.openxmlformats.org/officeDocument/2006/relationships/image" Target="../media/image23.jpeg"/></Relationships>
</file>

<file path=ppt/slides/_rels/slide18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8.xml"/><Relationship Id="rId1" Type="http://schemas.openxmlformats.org/officeDocument/2006/relationships/slideLayout" Target="../slideLayouts/slideLayout416.xml"/></Relationships>
</file>

<file path=ppt/slides/_rels/slide18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9.xml"/><Relationship Id="rId1" Type="http://schemas.openxmlformats.org/officeDocument/2006/relationships/slideLayout" Target="../slideLayouts/slideLayout416.xml"/></Relationships>
</file>

<file path=ppt/slides/_rels/slide1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0.xml"/><Relationship Id="rId1" Type="http://schemas.openxmlformats.org/officeDocument/2006/relationships/slideLayout" Target="../slideLayouts/slideLayout41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1.xml"/><Relationship Id="rId1" Type="http://schemas.openxmlformats.org/officeDocument/2006/relationships/slideLayout" Target="../slideLayouts/slideLayout41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2.xml"/><Relationship Id="rId1" Type="http://schemas.openxmlformats.org/officeDocument/2006/relationships/slideLayout" Target="../slideLayouts/slideLayout416.xml"/></Relationships>
</file>

<file path=ppt/slides/_rels/slide1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3.xml"/><Relationship Id="rId1" Type="http://schemas.openxmlformats.org/officeDocument/2006/relationships/slideLayout" Target="../slideLayouts/slideLayout416.xml"/></Relationships>
</file>

<file path=ppt/slides/_rels/slide18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4.xml"/><Relationship Id="rId1" Type="http://schemas.openxmlformats.org/officeDocument/2006/relationships/slideLayout" Target="../slideLayouts/slideLayout416.xml"/></Relationships>
</file>

<file path=ppt/slides/_rels/slide18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5.xml"/><Relationship Id="rId1" Type="http://schemas.openxmlformats.org/officeDocument/2006/relationships/slideLayout" Target="../slideLayouts/slideLayout416.xml"/></Relationships>
</file>

<file path=ppt/slides/_rels/slide18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6.xml"/><Relationship Id="rId1" Type="http://schemas.openxmlformats.org/officeDocument/2006/relationships/slideLayout" Target="../slideLayouts/slideLayout416.xml"/></Relationships>
</file>

<file path=ppt/slides/_rels/slide18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7.xml"/><Relationship Id="rId1" Type="http://schemas.openxmlformats.org/officeDocument/2006/relationships/slideLayout" Target="../slideLayouts/slideLayout41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19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8.xml"/><Relationship Id="rId1" Type="http://schemas.openxmlformats.org/officeDocument/2006/relationships/slideLayout" Target="../slideLayouts/slideLayout416.xml"/></Relationships>
</file>

<file path=ppt/slides/_rels/slide1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9.xml"/><Relationship Id="rId1" Type="http://schemas.openxmlformats.org/officeDocument/2006/relationships/slideLayout" Target="../slideLayouts/slideLayout416.xml"/></Relationships>
</file>

<file path=ppt/slides/_rels/slide19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0.xml"/><Relationship Id="rId1" Type="http://schemas.openxmlformats.org/officeDocument/2006/relationships/slideLayout" Target="../slideLayouts/slideLayout416.xml"/></Relationships>
</file>

<file path=ppt/slides/_rels/slide19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1.xml"/><Relationship Id="rId1" Type="http://schemas.openxmlformats.org/officeDocument/2006/relationships/slideLayout" Target="../slideLayouts/slideLayout416.xml"/></Relationships>
</file>

<file path=ppt/slides/_rels/slide19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2.xml"/><Relationship Id="rId1" Type="http://schemas.openxmlformats.org/officeDocument/2006/relationships/slideLayout" Target="../slideLayouts/slideLayout416.xml"/></Relationships>
</file>

<file path=ppt/slides/_rels/slide19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3.xml"/><Relationship Id="rId1" Type="http://schemas.openxmlformats.org/officeDocument/2006/relationships/slideLayout" Target="../slideLayouts/slideLayout416.xml"/></Relationships>
</file>

<file path=ppt/slides/_rels/slide1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4.xml"/><Relationship Id="rId1" Type="http://schemas.openxmlformats.org/officeDocument/2006/relationships/slideLayout" Target="../slideLayouts/slideLayout416.xml"/></Relationships>
</file>

<file path=ppt/slides/_rels/slide1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19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0.jpeg"/><Relationship Id="rId1" Type="http://schemas.openxmlformats.org/officeDocument/2006/relationships/slideLayout" Target="../slideLayouts/slideLayout363.xml"/><Relationship Id="rId4" Type="http://schemas.openxmlformats.org/officeDocument/2006/relationships/hyperlink" Target="http://www.LumoProject.com"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5.xml"/><Relationship Id="rId1" Type="http://schemas.openxmlformats.org/officeDocument/2006/relationships/slideLayout" Target="../slideLayouts/slideLayout225.xml"/><Relationship Id="rId5" Type="http://schemas.openxmlformats.org/officeDocument/2006/relationships/image" Target="../media/image150.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95.xml"/></Relationships>
</file>

<file path=ppt/slides/_rels/slide20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6.xml"/><Relationship Id="rId1" Type="http://schemas.openxmlformats.org/officeDocument/2006/relationships/slideLayout" Target="../slideLayouts/slideLayout186.xml"/></Relationships>
</file>

<file path=ppt/slides/_rels/slide20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7.xml"/><Relationship Id="rId1" Type="http://schemas.openxmlformats.org/officeDocument/2006/relationships/slideLayout" Target="../slideLayouts/slideLayout186.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8.xml"/><Relationship Id="rId1" Type="http://schemas.openxmlformats.org/officeDocument/2006/relationships/slideLayout" Target="../slideLayouts/slideLayout186.xml"/></Relationships>
</file>

<file path=ppt/slides/_rels/slide20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9.xml"/><Relationship Id="rId1" Type="http://schemas.openxmlformats.org/officeDocument/2006/relationships/slideLayout" Target="../slideLayouts/slideLayout186.xml"/></Relationships>
</file>

<file path=ppt/slides/_rels/slide2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0.xml"/><Relationship Id="rId1" Type="http://schemas.openxmlformats.org/officeDocument/2006/relationships/slideLayout" Target="../slideLayouts/slideLayout186.xml"/></Relationships>
</file>

<file path=ppt/slides/_rels/slide20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1.xml"/><Relationship Id="rId1" Type="http://schemas.openxmlformats.org/officeDocument/2006/relationships/slideLayout" Target="../slideLayouts/slideLayout186.xml"/></Relationships>
</file>

<file path=ppt/slides/_rels/slide20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2.xml"/><Relationship Id="rId1" Type="http://schemas.openxmlformats.org/officeDocument/2006/relationships/slideLayout" Target="../slideLayouts/slideLayout186.xml"/></Relationships>
</file>

<file path=ppt/slides/_rels/slide20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3.xml"/><Relationship Id="rId1" Type="http://schemas.openxmlformats.org/officeDocument/2006/relationships/slideLayout" Target="../slideLayouts/slideLayout186.xml"/></Relationships>
</file>

<file path=ppt/slides/_rels/slide2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0.jpeg"/><Relationship Id="rId1" Type="http://schemas.openxmlformats.org/officeDocument/2006/relationships/slideLayout" Target="../slideLayouts/slideLayout363.xml"/><Relationship Id="rId4" Type="http://schemas.openxmlformats.org/officeDocument/2006/relationships/hyperlink" Target="http://www.LumoProjec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1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4.xml"/><Relationship Id="rId1" Type="http://schemas.openxmlformats.org/officeDocument/2006/relationships/slideLayout" Target="../slideLayouts/slideLayout236.xml"/><Relationship Id="rId5" Type="http://schemas.openxmlformats.org/officeDocument/2006/relationships/image" Target="../media/image159.jpeg"/><Relationship Id="rId4" Type="http://schemas.openxmlformats.org/officeDocument/2006/relationships/image" Target="../media/image8.jpeg"/></Relationships>
</file>

<file path=ppt/slides/_rels/slide21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65.xml"/><Relationship Id="rId1" Type="http://schemas.openxmlformats.org/officeDocument/2006/relationships/slideLayout" Target="../slideLayouts/slideLayout197.xml"/></Relationships>
</file>

<file path=ppt/slides/_rels/slide21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6.xml"/><Relationship Id="rId1" Type="http://schemas.openxmlformats.org/officeDocument/2006/relationships/slideLayout" Target="../slideLayouts/slideLayout197.xml"/></Relationships>
</file>

<file path=ppt/slides/_rels/slide21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7.xml"/><Relationship Id="rId1" Type="http://schemas.openxmlformats.org/officeDocument/2006/relationships/slideLayout" Target="../slideLayouts/slideLayout197.xml"/></Relationships>
</file>

<file path=ppt/slides/_rels/slide21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68.xml"/><Relationship Id="rId1" Type="http://schemas.openxmlformats.org/officeDocument/2006/relationships/slideLayout" Target="../slideLayouts/slideLayout197.xml"/></Relationships>
</file>

<file path=ppt/slides/_rels/slide21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9.xml"/><Relationship Id="rId1" Type="http://schemas.openxmlformats.org/officeDocument/2006/relationships/slideLayout" Target="../slideLayouts/slideLayout197.xml"/></Relationships>
</file>

<file path=ppt/slides/_rels/slide21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70.xml"/><Relationship Id="rId1" Type="http://schemas.openxmlformats.org/officeDocument/2006/relationships/slideLayout" Target="../slideLayouts/slideLayout197.xml"/></Relationships>
</file>

<file path=ppt/slides/_rels/slide21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1.xml"/><Relationship Id="rId1" Type="http://schemas.openxmlformats.org/officeDocument/2006/relationships/slideLayout" Target="../slideLayouts/slideLayout197.xml"/></Relationships>
</file>

<file path=ppt/slides/_rels/slide21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2.xml"/><Relationship Id="rId1" Type="http://schemas.openxmlformats.org/officeDocument/2006/relationships/slideLayout" Target="../slideLayouts/slideLayout19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22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3.xml"/><Relationship Id="rId1" Type="http://schemas.openxmlformats.org/officeDocument/2006/relationships/slideLayout" Target="../slideLayouts/slideLayout197.xml"/></Relationships>
</file>

<file path=ppt/slides/_rels/slide22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4.xml"/><Relationship Id="rId1" Type="http://schemas.openxmlformats.org/officeDocument/2006/relationships/slideLayout" Target="../slideLayouts/slideLayout197.xml"/></Relationships>
</file>

<file path=ppt/slides/_rels/slide22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5.xml"/><Relationship Id="rId1" Type="http://schemas.openxmlformats.org/officeDocument/2006/relationships/slideLayout" Target="../slideLayouts/slideLayout197.xml"/></Relationships>
</file>

<file path=ppt/slides/_rels/slide22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6.xml"/><Relationship Id="rId1" Type="http://schemas.openxmlformats.org/officeDocument/2006/relationships/slideLayout" Target="../slideLayouts/slideLayout197.xml"/></Relationships>
</file>

<file path=ppt/slides/_rels/slide22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77.xml"/><Relationship Id="rId1" Type="http://schemas.openxmlformats.org/officeDocument/2006/relationships/slideLayout" Target="../slideLayouts/slideLayout197.xml"/></Relationships>
</file>

<file path=ppt/slides/_rels/slide22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78.xml"/><Relationship Id="rId1" Type="http://schemas.openxmlformats.org/officeDocument/2006/relationships/slideLayout" Target="../slideLayouts/slideLayout197.xml"/></Relationships>
</file>

<file path=ppt/slides/_rels/slide22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79.xml"/><Relationship Id="rId1" Type="http://schemas.openxmlformats.org/officeDocument/2006/relationships/slideLayout" Target="../slideLayouts/slideLayout197.xml"/></Relationships>
</file>

<file path=ppt/slides/_rels/slide22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0.xml"/><Relationship Id="rId1" Type="http://schemas.openxmlformats.org/officeDocument/2006/relationships/slideLayout" Target="../slideLayouts/slideLayout197.xml"/></Relationships>
</file>

<file path=ppt/slides/_rels/slide2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2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0.jpeg"/><Relationship Id="rId1" Type="http://schemas.openxmlformats.org/officeDocument/2006/relationships/slideLayout" Target="../slideLayouts/slideLayout363.xml"/><Relationship Id="rId4" Type="http://schemas.openxmlformats.org/officeDocument/2006/relationships/hyperlink" Target="http://www.LumoProject.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23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1.xml"/><Relationship Id="rId1" Type="http://schemas.openxmlformats.org/officeDocument/2006/relationships/slideLayout" Target="../slideLayouts/slideLayout247.xml"/><Relationship Id="rId5" Type="http://schemas.openxmlformats.org/officeDocument/2006/relationships/image" Target="../media/image177.jpeg"/><Relationship Id="rId4" Type="http://schemas.openxmlformats.org/officeDocument/2006/relationships/image" Target="../media/image8.jpeg"/></Relationships>
</file>

<file path=ppt/slides/_rels/slide2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82.xml"/><Relationship Id="rId1" Type="http://schemas.openxmlformats.org/officeDocument/2006/relationships/slideLayout" Target="../slideLayouts/slideLayout186.xml"/></Relationships>
</file>

<file path=ppt/slides/_rels/slide23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83.xml"/><Relationship Id="rId1" Type="http://schemas.openxmlformats.org/officeDocument/2006/relationships/slideLayout" Target="../slideLayouts/slideLayout186.xml"/></Relationships>
</file>

<file path=ppt/slides/_rels/slide23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84.xml"/><Relationship Id="rId1" Type="http://schemas.openxmlformats.org/officeDocument/2006/relationships/slideLayout" Target="../slideLayouts/slideLayout186.xml"/></Relationships>
</file>

<file path=ppt/slides/_rels/slide23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5.xml"/><Relationship Id="rId1" Type="http://schemas.openxmlformats.org/officeDocument/2006/relationships/slideLayout" Target="../slideLayouts/slideLayout186.xml"/></Relationships>
</file>

<file path=ppt/slides/_rels/slide23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6.xml"/><Relationship Id="rId1" Type="http://schemas.openxmlformats.org/officeDocument/2006/relationships/slideLayout" Target="../slideLayouts/slideLayout186.xml"/></Relationships>
</file>

<file path=ppt/slides/_rels/slide23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7.xml"/><Relationship Id="rId1" Type="http://schemas.openxmlformats.org/officeDocument/2006/relationships/slideLayout" Target="../slideLayouts/slideLayout186.xml"/></Relationships>
</file>

<file path=ppt/slides/_rels/slide23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8.xml"/><Relationship Id="rId1" Type="http://schemas.openxmlformats.org/officeDocument/2006/relationships/slideLayout" Target="../slideLayouts/slideLayout186.xml"/></Relationships>
</file>

<file path=ppt/slides/_rels/slide23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9.xml"/><Relationship Id="rId1" Type="http://schemas.openxmlformats.org/officeDocument/2006/relationships/slideLayout" Target="../slideLayouts/slideLayout186.xml"/></Relationships>
</file>

<file path=ppt/slides/_rels/slide23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90.xml"/><Relationship Id="rId1" Type="http://schemas.openxmlformats.org/officeDocument/2006/relationships/slideLayout" Target="../slideLayouts/slideLayout18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24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91.xml"/><Relationship Id="rId1" Type="http://schemas.openxmlformats.org/officeDocument/2006/relationships/slideLayout" Target="../slideLayouts/slideLayout186.xml"/></Relationships>
</file>

<file path=ppt/slides/_rels/slide24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92.xml"/><Relationship Id="rId1" Type="http://schemas.openxmlformats.org/officeDocument/2006/relationships/slideLayout" Target="../slideLayouts/slideLayout186.xml"/></Relationships>
</file>

<file path=ppt/slides/_rels/slide24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3.xml"/><Relationship Id="rId1" Type="http://schemas.openxmlformats.org/officeDocument/2006/relationships/slideLayout" Target="../slideLayouts/slideLayout186.xml"/></Relationships>
</file>

<file path=ppt/slides/_rels/slide24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94.xml"/><Relationship Id="rId1" Type="http://schemas.openxmlformats.org/officeDocument/2006/relationships/slideLayout" Target="../slideLayouts/slideLayout186.xml"/></Relationships>
</file>

<file path=ppt/slides/_rels/slide24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95.xml"/><Relationship Id="rId1" Type="http://schemas.openxmlformats.org/officeDocument/2006/relationships/slideLayout" Target="../slideLayouts/slideLayout186.xml"/></Relationships>
</file>

<file path=ppt/slides/_rels/slide24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6.xml"/><Relationship Id="rId1" Type="http://schemas.openxmlformats.org/officeDocument/2006/relationships/slideLayout" Target="../slideLayouts/slideLayout186.xml"/></Relationships>
</file>

<file path=ppt/slides/_rels/slide24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97.xml"/><Relationship Id="rId1" Type="http://schemas.openxmlformats.org/officeDocument/2006/relationships/slideLayout" Target="../slideLayouts/slideLayout186.xml"/></Relationships>
</file>

<file path=ppt/slides/_rels/slide24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98.xml"/><Relationship Id="rId1" Type="http://schemas.openxmlformats.org/officeDocument/2006/relationships/slideLayout" Target="../slideLayouts/slideLayout186.xml"/></Relationships>
</file>

<file path=ppt/slides/_rels/slide24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99.xml"/><Relationship Id="rId1" Type="http://schemas.openxmlformats.org/officeDocument/2006/relationships/slideLayout" Target="../slideLayouts/slideLayout186.xml"/></Relationships>
</file>

<file path=ppt/slides/_rels/slide2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25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0.jpeg"/><Relationship Id="rId1" Type="http://schemas.openxmlformats.org/officeDocument/2006/relationships/slideLayout" Target="../slideLayouts/slideLayout363.xml"/><Relationship Id="rId4" Type="http://schemas.openxmlformats.org/officeDocument/2006/relationships/hyperlink" Target="http://www.LumoProject.com" TargetMode="Externa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25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00.xml"/><Relationship Id="rId1" Type="http://schemas.openxmlformats.org/officeDocument/2006/relationships/slideLayout" Target="../slideLayouts/slideLayout258.xml"/><Relationship Id="rId5" Type="http://schemas.openxmlformats.org/officeDocument/2006/relationships/image" Target="../media/image8.jpeg"/><Relationship Id="rId4" Type="http://schemas.openxmlformats.org/officeDocument/2006/relationships/image" Target="../media/image195.jpeg"/></Relationships>
</file>

<file path=ppt/slides/_rels/slide25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01.xml"/><Relationship Id="rId1" Type="http://schemas.openxmlformats.org/officeDocument/2006/relationships/slideLayout" Target="../slideLayouts/slideLayout197.xml"/></Relationships>
</file>

<file path=ppt/slides/_rels/slide25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02.xml"/><Relationship Id="rId1" Type="http://schemas.openxmlformats.org/officeDocument/2006/relationships/slideLayout" Target="../slideLayouts/slideLayout197.xml"/></Relationships>
</file>

<file path=ppt/slides/_rels/slide25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03.xml"/><Relationship Id="rId1" Type="http://schemas.openxmlformats.org/officeDocument/2006/relationships/slideLayout" Target="../slideLayouts/slideLayout197.xml"/></Relationships>
</file>

<file path=ppt/slides/_rels/slide25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04.xml"/><Relationship Id="rId1" Type="http://schemas.openxmlformats.org/officeDocument/2006/relationships/slideLayout" Target="../slideLayouts/slideLayout197.xml"/></Relationships>
</file>

<file path=ppt/slides/_rels/slide25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05.xml"/><Relationship Id="rId1" Type="http://schemas.openxmlformats.org/officeDocument/2006/relationships/slideLayout" Target="../slideLayouts/slideLayout197.xml"/></Relationships>
</file>

<file path=ppt/slides/_rels/slide25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06.xml"/><Relationship Id="rId1" Type="http://schemas.openxmlformats.org/officeDocument/2006/relationships/slideLayout" Target="../slideLayouts/slideLayout197.xml"/></Relationships>
</file>

<file path=ppt/slides/_rels/slide25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7.xml"/><Relationship Id="rId1" Type="http://schemas.openxmlformats.org/officeDocument/2006/relationships/slideLayout" Target="../slideLayouts/slideLayout19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26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08.xml"/><Relationship Id="rId1" Type="http://schemas.openxmlformats.org/officeDocument/2006/relationships/slideLayout" Target="../slideLayouts/slideLayout197.xml"/></Relationships>
</file>

<file path=ppt/slides/_rels/slide26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09.xml"/><Relationship Id="rId1" Type="http://schemas.openxmlformats.org/officeDocument/2006/relationships/slideLayout" Target="../slideLayouts/slideLayout197.xml"/></Relationships>
</file>

<file path=ppt/slides/_rels/slide26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10.xml"/><Relationship Id="rId1" Type="http://schemas.openxmlformats.org/officeDocument/2006/relationships/slideLayout" Target="../slideLayouts/slideLayout197.xml"/></Relationships>
</file>

<file path=ppt/slides/_rels/slide26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11.xml"/><Relationship Id="rId1" Type="http://schemas.openxmlformats.org/officeDocument/2006/relationships/slideLayout" Target="../slideLayouts/slideLayout197.xml"/></Relationships>
</file>

<file path=ppt/slides/_rels/slide26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12.xml"/><Relationship Id="rId1" Type="http://schemas.openxmlformats.org/officeDocument/2006/relationships/slideLayout" Target="../slideLayouts/slideLayout197.xml"/></Relationships>
</file>

<file path=ppt/slides/_rels/slide26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13.xml"/><Relationship Id="rId1" Type="http://schemas.openxmlformats.org/officeDocument/2006/relationships/slideLayout" Target="../slideLayouts/slideLayout197.xml"/></Relationships>
</file>

<file path=ppt/slides/_rels/slide26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14.xml"/><Relationship Id="rId1" Type="http://schemas.openxmlformats.org/officeDocument/2006/relationships/slideLayout" Target="../slideLayouts/slideLayout197.xml"/></Relationships>
</file>

<file path=ppt/slides/_rels/slide26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5.xml"/><Relationship Id="rId1" Type="http://schemas.openxmlformats.org/officeDocument/2006/relationships/slideLayout" Target="../slideLayouts/slideLayout197.xml"/></Relationships>
</file>

<file path=ppt/slides/_rels/slide26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16.xml"/><Relationship Id="rId1" Type="http://schemas.openxmlformats.org/officeDocument/2006/relationships/slideLayout" Target="../slideLayouts/slideLayout197.xml"/></Relationships>
</file>

<file path=ppt/slides/_rels/slide26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17.xml"/><Relationship Id="rId1" Type="http://schemas.openxmlformats.org/officeDocument/2006/relationships/slideLayout" Target="../slideLayouts/slideLayout19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27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18.xml"/><Relationship Id="rId1" Type="http://schemas.openxmlformats.org/officeDocument/2006/relationships/slideLayout" Target="../slideLayouts/slideLayout197.xml"/></Relationships>
</file>

<file path=ppt/slides/_rels/slide2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27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0.jpeg"/><Relationship Id="rId1" Type="http://schemas.openxmlformats.org/officeDocument/2006/relationships/slideLayout" Target="../slideLayouts/slideLayout363.xml"/><Relationship Id="rId4" Type="http://schemas.openxmlformats.org/officeDocument/2006/relationships/hyperlink" Target="http://www.LumoProject.com" TargetMode="External"/></Relationships>
</file>

<file path=ppt/slides/_rels/slide27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4.xml"/></Relationships>
</file>

<file path=ppt/slides/_rels/slide27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19.xml"/><Relationship Id="rId1" Type="http://schemas.openxmlformats.org/officeDocument/2006/relationships/slideLayout" Target="../slideLayouts/slideLayout51.xml"/></Relationships>
</file>

<file path=ppt/slides/_rels/slide27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20.xml"/><Relationship Id="rId1" Type="http://schemas.openxmlformats.org/officeDocument/2006/relationships/slideLayout" Target="../slideLayouts/slideLayout51.xml"/></Relationships>
</file>

<file path=ppt/slides/_rels/slide27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21.xml"/><Relationship Id="rId1" Type="http://schemas.openxmlformats.org/officeDocument/2006/relationships/slideLayout" Target="../slideLayouts/slideLayout51.xml"/></Relationships>
</file>

<file path=ppt/slides/_rels/slide2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2.xml"/><Relationship Id="rId1" Type="http://schemas.openxmlformats.org/officeDocument/2006/relationships/slideLayout" Target="../slideLayouts/slideLayout62.xml"/></Relationships>
</file>

<file path=ppt/slides/_rels/slide27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2.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51.xml"/><Relationship Id="rId1" Type="http://schemas.openxmlformats.org/officeDocument/2006/relationships/vmlDrawing" Target="../drawings/vmlDrawing2.vml"/><Relationship Id="rId5" Type="http://schemas.openxmlformats.org/officeDocument/2006/relationships/image" Target="../media/image217.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51.xml"/><Relationship Id="rId1" Type="http://schemas.openxmlformats.org/officeDocument/2006/relationships/vmlDrawing" Target="../drawings/vmlDrawing3.vml"/><Relationship Id="rId5" Type="http://schemas.openxmlformats.org/officeDocument/2006/relationships/image" Target="../media/image218.emf"/><Relationship Id="rId4" Type="http://schemas.openxmlformats.org/officeDocument/2006/relationships/oleObject" Target="../embeddings/oleObject3.bin"/></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51.xml"/><Relationship Id="rId1" Type="http://schemas.openxmlformats.org/officeDocument/2006/relationships/vmlDrawing" Target="../drawings/vmlDrawing4.vml"/><Relationship Id="rId5" Type="http://schemas.openxmlformats.org/officeDocument/2006/relationships/image" Target="../media/image219.emf"/><Relationship Id="rId4" Type="http://schemas.openxmlformats.org/officeDocument/2006/relationships/oleObject" Target="../embeddings/oleObject4.bin"/></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51.xml"/><Relationship Id="rId1" Type="http://schemas.openxmlformats.org/officeDocument/2006/relationships/vmlDrawing" Target="../drawings/vmlDrawing5.vml"/><Relationship Id="rId5" Type="http://schemas.openxmlformats.org/officeDocument/2006/relationships/image" Target="../media/image220.emf"/><Relationship Id="rId4" Type="http://schemas.openxmlformats.org/officeDocument/2006/relationships/oleObject" Target="../embeddings/oleObject5.bin"/></Relationships>
</file>

<file path=ppt/slides/_rels/slide28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27.xml"/><Relationship Id="rId1" Type="http://schemas.openxmlformats.org/officeDocument/2006/relationships/slideLayout" Target="../slideLayouts/slideLayout77.xml"/><Relationship Id="rId4" Type="http://schemas.openxmlformats.org/officeDocument/2006/relationships/image" Target="../media/image222.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0.jpeg"/><Relationship Id="rId1" Type="http://schemas.openxmlformats.org/officeDocument/2006/relationships/slideLayout" Target="../slideLayouts/slideLayout363.xml"/><Relationship Id="rId4" Type="http://schemas.openxmlformats.org/officeDocument/2006/relationships/hyperlink" Target="http://www.LumoProjec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8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2.jpeg"/><Relationship Id="rId1" Type="http://schemas.openxmlformats.org/officeDocument/2006/relationships/slideLayout" Target="../slideLayouts/slideLayout100.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03.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03.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202.xml"/><Relationship Id="rId5" Type="http://schemas.openxmlformats.org/officeDocument/2006/relationships/image" Target="../media/image23.jpeg"/><Relationship Id="rId4" Type="http://schemas.openxmlformats.org/officeDocument/2006/relationships/image" Target="../media/image8.jpeg"/></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117.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117.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03.xml"/></Relationships>
</file>

<file path=ppt/slides/_rels/slide7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117.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117.xm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117.xml"/></Relationships>
</file>

<file path=ppt/slides/_rels/slide7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117.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0.xml"/><Relationship Id="rId1" Type="http://schemas.openxmlformats.org/officeDocument/2006/relationships/slideLayout" Target="../slideLayouts/slideLayout117.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1.xml"/><Relationship Id="rId1" Type="http://schemas.openxmlformats.org/officeDocument/2006/relationships/slideLayout" Target="../slideLayouts/slideLayout117.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2.xml"/><Relationship Id="rId1" Type="http://schemas.openxmlformats.org/officeDocument/2006/relationships/slideLayout" Target="../slideLayouts/slideLayout117.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117.xml"/></Relationships>
</file>

<file path=ppt/slides/_rels/slide7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03.xml"/></Relationships>
</file>

<file path=ppt/slides/_rels/slide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7.xml"/><Relationship Id="rId1" Type="http://schemas.openxmlformats.org/officeDocument/2006/relationships/slideLayout" Target="../slideLayouts/slideLayout117.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8.xml"/><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9.xml"/><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0.xml"/><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0.jpeg"/><Relationship Id="rId1" Type="http://schemas.openxmlformats.org/officeDocument/2006/relationships/slideLayout" Target="../slideLayouts/slideLayout363.xml"/><Relationship Id="rId4" Type="http://schemas.openxmlformats.org/officeDocument/2006/relationships/hyperlink" Target="http://www.LumoProject.com"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1.xml"/><Relationship Id="rId1" Type="http://schemas.openxmlformats.org/officeDocument/2006/relationships/slideLayout" Target="../slideLayouts/slideLayout122.xml"/><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123.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03.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133.xml"/><Relationship Id="rId4" Type="http://schemas.openxmlformats.org/officeDocument/2006/relationships/image" Target="../media/image67.png"/></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295.xml"/><Relationship Id="rId5" Type="http://schemas.openxmlformats.org/officeDocument/2006/relationships/image" Target="../media/image70.png"/><Relationship Id="rId4" Type="http://schemas.openxmlformats.org/officeDocument/2006/relationships/image" Target="../media/image69.jpeg"/></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306.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6.xml"/><Relationship Id="rId1" Type="http://schemas.openxmlformats.org/officeDocument/2006/relationships/slideLayout" Target="../slideLayouts/slideLayout295.xml"/><Relationship Id="rId5" Type="http://schemas.openxmlformats.org/officeDocument/2006/relationships/image" Target="../media/image74.png"/><Relationship Id="rId4" Type="http://schemas.openxmlformats.org/officeDocument/2006/relationships/image" Target="../media/image73.jpeg"/></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133.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284.xml"/></Relationships>
</file>

<file path=ppt/slides/_rels/slide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7.xml"/></Relationships>
</file>

<file path=ppt/slides/_rels/slide9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271.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336.xml"/><Relationship Id="rId1" Type="http://schemas.openxmlformats.org/officeDocument/2006/relationships/themeOverride" Target="../theme/themeOverride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151" name="Photo Editor Photo" r:id="rId4" imgW="4877223" imgH="3657917" progId="">
                  <p:embed/>
                </p:oleObj>
              </mc:Choice>
              <mc:Fallback>
                <p:oleObj name="Photo Editor Photo" r:id="rId4" imgW="4877223" imgH="365791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zh-CN" altLang="en-US" sz="8000" dirty="0">
                <a:latin typeface="Arial" charset="0"/>
                <a:ea typeface="ＭＳ Ｐゴシック" charset="0"/>
                <a:cs typeface="ＭＳ Ｐゴシック" charset="0"/>
              </a:rPr>
              <a:t>马可</a:t>
            </a:r>
            <a:r>
              <a:rPr lang="en-US" sz="8000" dirty="0">
                <a:latin typeface="Arial" charset="0"/>
                <a:ea typeface="ＭＳ Ｐゴシック" charset="0"/>
                <a:cs typeface="ＭＳ Ｐゴシック" charset="0"/>
              </a:rPr>
              <a:t> </a:t>
            </a:r>
            <a:r>
              <a:rPr lang="zh-CN" altLang="en-US" sz="8000" dirty="0">
                <a:latin typeface="Arial" charset="0"/>
                <a:ea typeface="ＭＳ Ｐゴシック" charset="0"/>
                <a:cs typeface="ＭＳ Ｐゴシック" charset="0"/>
              </a:rPr>
              <a:t>九</a:t>
            </a:r>
            <a:r>
              <a:rPr lang="en-US" sz="8000" dirty="0">
                <a:latin typeface="Arial" charset="0"/>
                <a:ea typeface="ＭＳ Ｐゴシック" charset="0"/>
                <a:cs typeface="ＭＳ Ｐゴシック" charset="0"/>
              </a:rPr>
              <a:t>–</a:t>
            </a:r>
            <a:r>
              <a:rPr lang="zh-CN" altLang="en-US" sz="8000" dirty="0">
                <a:latin typeface="Arial" charset="0"/>
                <a:ea typeface="ＭＳ Ｐゴシック" charset="0"/>
                <a:cs typeface="ＭＳ Ｐゴシック" charset="0"/>
              </a:rPr>
              <a:t>十六</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sz="1800" b="1" dirty="0">
                <a:solidFill>
                  <a:srgbClr val="FFFFFF"/>
                </a:solidFill>
                <a:effectLst>
                  <a:outerShdw blurRad="38100" dist="38100" dir="2700000" algn="tl">
                    <a:srgbClr val="000000"/>
                  </a:outerShdw>
                </a:effectLst>
                <a:latin typeface="Arial" charset="0"/>
                <a:cs typeface="Arial" charset="0"/>
              </a:rPr>
              <a:t>Dr Rick Griffith • </a:t>
            </a:r>
            <a:r>
              <a:rPr lang="zh-CN" altLang="en-US" sz="1800" b="1" dirty="0">
                <a:solidFill>
                  <a:srgbClr val="FFFFFF"/>
                </a:solidFill>
                <a:effectLst>
                  <a:outerShdw blurRad="38100" dist="38100" dir="2700000" algn="tl">
                    <a:srgbClr val="000000"/>
                  </a:outerShdw>
                </a:effectLst>
                <a:latin typeface="Arial" charset="0"/>
                <a:cs typeface="Arial" charset="0"/>
              </a:rPr>
              <a:t>新加坡神学院</a:t>
            </a:r>
            <a:r>
              <a:rPr lang="en-US" altLang="zh-CN" sz="1800" b="1" dirty="0">
                <a:solidFill>
                  <a:srgbClr val="FFFFFF"/>
                </a:solidFill>
                <a:effectLst>
                  <a:outerShdw blurRad="38100" dist="38100" dir="2700000" algn="tl">
                    <a:srgbClr val="000000"/>
                  </a:outerShdw>
                </a:effectLst>
                <a:latin typeface="Arial" charset="0"/>
                <a:cs typeface="Arial" charset="0"/>
              </a:rPr>
              <a:t> </a:t>
            </a:r>
            <a:r>
              <a:rPr lang="en-US" sz="1800" b="1" dirty="0">
                <a:solidFill>
                  <a:srgbClr val="FFFFFF"/>
                </a:solidFill>
                <a:effectLst>
                  <a:outerShdw blurRad="38100" dist="38100" dir="2700000" algn="tl">
                    <a:srgbClr val="000000"/>
                  </a:outerShdw>
                </a:effectLst>
                <a:latin typeface="Arial" charset="0"/>
                <a:cs typeface="Arial" charset="0"/>
              </a:rPr>
              <a:t>• BibleStudyDownloads.org</a:t>
            </a:r>
            <a:endParaRPr lang="en-US" sz="105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423231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8380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1869507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a:noFill/>
          <a:ln>
            <a:noFill/>
          </a:ln>
        </p:spPr>
        <p:txBody>
          <a:bodyPr lIns="91403" tIns="45702" rIns="91403" bIns="45702"/>
          <a:lstStyle/>
          <a:p>
            <a:pPr defTabSz="457200"/>
            <a:r>
              <a:rPr lang="zh-CN" altLang="en-US" sz="5400" dirty="0">
                <a:solidFill>
                  <a:prstClr val="white"/>
                </a:solidFill>
                <a:effectLst>
                  <a:glow rad="127000">
                    <a:prstClr val="black"/>
                  </a:glow>
                </a:effectLst>
              </a:rPr>
              <a:t>破碎和溢出</a:t>
            </a:r>
            <a:endParaRPr lang="en-US" sz="5400" dirty="0">
              <a:solidFill>
                <a:prstClr val="white"/>
              </a:solidFill>
              <a:effectLst>
                <a:glow rad="127000">
                  <a:prstClr val="black"/>
                </a:glow>
              </a:effectLst>
            </a:endParaRPr>
          </a:p>
        </p:txBody>
      </p:sp>
      <p:sp>
        <p:nvSpPr>
          <p:cNvPr id="5" name="TextBox 4"/>
          <p:cNvSpPr txBox="1"/>
          <p:nvPr/>
        </p:nvSpPr>
        <p:spPr>
          <a:xfrm>
            <a:off x="701675" y="4594225"/>
            <a:ext cx="7740650" cy="923293"/>
          </a:xfrm>
          <a:prstGeom prst="rect">
            <a:avLst/>
          </a:prstGeom>
          <a:noFill/>
          <a:ln>
            <a:noFill/>
          </a:ln>
        </p:spPr>
        <p:txBody>
          <a:bodyPr vert="horz" wrap="square" lIns="91403" tIns="45702" rIns="91403" bIns="45702" numCol="1" anchor="t" anchorCtr="0" compatLnSpc="1">
            <a:prstTxWarp prst="textNoShape">
              <a:avLst/>
            </a:prstTxWarp>
          </a:bodyPr>
          <a:lstStyle>
            <a:lvl1pPr algn="ctr" defTabSz="457200">
              <a:defRPr sz="54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耶稣是受膏者</a:t>
            </a:r>
            <a:endParaRPr lang="en-US" dirty="0">
              <a:ea typeface="ＭＳ Ｐゴシック" charset="0"/>
            </a:endParaRP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马太</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26:6-13</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马可</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14:1-11</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约翰</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defPPr>
              <a:defRPr lang="en-US"/>
            </a:defPPr>
            <a:lvl1pPr algn="ctr" defTabSz="457200">
              <a:defRPr sz="3600" b="1">
                <a:solidFill>
                  <a:prstClr val="white"/>
                </a:solidFill>
                <a:effectLst>
                  <a:glow rad="127000">
                    <a:prstClr val="black"/>
                  </a:glow>
                </a:effectLst>
                <a:latin typeface="Arial"/>
                <a:cs typeface="Arial"/>
              </a:defRPr>
            </a:lvl1pPr>
            <a:lvl2pPr algn="ctr" defTabSz="457200">
              <a:defRPr sz="4400">
                <a:latin typeface="Calibri" charset="0"/>
              </a:defRPr>
            </a:lvl2pPr>
            <a:lvl3pPr algn="ctr" defTabSz="457200">
              <a:defRPr sz="4400">
                <a:latin typeface="Calibri" charset="0"/>
              </a:defRPr>
            </a:lvl3pPr>
            <a:lvl4pPr algn="ctr" defTabSz="457200">
              <a:defRPr sz="4400">
                <a:latin typeface="Calibri" charset="0"/>
              </a:defRPr>
            </a:lvl4pPr>
            <a:lvl5pPr algn="ctr" defTabSz="45720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演出者： </a:t>
            </a:r>
            <a:r>
              <a:rPr lang="en-US" dirty="0">
                <a:ea typeface="ＭＳ Ｐゴシック" charset="0"/>
              </a:rPr>
              <a:t>Steve Green</a:t>
            </a:r>
          </a:p>
        </p:txBody>
      </p:sp>
      <p:grpSp>
        <p:nvGrpSpPr>
          <p:cNvPr id="10" name="Group 9"/>
          <p:cNvGrpSpPr/>
          <p:nvPr/>
        </p:nvGrpSpPr>
        <p:grpSpPr>
          <a:xfrm>
            <a:off x="395536"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Calibri"/>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eaLnBrk="0" fontAlgn="base" hangingPunct="0">
                <a:spcBef>
                  <a:spcPct val="0"/>
                </a:spcBef>
                <a:spcAft>
                  <a:spcPct val="0"/>
                </a:spcAft>
                <a:defRPr sz="7500" b="1" spc="-218">
                  <a:solidFill>
                    <a:srgbClr val="002060"/>
                  </a:solidFill>
                </a:defRPr>
              </a:pPr>
              <a:r>
                <a:rPr lang="zh-TW" altLang="en-US" sz="2800" b="1" spc="-218">
                  <a:solidFill>
                    <a:srgbClr val="000090"/>
                  </a:solidFill>
                  <a:latin typeface="Arial" charset="0"/>
                  <a:ea typeface="ＭＳ Ｐゴシック" charset="0"/>
                  <a:cs typeface="ＭＳ Ｐゴシック" charset="0"/>
                </a:rPr>
                <a:t>免费</a:t>
              </a:r>
            </a:p>
            <a:p>
              <a:pPr algn="just" eaLnBrk="0" fontAlgn="base" hangingPunct="0">
                <a:spcBef>
                  <a:spcPct val="0"/>
                </a:spcBef>
                <a:spcAft>
                  <a:spcPct val="0"/>
                </a:spcAft>
                <a:defRPr sz="7500" b="1" spc="-119">
                  <a:solidFill>
                    <a:srgbClr val="00B0F0"/>
                  </a:solidFill>
                </a:defRPr>
              </a:pPr>
              <a:r>
                <a:rPr lang="zh-TW" altLang="en-US" sz="2800" b="1" spc="-119">
                  <a:solidFill>
                    <a:srgbClr val="36BAD5"/>
                  </a:solidFill>
                  <a:latin typeface="Arial" charset="0"/>
                  <a:ea typeface="ＭＳ Ｐゴシック" charset="0"/>
                  <a:cs typeface="ＭＳ Ｐゴシック" charset="0"/>
                </a:rPr>
                <a:t>圣经</a:t>
              </a:r>
            </a:p>
            <a:p>
              <a:pPr algn="just" eaLnBrk="0" fontAlgn="base" hangingPunct="0">
                <a:spcBef>
                  <a:spcPct val="0"/>
                </a:spcBef>
                <a:spcAft>
                  <a:spcPct val="0"/>
                </a:spcAft>
                <a:defRPr sz="7500" b="1" spc="-119">
                  <a:solidFill>
                    <a:srgbClr val="002060"/>
                  </a:solidFill>
                </a:defRPr>
              </a:pPr>
              <a:r>
                <a:rPr lang="zh-TW" altLang="en-US" sz="2800" b="1" spc="-119">
                  <a:solidFill>
                    <a:srgbClr val="000090"/>
                  </a:solidFill>
                  <a:latin typeface="Arial" charset="0"/>
                  <a:ea typeface="ＭＳ Ｐゴシック" charset="0"/>
                  <a:cs typeface="ＭＳ Ｐゴシック" charset="0"/>
                </a:rPr>
                <a:t>图片</a:t>
              </a:r>
            </a:p>
          </p:txBody>
        </p:sp>
      </p:grpSp>
    </p:spTree>
    <p:extLst>
      <p:ext uri="{BB962C8B-B14F-4D97-AF65-F5344CB8AC3E}">
        <p14:creationId xmlns:p14="http://schemas.microsoft.com/office/powerpoint/2010/main" val="19548174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18962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53785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有一天，一位平凡的村女，被她对主热爱的</a:t>
            </a:r>
            <a:br>
              <a:rPr lang="en-US" altLang="zh-CN" dirty="0">
                <a:solidFill>
                  <a:prstClr val="white"/>
                </a:solidFill>
                <a:effectLst>
                  <a:glow rad="127000">
                    <a:prstClr val="black"/>
                  </a:glow>
                </a:effectLst>
              </a:rPr>
            </a:br>
            <a:r>
              <a:rPr lang="zh-CN" altLang="en-US" dirty="0">
                <a:solidFill>
                  <a:prstClr val="white"/>
                </a:solidFill>
                <a:effectLst>
                  <a:glow rad="127000">
                    <a:prstClr val="black"/>
                  </a:glow>
                </a:effectLst>
              </a:rPr>
              <a:t>推动力</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5652142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43910" y="22233"/>
            <a:ext cx="8178800" cy="1412875"/>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不顾众人嘲笑地肆意倾倒出一瓶价值不菲的精华</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372383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179992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一旦它被打破并洒出香气弥漫了整个房间。就像一个囚犯从他的镣铐释放一样，像幽灵被坟墓中释放出来</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2887203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耶稣，为了爱你，破碎而洒落</a:t>
            </a:r>
            <a:endParaRPr lang="en-US" dirty="0">
              <a:solidFill>
                <a:prstClr val="white"/>
              </a:solidFill>
              <a:effectLst>
                <a:glow rad="127000">
                  <a:prstClr val="black"/>
                </a:glow>
              </a:effectLst>
            </a:endParaRP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生命中最宝贵的财富，沉溺于你</a:t>
            </a:r>
            <a:endParaRPr lang="en-US" dirty="0">
              <a:ea typeface="ＭＳ Ｐゴシック" charset="0"/>
            </a:endParaRPr>
          </a:p>
        </p:txBody>
      </p:sp>
    </p:spTree>
    <p:extLst>
      <p:ext uri="{BB962C8B-B14F-4D97-AF65-F5344CB8AC3E}">
        <p14:creationId xmlns:p14="http://schemas.microsoft.com/office/powerpoint/2010/main" val="17497097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破碎并洒出，倒在你的脚下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在甜蜜的放弃中，让我被洒出来用完于你</a:t>
            </a:r>
            <a:endParaRPr lang="en-US" dirty="0">
              <a:ea typeface="ＭＳ Ｐゴシック" charset="0"/>
            </a:endParaRPr>
          </a:p>
        </p:txBody>
      </p:sp>
    </p:spTree>
    <p:extLst>
      <p:ext uri="{BB962C8B-B14F-4D97-AF65-F5344CB8AC3E}">
        <p14:creationId xmlns:p14="http://schemas.microsoft.com/office/powerpoint/2010/main" val="13675336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 y="0"/>
            <a:ext cx="3734373"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主啊，你是上帝宝贵的宝贝，祂是祂所爱的，祂自己完美的儿子</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被差遣到这世间来向我展示天父的爱，只为了爱而实行</a:t>
            </a:r>
            <a:endParaRPr lang="en-US" dirty="0">
              <a:ea typeface="ＭＳ Ｐゴシック" charset="0"/>
            </a:endParaRPr>
          </a:p>
        </p:txBody>
      </p:sp>
    </p:spTree>
    <p:extLst>
      <p:ext uri="{BB962C8B-B14F-4D97-AF65-F5344CB8AC3E}">
        <p14:creationId xmlns:p14="http://schemas.microsoft.com/office/powerpoint/2010/main" val="555967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007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你是完美，圣洁的，但你自愿地放弃了自己尊荣的身份</a:t>
            </a:r>
            <a:endParaRPr lang="en-US" dirty="0">
              <a:solidFill>
                <a:prstClr val="white"/>
              </a:solidFill>
              <a:effectLst>
                <a:glow rad="127000">
                  <a:prstClr val="black"/>
                </a:glow>
              </a:effectLst>
            </a:endParaRPr>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你为了赦免我的罪犯而不惜代价，你已经耗尽并为我浪费了</a:t>
            </a:r>
            <a:endParaRPr lang="en-US" dirty="0">
              <a:ea typeface="ＭＳ Ｐゴシック" charset="0"/>
            </a:endParaRPr>
          </a:p>
        </p:txBody>
      </p:sp>
    </p:spTree>
    <p:extLst>
      <p:ext uri="{BB962C8B-B14F-4D97-AF65-F5344CB8AC3E}">
        <p14:creationId xmlns:p14="http://schemas.microsoft.com/office/powerpoint/2010/main" val="28654471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1424539"/>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破碎和洒落都为了爱我，耶稣 </a:t>
            </a:r>
            <a:r>
              <a:rPr lang="en-US" altLang="zh-CN" dirty="0">
                <a:solidFill>
                  <a:prstClr val="white"/>
                </a:solidFill>
                <a:effectLst>
                  <a:glow rad="127000">
                    <a:prstClr val="black"/>
                  </a:glow>
                </a:effectLst>
              </a:rPr>
              <a:t>- </a:t>
            </a:r>
            <a:r>
              <a:rPr lang="zh-CN" altLang="en-US" dirty="0">
                <a:solidFill>
                  <a:prstClr val="white"/>
                </a:solidFill>
                <a:effectLst>
                  <a:glow rad="127000">
                    <a:prstClr val="black"/>
                  </a:glow>
                </a:effectLst>
              </a:rPr>
              <a:t>上帝最珍贵的宝藏就在我身上</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10769507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破碎，洒出，倒在我的脚下。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0" y="4244960"/>
            <a:ext cx="9061054" cy="2055875"/>
          </a:xfrm>
          <a:prstGeom prst="rect">
            <a:avLst/>
          </a:prstGeom>
          <a:noFill/>
          <a:ln>
            <a:noFill/>
          </a:ln>
          <a:extLs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主啊，为了我，你放弃所有尊荣，洒出了，为我而燃尽了</a:t>
            </a:r>
            <a:endParaRPr lang="en-US" dirty="0">
              <a:ea typeface="ＭＳ Ｐゴシック" charset="0"/>
            </a:endParaRPr>
          </a:p>
        </p:txBody>
      </p:sp>
    </p:spTree>
    <p:extLst>
      <p:ext uri="{BB962C8B-B14F-4D97-AF65-F5344CB8AC3E}">
        <p14:creationId xmlns:p14="http://schemas.microsoft.com/office/powerpoint/2010/main" val="19027275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在甜蜜的放弃中，让我被洒出并用尽你</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7528029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2664082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2265487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a:outerShdw blurRad="63500" dist="35921" dir="2700000" algn="ctr" rotWithShape="0">
              <a:schemeClr val="bg2">
                <a:alpha val="74997"/>
              </a:schemeClr>
            </a:outerShdw>
          </a:effectLst>
        </p:spPr>
        <p:txBody>
          <a:bodyPr/>
          <a:lstStyle/>
          <a:p>
            <a:pPr>
              <a:defRPr/>
            </a:pPr>
            <a:r>
              <a:rPr lang="zh-TW" altLang="en-US" dirty="0">
                <a:latin typeface="Arial"/>
                <a:cs typeface="Arial"/>
              </a:rPr>
              <a:t>那个献上真哪哒香膏的女人是抹大拉的马利亚吗</a:t>
            </a:r>
            <a:r>
              <a:rPr lang="en-US" altLang="zh-TW" dirty="0">
                <a:latin typeface="Arial"/>
                <a:cs typeface="Arial"/>
              </a:rPr>
              <a:t>?</a:t>
            </a:r>
            <a:endParaRPr lang="en-US" dirty="0">
              <a:latin typeface="Arial"/>
              <a:cs typeface="Arial"/>
            </a:endParaRPr>
          </a:p>
        </p:txBody>
      </p:sp>
      <p:pic>
        <p:nvPicPr>
          <p:cNvPr id="381954"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114800" y="4191000"/>
            <a:ext cx="4876800" cy="2438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20000"/>
              </a:spcBef>
              <a:spcAft>
                <a:spcPct val="0"/>
              </a:spcAft>
              <a:buSzPct val="75000"/>
              <a:buFont typeface="Wingdings" charset="0"/>
              <a:buNone/>
            </a:pPr>
            <a:r>
              <a:rPr lang="zh-TW" altLang="en-US" sz="3600" i="1" dirty="0">
                <a:solidFill>
                  <a:srgbClr val="FFFFCC"/>
                </a:solidFill>
                <a:latin typeface="Arial" charset="0"/>
                <a:cs typeface="Arial" charset="0"/>
              </a:rPr>
              <a:t>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在路加福音并没有提她的名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但在其他福音书是清楚的写明她是伯大尼的马利亚</a:t>
            </a:r>
          </a:p>
        </p:txBody>
      </p:sp>
    </p:spTree>
    <p:extLst>
      <p:ext uri="{BB962C8B-B14F-4D97-AF65-F5344CB8AC3E}">
        <p14:creationId xmlns:p14="http://schemas.microsoft.com/office/powerpoint/2010/main" val="3720762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3204140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0" y="0"/>
            <a:ext cx="9144000" cy="1219200"/>
          </a:xfrm>
          <a:solidFill>
            <a:schemeClr val="tx1"/>
          </a:solidFill>
        </p:spPr>
        <p:txBody>
          <a:bodyPr/>
          <a:lstStyle/>
          <a:p>
            <a:pPr eaLnBrk="1" hangingPunct="1">
              <a:defRPr/>
            </a:pPr>
            <a:r>
              <a:rPr lang="zh-CN" altLang="en-US" sz="2800" i="1">
                <a:solidFill>
                  <a:srgbClr val="FFFFFF"/>
                </a:solidFill>
                <a:latin typeface="SimHei" charset="0"/>
                <a:ea typeface="SimHei" charset="0"/>
                <a:cs typeface="SimHei" charset="0"/>
              </a:rPr>
              <a:t>路</a:t>
            </a:r>
            <a:r>
              <a:rPr lang="en-US" altLang="ja-JP" sz="2800" i="1">
                <a:solidFill>
                  <a:srgbClr val="FFFFFF"/>
                </a:solidFill>
                <a:latin typeface="Papyrus" charset="0"/>
                <a:ea typeface="ＭＳ Ｐゴシック" charset="0"/>
                <a:cs typeface="ＭＳ Ｐゴシック" charset="0"/>
              </a:rPr>
              <a:t> 7:36-50</a:t>
            </a:r>
            <a:br>
              <a:rPr lang="en-US" altLang="ja-JP" sz="2800" i="1">
                <a:solidFill>
                  <a:srgbClr val="FFFFFF"/>
                </a:solidFill>
                <a:latin typeface="Papyrus" charset="0"/>
                <a:ea typeface="ＭＳ Ｐゴシック" charset="0"/>
                <a:cs typeface="ＭＳ Ｐゴシック" charset="0"/>
              </a:rPr>
            </a:br>
            <a:r>
              <a:rPr lang="zh-CN" altLang="en-US" sz="3800" b="1" i="1">
                <a:solidFill>
                  <a:srgbClr val="FFFFFF"/>
                </a:solidFill>
                <a:effectLst>
                  <a:outerShdw blurRad="38100" dist="38100" dir="2700000" algn="tl">
                    <a:srgbClr val="EEECE1"/>
                  </a:outerShdw>
                </a:effectLst>
                <a:latin typeface="SimHei" charset="0"/>
                <a:ea typeface="SimHei" charset="0"/>
                <a:cs typeface="SimHei" charset="0"/>
              </a:rPr>
              <a:t>耶稣和那有罪的女人</a:t>
            </a:r>
            <a:endParaRPr lang="en-US" sz="3800" b="1" i="1">
              <a:solidFill>
                <a:srgbClr val="FFFFFF"/>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31501788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034114" name="Rectangle 2"/>
          <p:cNvSpPr>
            <a:spLocks noChangeArrowheads="1"/>
          </p:cNvSpPr>
          <p:nvPr/>
        </p:nvSpPr>
        <p:spPr bwMode="auto">
          <a:xfrm>
            <a:off x="0" y="0"/>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eaLnBrk="0" fontAlgn="base" hangingPunct="0">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pic>
        <p:nvPicPr>
          <p:cNvPr id="387075" name="Picture 6"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4115" name="Text Box 3"/>
          <p:cNvSpPr txBox="1">
            <a:spLocks noChangeArrowheads="1"/>
          </p:cNvSpPr>
          <p:nvPr/>
        </p:nvSpPr>
        <p:spPr bwMode="auto">
          <a:xfrm>
            <a:off x="0" y="1006475"/>
            <a:ext cx="7924800" cy="584776"/>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TW" altLang="en-US" sz="3200" b="1" dirty="0">
                <a:solidFill>
                  <a:srgbClr val="000000"/>
                </a:solidFill>
                <a:latin typeface="Lucida Sans Unicode" charset="0"/>
              </a:rPr>
              <a:t>四福音共同的记载</a:t>
            </a:r>
            <a:r>
              <a:rPr lang="en-US" altLang="zh-TW" sz="3200" b="1" dirty="0">
                <a:solidFill>
                  <a:srgbClr val="000000"/>
                </a:solidFill>
                <a:latin typeface="Lucida Sans Unicode" charset="0"/>
              </a:rPr>
              <a:t>:</a:t>
            </a:r>
          </a:p>
        </p:txBody>
      </p:sp>
      <p:sp>
        <p:nvSpPr>
          <p:cNvPr id="3034116" name="Rectangle 4"/>
          <p:cNvSpPr>
            <a:spLocks noGrp="1" noChangeArrowheads="1"/>
          </p:cNvSpPr>
          <p:nvPr>
            <p:ph type="title"/>
          </p:nvPr>
        </p:nvSpPr>
        <p:spPr>
          <a:xfrm>
            <a:off x="0" y="238125"/>
            <a:ext cx="7620000" cy="584776"/>
          </a:xfrm>
        </p:spPr>
        <p:txBody>
          <a:bodyPr anchor="t">
            <a:spAutoFit/>
          </a:bodyPr>
          <a:lstStyle/>
          <a:p>
            <a:pPr eaLnBrk="1" hangingPunct="1">
              <a:defRPr/>
            </a:pPr>
            <a:r>
              <a:rPr lang="en-US" sz="3200" b="0" dirty="0">
                <a:solidFill>
                  <a:schemeClr val="bg1"/>
                </a:solidFill>
                <a:effectLst>
                  <a:outerShdw blurRad="38100" dist="38100" dir="2700000" algn="tl">
                    <a:srgbClr val="000000"/>
                  </a:outerShdw>
                </a:effectLst>
                <a:latin typeface="Lucida Sans Unicode" charset="0"/>
                <a:ea typeface="ＭＳ Ｐゴシック" charset="0"/>
                <a:cs typeface="ＭＳ Ｐゴシック" charset="0"/>
              </a:rPr>
              <a:t>耶稣受膏</a:t>
            </a:r>
            <a:endParaRPr lang="en-US" sz="3200" b="0" dirty="0">
              <a:latin typeface="Lucida Sans Unicode" charset="0"/>
              <a:ea typeface="ＭＳ Ｐゴシック" charset="0"/>
              <a:cs typeface="ＭＳ Ｐゴシック" charset="0"/>
            </a:endParaRPr>
          </a:p>
        </p:txBody>
      </p:sp>
      <p:sp>
        <p:nvSpPr>
          <p:cNvPr id="3034117" name="Text Box 5"/>
          <p:cNvSpPr txBox="1">
            <a:spLocks noChangeArrowheads="1"/>
          </p:cNvSpPr>
          <p:nvPr/>
        </p:nvSpPr>
        <p:spPr bwMode="auto">
          <a:xfrm>
            <a:off x="152400" y="2251075"/>
            <a:ext cx="885507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女人没有预早通知的拜访</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以眼泪涂抹耶稣的脚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以她的头发抹乾耶稣的脚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门徒</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犹大埋怨浪费</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耶稣斥责门徒</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在一个法利赛人西门的家里</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真哪哒香膏</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约翰福音除外</a:t>
            </a:r>
            <a:r>
              <a:rPr lang="en-US" altLang="zh-TW" sz="3200" b="1" dirty="0">
                <a:solidFill>
                  <a:srgbClr val="000000"/>
                </a:solidFill>
                <a:latin typeface="华文细黑"/>
                <a:ea typeface="华文细黑"/>
                <a:cs typeface="华文细黑"/>
              </a:rPr>
              <a:t>)</a:t>
            </a:r>
          </a:p>
        </p:txBody>
      </p:sp>
    </p:spTree>
    <p:extLst>
      <p:ext uri="{BB962C8B-B14F-4D97-AF65-F5344CB8AC3E}">
        <p14:creationId xmlns:p14="http://schemas.microsoft.com/office/powerpoint/2010/main" val="279961968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4115"/>
                                        </p:tgtEl>
                                        <p:attrNameLst>
                                          <p:attrName>style.visibility</p:attrName>
                                        </p:attrNameLst>
                                      </p:cBhvr>
                                      <p:to>
                                        <p:strVal val="visible"/>
                                      </p:to>
                                    </p:set>
                                    <p:animEffect transition="in" filter="fade">
                                      <p:cBhvr>
                                        <p:cTn id="7" dur="2000"/>
                                        <p:tgtEl>
                                          <p:spTgt spid="3034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34117">
                                            <p:txEl>
                                              <p:pRg st="0" end="0"/>
                                            </p:txEl>
                                          </p:spTgt>
                                        </p:tgtEl>
                                        <p:attrNameLst>
                                          <p:attrName>style.visibility</p:attrName>
                                        </p:attrNameLst>
                                      </p:cBhvr>
                                      <p:to>
                                        <p:strVal val="visible"/>
                                      </p:to>
                                    </p:set>
                                    <p:animEffect transition="in" filter="fade">
                                      <p:cBhvr>
                                        <p:cTn id="12" dur="500"/>
                                        <p:tgtEl>
                                          <p:spTgt spid="30341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34117">
                                            <p:txEl>
                                              <p:pRg st="1" end="1"/>
                                            </p:txEl>
                                          </p:spTgt>
                                        </p:tgtEl>
                                        <p:attrNameLst>
                                          <p:attrName>style.visibility</p:attrName>
                                        </p:attrNameLst>
                                      </p:cBhvr>
                                      <p:to>
                                        <p:strVal val="visible"/>
                                      </p:to>
                                    </p:set>
                                    <p:animEffect transition="in" filter="fade">
                                      <p:cBhvr>
                                        <p:cTn id="17" dur="500"/>
                                        <p:tgtEl>
                                          <p:spTgt spid="30341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34117">
                                            <p:txEl>
                                              <p:pRg st="2" end="2"/>
                                            </p:txEl>
                                          </p:spTgt>
                                        </p:tgtEl>
                                        <p:attrNameLst>
                                          <p:attrName>style.visibility</p:attrName>
                                        </p:attrNameLst>
                                      </p:cBhvr>
                                      <p:to>
                                        <p:strVal val="visible"/>
                                      </p:to>
                                    </p:set>
                                    <p:animEffect transition="in" filter="fade">
                                      <p:cBhvr>
                                        <p:cTn id="22" dur="500"/>
                                        <p:tgtEl>
                                          <p:spTgt spid="30341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34117">
                                            <p:txEl>
                                              <p:pRg st="3" end="3"/>
                                            </p:txEl>
                                          </p:spTgt>
                                        </p:tgtEl>
                                        <p:attrNameLst>
                                          <p:attrName>style.visibility</p:attrName>
                                        </p:attrNameLst>
                                      </p:cBhvr>
                                      <p:to>
                                        <p:strVal val="visible"/>
                                      </p:to>
                                    </p:set>
                                    <p:animEffect transition="in" filter="fade">
                                      <p:cBhvr>
                                        <p:cTn id="27" dur="500"/>
                                        <p:tgtEl>
                                          <p:spTgt spid="30341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34117">
                                            <p:txEl>
                                              <p:pRg st="4" end="4"/>
                                            </p:txEl>
                                          </p:spTgt>
                                        </p:tgtEl>
                                        <p:attrNameLst>
                                          <p:attrName>style.visibility</p:attrName>
                                        </p:attrNameLst>
                                      </p:cBhvr>
                                      <p:to>
                                        <p:strVal val="visible"/>
                                      </p:to>
                                    </p:set>
                                    <p:animEffect transition="in" filter="fade">
                                      <p:cBhvr>
                                        <p:cTn id="32" dur="500"/>
                                        <p:tgtEl>
                                          <p:spTgt spid="30341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34117">
                                            <p:txEl>
                                              <p:pRg st="5" end="5"/>
                                            </p:txEl>
                                          </p:spTgt>
                                        </p:tgtEl>
                                        <p:attrNameLst>
                                          <p:attrName>style.visibility</p:attrName>
                                        </p:attrNameLst>
                                      </p:cBhvr>
                                      <p:to>
                                        <p:strVal val="visible"/>
                                      </p:to>
                                    </p:set>
                                    <p:animEffect transition="in" filter="fade">
                                      <p:cBhvr>
                                        <p:cTn id="37" dur="500"/>
                                        <p:tgtEl>
                                          <p:spTgt spid="30341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34117">
                                            <p:txEl>
                                              <p:pRg st="6" end="6"/>
                                            </p:txEl>
                                          </p:spTgt>
                                        </p:tgtEl>
                                        <p:attrNameLst>
                                          <p:attrName>style.visibility</p:attrName>
                                        </p:attrNameLst>
                                      </p:cBhvr>
                                      <p:to>
                                        <p:strVal val="visible"/>
                                      </p:to>
                                    </p:set>
                                    <p:animEffect transition="in" filter="fade">
                                      <p:cBhvr>
                                        <p:cTn id="42" dur="500"/>
                                        <p:tgtEl>
                                          <p:spTgt spid="30341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4115" grpId="0" animBg="1"/>
      <p:bldP spid="303411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0484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6163"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4"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5" name="Text Box 5"/>
          <p:cNvSpPr txBox="1">
            <a:spLocks noChangeArrowheads="1"/>
          </p:cNvSpPr>
          <p:nvPr/>
        </p:nvSpPr>
        <p:spPr bwMode="auto">
          <a:xfrm>
            <a:off x="0" y="990600"/>
            <a:ext cx="9144000" cy="5970588"/>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路加</a:t>
            </a:r>
            <a:r>
              <a:rPr lang="en-US" altLang="ja-JP" sz="2800" b="1" dirty="0">
                <a:solidFill>
                  <a:srgbClr val="000000"/>
                </a:solidFill>
                <a:latin typeface="华文细黑"/>
                <a:ea typeface="华文细黑"/>
                <a:cs typeface="华文细黑"/>
              </a:rPr>
              <a:t> 7:36-50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34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事工早期</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哭泣</a:t>
            </a:r>
            <a:endParaRPr lang="en-US" altLang="ja-JP" sz="1800" b="1" dirty="0">
              <a:solidFill>
                <a:srgbClr val="000000"/>
              </a:solidFill>
              <a:latin typeface="华文细黑"/>
              <a:ea typeface="华文细黑"/>
              <a:cs typeface="华文细黑"/>
            </a:endParaRPr>
          </a:p>
          <a:p>
            <a:pPr eaLnBrk="1" fontAlgn="base" hangingPunct="1">
              <a:spcBef>
                <a:spcPct val="0"/>
              </a:spcBef>
              <a:spcAft>
                <a:spcPct val="0"/>
              </a:spcAft>
            </a:pPr>
            <a:endParaRPr lang="en-US" sz="40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是为敬拜</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女人的罪</a:t>
            </a:r>
            <a:endParaRPr lang="en-US" altLang="zh-CN"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a:t>
            </a:r>
            <a:r>
              <a:rPr lang="zh-CN" altLang="en-US" sz="2800" b="1" dirty="0">
                <a:solidFill>
                  <a:prstClr val="black"/>
                </a:solidFill>
                <a:latin typeface="华文细黑"/>
                <a:ea typeface="华文细黑"/>
                <a:cs typeface="华文细黑"/>
              </a:rPr>
              <a:t>赦免</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7:48)</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被一位无名的妓女</a:t>
            </a:r>
            <a:r>
              <a:rPr lang="zh-CN" altLang="en-US" sz="2800" b="1" dirty="0">
                <a:solidFill>
                  <a:prstClr val="black"/>
                </a:solidFill>
                <a:latin typeface="华文细黑"/>
                <a:ea typeface="华文细黑"/>
                <a:cs typeface="华文细黑"/>
              </a:rPr>
              <a:t>在一个</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zh-CN" altLang="en-US" sz="2800" b="1" dirty="0">
                <a:solidFill>
                  <a:prstClr val="black"/>
                </a:solidFill>
                <a:latin typeface="华文细黑"/>
                <a:ea typeface="华文细黑"/>
                <a:cs typeface="华文细黑"/>
              </a:rPr>
              <a:t>法利赛人西门的家里膏他</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en-US"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p:txBody>
      </p:sp>
      <p:sp>
        <p:nvSpPr>
          <p:cNvPr id="3036166" name="Text Box 6"/>
          <p:cNvSpPr txBox="1">
            <a:spLocks noChangeArrowheads="1"/>
          </p:cNvSpPr>
          <p:nvPr/>
        </p:nvSpPr>
        <p:spPr bwMode="auto">
          <a:xfrm>
            <a:off x="4191000" y="1006475"/>
            <a:ext cx="5087938" cy="5694363"/>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约翰</a:t>
            </a:r>
            <a:r>
              <a:rPr lang="en-US" altLang="ja-JP" sz="2800" b="1" dirty="0">
                <a:solidFill>
                  <a:srgbClr val="000000"/>
                </a:solidFill>
                <a:latin typeface="华文细黑"/>
                <a:ea typeface="华文细黑"/>
                <a:cs typeface="华文细黑"/>
              </a:rPr>
              <a:t>12:1-11</a:t>
            </a: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马太</a:t>
            </a:r>
            <a:r>
              <a:rPr lang="en-US" altLang="ja-JP" sz="2800" b="1" dirty="0">
                <a:solidFill>
                  <a:srgbClr val="000000"/>
                </a:solidFill>
                <a:latin typeface="华文细黑"/>
                <a:ea typeface="华文细黑"/>
                <a:cs typeface="华文细黑"/>
              </a:rPr>
              <a:t>26:6-13; </a:t>
            </a:r>
            <a:r>
              <a:rPr lang="zh-CN" altLang="en-US" sz="2800" b="1" dirty="0">
                <a:solidFill>
                  <a:srgbClr val="000000"/>
                </a:solidFill>
                <a:latin typeface="华文细黑"/>
                <a:ea typeface="华文细黑"/>
                <a:cs typeface="华文细黑"/>
              </a:rPr>
              <a:t>马可</a:t>
            </a:r>
            <a:r>
              <a:rPr lang="en-US" altLang="ja-JP" sz="2800" b="1" dirty="0">
                <a:solidFill>
                  <a:srgbClr val="000000"/>
                </a:solidFill>
                <a:latin typeface="华文细黑"/>
                <a:ea typeface="华文细黑"/>
                <a:cs typeface="华文细黑"/>
              </a:rPr>
              <a:t>14:3-9</a:t>
            </a:r>
          </a:p>
          <a:p>
            <a:pPr eaLnBrk="1" fontAlgn="base" hangingPunct="1">
              <a:spcBef>
                <a:spcPct val="0"/>
              </a:spcBef>
              <a:spcAft>
                <a:spcPct val="0"/>
              </a:spcAft>
            </a:pPr>
            <a:endParaRPr lang="en-US" sz="3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受难周的开始</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没有哭泣的记载</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是为安葬</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女人不需要原谅</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1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被马利亚</a:t>
            </a:r>
            <a:r>
              <a:rPr lang="en-US" altLang="zh-CN" sz="2800" b="1" dirty="0">
                <a:solidFill>
                  <a:srgbClr val="000000"/>
                </a:solidFill>
                <a:latin typeface="华文细黑"/>
                <a:ea typeface="华文细黑"/>
                <a:cs typeface="华文细黑"/>
              </a:rPr>
              <a:t>,</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拉撒路的姐妹</a:t>
            </a:r>
            <a:r>
              <a:rPr lang="en-US" altLang="ja-JP" sz="2800" b="1" dirty="0">
                <a:solidFill>
                  <a:srgbClr val="000000"/>
                </a:solidFill>
                <a:latin typeface="华文细黑"/>
                <a:ea typeface="华文细黑"/>
                <a:cs typeface="华文细黑"/>
              </a:rPr>
              <a:t>, </a:t>
            </a:r>
            <a:r>
              <a:rPr lang="zh-CN" altLang="en-US" sz="2800" b="1" dirty="0">
                <a:solidFill>
                  <a:prstClr val="black"/>
                </a:solidFill>
                <a:latin typeface="华文细黑"/>
                <a:ea typeface="华文细黑"/>
                <a:cs typeface="华文细黑"/>
              </a:rPr>
              <a:t>在伯大尼长大痲疯的西门家里膏他</a:t>
            </a:r>
            <a:r>
              <a:rPr lang="en-US" altLang="ja-JP"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太</a:t>
            </a:r>
            <a:r>
              <a:rPr lang="en-US" altLang="ja-JP" sz="2800" b="1" dirty="0">
                <a:solidFill>
                  <a:srgbClr val="000000"/>
                </a:solidFill>
                <a:latin typeface="华文细黑"/>
                <a:ea typeface="华文细黑"/>
                <a:cs typeface="华文细黑"/>
              </a:rPr>
              <a:t>26:6; </a:t>
            </a:r>
            <a:r>
              <a:rPr lang="zh-CN" altLang="en-US" sz="2800" b="1" dirty="0">
                <a:solidFill>
                  <a:srgbClr val="000000"/>
                </a:solidFill>
                <a:latin typeface="华文细黑"/>
                <a:ea typeface="华文细黑"/>
                <a:cs typeface="华文细黑"/>
              </a:rPr>
              <a:t>可</a:t>
            </a:r>
            <a:r>
              <a:rPr lang="en-US" altLang="ja-JP" sz="2800" b="1" dirty="0">
                <a:solidFill>
                  <a:srgbClr val="000000"/>
                </a:solidFill>
                <a:latin typeface="华文细黑"/>
                <a:ea typeface="华文细黑"/>
                <a:cs typeface="华文细黑"/>
              </a:rPr>
              <a:t>14:3)</a:t>
            </a:r>
            <a:endParaRPr lang="en-US" sz="2800" b="1" dirty="0">
              <a:solidFill>
                <a:srgbClr val="000000"/>
              </a:solidFill>
              <a:latin typeface="华文细黑"/>
              <a:ea typeface="华文细黑"/>
              <a:cs typeface="华文细黑"/>
            </a:endParaRPr>
          </a:p>
        </p:txBody>
      </p:sp>
      <p:sp>
        <p:nvSpPr>
          <p:cNvPr id="10" name="Rectangle 2"/>
          <p:cNvSpPr>
            <a:spLocks noChangeArrowheads="1"/>
          </p:cNvSpPr>
          <p:nvPr/>
        </p:nvSpPr>
        <p:spPr bwMode="auto">
          <a:xfrm>
            <a:off x="0" y="23161"/>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fontAlgn="base">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sp>
        <p:nvSpPr>
          <p:cNvPr id="3036167" name="Rectangle 7"/>
          <p:cNvSpPr>
            <a:spLocks noGrp="1" noChangeArrowheads="1"/>
          </p:cNvSpPr>
          <p:nvPr>
            <p:ph type="title"/>
          </p:nvPr>
        </p:nvSpPr>
        <p:spPr>
          <a:xfrm>
            <a:off x="0" y="238125"/>
            <a:ext cx="9144000" cy="708025"/>
          </a:xfrm>
        </p:spPr>
        <p:txBody>
          <a:bodyPr anchor="t">
            <a:spAutoFit/>
          </a:bodyPr>
          <a:lstStyle/>
          <a:p>
            <a:pPr eaLnBrk="1" hangingPunct="1">
              <a:defRPr/>
            </a:pPr>
            <a:r>
              <a:rPr lang="zh-CN" altLang="en-US" sz="4000" b="1" dirty="0">
                <a:solidFill>
                  <a:schemeClr val="bg1"/>
                </a:solidFill>
                <a:effectLst>
                  <a:outerShdw blurRad="38100" dist="38100" dir="2700000" algn="tl">
                    <a:srgbClr val="DDDDDD"/>
                  </a:outerShdw>
                </a:effectLst>
                <a:latin typeface="SimHei" charset="0"/>
                <a:ea typeface="SimHei" charset="0"/>
                <a:cs typeface="SimHei" charset="0"/>
              </a:rPr>
              <a:t>耶稣的两次受膏</a:t>
            </a:r>
            <a:endParaRPr lang="en-US" sz="4000" dirty="0">
              <a:solidFill>
                <a:schemeClr val="bg1"/>
              </a:solidFill>
              <a:effectLst>
                <a:outerShdw blurRad="38100" dist="38100" dir="2700000" algn="tl">
                  <a:srgbClr val="DDDDDD"/>
                </a:outerShdw>
              </a:effectLst>
              <a:latin typeface="Lucida Sans Unicode" charset="0"/>
              <a:ea typeface="ＭＳ Ｐゴシック" charset="0"/>
              <a:cs typeface="ＭＳ Ｐゴシック" charset="0"/>
            </a:endParaRPr>
          </a:p>
        </p:txBody>
      </p:sp>
      <p:pic>
        <p:nvPicPr>
          <p:cNvPr id="285705" name="Picture 8"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5706" name="Picture 9"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064947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6165"/>
                                        </p:tgtEl>
                                        <p:attrNameLst>
                                          <p:attrName>style.visibility</p:attrName>
                                        </p:attrNameLst>
                                      </p:cBhvr>
                                      <p:to>
                                        <p:strVal val="visible"/>
                                      </p:to>
                                    </p:set>
                                    <p:animEffect transition="in" filter="fade">
                                      <p:cBhvr>
                                        <p:cTn id="7" dur="2000"/>
                                        <p:tgtEl>
                                          <p:spTgt spid="3036165"/>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3036166"/>
                                        </p:tgtEl>
                                        <p:attrNameLst>
                                          <p:attrName>style.visibility</p:attrName>
                                        </p:attrNameLst>
                                      </p:cBhvr>
                                      <p:to>
                                        <p:strVal val="visible"/>
                                      </p:to>
                                    </p:set>
                                    <p:anim calcmode="lin" valueType="num">
                                      <p:cBhvr additive="base">
                                        <p:cTn id="11" dur="2000" fill="hold"/>
                                        <p:tgtEl>
                                          <p:spTgt spid="3036166"/>
                                        </p:tgtEl>
                                        <p:attrNameLst>
                                          <p:attrName>ppt_x</p:attrName>
                                        </p:attrNameLst>
                                      </p:cBhvr>
                                      <p:tavLst>
                                        <p:tav tm="0">
                                          <p:val>
                                            <p:strVal val="#ppt_x"/>
                                          </p:val>
                                        </p:tav>
                                        <p:tav tm="100000">
                                          <p:val>
                                            <p:strVal val="#ppt_x"/>
                                          </p:val>
                                        </p:tav>
                                      </p:tavLst>
                                    </p:anim>
                                    <p:anim calcmode="lin" valueType="num">
                                      <p:cBhvr additive="base">
                                        <p:cTn id="12" dur="2000" fill="hold"/>
                                        <p:tgtEl>
                                          <p:spTgt spid="3036166"/>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3036164"/>
                                        </p:tgtEl>
                                        <p:attrNameLst>
                                          <p:attrName>style.visibility</p:attrName>
                                        </p:attrNameLst>
                                      </p:cBhvr>
                                      <p:to>
                                        <p:strVal val="visible"/>
                                      </p:to>
                                    </p:set>
                                    <p:anim calcmode="lin" valueType="num">
                                      <p:cBhvr additive="base">
                                        <p:cTn id="16" dur="2000" fill="hold"/>
                                        <p:tgtEl>
                                          <p:spTgt spid="3036164"/>
                                        </p:tgtEl>
                                        <p:attrNameLst>
                                          <p:attrName>ppt_x</p:attrName>
                                        </p:attrNameLst>
                                      </p:cBhvr>
                                      <p:tavLst>
                                        <p:tav tm="0">
                                          <p:val>
                                            <p:strVal val="#ppt_x"/>
                                          </p:val>
                                        </p:tav>
                                        <p:tav tm="100000">
                                          <p:val>
                                            <p:strVal val="#ppt_x"/>
                                          </p:val>
                                        </p:tav>
                                      </p:tavLst>
                                    </p:anim>
                                    <p:anim calcmode="lin" valueType="num">
                                      <p:cBhvr additive="base">
                                        <p:cTn id="17" dur="2000" fill="hold"/>
                                        <p:tgtEl>
                                          <p:spTgt spid="3036164"/>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3036163"/>
                                        </p:tgtEl>
                                        <p:attrNameLst>
                                          <p:attrName>style.visibility</p:attrName>
                                        </p:attrNameLst>
                                      </p:cBhvr>
                                      <p:to>
                                        <p:strVal val="visible"/>
                                      </p:to>
                                    </p:set>
                                    <p:anim calcmode="lin" valueType="num">
                                      <p:cBhvr additive="base">
                                        <p:cTn id="21" dur="2000" fill="hold"/>
                                        <p:tgtEl>
                                          <p:spTgt spid="3036163"/>
                                        </p:tgtEl>
                                        <p:attrNameLst>
                                          <p:attrName>ppt_x</p:attrName>
                                        </p:attrNameLst>
                                      </p:cBhvr>
                                      <p:tavLst>
                                        <p:tav tm="0">
                                          <p:val>
                                            <p:strVal val="#ppt_x"/>
                                          </p:val>
                                        </p:tav>
                                        <p:tav tm="100000">
                                          <p:val>
                                            <p:strVal val="#ppt_x"/>
                                          </p:val>
                                        </p:tav>
                                      </p:tavLst>
                                    </p:anim>
                                    <p:anim calcmode="lin" valueType="num">
                                      <p:cBhvr additive="base">
                                        <p:cTn id="22" dur="2000" fill="hold"/>
                                        <p:tgtEl>
                                          <p:spTgt spid="30361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163" grpId="0" animBg="1"/>
      <p:bldP spid="3036164" grpId="0" animBg="1"/>
      <p:bldP spid="3036165" grpId="0" animBg="1"/>
      <p:bldP spid="303616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394924" y="188671"/>
            <a:ext cx="2586089" cy="1366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19897784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1870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632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885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9975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760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081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2383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12918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7826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7665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4116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7117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0672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904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12959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29093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22654877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26:36-56</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14:32-52</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22:39-53</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spTree>
    <p:extLst>
      <p:ext uri="{BB962C8B-B14F-4D97-AF65-F5344CB8AC3E}">
        <p14:creationId xmlns:p14="http://schemas.microsoft.com/office/powerpoint/2010/main" val="24993493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428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6057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692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0971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9051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3537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51136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915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7312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01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4102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642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019233613"/>
      </p:ext>
    </p:extLst>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5048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1687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5171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0314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4687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4644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94842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7364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562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784987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92295764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238598796"/>
      </p:ext>
    </p:extLst>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827088" y="0"/>
            <a:ext cx="10315576" cy="6858000"/>
          </a:xfrm>
          <a:prstGeom prst="rect">
            <a:avLst/>
          </a:prstGeom>
          <a:noFill/>
          <a:ln w="9525">
            <a:noFill/>
            <a:miter lim="800000"/>
            <a:headEnd/>
            <a:tailEnd/>
          </a:ln>
        </p:spPr>
      </p:pic>
      <p:sp>
        <p:nvSpPr>
          <p:cNvPr id="2" name="Title 1"/>
          <p:cNvSpPr>
            <a:spLocks noGrp="1"/>
          </p:cNvSpPr>
          <p:nvPr>
            <p:ph type="title"/>
          </p:nvPr>
        </p:nvSpPr>
        <p:spPr>
          <a:xfrm>
            <a:off x="539750" y="0"/>
            <a:ext cx="8153400" cy="9366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r>
              <a:rPr lang="zh-CN" altLang="en-US" b="1" dirty="0">
                <a:latin typeface="Microsoft YaHei" pitchFamily="34" charset="-122"/>
                <a:ea typeface="Microsoft YaHei" pitchFamily="34" charset="-122"/>
              </a:rPr>
              <a:t>彼得的呼召</a:t>
            </a:r>
            <a:endParaRPr lang="en-US" b="1" dirty="0">
              <a:effectLst>
                <a:outerShdw blurRad="38100" dist="38100" dir="2700000" algn="tl">
                  <a:srgbClr val="666633"/>
                </a:outerShdw>
              </a:effectLst>
              <a:latin typeface="Microsoft YaHei" pitchFamily="34" charset="-122"/>
              <a:ea typeface="Microsoft YaHei" pitchFamily="34" charset="-122"/>
            </a:endParaRP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pPr eaLnBrk="0" fontAlgn="base" hangingPunct="0">
              <a:lnSpc>
                <a:spcPct val="80000"/>
              </a:lnSpc>
              <a:spcBef>
                <a:spcPct val="0"/>
              </a:spcBef>
              <a:spcAft>
                <a:spcPct val="0"/>
              </a:spcAft>
            </a:pPr>
            <a:r>
              <a:rPr lang="zh-CN" altLang="en-US" sz="2800" dirty="0">
                <a:solidFill>
                  <a:srgbClr val="FFFFFF"/>
                </a:solidFill>
                <a:latin typeface="Microsoft YaHei" pitchFamily="34" charset="-122"/>
                <a:ea typeface="Microsoft YaHei" pitchFamily="34" charset="-122"/>
              </a:rPr>
              <a:t>（马可福音的来源）</a:t>
            </a:r>
            <a:endParaRPr lang="en-US" sz="2800" b="1" dirty="0">
              <a:solidFill>
                <a:srgbClr val="FFFFFF"/>
              </a:solidFill>
              <a:effectLst>
                <a:outerShdw blurRad="38100" dist="38100" dir="2700000" algn="tl">
                  <a:srgbClr val="666633"/>
                </a:outerShdw>
              </a:effectLst>
              <a:latin typeface="Microsoft YaHei" pitchFamily="34" charset="-122"/>
              <a:ea typeface="Microsoft YaHei" pitchFamily="34" charset="-122"/>
            </a:endParaRPr>
          </a:p>
        </p:txBody>
      </p:sp>
    </p:spTree>
    <p:extLst>
      <p:ext uri="{BB962C8B-B14F-4D97-AF65-F5344CB8AC3E}">
        <p14:creationId xmlns:p14="http://schemas.microsoft.com/office/powerpoint/2010/main" val="16125776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188913"/>
            <a:ext cx="8153400" cy="9366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CN" altLang="en-US" dirty="0"/>
              <a:t>彼得三次不认主</a:t>
            </a:r>
            <a:endParaRPr lang="en-US" b="1" dirty="0">
              <a:effectLst>
                <a:outerShdw blurRad="38100" dist="38100" dir="2700000" algn="tl">
                  <a:srgbClr val="666633"/>
                </a:outerShdw>
              </a:effectLst>
            </a:endParaRPr>
          </a:p>
        </p:txBody>
      </p:sp>
    </p:spTree>
    <p:extLst>
      <p:ext uri="{BB962C8B-B14F-4D97-AF65-F5344CB8AC3E}">
        <p14:creationId xmlns:p14="http://schemas.microsoft.com/office/powerpoint/2010/main" val="3376437205"/>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388" y="188913"/>
            <a:ext cx="3497262" cy="184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26:69-75</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14:66-72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22:54-62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8" name="TextBox 7"/>
          <p:cNvSpPr txBox="1"/>
          <p:nvPr/>
        </p:nvSpPr>
        <p:spPr>
          <a:xfrm>
            <a:off x="215901" y="4695833"/>
            <a:ext cx="2040869" cy="461628"/>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2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41570170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3" descr="01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3498429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02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60000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 descr="03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6673296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descr="04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084187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 descr="05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8060642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06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12271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2"/>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85</a:t>
            </a:r>
            <a:endParaRPr lang="en-US" sz="2400">
              <a:solidFill>
                <a:srgbClr val="8383AD"/>
              </a:solidFill>
              <a:latin typeface="Times New Roman" pitchFamily="18" charset="0"/>
              <a:ea typeface="MS PGothic" pitchFamily="34" charset="-128"/>
            </a:endParaRPr>
          </a:p>
        </p:txBody>
      </p:sp>
      <p:sp>
        <p:nvSpPr>
          <p:cNvPr id="251906" name="Text Box 3"/>
          <p:cNvSpPr txBox="1">
            <a:spLocks noChangeArrowheads="1"/>
          </p:cNvSpPr>
          <p:nvPr/>
        </p:nvSpPr>
        <p:spPr bwMode="auto">
          <a:xfrm>
            <a:off x="3581400" y="304800"/>
            <a:ext cx="1676400" cy="790575"/>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4400" b="1">
                <a:solidFill>
                  <a:srgbClr val="FFFFFF"/>
                </a:solidFill>
                <a:latin typeface="Times" charset="0"/>
                <a:ea typeface="隶变" pitchFamily="2" charset="-122"/>
              </a:rPr>
              <a:t>大纲</a:t>
            </a:r>
          </a:p>
        </p:txBody>
      </p:sp>
      <p:pic>
        <p:nvPicPr>
          <p:cNvPr id="251907" name="Picture 4" descr="modelofherodstemple"/>
          <p:cNvPicPr>
            <a:picLocks noChangeAspect="1" noChangeArrowheads="1"/>
          </p:cNvPicPr>
          <p:nvPr/>
        </p:nvPicPr>
        <p:blipFill>
          <a:blip r:embed="rId3"/>
          <a:srcRect/>
          <a:stretch>
            <a:fillRect/>
          </a:stretch>
        </p:blipFill>
        <p:spPr bwMode="auto">
          <a:xfrm>
            <a:off x="4141788" y="1371600"/>
            <a:ext cx="5002212" cy="4224338"/>
          </a:xfrm>
          <a:prstGeom prst="rect">
            <a:avLst/>
          </a:prstGeom>
          <a:noFill/>
          <a:ln w="9525">
            <a:noFill/>
            <a:miter lim="800000"/>
            <a:headEnd/>
            <a:tailEnd/>
          </a:ln>
        </p:spPr>
      </p:pic>
      <p:sp>
        <p:nvSpPr>
          <p:cNvPr id="177157" name="Text Box 5"/>
          <p:cNvSpPr txBox="1">
            <a:spLocks noChangeArrowheads="1"/>
          </p:cNvSpPr>
          <p:nvPr/>
        </p:nvSpPr>
        <p:spPr bwMode="auto">
          <a:xfrm>
            <a:off x="228600" y="2895600"/>
            <a:ext cx="3886200" cy="1997075"/>
          </a:xfrm>
          <a:prstGeom prst="rect">
            <a:avLst/>
          </a:prstGeom>
          <a:solidFill>
            <a:schemeClr val="accent1"/>
          </a:solidFill>
          <a:ln w="9525">
            <a:noFill/>
            <a:miter lim="800000"/>
            <a:headEnd/>
            <a:tailEnd/>
          </a:ln>
        </p:spPr>
        <p:txBody>
          <a:bodyPr>
            <a:spAutoFit/>
          </a:bodyPr>
          <a:lstStyle/>
          <a:p>
            <a:pPr algn="ctr" fontAlgn="base">
              <a:spcBef>
                <a:spcPct val="0"/>
              </a:spcBef>
              <a:spcAft>
                <a:spcPct val="0"/>
              </a:spcAft>
            </a:pPr>
            <a:r>
              <a:rPr lang="en-US" altLang="zh-CN" sz="2400" b="1">
                <a:solidFill>
                  <a:srgbClr val="000000"/>
                </a:solidFill>
                <a:latin typeface="Times" charset="0"/>
                <a:ea typeface="SimSun" pitchFamily="2" charset="-122"/>
              </a:rPr>
              <a:t>(11—15</a:t>
            </a:r>
            <a:r>
              <a:rPr lang="zh-CN" altLang="en-US" sz="2400" b="1">
                <a:solidFill>
                  <a:srgbClr val="000000"/>
                </a:solidFill>
                <a:latin typeface="Times" charset="0"/>
                <a:ea typeface="细圆" pitchFamily="2" charset="-122"/>
              </a:rPr>
              <a:t>章</a:t>
            </a:r>
            <a:r>
              <a:rPr lang="en-US" altLang="zh-CN" sz="2400" b="1">
                <a:solidFill>
                  <a:srgbClr val="000000"/>
                </a:solidFill>
                <a:latin typeface="Times" charset="0"/>
                <a:ea typeface="SimSun" pitchFamily="2" charset="-122"/>
              </a:rPr>
              <a:t>) </a:t>
            </a:r>
            <a:r>
              <a:rPr lang="zh-CN" altLang="en-US" sz="2400" b="1">
                <a:solidFill>
                  <a:srgbClr val="000000"/>
                </a:solidFill>
                <a:latin typeface="Times" charset="0"/>
                <a:ea typeface="细圆" pitchFamily="2" charset="-122"/>
              </a:rPr>
              <a:t>基督在他的被拒绝与死亡中显示了他作为仆人的自我牺牲，被记载下来成为尽管饱遭逼迫仍服事到底的最终极的榜样。</a:t>
            </a:r>
            <a:endParaRPr lang="en-US" altLang="zh-CN" sz="2400" b="1">
              <a:solidFill>
                <a:srgbClr val="FFFFFF"/>
              </a:solidFill>
              <a:latin typeface="Times" charset="0"/>
              <a:ea typeface="细圆" pitchFamily="2" charset="-122"/>
            </a:endParaRPr>
          </a:p>
        </p:txBody>
      </p:sp>
      <p:sp>
        <p:nvSpPr>
          <p:cNvPr id="177158" name="Text Box 6"/>
          <p:cNvSpPr txBox="1">
            <a:spLocks noChangeArrowheads="1"/>
          </p:cNvSpPr>
          <p:nvPr/>
        </p:nvSpPr>
        <p:spPr bwMode="auto">
          <a:xfrm>
            <a:off x="381000" y="5638800"/>
            <a:ext cx="8229600" cy="854075"/>
          </a:xfrm>
          <a:prstGeom prst="rect">
            <a:avLst/>
          </a:prstGeom>
          <a:solidFill>
            <a:schemeClr val="accent1"/>
          </a:solidFill>
          <a:ln w="9525">
            <a:noFill/>
            <a:miter lim="800000"/>
            <a:headEnd/>
            <a:tailEnd/>
          </a:ln>
        </p:spPr>
        <p:txBody>
          <a:bodyPr>
            <a:spAutoFit/>
          </a:bodyPr>
          <a:lstStyle/>
          <a:p>
            <a:pPr fontAlgn="base">
              <a:spcBef>
                <a:spcPct val="0"/>
              </a:spcBef>
              <a:spcAft>
                <a:spcPct val="0"/>
              </a:spcAft>
            </a:pPr>
            <a:r>
              <a:rPr lang="en-US" altLang="zh-CN" sz="2400" b="1">
                <a:solidFill>
                  <a:srgbClr val="000000"/>
                </a:solidFill>
                <a:latin typeface="Times" charset="0"/>
                <a:ea typeface="SimSun" pitchFamily="2" charset="-122"/>
              </a:rPr>
              <a:t>(16</a:t>
            </a:r>
            <a:r>
              <a:rPr lang="zh-CN" altLang="en-US" sz="2400" b="1">
                <a:solidFill>
                  <a:srgbClr val="000000"/>
                </a:solidFill>
                <a:latin typeface="Times" charset="0"/>
                <a:ea typeface="细圆" pitchFamily="2" charset="-122"/>
              </a:rPr>
              <a:t>章</a:t>
            </a:r>
            <a:r>
              <a:rPr lang="en-US" altLang="zh-CN" sz="2400" b="1">
                <a:solidFill>
                  <a:srgbClr val="000000"/>
                </a:solidFill>
                <a:latin typeface="Times" charset="0"/>
                <a:ea typeface="SimSun" pitchFamily="2" charset="-122"/>
              </a:rPr>
              <a:t>) </a:t>
            </a:r>
            <a:r>
              <a:rPr lang="zh-CN" altLang="en-US" sz="2400" b="1">
                <a:solidFill>
                  <a:srgbClr val="000000"/>
                </a:solidFill>
                <a:latin typeface="Times" charset="0"/>
                <a:ea typeface="细圆" pitchFamily="2" charset="-122"/>
              </a:rPr>
              <a:t>复活的记载证实了基督乃弥赛亚与神，如此就让那些服事这个仆人的人也可以有得胜死亡的盼望。</a:t>
            </a:r>
          </a:p>
        </p:txBody>
      </p:sp>
      <p:sp>
        <p:nvSpPr>
          <p:cNvPr id="177159" name="Text Box 7"/>
          <p:cNvSpPr txBox="1">
            <a:spLocks noChangeArrowheads="1"/>
          </p:cNvSpPr>
          <p:nvPr/>
        </p:nvSpPr>
        <p:spPr bwMode="auto">
          <a:xfrm>
            <a:off x="381000" y="1219200"/>
            <a:ext cx="8229600" cy="1235075"/>
          </a:xfrm>
          <a:prstGeom prst="rect">
            <a:avLst/>
          </a:prstGeom>
          <a:solidFill>
            <a:schemeClr val="accent1"/>
          </a:solidFill>
          <a:ln w="9525">
            <a:noFill/>
            <a:miter lim="800000"/>
            <a:headEnd/>
            <a:tailEnd/>
          </a:ln>
        </p:spPr>
        <p:txBody>
          <a:bodyPr>
            <a:spAutoFit/>
          </a:bodyPr>
          <a:lstStyle/>
          <a:p>
            <a:pPr algn="ctr" fontAlgn="base">
              <a:spcBef>
                <a:spcPct val="0"/>
              </a:spcBef>
              <a:spcAft>
                <a:spcPct val="0"/>
              </a:spcAft>
            </a:pPr>
            <a:r>
              <a:rPr lang="en-US" altLang="zh-CN" sz="2200" b="1">
                <a:solidFill>
                  <a:srgbClr val="FFFFFF"/>
                </a:solidFill>
                <a:latin typeface="Times" charset="0"/>
                <a:ea typeface="SimSun" pitchFamily="2" charset="-122"/>
              </a:rPr>
              <a:t>	</a:t>
            </a:r>
            <a:r>
              <a:rPr lang="en-US" altLang="zh-CN" sz="2400" b="1">
                <a:solidFill>
                  <a:srgbClr val="000000"/>
                </a:solidFill>
                <a:latin typeface="Times" charset="0"/>
                <a:ea typeface="SimSun" pitchFamily="2" charset="-122"/>
              </a:rPr>
              <a:t>(1:14—10:52) </a:t>
            </a:r>
            <a:r>
              <a:rPr lang="zh-CN" altLang="en-US" sz="2400" b="1">
                <a:solidFill>
                  <a:srgbClr val="000000"/>
                </a:solidFill>
                <a:latin typeface="Times" charset="0"/>
                <a:ea typeface="细圆" pitchFamily="2" charset="-122"/>
              </a:rPr>
              <a:t>基督作为仆人的服事遇到了拦阻，马可因此继而记载了基督关于门徒观的教导的回应，从而鼓励他的读者们为了公义的缘故，要知道会遇上逼迫。</a:t>
            </a:r>
          </a:p>
        </p:txBody>
      </p:sp>
    </p:spTree>
    <p:extLst>
      <p:ext uri="{BB962C8B-B14F-4D97-AF65-F5344CB8AC3E}">
        <p14:creationId xmlns:p14="http://schemas.microsoft.com/office/powerpoint/2010/main" val="2253258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7157"/>
                                        </p:tgtEl>
                                        <p:attrNameLst>
                                          <p:attrName>style.visibility</p:attrName>
                                        </p:attrNameLst>
                                      </p:cBhvr>
                                      <p:to>
                                        <p:strVal val="visible"/>
                                      </p:to>
                                    </p:set>
                                    <p:anim calcmode="lin" valueType="num">
                                      <p:cBhvr additive="base">
                                        <p:cTn id="7" dur="500" fill="hold"/>
                                        <p:tgtEl>
                                          <p:spTgt spid="177157"/>
                                        </p:tgtEl>
                                        <p:attrNameLst>
                                          <p:attrName>ppt_x</p:attrName>
                                        </p:attrNameLst>
                                      </p:cBhvr>
                                      <p:tavLst>
                                        <p:tav tm="0">
                                          <p:val>
                                            <p:strVal val="#ppt_x"/>
                                          </p:val>
                                        </p:tav>
                                        <p:tav tm="100000">
                                          <p:val>
                                            <p:strVal val="#ppt_x"/>
                                          </p:val>
                                        </p:tav>
                                      </p:tavLst>
                                    </p:anim>
                                    <p:anim calcmode="lin" valueType="num">
                                      <p:cBhvr additive="base">
                                        <p:cTn id="8" dur="500" fill="hold"/>
                                        <p:tgtEl>
                                          <p:spTgt spid="17715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77158"/>
                                        </p:tgtEl>
                                        <p:attrNameLst>
                                          <p:attrName>style.visibility</p:attrName>
                                        </p:attrNameLst>
                                      </p:cBhvr>
                                      <p:to>
                                        <p:strVal val="visible"/>
                                      </p:to>
                                    </p:set>
                                    <p:anim calcmode="lin" valueType="num">
                                      <p:cBhvr additive="base">
                                        <p:cTn id="13" dur="500" fill="hold"/>
                                        <p:tgtEl>
                                          <p:spTgt spid="177158"/>
                                        </p:tgtEl>
                                        <p:attrNameLst>
                                          <p:attrName>ppt_x</p:attrName>
                                        </p:attrNameLst>
                                      </p:cBhvr>
                                      <p:tavLst>
                                        <p:tav tm="0">
                                          <p:val>
                                            <p:strVal val="#ppt_x"/>
                                          </p:val>
                                        </p:tav>
                                        <p:tav tm="100000">
                                          <p:val>
                                            <p:strVal val="#ppt_x"/>
                                          </p:val>
                                        </p:tav>
                                      </p:tavLst>
                                    </p:anim>
                                    <p:anim calcmode="lin" valueType="num">
                                      <p:cBhvr additive="base">
                                        <p:cTn id="14" dur="500" fill="hold"/>
                                        <p:tgtEl>
                                          <p:spTgt spid="17715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77159"/>
                                        </p:tgtEl>
                                        <p:attrNameLst>
                                          <p:attrName>style.visibility</p:attrName>
                                        </p:attrNameLst>
                                      </p:cBhvr>
                                      <p:to>
                                        <p:strVal val="visible"/>
                                      </p:to>
                                    </p:set>
                                    <p:anim calcmode="lin" valueType="num">
                                      <p:cBhvr additive="base">
                                        <p:cTn id="19" dur="500" fill="hold"/>
                                        <p:tgtEl>
                                          <p:spTgt spid="177159"/>
                                        </p:tgtEl>
                                        <p:attrNameLst>
                                          <p:attrName>ppt_x</p:attrName>
                                        </p:attrNameLst>
                                      </p:cBhvr>
                                      <p:tavLst>
                                        <p:tav tm="0">
                                          <p:val>
                                            <p:strVal val="#ppt_x"/>
                                          </p:val>
                                        </p:tav>
                                        <p:tav tm="100000">
                                          <p:val>
                                            <p:strVal val="#ppt_x"/>
                                          </p:val>
                                        </p:tav>
                                      </p:tavLst>
                                    </p:anim>
                                    <p:anim calcmode="lin" valueType="num">
                                      <p:cBhvr additive="base">
                                        <p:cTn id="20" dur="500" fill="hold"/>
                                        <p:tgtEl>
                                          <p:spTgt spid="1771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7" grpId="0" animBg="1" autoUpdateAnimBg="0"/>
      <p:bldP spid="177158" grpId="0" animBg="1" autoUpdateAnimBg="0"/>
      <p:bldP spid="177159"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descr="07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83218240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descr="08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1369004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09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750969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 descr="10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0564755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99092717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3874301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156176" y="87079"/>
            <a:ext cx="3096344" cy="2170267"/>
          </a:xfrm>
          <a:prstGeom prst="rect">
            <a:avLst/>
          </a:prstGeom>
          <a:noFill/>
        </p:spPr>
        <p:txBody>
          <a:bodyPr wrap="square" lIns="91308" tIns="45655" rIns="91308" bIns="45655">
            <a:spAutoFit/>
          </a:bodyPr>
          <a:lstStyle/>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26:36-56</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14:32-52</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22:39-53</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5" name="Group 14"/>
          <p:cNvGrpSpPr/>
          <p:nvPr/>
        </p:nvGrpSpPr>
        <p:grpSpPr>
          <a:xfrm>
            <a:off x="179512" y="260648"/>
            <a:ext cx="2808312" cy="1394678"/>
            <a:chOff x="5508104" y="620688"/>
            <a:chExt cx="2808312" cy="1394678"/>
          </a:xfrm>
        </p:grpSpPr>
        <p:grpSp>
          <p:nvGrpSpPr>
            <p:cNvPr id="16" name="Group 15"/>
            <p:cNvGrpSpPr/>
            <p:nvPr/>
          </p:nvGrpSpPr>
          <p:grpSpPr>
            <a:xfrm>
              <a:off x="5508104" y="620689"/>
              <a:ext cx="2660102" cy="1394677"/>
              <a:chOff x="5508104" y="620689"/>
              <a:chExt cx="2660102" cy="1394677"/>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9" name="Rectangle 18"/>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a:defRPr/>
                </a:pPr>
                <a:endParaRPr lang="en-US" kern="0">
                  <a:solidFill>
                    <a:srgbClr val="FFFFFF"/>
                  </a:solidFill>
                  <a:ea typeface="Osaka"/>
                  <a:cs typeface="Osaka"/>
                </a:endParaRPr>
              </a:p>
            </p:txBody>
          </p:sp>
        </p:grpSp>
        <p:sp>
          <p:nvSpPr>
            <p:cNvPr id="17" name="TextBox 16"/>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b="1" kern="0" spc="-218">
                  <a:solidFill>
                    <a:srgbClr val="000090"/>
                  </a:solidFill>
                </a:rPr>
                <a:t>免费</a:t>
              </a:r>
            </a:p>
            <a:p>
              <a:pPr algn="just">
                <a:defRPr sz="7500" b="1" spc="-119">
                  <a:solidFill>
                    <a:srgbClr val="00B0F0"/>
                  </a:solidFill>
                </a:defRPr>
              </a:pPr>
              <a:r>
                <a:rPr lang="zh-TW" altLang="en-US" sz="2800" b="1" kern="0" spc="-119">
                  <a:solidFill>
                    <a:srgbClr val="36BAD5"/>
                  </a:solidFill>
                </a:rPr>
                <a:t>圣经</a:t>
              </a:r>
            </a:p>
            <a:p>
              <a:pPr algn="just">
                <a:defRPr sz="7500" b="1" spc="-119">
                  <a:solidFill>
                    <a:srgbClr val="002060"/>
                  </a:solidFill>
                </a:defRPr>
              </a:pPr>
              <a:r>
                <a:rPr lang="zh-TW" altLang="en-US" sz="2800" b="1" kern="0" spc="-119">
                  <a:solidFill>
                    <a:srgbClr val="000090"/>
                  </a:solidFill>
                </a:rPr>
                <a:t>图片</a:t>
              </a:r>
            </a:p>
          </p:txBody>
        </p:sp>
      </p:grpSp>
    </p:spTree>
    <p:extLst>
      <p:ext uri="{BB962C8B-B14F-4D97-AF65-F5344CB8AC3E}">
        <p14:creationId xmlns:p14="http://schemas.microsoft.com/office/powerpoint/2010/main" val="404668312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261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6338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3994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183650"/>
            <a:ext cx="5265810" cy="1938847"/>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54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272335237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95292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3041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6986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886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8451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9654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09811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9041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3530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5209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501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5472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6091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1635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063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2862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5934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2278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a:solidFill>
                  <a:srgbClr val="002060"/>
                </a:solidFill>
              </a:rPr>
              <a:t>免费</a:t>
            </a:r>
          </a:p>
          <a:p>
            <a:pPr algn="just">
              <a:defRPr sz="7500" b="1" spc="-119">
                <a:solidFill>
                  <a:srgbClr val="00B0F0"/>
                </a:solidFill>
              </a:defRPr>
            </a:pPr>
            <a:r>
              <a:rPr sz="7500" b="1" spc="-119">
                <a:solidFill>
                  <a:srgbClr val="00B0F0"/>
                </a:solidFill>
              </a:rPr>
              <a:t>圣经</a:t>
            </a:r>
          </a:p>
          <a:p>
            <a:pPr algn="just">
              <a:defRPr sz="7500" b="1" spc="-119">
                <a:solidFill>
                  <a:srgbClr val="002060"/>
                </a:solidFill>
              </a:defRPr>
            </a:pPr>
            <a:r>
              <a:rPr sz="7500" b="1" spc="-119">
                <a:solidFill>
                  <a:srgbClr val="002060"/>
                </a:solidFill>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554502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64820498"/>
      </p:ext>
    </p:extLst>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238909"/>
            <a:ext cx="1722000" cy="910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302167"/>
            <a:ext cx="5284787" cy="2170267"/>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马太</a:t>
            </a:r>
            <a:r>
              <a:rPr lang="en-US" sz="3400" b="1" dirty="0">
                <a:solidFill>
                  <a:srgbClr val="FFFFFF"/>
                </a:solidFill>
                <a:effectLst>
                  <a:glow rad="101600">
                    <a:prstClr val="black">
                      <a:alpha val="75000"/>
                    </a:prstClr>
                  </a:glow>
                  <a:outerShdw blurRad="50800" dist="88900" dir="2700000" algn="tl" rotWithShape="0">
                    <a:srgbClr val="000000"/>
                  </a:outerShdw>
                </a:effectLst>
              </a:rPr>
              <a:t> 26:57-67</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马可</a:t>
            </a:r>
            <a:r>
              <a:rPr lang="en-US" sz="3400" b="1" dirty="0">
                <a:solidFill>
                  <a:srgbClr val="FFFFFF"/>
                </a:solidFill>
                <a:effectLst>
                  <a:glow rad="101600">
                    <a:prstClr val="black">
                      <a:alpha val="75000"/>
                    </a:prstClr>
                  </a:glow>
                  <a:outerShdw blurRad="50800" dist="88900" dir="2700000" algn="tl" rotWithShape="0">
                    <a:srgbClr val="000000"/>
                  </a:outerShdw>
                </a:effectLst>
              </a:rPr>
              <a:t> 14:53-65</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路加</a:t>
            </a:r>
            <a:r>
              <a:rPr lang="en-US" sz="3400" b="1" dirty="0">
                <a:solidFill>
                  <a:srgbClr val="FFFFFF"/>
                </a:solidFill>
                <a:effectLst>
                  <a:glow rad="101600">
                    <a:prstClr val="black">
                      <a:alpha val="75000"/>
                    </a:prstClr>
                  </a:glow>
                  <a:outerShdw blurRad="50800" dist="88900" dir="2700000" algn="tl" rotWithShape="0">
                    <a:srgbClr val="000000"/>
                  </a:outerShdw>
                </a:effectLst>
              </a:rPr>
              <a:t> 22:66-71</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约翰</a:t>
            </a:r>
            <a:r>
              <a:rPr lang="en-US" sz="3400" b="1" dirty="0">
                <a:solidFill>
                  <a:srgbClr val="FFFFFF"/>
                </a:solidFill>
                <a:effectLst>
                  <a:glow rad="101600">
                    <a:prstClr val="black">
                      <a:alpha val="75000"/>
                    </a:prstClr>
                  </a:glow>
                  <a:outerShdw blurRad="50800" dist="88900" dir="2700000" algn="tl" rotWithShape="0">
                    <a:srgbClr val="000000"/>
                  </a:outerShdw>
                </a:effectLst>
              </a:rPr>
              <a:t> 18:15-27</a:t>
            </a:r>
          </a:p>
        </p:txBody>
      </p:sp>
      <p:sp>
        <p:nvSpPr>
          <p:cNvPr id="9" name="TextBox 8"/>
          <p:cNvSpPr txBox="1"/>
          <p:nvPr/>
        </p:nvSpPr>
        <p:spPr>
          <a:xfrm>
            <a:off x="318159" y="3833692"/>
            <a:ext cx="1909030" cy="4187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614484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823078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9720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6217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06749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6510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0895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6823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0685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0074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5487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6989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28345039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27:27-37</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15:16-25</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23:26-34</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19:16-27</a:t>
            </a:r>
          </a:p>
        </p:txBody>
      </p:sp>
      <p:sp>
        <p:nvSpPr>
          <p:cNvPr id="9" name="TextBox 8"/>
          <p:cNvSpPr txBox="1"/>
          <p:nvPr/>
        </p:nvSpPr>
        <p:spPr>
          <a:xfrm>
            <a:off x="318159" y="4579443"/>
            <a:ext cx="1909003" cy="418772"/>
          </a:xfrm>
          <a:prstGeom prst="rect">
            <a:avLst/>
          </a:prstGeom>
          <a:noFill/>
        </p:spPr>
        <p:txBody>
          <a:bodyPr wrap="none" lIns="64208" tIns="32101" rIns="64208" bIns="32101">
            <a:spAutoFit/>
          </a:bodyPr>
          <a:lstStyle/>
          <a:p>
            <a:pPr defTabSz="321231"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42"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188671"/>
            <a:ext cx="1468816" cy="776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605708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19749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40324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2378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9401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632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684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983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4962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5706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032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9875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685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994166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8370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263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68563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1203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3106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1823" y="394087"/>
            <a:ext cx="2733935" cy="1446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3100" b="1" dirty="0">
                <a:solidFill>
                  <a:srgbClr val="000000"/>
                </a:solidFill>
              </a:rPr>
              <a:t>马太</a:t>
            </a:r>
            <a:r>
              <a:rPr lang="en-US" sz="3100" b="1" dirty="0">
                <a:solidFill>
                  <a:srgbClr val="000000"/>
                </a:solidFill>
              </a:rPr>
              <a:t> 27:38-66</a:t>
            </a:r>
          </a:p>
          <a:p>
            <a:pPr defTabSz="913365" eaLnBrk="0" fontAlgn="base" hangingPunct="0">
              <a:spcBef>
                <a:spcPct val="0"/>
              </a:spcBef>
              <a:spcAft>
                <a:spcPct val="0"/>
              </a:spcAft>
              <a:defRPr/>
            </a:pPr>
            <a:r>
              <a:rPr lang="zh-CN" altLang="en-US" sz="3100" b="1" dirty="0">
                <a:solidFill>
                  <a:srgbClr val="000000"/>
                </a:solidFill>
              </a:rPr>
              <a:t>马可</a:t>
            </a:r>
            <a:r>
              <a:rPr lang="en-US" sz="3100" b="1" dirty="0">
                <a:solidFill>
                  <a:srgbClr val="000000"/>
                </a:solidFill>
              </a:rPr>
              <a:t> 15:25-47</a:t>
            </a:r>
          </a:p>
          <a:p>
            <a:pPr defTabSz="913365" eaLnBrk="0" fontAlgn="base" hangingPunct="0">
              <a:spcBef>
                <a:spcPct val="0"/>
              </a:spcBef>
              <a:spcAft>
                <a:spcPct val="0"/>
              </a:spcAft>
              <a:defRPr/>
            </a:pPr>
            <a:r>
              <a:rPr lang="zh-CN" altLang="en-US" sz="3100" b="1" dirty="0">
                <a:solidFill>
                  <a:srgbClr val="000000"/>
                </a:solidFill>
              </a:rPr>
              <a:t>路加</a:t>
            </a:r>
            <a:r>
              <a:rPr lang="en-US" sz="3100" b="1" dirty="0">
                <a:solidFill>
                  <a:srgbClr val="000000"/>
                </a:solidFill>
              </a:rPr>
              <a:t> 23:35-56</a:t>
            </a:r>
          </a:p>
          <a:p>
            <a:pPr defTabSz="913365" eaLnBrk="0" fontAlgn="base" hangingPunct="0">
              <a:spcBef>
                <a:spcPct val="0"/>
              </a:spcBef>
              <a:spcAft>
                <a:spcPct val="0"/>
              </a:spcAft>
              <a:defRPr/>
            </a:pPr>
            <a:r>
              <a:rPr lang="zh-CN" altLang="en-US" sz="3100" b="1" dirty="0">
                <a:solidFill>
                  <a:srgbClr val="000000"/>
                </a:solidFill>
              </a:rPr>
              <a:t>约翰</a:t>
            </a:r>
            <a:r>
              <a:rPr lang="en-US" sz="3100" b="1" dirty="0">
                <a:solidFill>
                  <a:srgbClr val="000000"/>
                </a:solidFill>
              </a:rPr>
              <a:t> 19:28-42</a:t>
            </a:r>
          </a:p>
        </p:txBody>
      </p:sp>
      <p:sp>
        <p:nvSpPr>
          <p:cNvPr id="9" name="TextBox 8"/>
          <p:cNvSpPr txBox="1"/>
          <p:nvPr/>
        </p:nvSpPr>
        <p:spPr>
          <a:xfrm>
            <a:off x="151823" y="4749134"/>
            <a:ext cx="1909003" cy="418772"/>
          </a:xfrm>
          <a:prstGeom prst="rect">
            <a:avLst/>
          </a:prstGeom>
          <a:noFill/>
        </p:spPr>
        <p:txBody>
          <a:bodyPr wrap="none" lIns="64208" tIns="32101" rIns="64208" bIns="32101">
            <a:spAutoFit/>
          </a:bodyPr>
          <a:lstStyle/>
          <a:p>
            <a:pPr defTabSz="321231"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32322330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6793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0662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31844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5339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3532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291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9202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4275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7991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5237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0678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780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1620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4284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6845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6599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5897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6196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35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0519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94007735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215821" y="0"/>
            <a:ext cx="2928179" cy="177394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28:1-15</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16:1-20</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24:1-47</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20:1-29</a:t>
            </a:r>
          </a:p>
        </p:txBody>
      </p:sp>
      <p:sp>
        <p:nvSpPr>
          <p:cNvPr id="9" name="TextBox 8"/>
          <p:cNvSpPr txBox="1"/>
          <p:nvPr/>
        </p:nvSpPr>
        <p:spPr>
          <a:xfrm>
            <a:off x="217688" y="4377376"/>
            <a:ext cx="1909024" cy="418784"/>
          </a:xfrm>
          <a:prstGeom prst="rect">
            <a:avLst/>
          </a:prstGeom>
          <a:noFill/>
        </p:spPr>
        <p:txBody>
          <a:bodyPr wrap="none" lIns="64218" tIns="32107" rIns="64218" bIns="32107">
            <a:spAutoFit/>
          </a:bodyPr>
          <a:lstStyle/>
          <a:p>
            <a:pPr defTabSz="321279"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复活及的故事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3836295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0766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2704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00650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5846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1587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2417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728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648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361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1525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5835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29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6520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51199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4589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1316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0433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90548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8569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7657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4"/>
          <p:cNvPicPr>
            <a:picLocks noChangeAspect="1" noChangeArrowheads="1"/>
          </p:cNvPicPr>
          <p:nvPr/>
        </p:nvPicPr>
        <p:blipFill>
          <a:blip r:embed="rId2"/>
          <a:srcRect/>
          <a:stretch>
            <a:fillRect/>
          </a:stretch>
        </p:blipFill>
        <p:spPr bwMode="auto">
          <a:xfrm>
            <a:off x="0" y="0"/>
            <a:ext cx="9228138" cy="6858000"/>
          </a:xfrm>
          <a:prstGeom prst="rect">
            <a:avLst/>
          </a:prstGeom>
          <a:noFill/>
          <a:ln w="9525">
            <a:noFill/>
            <a:miter lim="800000"/>
            <a:headEnd/>
            <a:tailEnd/>
          </a:ln>
        </p:spPr>
      </p:pic>
      <p:sp>
        <p:nvSpPr>
          <p:cNvPr id="2" name="Title 1"/>
          <p:cNvSpPr>
            <a:spLocks noGrp="1"/>
          </p:cNvSpPr>
          <p:nvPr>
            <p:ph type="title"/>
          </p:nvPr>
        </p:nvSpPr>
        <p:spPr>
          <a:xfrm>
            <a:off x="533400" y="188913"/>
            <a:ext cx="8153400" cy="9366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CN" altLang="en-US" b="1" dirty="0">
                <a:effectLst>
                  <a:outerShdw blurRad="38100" dist="38100" dir="2700000" algn="tl">
                    <a:srgbClr val="666633"/>
                  </a:outerShdw>
                </a:effectLst>
                <a:latin typeface="Arial" pitchFamily="34" charset="0"/>
              </a:rPr>
              <a:t>在圣灵降临时的彼得</a:t>
            </a:r>
            <a:endParaRPr lang="en-US" b="1" dirty="0">
              <a:effectLst>
                <a:outerShdw blurRad="38100" dist="38100" dir="2700000" algn="tl">
                  <a:srgbClr val="666633"/>
                </a:outerShdw>
              </a:effectLst>
              <a:latin typeface="Arial" pitchFamily="34" charset="0"/>
            </a:endParaRPr>
          </a:p>
        </p:txBody>
      </p:sp>
    </p:spTree>
    <p:extLst>
      <p:ext uri="{BB962C8B-B14F-4D97-AF65-F5344CB8AC3E}">
        <p14:creationId xmlns:p14="http://schemas.microsoft.com/office/powerpoint/2010/main" val="19325468"/>
      </p:ext>
    </p:extLst>
  </p:cSld>
  <p:clrMapOvr>
    <a:masterClrMapping/>
  </p:clrMapOvr>
  <p:transition>
    <p:fade/>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1933575" y="2333625"/>
            <a:ext cx="9144000" cy="0"/>
          </a:xfrm>
          <a:prstGeom prst="rect">
            <a:avLst/>
          </a:prstGeom>
          <a:noFill/>
          <a:ln w="9525">
            <a:noFill/>
            <a:miter lim="800000"/>
            <a:headEnd/>
            <a:tailEnd/>
          </a:ln>
        </p:spPr>
        <p:txBody>
          <a:bodyPr>
            <a:spAutoFit/>
          </a:bodyP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pic>
        <p:nvPicPr>
          <p:cNvPr id="299010" name="Picture 3"/>
          <p:cNvPicPr>
            <a:picLocks noChangeAspect="1" noChangeArrowheads="1"/>
          </p:cNvPicPr>
          <p:nvPr/>
        </p:nvPicPr>
        <p:blipFill>
          <a:blip r:embed="rId3"/>
          <a:srcRect/>
          <a:stretch>
            <a:fillRect/>
          </a:stretch>
        </p:blipFill>
        <p:spPr bwMode="auto">
          <a:xfrm>
            <a:off x="1600200" y="533400"/>
            <a:ext cx="5451475" cy="6324600"/>
          </a:xfrm>
          <a:prstGeom prst="rect">
            <a:avLst/>
          </a:prstGeom>
          <a:noFill/>
          <a:ln w="9525">
            <a:noFill/>
            <a:miter lim="800000"/>
            <a:headEnd/>
            <a:tailEnd/>
          </a:ln>
        </p:spPr>
      </p:pic>
      <p:sp>
        <p:nvSpPr>
          <p:cNvPr id="299011" name="Text Box 4"/>
          <p:cNvSpPr txBox="1">
            <a:spLocks noChangeArrowheads="1"/>
          </p:cNvSpPr>
          <p:nvPr/>
        </p:nvSpPr>
        <p:spPr bwMode="auto">
          <a:xfrm>
            <a:off x="8153400" y="762000"/>
            <a:ext cx="895350"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b="1">
                <a:solidFill>
                  <a:srgbClr val="000000"/>
                </a:solidFill>
                <a:latin typeface="Times New Roman" pitchFamily="18" charset="0"/>
                <a:ea typeface="MS PGothic" pitchFamily="34" charset="-128"/>
              </a:rPr>
              <a:t>90-92</a:t>
            </a:r>
          </a:p>
        </p:txBody>
      </p:sp>
      <p:sp>
        <p:nvSpPr>
          <p:cNvPr id="299012" name="Text Box 5"/>
          <p:cNvSpPr txBox="1">
            <a:spLocks noChangeArrowheads="1"/>
          </p:cNvSpPr>
          <p:nvPr/>
        </p:nvSpPr>
        <p:spPr bwMode="auto">
          <a:xfrm>
            <a:off x="8356600" y="381000"/>
            <a:ext cx="488950"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b="1">
                <a:solidFill>
                  <a:srgbClr val="000000"/>
                </a:solidFill>
                <a:latin typeface="Times New Roman" pitchFamily="18" charset="0"/>
                <a:ea typeface="MS PGothic" pitchFamily="34" charset="-128"/>
              </a:rPr>
              <a:t>88</a:t>
            </a:r>
          </a:p>
        </p:txBody>
      </p:sp>
      <p:grpSp>
        <p:nvGrpSpPr>
          <p:cNvPr id="2" name="Group 6"/>
          <p:cNvGrpSpPr>
            <a:grpSpLocks/>
          </p:cNvGrpSpPr>
          <p:nvPr/>
        </p:nvGrpSpPr>
        <p:grpSpPr bwMode="auto">
          <a:xfrm>
            <a:off x="609600" y="533400"/>
            <a:ext cx="7391400" cy="1323975"/>
            <a:chOff x="240" y="259"/>
            <a:chExt cx="4752" cy="2083"/>
          </a:xfrm>
        </p:grpSpPr>
        <p:sp>
          <p:nvSpPr>
            <p:cNvPr id="299014" name="Text Box 7"/>
            <p:cNvSpPr txBox="1">
              <a:spLocks noChangeArrowheads="1"/>
            </p:cNvSpPr>
            <p:nvPr/>
          </p:nvSpPr>
          <p:spPr bwMode="auto">
            <a:xfrm>
              <a:off x="240" y="259"/>
              <a:ext cx="4752" cy="2083"/>
            </a:xfrm>
            <a:prstGeom prst="rect">
              <a:avLst/>
            </a:prstGeom>
            <a:solidFill>
              <a:srgbClr val="000000"/>
            </a:solidFill>
            <a:ln w="9525">
              <a:noFill/>
              <a:miter lim="800000"/>
              <a:headEnd/>
              <a:tailEnd/>
            </a:ln>
          </p:spPr>
          <p:txBody>
            <a:bodyPr>
              <a:spAutoFit/>
            </a:bodyPr>
            <a:lstStyle/>
            <a:p>
              <a:pPr algn="ctr" fontAlgn="base">
                <a:spcBef>
                  <a:spcPct val="50000"/>
                </a:spcBef>
                <a:spcAft>
                  <a:spcPct val="0"/>
                </a:spcAft>
              </a:pPr>
              <a:endParaRPr lang="en-US" sz="3200">
                <a:solidFill>
                  <a:srgbClr val="FEFED6"/>
                </a:solidFill>
                <a:latin typeface="Times New Roman" pitchFamily="18" charset="0"/>
                <a:ea typeface="MS PGothic" pitchFamily="34" charset="-128"/>
              </a:endParaRPr>
            </a:p>
            <a:p>
              <a:pPr algn="ctr" fontAlgn="base">
                <a:spcBef>
                  <a:spcPct val="50000"/>
                </a:spcBef>
                <a:spcAft>
                  <a:spcPct val="0"/>
                </a:spcAft>
              </a:pPr>
              <a:r>
                <a:rPr lang="zh-CN" altLang="en-US" sz="3200">
                  <a:solidFill>
                    <a:srgbClr val="FEFEE8"/>
                  </a:solidFill>
                  <a:latin typeface="MS PGothic" pitchFamily="34" charset="-128"/>
                  <a:ea typeface="MS PGothic" pitchFamily="34" charset="-128"/>
                </a:rPr>
                <a:t>这</a:t>
              </a:r>
              <a:r>
                <a:rPr lang="en-US" altLang="en-US" sz="3200">
                  <a:solidFill>
                    <a:srgbClr val="FEFEE8"/>
                  </a:solidFill>
                  <a:latin typeface="MS PGothic" pitchFamily="34" charset="-128"/>
                  <a:ea typeface="MS PGothic" pitchFamily="34" charset="-128"/>
                </a:rPr>
                <a:t>经</a:t>
              </a:r>
              <a:r>
                <a:rPr lang="zh-CN" altLang="en-US" sz="3200">
                  <a:solidFill>
                    <a:srgbClr val="FEFEE8"/>
                  </a:solidFill>
                  <a:latin typeface="MS PGothic" pitchFamily="34" charset="-128"/>
                  <a:ea typeface="MS PGothic" pitchFamily="34" charset="-128"/>
                </a:rPr>
                <a:t>文是新约</a:t>
              </a:r>
              <a:r>
                <a:rPr lang="en-US" altLang="en-US" sz="3200">
                  <a:solidFill>
                    <a:srgbClr val="FEFEE8"/>
                  </a:solidFill>
                  <a:latin typeface="MS PGothic" pitchFamily="34" charset="-128"/>
                  <a:ea typeface="MS PGothic" pitchFamily="34" charset="-128"/>
                </a:rPr>
                <a:t>其</a:t>
              </a:r>
              <a:r>
                <a:rPr lang="zh-CN" altLang="en-US" sz="3200">
                  <a:solidFill>
                    <a:srgbClr val="FEFEE8"/>
                  </a:solidFill>
                  <a:latin typeface="MS PGothic" pitchFamily="34" charset="-128"/>
                  <a:ea typeface="MS PGothic" pitchFamily="34" charset="-128"/>
                </a:rPr>
                <a:t>中最困难的</a:t>
              </a:r>
              <a:r>
                <a:rPr lang="en-US" altLang="en-US" sz="3200">
                  <a:solidFill>
                    <a:srgbClr val="FEFEE8"/>
                  </a:solidFill>
                  <a:latin typeface="MS PGothic" pitchFamily="34" charset="-128"/>
                  <a:ea typeface="MS PGothic" pitchFamily="34" charset="-128"/>
                </a:rPr>
                <a:t>经节</a:t>
              </a:r>
              <a:endParaRPr lang="zh-CN" altLang="en-US" sz="3200">
                <a:solidFill>
                  <a:srgbClr val="FEFEE8"/>
                </a:solidFill>
                <a:latin typeface="MS PGothic" pitchFamily="34" charset="-128"/>
                <a:ea typeface="MS PGothic" pitchFamily="34" charset="-128"/>
              </a:endParaRPr>
            </a:p>
          </p:txBody>
        </p:sp>
        <p:sp>
          <p:nvSpPr>
            <p:cNvPr id="299015" name="Text Box 8"/>
            <p:cNvSpPr txBox="1">
              <a:spLocks noChangeArrowheads="1"/>
            </p:cNvSpPr>
            <p:nvPr/>
          </p:nvSpPr>
          <p:spPr bwMode="auto">
            <a:xfrm>
              <a:off x="1728" y="404"/>
              <a:ext cx="1680" cy="1104"/>
            </a:xfrm>
            <a:prstGeom prst="rect">
              <a:avLst/>
            </a:prstGeom>
            <a:solidFill>
              <a:schemeClr val="hlink"/>
            </a:solidFill>
            <a:ln w="9525">
              <a:noFill/>
              <a:miter lim="800000"/>
              <a:headEnd/>
              <a:tailEnd/>
            </a:ln>
          </p:spPr>
          <p:txBody>
            <a:bodyPr>
              <a:spAutoFit/>
            </a:bodyPr>
            <a:lstStyle/>
            <a:p>
              <a:pPr algn="ctr" fontAlgn="base">
                <a:spcBef>
                  <a:spcPct val="50000"/>
                </a:spcBef>
                <a:spcAft>
                  <a:spcPct val="0"/>
                </a:spcAft>
              </a:pPr>
              <a:r>
                <a:rPr lang="en-US" altLang="zh-CN" sz="4000" b="1">
                  <a:solidFill>
                    <a:srgbClr val="000000"/>
                  </a:solidFill>
                  <a:latin typeface="隶变" pitchFamily="2" charset="-122"/>
                  <a:ea typeface="隶变" pitchFamily="2" charset="-122"/>
                </a:rPr>
                <a:t>可 </a:t>
              </a:r>
              <a:r>
                <a:rPr lang="en-US" sz="3200" b="1">
                  <a:solidFill>
                    <a:srgbClr val="000000"/>
                  </a:solidFill>
                  <a:latin typeface="Times New Roman" pitchFamily="18" charset="0"/>
                  <a:ea typeface="隶变" pitchFamily="2" charset="-122"/>
                </a:rPr>
                <a:t>16:9-20</a:t>
              </a:r>
            </a:p>
          </p:txBody>
        </p:sp>
      </p:grpSp>
    </p:spTree>
    <p:extLst>
      <p:ext uri="{BB962C8B-B14F-4D97-AF65-F5344CB8AC3E}">
        <p14:creationId xmlns:p14="http://schemas.microsoft.com/office/powerpoint/2010/main" val="370952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a:srcRect l="34023" t="18144" r="4735" b="10156"/>
          <a:stretch>
            <a:fillRect/>
          </a:stretch>
        </p:blipFill>
        <p:spPr bwMode="auto">
          <a:xfrm>
            <a:off x="0" y="-14288"/>
            <a:ext cx="9145588" cy="6872288"/>
          </a:xfrm>
          <a:prstGeom prst="rect">
            <a:avLst/>
          </a:prstGeom>
          <a:noFill/>
          <a:ln w="9525">
            <a:noFill/>
            <a:round/>
            <a:headEnd/>
            <a:tailEnd/>
          </a:ln>
        </p:spPr>
      </p:pic>
      <p:sp>
        <p:nvSpPr>
          <p:cNvPr id="30105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70689" name="Oval 33"/>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400">
              <a:solidFill>
                <a:srgbClr val="8383AD"/>
              </a:solidFill>
              <a:effectLst>
                <a:outerShdw blurRad="38100" dist="38100" dir="2700000" algn="tl">
                  <a:srgbClr val="000000"/>
                </a:outerShdw>
              </a:effectLst>
              <a:latin typeface="Times New Roman" pitchFamily="18" charset="0"/>
              <a:ea typeface="MS PGothic" pitchFamily="34" charset="-128"/>
            </a:endParaRPr>
          </a:p>
        </p:txBody>
      </p:sp>
      <p:sp>
        <p:nvSpPr>
          <p:cNvPr id="149546" name="Text Box 34"/>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p>
            <a:pPr algn="ctr" fontAlgn="base">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2600" b="1" i="1">
                <a:solidFill>
                  <a:srgbClr val="76F774"/>
                </a:solidFill>
                <a:effectLst>
                  <a:outerShdw blurRad="38100" dist="38100" dir="2700000" algn="tl">
                    <a:srgbClr val="000000"/>
                  </a:outerShdw>
                </a:effectLst>
                <a:latin typeface="Arial Black" pitchFamily="34" charset="0"/>
                <a:ea typeface="MS PGothic" pitchFamily="34" charset="-128"/>
              </a:rPr>
              <a:t>Alexandrian</a:t>
            </a:r>
          </a:p>
        </p:txBody>
      </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fontAlgn="base">
                <a:spcBef>
                  <a:spcPct val="0"/>
                </a:spcBef>
                <a:spcAft>
                  <a:spcPct val="0"/>
                </a:spcAft>
                <a:defRPr/>
              </a:pPr>
              <a:endParaRPr lang="en-US" sz="2400">
                <a:solidFill>
                  <a:srgbClr val="8383AD"/>
                </a:solidFill>
                <a:effectLst>
                  <a:outerShdw blurRad="38100" dist="38100" dir="2700000" algn="tl">
                    <a:srgbClr val="000000">
                      <a:alpha val="43137"/>
                    </a:srgbClr>
                  </a:outerShdw>
                </a:effectLst>
                <a:latin typeface="Times New Roman" pitchFamily="-108" charset="0"/>
                <a:ea typeface="MS PGothic" pitchFamily="34" charset="-128"/>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fontAlgn="base">
                <a:spcBef>
                  <a:spcPts val="1627"/>
                </a:spcBef>
                <a:spcAft>
                  <a:spcPct val="0"/>
                </a:spcAft>
                <a:buClr>
                  <a:srgbClr val="76F774"/>
                </a:buClr>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S PGothic" pitchFamily="34" charset="-128"/>
                </a:rPr>
                <a:t>Western</a:t>
              </a:r>
            </a:p>
          </p:txBody>
        </p:sp>
      </p:grpSp>
      <p:sp>
        <p:nvSpPr>
          <p:cNvPr id="149533" name="Text Box 38"/>
          <p:cNvSpPr txBox="1">
            <a:spLocks noChangeArrowheads="1"/>
          </p:cNvSpPr>
          <p:nvPr/>
        </p:nvSpPr>
        <p:spPr bwMode="auto">
          <a:xfrm>
            <a:off x="76200" y="5808663"/>
            <a:ext cx="9067800" cy="820737"/>
          </a:xfrm>
          <a:prstGeom prst="rect">
            <a:avLst/>
          </a:prstGeom>
          <a:noFill/>
          <a:ln w="9525">
            <a:noFill/>
            <a:round/>
            <a:headEnd/>
            <a:tailEnd/>
          </a:ln>
          <a:effectLst>
            <a:outerShdw blurRad="50800" dist="38100" dir="2700000">
              <a:srgbClr val="000000">
                <a:alpha val="43000"/>
              </a:srgbClr>
            </a:outerShdw>
          </a:effectLst>
        </p:spPr>
        <p:txBody>
          <a:bodyPr lIns="82058" tIns="41029" rIns="82058" bIns="41029">
            <a:spAutoFit/>
            <a:scene3d>
              <a:camera prst="orthographicFront"/>
              <a:lightRig rig="threePt" dir="t"/>
            </a:scene3d>
            <a:sp3d>
              <a:bevelT w="0"/>
            </a:sp3d>
          </a:bodyPr>
          <a:lstStyle/>
          <a:p>
            <a:pPr algn="ctr" fontAlgn="base">
              <a:spcBef>
                <a:spcPts val="2975"/>
              </a:spcBef>
              <a:spcAft>
                <a:spcPct val="0"/>
              </a:spcAft>
              <a:buClr>
                <a:srgbClr val="FFFF00"/>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US" sz="4800" dirty="0">
                <a:solidFill>
                  <a:srgbClr val="FFFF00"/>
                </a:solidFill>
                <a:latin typeface="Times New Roman" charset="0"/>
                <a:ea typeface="MS PGothic" pitchFamily="34" charset="-128"/>
              </a:rPr>
              <a:t>三种正文类型</a:t>
            </a:r>
            <a:endParaRPr lang="en-GB" sz="4800" b="1" dirty="0">
              <a:solidFill>
                <a:srgbClr val="FFFF00"/>
              </a:solidFill>
              <a:effectLst>
                <a:outerShdw blurRad="38100" dist="38100" dir="2700000" algn="tl">
                  <a:srgbClr val="000000"/>
                </a:outerShdw>
              </a:effectLst>
              <a:latin typeface="Comic Sans MS" charset="0"/>
              <a:ea typeface="MS PGothic" pitchFamily="34" charset="-128"/>
            </a:endParaRPr>
          </a:p>
        </p:txBody>
      </p:sp>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400">
              <a:solidFill>
                <a:srgbClr val="8383AD"/>
              </a:solidFill>
              <a:effectLst>
                <a:outerShdw blurRad="38100" dist="38100" dir="2700000" algn="tl">
                  <a:srgbClr val="000000"/>
                </a:outerShdw>
              </a:effectLst>
              <a:latin typeface="Times New Roman" pitchFamily="18" charset="0"/>
              <a:ea typeface="MS PGothic" pitchFamily="34" charset="-128"/>
            </a:endParaRPr>
          </a:p>
        </p:txBody>
      </p:sp>
      <p:sp>
        <p:nvSpPr>
          <p:cNvPr id="149542" name="Text Box 46"/>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2600" b="1" i="1">
                <a:solidFill>
                  <a:srgbClr val="76F774"/>
                </a:solidFill>
                <a:effectLst>
                  <a:outerShdw blurRad="38100" dist="38100" dir="2700000" algn="tl">
                    <a:srgbClr val="000000"/>
                  </a:outerShdw>
                </a:effectLst>
                <a:latin typeface="Arial Black" pitchFamily="34" charset="0"/>
                <a:ea typeface="MS PGothic" pitchFamily="34" charset="-128"/>
              </a:rPr>
              <a:t>Byzantine</a:t>
            </a:r>
          </a:p>
        </p:txBody>
      </p:sp>
      <p:sp>
        <p:nvSpPr>
          <p:cNvPr id="301065" name="Rectangle 11"/>
          <p:cNvSpPr>
            <a:spLocks noChangeArrowheads="1"/>
          </p:cNvSpPr>
          <p:nvPr/>
        </p:nvSpPr>
        <p:spPr bwMode="auto">
          <a:xfrm>
            <a:off x="1905000" y="0"/>
            <a:ext cx="2057400" cy="461963"/>
          </a:xfrm>
          <a:prstGeom prst="rect">
            <a:avLst/>
          </a:prstGeom>
          <a:noFill/>
          <a:ln w="9525">
            <a:noFill/>
            <a:miter lim="800000"/>
            <a:headEnd/>
            <a:tailEnd/>
          </a:ln>
        </p:spPr>
        <p:txBody>
          <a:bodyPr>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西方式的正文</a:t>
            </a:r>
            <a:endParaRPr lang="en-US" sz="2400">
              <a:solidFill>
                <a:srgbClr val="00FF00"/>
              </a:solidFill>
              <a:latin typeface="Times New Roman" pitchFamily="18" charset="0"/>
              <a:ea typeface="MS PGothic" pitchFamily="34" charset="-128"/>
            </a:endParaRPr>
          </a:p>
        </p:txBody>
      </p:sp>
      <p:sp>
        <p:nvSpPr>
          <p:cNvPr id="301066" name="Rectangle 12"/>
          <p:cNvSpPr>
            <a:spLocks noChangeArrowheads="1"/>
          </p:cNvSpPr>
          <p:nvPr/>
        </p:nvSpPr>
        <p:spPr bwMode="auto">
          <a:xfrm>
            <a:off x="5715000" y="685800"/>
            <a:ext cx="2338388"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拜占庭式的手稿</a:t>
            </a:r>
            <a:endParaRPr lang="en-US" sz="2400">
              <a:solidFill>
                <a:srgbClr val="00FF00"/>
              </a:solidFill>
              <a:latin typeface="Times New Roman" pitchFamily="18" charset="0"/>
              <a:ea typeface="MS PGothic" pitchFamily="34" charset="-128"/>
            </a:endParaRPr>
          </a:p>
        </p:txBody>
      </p:sp>
      <p:sp>
        <p:nvSpPr>
          <p:cNvPr id="301067" name="Rectangle 13"/>
          <p:cNvSpPr>
            <a:spLocks noChangeArrowheads="1"/>
          </p:cNvSpPr>
          <p:nvPr/>
        </p:nvSpPr>
        <p:spPr bwMode="auto">
          <a:xfrm>
            <a:off x="2667000" y="5181600"/>
            <a:ext cx="2954338"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亚历山德里亚的正文</a:t>
            </a:r>
            <a:endParaRPr lang="en-US" sz="2400">
              <a:solidFill>
                <a:srgbClr val="00FF00"/>
              </a:solidFill>
              <a:latin typeface="Times New Roman" pitchFamily="18" charset="0"/>
              <a:ea typeface="MS PGothic" pitchFamily="34" charset="-128"/>
            </a:endParaRPr>
          </a:p>
        </p:txBody>
      </p:sp>
    </p:spTree>
    <p:extLst>
      <p:ext uri="{BB962C8B-B14F-4D97-AF65-F5344CB8AC3E}">
        <p14:creationId xmlns:p14="http://schemas.microsoft.com/office/powerpoint/2010/main" val="2785912053"/>
      </p:ext>
    </p:extLst>
  </p:cSld>
  <p:clrMapOvr>
    <a:masterClrMapping/>
  </p:clrMapOvr>
  <p:transition spd="med">
    <p:fade/>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p:cNvPicPr>
            <a:picLocks noChangeAspect="1" noChangeArrowheads="1"/>
          </p:cNvPicPr>
          <p:nvPr/>
        </p:nvPicPr>
        <p:blipFill>
          <a:blip r:embed="rId3"/>
          <a:srcRect l="34023" t="18144" r="4735" b="10156"/>
          <a:stretch>
            <a:fillRect/>
          </a:stretch>
        </p:blipFill>
        <p:spPr bwMode="auto">
          <a:xfrm>
            <a:off x="-1588" y="-14288"/>
            <a:ext cx="9145588" cy="6872288"/>
          </a:xfrm>
          <a:prstGeom prst="rect">
            <a:avLst/>
          </a:prstGeom>
          <a:noFill/>
          <a:ln w="9525">
            <a:noFill/>
            <a:round/>
            <a:headEnd/>
            <a:tailEnd/>
          </a:ln>
        </p:spPr>
      </p:pic>
      <p:sp>
        <p:nvSpPr>
          <p:cNvPr id="28569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nvGrpSpPr>
          <p:cNvPr id="2" name="Group 3"/>
          <p:cNvGrpSpPr>
            <a:grpSpLocks/>
          </p:cNvGrpSpPr>
          <p:nvPr/>
        </p:nvGrpSpPr>
        <p:grpSpPr bwMode="auto">
          <a:xfrm>
            <a:off x="5796136" y="4797152"/>
            <a:ext cx="2889250" cy="460375"/>
            <a:chOff x="5715000" y="4800600"/>
            <a:chExt cx="2889448" cy="460375"/>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800" b="1">
                <a:solidFill>
                  <a:srgbClr val="1DF374"/>
                </a:solidFill>
                <a:effectLst>
                  <a:outerShdw blurRad="38100" dist="38100" dir="2700000" algn="tl">
                    <a:srgbClr val="000000"/>
                  </a:outerShdw>
                </a:effectLst>
                <a:latin typeface="SimHei" pitchFamily="49" charset="-122"/>
                <a:ea typeface="SimHei" pitchFamily="49" charset="-122"/>
              </a:endParaRPr>
            </a:p>
          </p:txBody>
        </p:sp>
        <p:sp>
          <p:nvSpPr>
            <p:cNvPr id="149546" name="Text Box 34"/>
            <p:cNvSpPr txBox="1">
              <a:spLocks noChangeArrowheads="1"/>
            </p:cNvSpPr>
            <p:nvPr/>
          </p:nvSpPr>
          <p:spPr bwMode="auto">
            <a:xfrm>
              <a:off x="5784855" y="4800600"/>
              <a:ext cx="2819593" cy="406265"/>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zh-CN" altLang="en-US" sz="2800" b="1" dirty="0">
                  <a:solidFill>
                    <a:srgbClr val="1DF374"/>
                  </a:solidFill>
                  <a:latin typeface="SimHei" pitchFamily="49" charset="-122"/>
                  <a:ea typeface="SimHei" pitchFamily="49" charset="-122"/>
                </a:rPr>
                <a:t>亚历山大</a:t>
              </a:r>
              <a:endParaRPr lang="en-GB" sz="2800" b="1" i="1" dirty="0">
                <a:solidFill>
                  <a:srgbClr val="1DF374"/>
                </a:solidFill>
                <a:effectLst>
                  <a:outerShdw blurRad="38100" dist="38100" dir="2700000" algn="tl">
                    <a:srgbClr val="000000"/>
                  </a:outerShdw>
                </a:effectLst>
                <a:latin typeface="SimHei" pitchFamily="49" charset="-122"/>
                <a:ea typeface="SimHei" pitchFamily="49" charset="-122"/>
              </a:endParaRPr>
            </a:p>
          </p:txBody>
        </p:sp>
      </p:grpSp>
      <p:grpSp>
        <p:nvGrpSpPr>
          <p:cNvPr id="3" name="Group 35"/>
          <p:cNvGrpSpPr>
            <a:grpSpLocks/>
          </p:cNvGrpSpPr>
          <p:nvPr/>
        </p:nvGrpSpPr>
        <p:grpSpPr bwMode="auto">
          <a:xfrm>
            <a:off x="251520" y="0"/>
            <a:ext cx="2063750" cy="953901"/>
            <a:chOff x="0" y="0"/>
            <a:chExt cx="1430" cy="681"/>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fontAlgn="base">
                <a:spcBef>
                  <a:spcPct val="0"/>
                </a:spcBef>
                <a:spcAft>
                  <a:spcPct val="0"/>
                </a:spcAft>
                <a:defRPr/>
              </a:pPr>
              <a:endParaRPr lang="en-US" sz="2800" b="1">
                <a:solidFill>
                  <a:srgbClr val="1DF374"/>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149544" name="Text Box 37"/>
            <p:cNvSpPr txBox="1">
              <a:spLocks noChangeArrowheads="1"/>
            </p:cNvSpPr>
            <p:nvPr/>
          </p:nvSpPr>
          <p:spPr bwMode="auto">
            <a:xfrm>
              <a:off x="0" y="0"/>
              <a:ext cx="1430" cy="681"/>
            </a:xfrm>
            <a:prstGeom prst="rect">
              <a:avLst/>
            </a:prstGeom>
            <a:noFill/>
            <a:ln w="9525">
              <a:noFill/>
              <a:round/>
              <a:headEnd/>
              <a:tailEnd/>
            </a:ln>
          </p:spPr>
          <p:txBody>
            <a:bodyPr>
              <a:spAutoFit/>
            </a:bodyPr>
            <a:lstStyle/>
            <a:p>
              <a:pPr algn="ctr" fontAlgn="base">
                <a:spcBef>
                  <a:spcPts val="1627"/>
                </a:spcBef>
                <a:spcAft>
                  <a:spcPct val="0"/>
                </a:spcAft>
                <a:buClr>
                  <a:srgbClr val="76F774"/>
                </a:buClr>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zh-CN" altLang="en-US" sz="2800" b="1" dirty="0">
                  <a:solidFill>
                    <a:srgbClr val="1DF374"/>
                  </a:solidFill>
                  <a:latin typeface="SimHei" pitchFamily="49" charset="-122"/>
                  <a:ea typeface="SimHei" pitchFamily="49" charset="-122"/>
                </a:rPr>
                <a:t>西方 </a:t>
              </a:r>
              <a:br>
                <a:rPr lang="zh-CN" altLang="en-US" sz="2800" b="1" dirty="0">
                  <a:solidFill>
                    <a:srgbClr val="1DF374"/>
                  </a:solidFill>
                  <a:latin typeface="SimHei" pitchFamily="49" charset="-122"/>
                  <a:ea typeface="SimHei" pitchFamily="49" charset="-122"/>
                </a:rPr>
              </a:br>
              <a:endParaRPr lang="en-GB" sz="2800" b="1" i="1" dirty="0">
                <a:solidFill>
                  <a:srgbClr val="1DF374"/>
                </a:solidFill>
                <a:effectLst>
                  <a:outerShdw blurRad="38100" dist="38100" dir="2700000" algn="tl">
                    <a:srgbClr val="000000">
                      <a:alpha val="43137"/>
                    </a:srgbClr>
                  </a:outerShdw>
                </a:effectLst>
                <a:latin typeface="SimHei" pitchFamily="49" charset="-122"/>
                <a:ea typeface="SimHei" pitchFamily="49" charset="-122"/>
              </a:endParaRPr>
            </a:p>
          </p:txBody>
        </p:sp>
      </p:grpSp>
      <p:grpSp>
        <p:nvGrpSpPr>
          <p:cNvPr id="4" name="Group 2"/>
          <p:cNvGrpSpPr>
            <a:grpSpLocks/>
          </p:cNvGrpSpPr>
          <p:nvPr/>
        </p:nvGrpSpPr>
        <p:grpSpPr bwMode="auto">
          <a:xfrm>
            <a:off x="4800600" y="381000"/>
            <a:ext cx="2292350" cy="695575"/>
            <a:chOff x="4800600" y="381000"/>
            <a:chExt cx="2292350" cy="695575"/>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800" b="1">
                <a:solidFill>
                  <a:srgbClr val="1DF374"/>
                </a:solidFill>
                <a:effectLst>
                  <a:outerShdw blurRad="38100" dist="38100" dir="2700000" algn="tl">
                    <a:srgbClr val="000000"/>
                  </a:outerShdw>
                </a:effectLst>
                <a:latin typeface="SimHei" pitchFamily="49" charset="-122"/>
                <a:ea typeface="SimHei" pitchFamily="49" charset="-122"/>
              </a:endParaRPr>
            </a:p>
          </p:txBody>
        </p:sp>
        <p:sp>
          <p:nvSpPr>
            <p:cNvPr id="149542" name="Text Box 46"/>
            <p:cNvSpPr txBox="1">
              <a:spLocks noChangeArrowheads="1"/>
            </p:cNvSpPr>
            <p:nvPr/>
          </p:nvSpPr>
          <p:spPr bwMode="auto">
            <a:xfrm>
              <a:off x="4800600" y="381000"/>
              <a:ext cx="2292350" cy="695575"/>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zh-CN" altLang="en-US" sz="2800" b="1" dirty="0">
                  <a:solidFill>
                    <a:srgbClr val="1DF374"/>
                  </a:solidFill>
                  <a:latin typeface="SimHei" pitchFamily="49" charset="-122"/>
                  <a:ea typeface="SimHei" pitchFamily="49" charset="-122"/>
                </a:rPr>
                <a:t>拜占庭式的 </a:t>
              </a:r>
              <a:br>
                <a:rPr lang="zh-CN" altLang="en-US" sz="2800" b="1" dirty="0">
                  <a:solidFill>
                    <a:srgbClr val="1DF374"/>
                  </a:solidFill>
                  <a:latin typeface="SimHei" pitchFamily="49" charset="-122"/>
                  <a:ea typeface="SimHei" pitchFamily="49" charset="-122"/>
                </a:rPr>
              </a:br>
              <a:endParaRPr lang="en-GB" sz="2800" b="1" i="1" dirty="0">
                <a:solidFill>
                  <a:srgbClr val="1DF374"/>
                </a:solidFill>
                <a:effectLst>
                  <a:outerShdw blurRad="38100" dist="38100" dir="2700000" algn="tl">
                    <a:srgbClr val="000000"/>
                  </a:outerShdw>
                </a:effectLst>
                <a:latin typeface="SimHei" pitchFamily="49" charset="-122"/>
                <a:ea typeface="SimHei" pitchFamily="49" charset="-122"/>
              </a:endParaRPr>
            </a:p>
          </p:txBody>
        </p:sp>
      </p:grpSp>
      <p:sp>
        <p:nvSpPr>
          <p:cNvPr id="14" name="Text Box 2"/>
          <p:cNvSpPr txBox="1">
            <a:spLocks noChangeArrowheads="1"/>
          </p:cNvSpPr>
          <p:nvPr/>
        </p:nvSpPr>
        <p:spPr bwMode="auto">
          <a:xfrm>
            <a:off x="0" y="836712"/>
            <a:ext cx="4322762" cy="1569660"/>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全部有</a:t>
            </a:r>
            <a:r>
              <a:rPr lang="en-US" altLang="zh-CN" sz="3200" dirty="0">
                <a:solidFill>
                  <a:srgbClr val="FFFFFF"/>
                </a:solidFill>
                <a:latin typeface="Times New Roman" pitchFamily="18" charset="0"/>
                <a:ea typeface="MS PGothic" pitchFamily="34" charset="-128"/>
              </a:rPr>
              <a:t>16:9-20</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众多手稿</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但第</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7</a:t>
            </a:r>
            <a:r>
              <a:rPr lang="zh-CN" altLang="en-US" sz="3200" dirty="0">
                <a:solidFill>
                  <a:srgbClr val="FFFFFF"/>
                </a:solidFill>
                <a:latin typeface="Times New Roman" pitchFamily="18" charset="0"/>
                <a:ea typeface="MS PGothic" pitchFamily="34" charset="-128"/>
              </a:rPr>
              <a:t>世纪</a:t>
            </a:r>
            <a:endParaRPr lang="en-US" altLang="zh-CN" sz="3200" dirty="0">
              <a:solidFill>
                <a:srgbClr val="FFFFFF"/>
              </a:solidFill>
              <a:latin typeface="Times New Roman" pitchFamily="18" charset="0"/>
              <a:ea typeface="MS PGothic" pitchFamily="34" charset="-128"/>
            </a:endParaRPr>
          </a:p>
        </p:txBody>
      </p:sp>
      <p:sp>
        <p:nvSpPr>
          <p:cNvPr id="15" name="Text Box 2"/>
          <p:cNvSpPr txBox="1">
            <a:spLocks noChangeArrowheads="1"/>
          </p:cNvSpPr>
          <p:nvPr/>
        </p:nvSpPr>
        <p:spPr bwMode="auto">
          <a:xfrm>
            <a:off x="4814888" y="1066800"/>
            <a:ext cx="4322762" cy="1569660"/>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全部有</a:t>
            </a:r>
            <a:r>
              <a:rPr lang="en-US" altLang="zh-CN" sz="3200" dirty="0">
                <a:solidFill>
                  <a:srgbClr val="FFFFFF"/>
                </a:solidFill>
                <a:latin typeface="Times New Roman" pitchFamily="18" charset="0"/>
                <a:ea typeface="MS PGothic" pitchFamily="34" charset="-128"/>
              </a:rPr>
              <a:t>16:9-20</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众多手稿</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但第</a:t>
            </a:r>
            <a:r>
              <a:rPr lang="en-US" altLang="zh-CN" sz="3200" dirty="0">
                <a:solidFill>
                  <a:srgbClr val="FFFFFF"/>
                </a:solidFill>
                <a:latin typeface="Times New Roman" pitchFamily="18" charset="0"/>
                <a:ea typeface="MS PGothic" pitchFamily="34" charset="-128"/>
              </a:rPr>
              <a:t>9</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15</a:t>
            </a:r>
            <a:r>
              <a:rPr lang="zh-CN" altLang="en-US" sz="3200" dirty="0">
                <a:solidFill>
                  <a:srgbClr val="FFFFFF"/>
                </a:solidFill>
                <a:latin typeface="Times New Roman" pitchFamily="18" charset="0"/>
                <a:ea typeface="MS PGothic" pitchFamily="34" charset="-128"/>
              </a:rPr>
              <a:t>世纪</a:t>
            </a:r>
            <a:endParaRPr lang="en-US" altLang="zh-CN" sz="3200" dirty="0">
              <a:solidFill>
                <a:srgbClr val="FFFFFF"/>
              </a:solidFill>
              <a:latin typeface="Times New Roman" pitchFamily="18" charset="0"/>
              <a:ea typeface="MS PGothic" pitchFamily="34" charset="-128"/>
            </a:endParaRPr>
          </a:p>
        </p:txBody>
      </p:sp>
      <p:sp>
        <p:nvSpPr>
          <p:cNvPr id="16" name="Text Box 2"/>
          <p:cNvSpPr txBox="1">
            <a:spLocks noChangeArrowheads="1"/>
          </p:cNvSpPr>
          <p:nvPr/>
        </p:nvSpPr>
        <p:spPr bwMode="auto">
          <a:xfrm>
            <a:off x="320675" y="4508500"/>
            <a:ext cx="5114925" cy="2062103"/>
          </a:xfrm>
          <a:prstGeom prst="rect">
            <a:avLst/>
          </a:prstGeom>
          <a:solidFill>
            <a:srgbClr val="000090"/>
          </a:solidFill>
          <a:ln w="38100">
            <a:solidFill>
              <a:srgbClr val="FFFFFF"/>
            </a:solid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有些省略</a:t>
            </a:r>
            <a:r>
              <a:rPr lang="en-US" altLang="zh-CN" sz="3200" dirty="0">
                <a:solidFill>
                  <a:srgbClr val="FFFFFF"/>
                </a:solidFill>
                <a:latin typeface="Times New Roman" pitchFamily="18" charset="0"/>
                <a:ea typeface="MS PGothic" pitchFamily="34" charset="-128"/>
              </a:rPr>
              <a:t>16:9-20 </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仅</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手稿 </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第</a:t>
            </a:r>
            <a:r>
              <a:rPr lang="en-US" altLang="zh-CN" sz="3200" dirty="0">
                <a:solidFill>
                  <a:srgbClr val="FFFFFF"/>
                </a:solidFill>
                <a:latin typeface="Times New Roman" pitchFamily="18" charset="0"/>
                <a:ea typeface="MS PGothic" pitchFamily="34" charset="-128"/>
              </a:rPr>
              <a:t>4</a:t>
            </a:r>
            <a:r>
              <a:rPr lang="zh-CN" altLang="en-US" sz="3200" dirty="0">
                <a:solidFill>
                  <a:srgbClr val="FFFFFF"/>
                </a:solidFill>
                <a:latin typeface="Times New Roman" pitchFamily="18" charset="0"/>
                <a:ea typeface="MS PGothic" pitchFamily="34" charset="-128"/>
              </a:rPr>
              <a:t>世纪，包括它 </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弟</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9</a:t>
            </a:r>
            <a:r>
              <a:rPr lang="zh-CN" altLang="en-US" sz="3200" dirty="0">
                <a:solidFill>
                  <a:srgbClr val="FFFFFF"/>
                </a:solidFill>
                <a:latin typeface="Times New Roman" pitchFamily="18" charset="0"/>
                <a:ea typeface="MS PGothic" pitchFamily="34" charset="-128"/>
              </a:rPr>
              <a:t>世纪排除</a:t>
            </a:r>
            <a:endParaRPr lang="en-US" altLang="zh-CN" sz="3200" dirty="0">
              <a:solidFill>
                <a:srgbClr val="FFFFFF"/>
              </a:solidFill>
              <a:latin typeface="Times New Roman" pitchFamily="18" charset="0"/>
              <a:ea typeface="MS PGothic" pitchFamily="34" charset="-128"/>
            </a:endParaRPr>
          </a:p>
        </p:txBody>
      </p:sp>
      <p:sp>
        <p:nvSpPr>
          <p:cNvPr id="285705" name="Text Box 3"/>
          <p:cNvSpPr txBox="1">
            <a:spLocks noChangeArrowheads="1"/>
          </p:cNvSpPr>
          <p:nvPr/>
        </p:nvSpPr>
        <p:spPr bwMode="auto">
          <a:xfrm>
            <a:off x="8524875" y="25400"/>
            <a:ext cx="584200" cy="522288"/>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en-US" sz="2800" b="1">
                <a:solidFill>
                  <a:srgbClr val="FEFEE8"/>
                </a:solidFill>
                <a:ea typeface="MS PGothic" pitchFamily="34" charset="-128"/>
                <a:cs typeface="Arial" pitchFamily="34" charset="0"/>
              </a:rPr>
              <a:t>90</a:t>
            </a:r>
            <a:endParaRPr lang="en-US" sz="2800">
              <a:solidFill>
                <a:srgbClr val="FEFEE8"/>
              </a:solidFill>
              <a:ea typeface="MS PGothic" pitchFamily="34" charset="-128"/>
              <a:cs typeface="Arial" pitchFamily="34" charset="0"/>
            </a:endParaRPr>
          </a:p>
        </p:txBody>
      </p:sp>
      <p:sp>
        <p:nvSpPr>
          <p:cNvPr id="5" name="Title 4"/>
          <p:cNvSpPr>
            <a:spLocks noGrp="1"/>
          </p:cNvSpPr>
          <p:nvPr>
            <p:ph type="title" idx="4294967295"/>
          </p:nvPr>
        </p:nvSpPr>
        <p:spPr>
          <a:xfrm>
            <a:off x="0" y="2780928"/>
            <a:ext cx="9144000" cy="1719064"/>
          </a:xfrm>
          <a:noFill/>
        </p:spPr>
        <p:txBody>
          <a:bodyPr/>
          <a:lstStyle/>
          <a:p>
            <a:pPr eaLnBrk="1" hangingPunct="1"/>
            <a:r>
              <a:rPr lang="zh-CN" altLang="en-US" sz="4800" dirty="0">
                <a:solidFill>
                  <a:srgbClr val="FFFFFF"/>
                </a:solidFill>
              </a:rPr>
              <a:t> </a:t>
            </a:r>
            <a:r>
              <a:rPr lang="zh-CN" altLang="en-US" sz="4800" b="1" dirty="0">
                <a:solidFill>
                  <a:srgbClr val="FFFFFF"/>
                </a:solidFill>
                <a:latin typeface="SimHei" pitchFamily="49" charset="-122"/>
                <a:ea typeface="SimHei" pitchFamily="49" charset="-122"/>
              </a:rPr>
              <a:t>怎么处理马可</a:t>
            </a:r>
            <a:r>
              <a:rPr lang="en-US" altLang="zh-CN" sz="4800" b="1" dirty="0">
                <a:solidFill>
                  <a:srgbClr val="FFFFFF"/>
                </a:solidFill>
                <a:latin typeface="SimHei" pitchFamily="49" charset="-122"/>
                <a:ea typeface="SimHei" pitchFamily="49" charset="-122"/>
              </a:rPr>
              <a:t>16:9-20</a:t>
            </a:r>
            <a:r>
              <a:rPr lang="zh-CN" altLang="en-US" sz="4800" b="1" dirty="0">
                <a:solidFill>
                  <a:srgbClr val="FFFFFF"/>
                </a:solidFill>
                <a:latin typeface="SimHei" pitchFamily="49" charset="-122"/>
                <a:ea typeface="SimHei" pitchFamily="49" charset="-122"/>
              </a:rPr>
              <a:t>呢</a:t>
            </a:r>
            <a:r>
              <a:rPr lang="en-GB" sz="4800" b="1" dirty="0">
                <a:solidFill>
                  <a:srgbClr val="FFFFFF"/>
                </a:solidFill>
                <a:effectLst>
                  <a:outerShdw blurRad="38100" dist="38100" dir="2700000" algn="tl">
                    <a:srgbClr val="000000"/>
                  </a:outerShdw>
                </a:effectLst>
                <a:latin typeface="SimHei" pitchFamily="49" charset="-122"/>
                <a:ea typeface="SimHei" pitchFamily="49" charset="-122"/>
              </a:rPr>
              <a:t>?</a:t>
            </a:r>
            <a:endParaRPr lang="en-US" b="1" dirty="0">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1550791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09600" y="1828800"/>
            <a:ext cx="6019800" cy="1768475"/>
          </a:xfrm>
          <a:prstGeom prst="rect">
            <a:avLst/>
          </a:prstGeom>
          <a:solidFill>
            <a:schemeClr val="accent1"/>
          </a:solidFill>
          <a:ln w="9525">
            <a:noFill/>
            <a:miter lim="800000"/>
            <a:headEnd/>
            <a:tailEnd/>
          </a:ln>
        </p:spPr>
        <p:txBody>
          <a:bodyPr>
            <a:spAutoFit/>
          </a:bodyPr>
          <a:lstStyle/>
          <a:p>
            <a:pPr algn="ctr" fontAlgn="base">
              <a:spcBef>
                <a:spcPct val="0"/>
              </a:spcBef>
              <a:spcAft>
                <a:spcPct val="0"/>
              </a:spcAft>
            </a:pPr>
            <a:r>
              <a:rPr lang="zh-CN" altLang="en-US" sz="3200" b="1" u="sng">
                <a:solidFill>
                  <a:srgbClr val="000000"/>
                </a:solidFill>
                <a:latin typeface="Times" charset="0"/>
                <a:ea typeface="细圆" pitchFamily="2" charset="-122"/>
              </a:rPr>
              <a:t>应用</a:t>
            </a:r>
          </a:p>
          <a:p>
            <a:pPr algn="ctr" fontAlgn="base">
              <a:spcBef>
                <a:spcPct val="0"/>
              </a:spcBef>
              <a:spcAft>
                <a:spcPct val="0"/>
              </a:spcAft>
            </a:pPr>
            <a:endParaRPr lang="zh-CN" altLang="en-US" sz="1000" b="1">
              <a:solidFill>
                <a:srgbClr val="000000"/>
              </a:solidFill>
              <a:latin typeface="Times" charset="0"/>
              <a:ea typeface="细圆" pitchFamily="2" charset="-122"/>
            </a:endParaRPr>
          </a:p>
          <a:p>
            <a:pPr algn="ctr" fontAlgn="base">
              <a:spcBef>
                <a:spcPct val="0"/>
              </a:spcBef>
              <a:spcAft>
                <a:spcPct val="0"/>
              </a:spcAft>
            </a:pPr>
            <a:r>
              <a:rPr lang="zh-CN" altLang="en-US" sz="2800" b="1">
                <a:solidFill>
                  <a:srgbClr val="000000"/>
                </a:solidFill>
                <a:latin typeface="Times" charset="0"/>
                <a:ea typeface="细圆" pitchFamily="2" charset="-122"/>
              </a:rPr>
              <a:t>你是否是一个跟随耶稣的榜样，</a:t>
            </a:r>
            <a:r>
              <a:rPr lang="zh-CN" altLang="en-US" sz="2800" b="1">
                <a:solidFill>
                  <a:srgbClr val="000000"/>
                </a:solidFill>
                <a:latin typeface="Times New Roman" pitchFamily="18" charset="0"/>
                <a:ea typeface="细圆" pitchFamily="2" charset="-122"/>
              </a:rPr>
              <a:t>甘心乐意受苦的门徒？</a:t>
            </a:r>
            <a:endParaRPr lang="en-US" altLang="zh-CN" sz="2800" b="1">
              <a:solidFill>
                <a:srgbClr val="000000"/>
              </a:solidFill>
              <a:latin typeface="Times" charset="0"/>
              <a:ea typeface="细圆" pitchFamily="2" charset="-122"/>
            </a:endParaRPr>
          </a:p>
          <a:p>
            <a:pPr algn="ctr" fontAlgn="base">
              <a:spcBef>
                <a:spcPct val="0"/>
              </a:spcBef>
              <a:spcAft>
                <a:spcPct val="0"/>
              </a:spcAft>
            </a:pPr>
            <a:endParaRPr lang="en-US" sz="1200" b="1">
              <a:solidFill>
                <a:srgbClr val="000000"/>
              </a:solidFill>
              <a:latin typeface="Times" charset="0"/>
              <a:ea typeface="细圆" pitchFamily="2" charset="-122"/>
            </a:endParaRPr>
          </a:p>
        </p:txBody>
      </p:sp>
      <p:sp>
        <p:nvSpPr>
          <p:cNvPr id="256002" name="Text Box 3"/>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8383AD"/>
              </a:solidFill>
              <a:latin typeface="Times New Roman" pitchFamily="18" charset="0"/>
              <a:ea typeface="MS PGothic" pitchFamily="34" charset="-128"/>
            </a:endParaRPr>
          </a:p>
        </p:txBody>
      </p:sp>
      <p:sp>
        <p:nvSpPr>
          <p:cNvPr id="256003" name="Text Box 4"/>
          <p:cNvSpPr txBox="1">
            <a:spLocks noChangeArrowheads="1"/>
          </p:cNvSpPr>
          <p:nvPr/>
        </p:nvSpPr>
        <p:spPr bwMode="auto">
          <a:xfrm>
            <a:off x="3810000" y="457200"/>
            <a:ext cx="14859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r>
              <a:rPr lang="zh-CN" altLang="en-US" sz="2400">
                <a:solidFill>
                  <a:srgbClr val="FFFFFF"/>
                </a:solidFill>
                <a:latin typeface="Times New Roman" pitchFamily="18" charset="0"/>
                <a:ea typeface="SimSun" pitchFamily="2" charset="-122"/>
              </a:rPr>
              <a:t> </a:t>
            </a:r>
          </a:p>
        </p:txBody>
      </p:sp>
      <p:pic>
        <p:nvPicPr>
          <p:cNvPr id="256004"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Tree>
    <p:extLst>
      <p:ext uri="{BB962C8B-B14F-4D97-AF65-F5344CB8AC3E}">
        <p14:creationId xmlns:p14="http://schemas.microsoft.com/office/powerpoint/2010/main" val="3054766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box(in)">
                                      <p:cBhvr>
                                        <p:cTn id="7" dur="500"/>
                                        <p:tgtEl>
                                          <p:spTgt spid="183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p:cNvSpPr>
            <a:spLocks noChangeArrowheads="1"/>
          </p:cNvSpPr>
          <p:nvPr/>
        </p:nvSpPr>
        <p:spPr bwMode="auto">
          <a:xfrm>
            <a:off x="-107951" y="0"/>
            <a:ext cx="9251951" cy="6956426"/>
          </a:xfrm>
          <a:prstGeom prst="rect">
            <a:avLst/>
          </a:prstGeom>
          <a:solidFill>
            <a:srgbClr val="000000"/>
          </a:solidFill>
          <a:ln w="9525">
            <a:solidFill>
              <a:schemeClr val="tx1"/>
            </a:solidFill>
            <a:round/>
            <a:headEnd/>
            <a:tailEnd/>
          </a:ln>
        </p:spPr>
        <p:txBody>
          <a:bodyPr wrap="none"/>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pic>
        <p:nvPicPr>
          <p:cNvPr id="291842" name="Picture 2" descr="servant king jesus hands.jpg"/>
          <p:cNvPicPr>
            <a:picLocks noChangeAspect="1"/>
          </p:cNvPicPr>
          <p:nvPr/>
        </p:nvPicPr>
        <p:blipFill>
          <a:blip r:embed="rId2"/>
          <a:srcRect/>
          <a:stretch>
            <a:fillRect/>
          </a:stretch>
        </p:blipFill>
        <p:spPr bwMode="auto">
          <a:xfrm>
            <a:off x="1187624" y="0"/>
            <a:ext cx="6958013" cy="6958013"/>
          </a:xfrm>
          <a:prstGeom prst="rect">
            <a:avLst/>
          </a:prstGeom>
          <a:noFill/>
          <a:ln w="9525">
            <a:noFill/>
            <a:miter lim="800000"/>
            <a:headEnd/>
            <a:tailEnd/>
          </a:ln>
        </p:spPr>
      </p:pic>
      <p:sp>
        <p:nvSpPr>
          <p:cNvPr id="291843" name="Title 1"/>
          <p:cNvSpPr txBox="1">
            <a:spLocks/>
          </p:cNvSpPr>
          <p:nvPr/>
        </p:nvSpPr>
        <p:spPr bwMode="auto">
          <a:xfrm>
            <a:off x="8244408" y="0"/>
            <a:ext cx="638325" cy="6858000"/>
          </a:xfrm>
          <a:prstGeom prst="rect">
            <a:avLst/>
          </a:prstGeom>
          <a:noFill/>
          <a:ln w="9525">
            <a:noFill/>
            <a:miter lim="800000"/>
            <a:headEnd/>
            <a:tailEnd/>
          </a:ln>
        </p:spPr>
        <p:txBody>
          <a:bodyPr anchor="ctr"/>
          <a:lstStyle/>
          <a:p>
            <a:pPr fontAlgn="base">
              <a:spcBef>
                <a:spcPct val="0"/>
              </a:spcBef>
              <a:spcAft>
                <a:spcPct val="0"/>
              </a:spcAft>
            </a:pPr>
            <a:r>
              <a:rPr lang="zh-CN" altLang="en-US" sz="4000" dirty="0">
                <a:solidFill>
                  <a:srgbClr val="FFFFFF"/>
                </a:solidFill>
                <a:latin typeface="Times New Roman" pitchFamily="18" charset="0"/>
                <a:ea typeface="MS PGothic" pitchFamily="34" charset="-128"/>
              </a:rPr>
              <a:t>由 格雷厄姆 </a:t>
            </a:r>
            <a:r>
              <a:rPr lang="en-US" altLang="zh-CN" sz="4000" dirty="0">
                <a:solidFill>
                  <a:srgbClr val="FFFFFF"/>
                </a:solidFill>
                <a:latin typeface="Times New Roman" pitchFamily="18" charset="0"/>
                <a:ea typeface="MS PGothic" pitchFamily="34" charset="-128"/>
              </a:rPr>
              <a:t>· </a:t>
            </a:r>
            <a:r>
              <a:rPr lang="zh-CN" altLang="en-US" sz="4000" dirty="0">
                <a:solidFill>
                  <a:srgbClr val="FFFFFF"/>
                </a:solidFill>
                <a:latin typeface="Times New Roman" pitchFamily="18" charset="0"/>
                <a:ea typeface="MS PGothic" pitchFamily="34" charset="-128"/>
              </a:rPr>
              <a:t>肯德里克</a:t>
            </a:r>
          </a:p>
        </p:txBody>
      </p:sp>
      <p:sp>
        <p:nvSpPr>
          <p:cNvPr id="291844" name="Title 1"/>
          <p:cNvSpPr txBox="1">
            <a:spLocks/>
          </p:cNvSpPr>
          <p:nvPr/>
        </p:nvSpPr>
        <p:spPr bwMode="auto">
          <a:xfrm>
            <a:off x="0" y="0"/>
            <a:ext cx="1043805" cy="6857999"/>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altLang="en-US" sz="5400" dirty="0" err="1">
                <a:solidFill>
                  <a:srgbClr val="FFFFFF"/>
                </a:solidFill>
                <a:latin typeface="SimHei" pitchFamily="49" charset="-122"/>
                <a:ea typeface="SimHei" pitchFamily="49" charset="-122"/>
              </a:rPr>
              <a:t>君尊</a:t>
            </a:r>
            <a:r>
              <a:rPr lang="zh-CN" altLang="en-US" sz="5400" dirty="0">
                <a:solidFill>
                  <a:srgbClr val="FFFFFF"/>
                </a:solidFill>
                <a:latin typeface="SimHei" pitchFamily="49" charset="-122"/>
                <a:ea typeface="SimHei" pitchFamily="49" charset="-122"/>
              </a:rPr>
              <a:t>义仆</a:t>
            </a:r>
            <a:br>
              <a:rPr lang="zh-CN" altLang="en-US" sz="5400" dirty="0">
                <a:solidFill>
                  <a:srgbClr val="FFFFFF"/>
                </a:solidFill>
                <a:latin typeface="Times New Roman" pitchFamily="18" charset="0"/>
                <a:ea typeface="MS PGothic" pitchFamily="34" charset="-128"/>
              </a:rPr>
            </a:br>
            <a:br>
              <a:rPr lang="zh-CN" altLang="en-US" sz="5400" dirty="0">
                <a:solidFill>
                  <a:srgbClr val="FFFFFF"/>
                </a:solidFill>
                <a:latin typeface="Times New Roman" pitchFamily="18" charset="0"/>
                <a:ea typeface="MS PGothic" pitchFamily="34" charset="-128"/>
              </a:rPr>
            </a:br>
            <a:endParaRPr lang="en-US" sz="5400" b="1" dirty="0">
              <a:solidFill>
                <a:srgbClr val="FFFFFF"/>
              </a:solidFill>
              <a:ea typeface="MS PGothic" pitchFamily="34" charset="-128"/>
            </a:endParaRPr>
          </a:p>
        </p:txBody>
      </p:sp>
    </p:spTree>
    <p:extLst>
      <p:ext uri="{BB962C8B-B14F-4D97-AF65-F5344CB8AC3E}">
        <p14:creationId xmlns:p14="http://schemas.microsoft.com/office/powerpoint/2010/main" val="412308675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3105" name="Object 2"/>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spid="_x0000_s1056" name="Slide" r:id="rId4" imgW="4562280" imgH="3419280" progId="PowerPoint.Slide.8">
                  <p:embed/>
                </p:oleObj>
              </mc:Choice>
              <mc:Fallback>
                <p:oleObj name="Slide" r:id="rId4" imgW="4562280" imgH="3419280" progId="PowerPoint.Slide.8">
                  <p:embed/>
                  <p:pic>
                    <p:nvPicPr>
                      <p:cNvPr id="0" name=""/>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9443" name="Text Box 3"/>
          <p:cNvSpPr txBox="1">
            <a:spLocks noChangeArrowheads="1"/>
          </p:cNvSpPr>
          <p:nvPr/>
        </p:nvSpPr>
        <p:spPr bwMode="auto">
          <a:xfrm>
            <a:off x="1581150" y="1066800"/>
            <a:ext cx="5954713" cy="56324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贫穷婴</a:t>
            </a:r>
            <a:r>
              <a:rPr lang="en-US" altLang="en-US" sz="4000">
                <a:solidFill>
                  <a:srgbClr val="FFFFFF"/>
                </a:solidFill>
                <a:latin typeface="Times New Roman" pitchFamily="18" charset="0"/>
                <a:ea typeface="MS PGothic" pitchFamily="34" charset="-128"/>
              </a:rPr>
              <a:t>孩天上來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进</a:t>
            </a:r>
            <a:r>
              <a:rPr lang="en-US" altLang="en-US" sz="4000">
                <a:solidFill>
                  <a:srgbClr val="FFFFFF"/>
                </a:solidFill>
                <a:latin typeface="Times New Roman" pitchFamily="18" charset="0"/>
                <a:ea typeface="MS PGothic" pitchFamily="34" charset="-128"/>
              </a:rPr>
              <a:t>到世</a:t>
            </a:r>
            <a:r>
              <a:rPr lang="zh-CN" altLang="en-US" sz="4000">
                <a:solidFill>
                  <a:srgbClr val="FFFFFF"/>
                </a:solidFill>
                <a:latin typeface="Times New Roman" pitchFamily="18" charset="0"/>
                <a:ea typeface="MS PGothic" pitchFamily="34" charset="-128"/>
              </a:rPr>
              <a:t>间</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掩祂光</a:t>
            </a:r>
            <a:r>
              <a:rPr lang="zh-CN" altLang="en-US" sz="4000">
                <a:solidFill>
                  <a:srgbClr val="FFFFFF"/>
                </a:solidFill>
                <a:latin typeface="Times New Roman" pitchFamily="18" charset="0"/>
                <a:ea typeface="MS PGothic" pitchFamily="34" charset="-128"/>
              </a:rPr>
              <a:t>荣</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不求供奉</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卻服侍，</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為救</a:t>
            </a:r>
            <a:r>
              <a:rPr lang="zh-CN" altLang="en-US" sz="4000">
                <a:solidFill>
                  <a:srgbClr val="FFFFFF"/>
                </a:solidFill>
                <a:latin typeface="Times New Roman" pitchFamily="18" charset="0"/>
                <a:ea typeface="MS PGothic" pitchFamily="34" charset="-128"/>
              </a:rPr>
              <a:t>众</a:t>
            </a:r>
            <a:r>
              <a:rPr lang="en-US" altLang="en-US" sz="4000">
                <a:solidFill>
                  <a:srgbClr val="FFFFFF"/>
                </a:solidFill>
                <a:latin typeface="Times New Roman" pitchFamily="18" charset="0"/>
                <a:ea typeface="MS PGothic" pitchFamily="34" charset="-128"/>
              </a:rPr>
              <a:t>生</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舍</a:t>
            </a:r>
            <a:r>
              <a:rPr lang="en-US" altLang="en-US" sz="4000">
                <a:solidFill>
                  <a:srgbClr val="FFFFFF"/>
                </a:solidFill>
                <a:latin typeface="Times New Roman" pitchFamily="18" charset="0"/>
                <a:ea typeface="MS PGothic" pitchFamily="34" charset="-128"/>
              </a:rPr>
              <a:t>祂性命</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sz="2000">
              <a:solidFill>
                <a:srgbClr val="FFFFFF"/>
              </a:solidFill>
              <a:latin typeface="Times New Roman" pitchFamily="18" charset="0"/>
              <a:ea typeface="MS PGothic" pitchFamily="34" charset="-128"/>
            </a:endParaRPr>
          </a:p>
        </p:txBody>
      </p:sp>
      <p:sp>
        <p:nvSpPr>
          <p:cNvPr id="303107" name="Rectangle 4"/>
          <p:cNvSpPr>
            <a:spLocks noChangeArrowheads="1"/>
          </p:cNvSpPr>
          <p:nvPr/>
        </p:nvSpPr>
        <p:spPr bwMode="auto">
          <a:xfrm>
            <a:off x="3048000" y="0"/>
            <a:ext cx="3262313" cy="1016000"/>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6000" u="sng" dirty="0" err="1">
                <a:solidFill>
                  <a:srgbClr val="FFFFFF"/>
                </a:solidFill>
                <a:latin typeface="Times New Roman" pitchFamily="18" charset="0"/>
                <a:ea typeface="MS PGothic" pitchFamily="34" charset="-128"/>
              </a:rPr>
              <a:t>君尊</a:t>
            </a:r>
            <a:r>
              <a:rPr lang="zh-CN" altLang="en-US" sz="6000" u="sng" dirty="0">
                <a:solidFill>
                  <a:srgbClr val="FFFFFF"/>
                </a:solidFill>
                <a:latin typeface="Times New Roman" pitchFamily="18" charset="0"/>
                <a:ea typeface="MS PGothic" pitchFamily="34" charset="-128"/>
              </a:rPr>
              <a:t>义仆</a:t>
            </a:r>
            <a:endParaRPr lang="en-US" sz="6000" u="sng" dirty="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1436418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9363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153"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80" name="Slide" r:id="rId4" imgW="4562280" imgH="3419280" progId="PowerPoint.Slide.8">
                  <p:embed/>
                </p:oleObj>
              </mc:Choice>
              <mc:Fallback>
                <p:oleObj name="Slide" r:id="rId4" imgW="4562280" imgH="341928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1491" name="Text Box 3"/>
          <p:cNvSpPr txBox="1">
            <a:spLocks noChangeArrowheads="1"/>
          </p:cNvSpPr>
          <p:nvPr/>
        </p:nvSpPr>
        <p:spPr bwMode="auto">
          <a:xfrm>
            <a:off x="1628775" y="669925"/>
            <a:ext cx="5954713" cy="68627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在</a:t>
            </a:r>
            <a:r>
              <a:rPr lang="zh-CN" altLang="en-US" sz="4000">
                <a:solidFill>
                  <a:srgbClr val="FFFFFF"/>
                </a:solidFill>
                <a:latin typeface="Times New Roman" pitchFamily="18" charset="0"/>
                <a:ea typeface="MS PGothic" pitchFamily="34" charset="-128"/>
              </a:rPr>
              <a:t>园</a:t>
            </a:r>
            <a:r>
              <a:rPr lang="en-US" altLang="en-US" sz="4000">
                <a:solidFill>
                  <a:srgbClr val="FFFFFF"/>
                </a:solidFill>
                <a:latin typeface="Times New Roman" pitchFamily="18" charset="0"/>
                <a:ea typeface="MS PGothic" pitchFamily="34" charset="-128"/>
              </a:rPr>
              <a:t>中掙扎流</a:t>
            </a:r>
            <a:r>
              <a:rPr lang="zh-CN" altLang="en-US" sz="4000">
                <a:solidFill>
                  <a:srgbClr val="FFFFFF"/>
                </a:solidFill>
                <a:latin typeface="Times New Roman" pitchFamily="18" charset="0"/>
                <a:ea typeface="MS PGothic" pitchFamily="34" charset="-128"/>
              </a:rPr>
              <a:t>泪</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选择担当从</a:t>
            </a:r>
            <a:r>
              <a:rPr lang="en-US" altLang="en-US" sz="4000">
                <a:solidFill>
                  <a:srgbClr val="FFFFFF"/>
                </a:solidFill>
                <a:latin typeface="Times New Roman" pitchFamily="18" charset="0"/>
                <a:ea typeface="MS PGothic" pitchFamily="34" charset="-128"/>
              </a:rPr>
              <a:t>生重罪</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拒己心意，遵父旨，</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慈爱</a:t>
            </a:r>
            <a:r>
              <a:rPr lang="en-US" altLang="en-US" sz="4000">
                <a:solidFill>
                  <a:srgbClr val="FFFFFF"/>
                </a:solidFill>
                <a:latin typeface="Times New Roman" pitchFamily="18" charset="0"/>
                <a:ea typeface="MS PGothic" pitchFamily="34" charset="-128"/>
              </a:rPr>
              <a:t>的心痛</a:t>
            </a:r>
            <a:r>
              <a:rPr lang="zh-CN" altLang="en-US" sz="4000">
                <a:solidFill>
                  <a:srgbClr val="FFFFFF"/>
                </a:solidFill>
                <a:latin typeface="Times New Roman" pitchFamily="18" charset="0"/>
                <a:ea typeface="MS PGothic" pitchFamily="34" charset="-128"/>
              </a:rPr>
              <a:t>伤</a:t>
            </a:r>
            <a:r>
              <a:rPr lang="en-US" altLang="en-US" sz="4000">
                <a:solidFill>
                  <a:srgbClr val="FFFFFF"/>
                </a:solidFill>
                <a:latin typeface="Times New Roman" pitchFamily="18" charset="0"/>
                <a:ea typeface="MS PGothic" pitchFamily="34" charset="-128"/>
              </a:rPr>
              <a:t>破碎。</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r>
              <a:rPr lang="en-US" sz="4000">
                <a:solidFill>
                  <a:srgbClr val="8383AD"/>
                </a:solidFill>
                <a:latin typeface="Times New Roman" pitchFamily="18" charset="0"/>
                <a:ea typeface="MS PGothic" pitchFamily="34" charset="-128"/>
              </a:rPr>
              <a:t> </a:t>
            </a: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398422082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01"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104" name="Slide" r:id="rId4" imgW="4562280" imgH="3419280" progId="PowerPoint.Slide.8">
                  <p:embed/>
                </p:oleObj>
              </mc:Choice>
              <mc:Fallback>
                <p:oleObj name="Slide" r:id="rId4" imgW="4562280" imgH="3419280" progId="PowerPoint.Slide.8">
                  <p:embed/>
                  <p:pic>
                    <p:nvPicPr>
                      <p:cNvPr id="0" name=""/>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3539" name="Text Box 3"/>
          <p:cNvSpPr txBox="1">
            <a:spLocks noChangeArrowheads="1"/>
          </p:cNvSpPr>
          <p:nvPr/>
        </p:nvSpPr>
        <p:spPr bwMode="auto">
          <a:xfrm>
            <a:off x="1635125" y="381000"/>
            <a:ext cx="5954713" cy="68627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请</a:t>
            </a:r>
            <a:r>
              <a:rPr lang="en-US" altLang="en-US" sz="4000">
                <a:solidFill>
                  <a:srgbClr val="FFFFFF"/>
                </a:solidFill>
                <a:latin typeface="Times New Roman" pitchFamily="18" charset="0"/>
                <a:ea typeface="MS PGothic" pitchFamily="34" charset="-128"/>
              </a:rPr>
              <a:t>看祂手上</a:t>
            </a:r>
            <a:r>
              <a:rPr lang="zh-CN" altLang="en-US" sz="4000">
                <a:solidFill>
                  <a:srgbClr val="FFFFFF"/>
                </a:solidFill>
                <a:latin typeface="Times New Roman" pitchFamily="18" charset="0"/>
                <a:ea typeface="MS PGothic" pitchFamily="34" charset="-128"/>
              </a:rPr>
              <a:t>钉痕</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那手曾</a:t>
            </a:r>
            <a:r>
              <a:rPr lang="zh-CN" altLang="en-US" sz="4000">
                <a:solidFill>
                  <a:srgbClr val="FFFFFF"/>
                </a:solidFill>
                <a:latin typeface="Times New Roman" pitchFamily="18" charset="0"/>
                <a:ea typeface="MS PGothic" pitchFamily="34" charset="-128"/>
              </a:rPr>
              <a:t>补满</a:t>
            </a:r>
            <a:r>
              <a:rPr lang="en-US" altLang="en-US" sz="4000">
                <a:solidFill>
                  <a:srgbClr val="FFFFFF"/>
                </a:solidFill>
                <a:latin typeface="Times New Roman" pitchFamily="18" charset="0"/>
                <a:ea typeface="MS PGothic" pitchFamily="34" charset="-128"/>
              </a:rPr>
              <a:t>天星宿</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却</a:t>
            </a:r>
            <a:r>
              <a:rPr lang="en-US" altLang="en-US" sz="4000">
                <a:solidFill>
                  <a:srgbClr val="FFFFFF"/>
                </a:solidFill>
                <a:latin typeface="Times New Roman" pitchFamily="18" charset="0"/>
                <a:ea typeface="MS PGothic" pitchFamily="34" charset="-128"/>
              </a:rPr>
              <a:t>以</a:t>
            </a:r>
            <a:r>
              <a:rPr lang="zh-CN" altLang="en-US" sz="4000">
                <a:solidFill>
                  <a:srgbClr val="FFFFFF"/>
                </a:solidFill>
                <a:latin typeface="Times New Roman" pitchFamily="18" charset="0"/>
                <a:ea typeface="MS PGothic" pitchFamily="34" charset="-128"/>
              </a:rPr>
              <a:t>伤</a:t>
            </a:r>
            <a:r>
              <a:rPr lang="en-US" altLang="en-US" sz="4000">
                <a:solidFill>
                  <a:srgbClr val="FFFFFF"/>
                </a:solidFill>
                <a:latin typeface="Times New Roman" pitchFamily="18" charset="0"/>
                <a:ea typeface="MS PGothic" pitchFamily="34" charset="-128"/>
              </a:rPr>
              <a:t>痕</a:t>
            </a:r>
            <a:r>
              <a:rPr lang="zh-CN" altLang="en-US" sz="4000">
                <a:solidFill>
                  <a:srgbClr val="FFFFFF"/>
                </a:solidFill>
                <a:latin typeface="Times New Roman" pitchFamily="18" charset="0"/>
                <a:ea typeface="MS PGothic" pitchFamily="34" charset="-128"/>
              </a:rPr>
              <a:t>证</a:t>
            </a:r>
            <a:r>
              <a:rPr lang="en-US" altLang="en-US" sz="4000">
                <a:solidFill>
                  <a:srgbClr val="FFFFFF"/>
                </a:solidFill>
                <a:latin typeface="Times New Roman" pitchFamily="18" charset="0"/>
                <a:ea typeface="MS PGothic" pitchFamily="34" charset="-128"/>
              </a:rPr>
              <a:t>主</a:t>
            </a:r>
            <a:r>
              <a:rPr lang="zh-CN" altLang="en-US" sz="4000">
                <a:solidFill>
                  <a:srgbClr val="FFFFFF"/>
                </a:solidFill>
                <a:latin typeface="Times New Roman" pitchFamily="18" charset="0"/>
                <a:ea typeface="MS PGothic" pitchFamily="34" charset="-128"/>
              </a:rPr>
              <a:t>爱</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曾任</a:t>
            </a:r>
            <a:r>
              <a:rPr lang="zh-CN" altLang="en-US" sz="4000">
                <a:solidFill>
                  <a:srgbClr val="FFFFFF"/>
                </a:solidFill>
                <a:latin typeface="Times New Roman" pitchFamily="18" charset="0"/>
                <a:ea typeface="MS PGothic" pitchFamily="34" charset="-128"/>
              </a:rPr>
              <a:t>铁钉</a:t>
            </a:r>
            <a:r>
              <a:rPr lang="en-US" altLang="en-US" sz="4000">
                <a:solidFill>
                  <a:srgbClr val="FFFFFF"/>
                </a:solidFill>
                <a:latin typeface="Times New Roman" pitchFamily="18" charset="0"/>
                <a:ea typeface="MS PGothic" pitchFamily="34" charset="-128"/>
              </a:rPr>
              <a:t>扎</a:t>
            </a:r>
            <a:r>
              <a:rPr lang="zh-CN" altLang="en-US" sz="4000">
                <a:solidFill>
                  <a:srgbClr val="FFFFFF"/>
                </a:solidFill>
                <a:latin typeface="Times New Roman" pitchFamily="18" charset="0"/>
                <a:ea typeface="MS PGothic" pitchFamily="34" charset="-128"/>
              </a:rPr>
              <a:t>伤刺</a:t>
            </a:r>
            <a:r>
              <a:rPr lang="en-US" altLang="en-US" sz="4000">
                <a:solidFill>
                  <a:srgbClr val="FFFFFF"/>
                </a:solidFill>
                <a:latin typeface="Times New Roman" pitchFamily="18" charset="0"/>
                <a:ea typeface="MS PGothic" pitchFamily="34" charset="-128"/>
              </a:rPr>
              <a:t>透</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r>
              <a:rPr lang="en-US" sz="4000">
                <a:solidFill>
                  <a:srgbClr val="8383AD"/>
                </a:solidFill>
                <a:latin typeface="Times New Roman" pitchFamily="18" charset="0"/>
                <a:ea typeface="MS PGothic" pitchFamily="34" charset="-128"/>
              </a:rPr>
              <a:t> </a:t>
            </a: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407018935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249" name="Object 2"/>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spid="_x0000_s4128" name="Slide" r:id="rId4" imgW="4562280" imgH="3419280" progId="PowerPoint.Slide.8">
                  <p:embed/>
                </p:oleObj>
              </mc:Choice>
              <mc:Fallback>
                <p:oleObj name="Slide" r:id="rId4" imgW="4562280" imgH="341928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5587" name="Text Box 3"/>
          <p:cNvSpPr txBox="1">
            <a:spLocks noChangeArrowheads="1"/>
          </p:cNvSpPr>
          <p:nvPr/>
        </p:nvSpPr>
        <p:spPr bwMode="auto">
          <a:xfrm>
            <a:off x="0" y="76200"/>
            <a:ext cx="9144000" cy="65563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效法恩主服侍人</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決定一生以祂為王</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顾</a:t>
            </a:r>
            <a:r>
              <a:rPr lang="en-US" altLang="en-US" sz="4000">
                <a:solidFill>
                  <a:srgbClr val="FFFFFF"/>
                </a:solidFill>
                <a:latin typeface="Times New Roman" pitchFamily="18" charset="0"/>
                <a:ea typeface="MS PGothic" pitchFamily="34" charset="-128"/>
              </a:rPr>
              <a:t>念他人的需求</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如事奉祂</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学</a:t>
            </a:r>
            <a:r>
              <a:rPr lang="en-US" altLang="en-US" sz="4000">
                <a:solidFill>
                  <a:srgbClr val="FFFFFF"/>
                </a:solidFill>
                <a:latin typeface="Times New Roman" pitchFamily="18" charset="0"/>
                <a:ea typeface="MS PGothic" pitchFamily="34" charset="-128"/>
              </a:rPr>
              <a:t>祂榜樣</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endParaRPr lang="en-US" sz="2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87189282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KaiTi" pitchFamily="49" charset="-122"/>
                <a:ea typeface="KaiTi" pitchFamily="49" charset="-122"/>
              </a:rPr>
              <a:t>四福音</a:t>
            </a:r>
            <a:r>
              <a:rPr lang="en-US" altLang="zh-CN" sz="3200" b="1" dirty="0">
                <a:solidFill>
                  <a:srgbClr val="FFFFFF"/>
                </a:solidFill>
                <a:latin typeface="KaiTi" pitchFamily="49" charset="-122"/>
                <a:ea typeface="KaiTi" pitchFamily="49" charset="-122"/>
              </a:rPr>
              <a:t> </a:t>
            </a:r>
            <a:r>
              <a:rPr lang="en-US" altLang="ja-JP" sz="3200" dirty="0">
                <a:solidFill>
                  <a:srgbClr val="FFFFFF"/>
                </a:solidFill>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95891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6702966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0320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6165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3820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88478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7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75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9176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8543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8219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745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富有的青年向耶稣问问题</a:t>
            </a:r>
            <a:endParaRPr 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19:16-30;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10:17-31;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3600" spc="-250" dirty="0">
                  <a:solidFill>
                    <a:srgbClr val="002060"/>
                  </a:solidFill>
                  <a:latin typeface="Avenir Black"/>
                  <a:ea typeface="ＭＳ Ｐゴシック" charset="0"/>
                  <a:cs typeface="Avenir Black"/>
                </a:rPr>
                <a:t>Free</a:t>
              </a:r>
              <a:br>
                <a:rPr lang="en-US" altLang="zh-CN" sz="3200" spc="-250" dirty="0">
                  <a:solidFill>
                    <a:srgbClr val="002060"/>
                  </a:solidFill>
                  <a:latin typeface="Avenir Black"/>
                  <a:ea typeface="ＭＳ Ｐゴシック" charset="0"/>
                  <a:cs typeface="Avenir Black"/>
                </a:rPr>
              </a:br>
              <a:r>
                <a:rPr lang="en-US" altLang="zh-CN" sz="3200" spc="-250" dirty="0">
                  <a:solidFill>
                    <a:srgbClr val="36BAD5"/>
                  </a:solidFill>
                  <a:latin typeface="Avenir Black"/>
                  <a:ea typeface="ＭＳ Ｐゴシック" charset="0"/>
                  <a:cs typeface="Avenir Black"/>
                </a:rPr>
                <a:t>Bible </a:t>
              </a:r>
              <a:br>
                <a:rPr lang="en-US" altLang="zh-CN" sz="3200" spc="-250" dirty="0">
                  <a:solidFill>
                    <a:srgbClr val="002060"/>
                  </a:solidFill>
                  <a:latin typeface="Avenir Black"/>
                  <a:ea typeface="ＭＳ Ｐゴシック" charset="0"/>
                  <a:cs typeface="Avenir Black"/>
                </a:rPr>
              </a:br>
              <a:r>
                <a:rPr lang="en-US" altLang="zh-CN" sz="2800" spc="-250" dirty="0">
                  <a:solidFill>
                    <a:srgbClr val="002060"/>
                  </a:solidFill>
                  <a:latin typeface="Avenir Black"/>
                  <a:ea typeface="ＭＳ Ｐゴシック" charset="0"/>
                  <a:cs typeface="Avenir Black"/>
                </a:rPr>
                <a:t>images</a:t>
              </a:r>
              <a:endParaRPr lang="en-GB" sz="4800" spc="-250"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1308410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938918"/>
          </a:xfrm>
          <a:prstGeom prst="rect">
            <a:avLst/>
          </a:prstGeom>
          <a:noFill/>
        </p:spPr>
        <p:txBody>
          <a:bodyPr lIns="91365" tIns="45683" rIns="91365" bIns="45683">
            <a:spAutoFit/>
          </a:bodyPr>
          <a:lstStyle/>
          <a:p>
            <a:pPr defTabSz="91408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rPr>
              <a:t>洁净</a:t>
            </a:r>
            <a:r>
              <a:rPr lang="en-US" sz="6000" b="1" dirty="0">
                <a:solidFill>
                  <a:srgbClr val="6BCBF4"/>
                </a:solidFill>
                <a:effectLst>
                  <a:glow rad="101600">
                    <a:prstClr val="black">
                      <a:alpha val="75000"/>
                    </a:prstClr>
                  </a:glow>
                  <a:outerShdw blurRad="50800" dist="88900" dir="2700000" algn="tl" rotWithShape="0">
                    <a:srgbClr val="000000"/>
                  </a:outerShdw>
                </a:effectLst>
              </a:rPr>
              <a:t> </a:t>
            </a:r>
          </a:p>
          <a:p>
            <a:pPr defTabSz="91408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rPr>
              <a:t>圣殿</a:t>
            </a:r>
            <a:endParaRPr lang="en-US" sz="60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674" y="3733217"/>
            <a:ext cx="3497516" cy="1848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马太</a:t>
            </a:r>
            <a:r>
              <a:rPr lang="en-US" sz="3800" b="1" dirty="0">
                <a:solidFill>
                  <a:srgbClr val="FFFFFF"/>
                </a:solidFill>
                <a:effectLst>
                  <a:glow rad="101600">
                    <a:prstClr val="black">
                      <a:alpha val="75000"/>
                    </a:prstClr>
                  </a:glow>
                  <a:outerShdw blurRad="50800" dist="88900" dir="2700000" algn="tl" rotWithShape="0">
                    <a:srgbClr val="000000"/>
                  </a:outerShdw>
                </a:effectLst>
              </a:rPr>
              <a:t> 21:12-17</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马可</a:t>
            </a:r>
            <a:r>
              <a:rPr lang="en-US" sz="3800" b="1" dirty="0">
                <a:solidFill>
                  <a:srgbClr val="FFFFFF"/>
                </a:solidFill>
                <a:effectLst>
                  <a:glow rad="101600">
                    <a:prstClr val="black">
                      <a:alpha val="75000"/>
                    </a:prstClr>
                  </a:glow>
                  <a:outerShdw blurRad="50800" dist="88900" dir="2700000" algn="tl" rotWithShape="0">
                    <a:srgbClr val="000000"/>
                  </a:outerShdw>
                </a:effectLst>
              </a:rPr>
              <a:t> 11:15-19</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路加</a:t>
            </a:r>
            <a:r>
              <a:rPr lang="en-US" sz="3800" b="1" dirty="0">
                <a:solidFill>
                  <a:srgbClr val="FFFFFF"/>
                </a:solidFill>
                <a:effectLst>
                  <a:glow rad="101600">
                    <a:prstClr val="black">
                      <a:alpha val="75000"/>
                    </a:prstClr>
                  </a:glow>
                  <a:outerShdw blurRad="50800" dist="88900" dir="2700000" algn="tl" rotWithShape="0">
                    <a:srgbClr val="000000"/>
                  </a:outerShdw>
                </a:effectLst>
              </a:rPr>
              <a:t> 19:45-48</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约翰</a:t>
            </a:r>
            <a:r>
              <a:rPr lang="en-US" sz="3800" b="1" dirty="0">
                <a:solidFill>
                  <a:srgbClr val="FFFFFF"/>
                </a:solidFill>
                <a:effectLst>
                  <a:glow rad="101600">
                    <a:prstClr val="black">
                      <a:alpha val="75000"/>
                    </a:prstClr>
                  </a:glow>
                  <a:outerShdw blurRad="50800" dist="88900" dir="2700000" algn="tl" rotWithShape="0">
                    <a:srgbClr val="000000"/>
                  </a:outerShdw>
                </a:effectLst>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916918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2628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800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7899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13259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3633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613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7265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9769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7755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58258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03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5531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9022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04688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9873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43406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2"/>
          <p:cNvSpPr txBox="1">
            <a:spLocks noChangeArrowheads="1"/>
          </p:cNvSpPr>
          <p:nvPr/>
        </p:nvSpPr>
        <p:spPr bwMode="auto">
          <a:xfrm>
            <a:off x="6096000" y="914400"/>
            <a:ext cx="2362200" cy="1570038"/>
          </a:xfrm>
          <a:prstGeom prst="rect">
            <a:avLst/>
          </a:prstGeom>
          <a:solidFill>
            <a:schemeClr val="hlink"/>
          </a:solidFill>
          <a:ln w="9525">
            <a:noFill/>
            <a:miter lim="800000"/>
            <a:headEnd/>
            <a:tailEnd/>
          </a:ln>
        </p:spPr>
        <p:txBody>
          <a:bodyPr>
            <a:spAutoFit/>
          </a:bodyPr>
          <a:lstStyle/>
          <a:p>
            <a:pPr algn="ctr" fontAlgn="base">
              <a:spcBef>
                <a:spcPct val="0"/>
              </a:spcBef>
              <a:spcAft>
                <a:spcPct val="0"/>
              </a:spcAft>
            </a:pPr>
            <a:endParaRPr lang="en-US" altLang="zh-CN" sz="2400" b="1">
              <a:solidFill>
                <a:srgbClr val="000000"/>
              </a:solidFill>
              <a:latin typeface="Times" charset="0"/>
              <a:ea typeface="SimSun" pitchFamily="2" charset="-122"/>
            </a:endParaRPr>
          </a:p>
          <a:p>
            <a:pPr algn="ctr" fontAlgn="base">
              <a:spcBef>
                <a:spcPct val="0"/>
              </a:spcBef>
              <a:spcAft>
                <a:spcPct val="0"/>
              </a:spcAft>
            </a:pPr>
            <a:r>
              <a:rPr lang="zh-CN" altLang="en-US" sz="2400" b="1">
                <a:solidFill>
                  <a:srgbClr val="000000"/>
                </a:solidFill>
                <a:latin typeface="Times" charset="0"/>
                <a:ea typeface="细圆" pitchFamily="2" charset="-122"/>
              </a:rPr>
              <a:t>马可福音权柄与仆</a:t>
            </a:r>
            <a:r>
              <a:rPr lang="en-US" altLang="en-US" sz="2400">
                <a:solidFill>
                  <a:srgbClr val="000000"/>
                </a:solidFill>
                <a:latin typeface="Times New Roman" pitchFamily="18" charset="0"/>
                <a:ea typeface="细圆" pitchFamily="2" charset="-122"/>
              </a:rPr>
              <a:t>人的</a:t>
            </a:r>
            <a:r>
              <a:rPr lang="en-US" altLang="en-US" sz="2400" b="1">
                <a:solidFill>
                  <a:srgbClr val="000000"/>
                </a:solidFill>
                <a:latin typeface="Times New Roman" pitchFamily="18" charset="0"/>
                <a:ea typeface="细圆" pitchFamily="2" charset="-122"/>
              </a:rPr>
              <a:t>悖论</a:t>
            </a:r>
            <a:endParaRPr lang="zh-CN" altLang="en-US" sz="2400" b="1">
              <a:solidFill>
                <a:srgbClr val="000000"/>
              </a:solidFill>
              <a:latin typeface="Times" charset="0"/>
              <a:ea typeface="细圆" pitchFamily="2" charset="-122"/>
            </a:endParaRPr>
          </a:p>
          <a:p>
            <a:pPr algn="ctr" fontAlgn="base">
              <a:spcBef>
                <a:spcPct val="0"/>
              </a:spcBef>
              <a:spcAft>
                <a:spcPct val="0"/>
              </a:spcAft>
            </a:pPr>
            <a:endParaRPr lang="zh-CN" altLang="en-US" sz="2400" b="1">
              <a:solidFill>
                <a:srgbClr val="000000"/>
              </a:solidFill>
              <a:latin typeface="Times" charset="0"/>
              <a:ea typeface="SimSun" pitchFamily="2" charset="-122"/>
            </a:endParaRPr>
          </a:p>
        </p:txBody>
      </p:sp>
      <p:sp>
        <p:nvSpPr>
          <p:cNvPr id="253954" name="Text Box 3"/>
          <p:cNvSpPr txBox="1">
            <a:spLocks noChangeArrowheads="1"/>
          </p:cNvSpPr>
          <p:nvPr/>
        </p:nvSpPr>
        <p:spPr bwMode="auto">
          <a:xfrm>
            <a:off x="8382000" y="304800"/>
            <a:ext cx="6413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89a</a:t>
            </a:r>
            <a:endParaRPr lang="en-US" sz="2400">
              <a:solidFill>
                <a:srgbClr val="000000"/>
              </a:solidFill>
              <a:latin typeface="Times New Roman" pitchFamily="18" charset="0"/>
              <a:ea typeface="MS PGothic" pitchFamily="34" charset="-128"/>
            </a:endParaRPr>
          </a:p>
        </p:txBody>
      </p:sp>
      <p:pic>
        <p:nvPicPr>
          <p:cNvPr id="179205" name="Picture 5"/>
          <p:cNvPicPr>
            <a:picLocks noChangeAspect="1" noChangeArrowheads="1"/>
          </p:cNvPicPr>
          <p:nvPr/>
        </p:nvPicPr>
        <p:blipFill>
          <a:blip r:embed="rId3"/>
          <a:srcRect/>
          <a:stretch>
            <a:fillRect/>
          </a:stretch>
        </p:blipFill>
        <p:spPr bwMode="auto">
          <a:xfrm>
            <a:off x="5048250" y="3028950"/>
            <a:ext cx="3714750" cy="3752850"/>
          </a:xfrm>
          <a:prstGeom prst="rect">
            <a:avLst/>
          </a:prstGeom>
          <a:noFill/>
          <a:ln w="9525">
            <a:noFill/>
            <a:miter lim="800000"/>
            <a:headEnd/>
            <a:tailEnd/>
          </a:ln>
        </p:spPr>
      </p:pic>
      <p:sp>
        <p:nvSpPr>
          <p:cNvPr id="253956" name="Rectangle 5"/>
          <p:cNvSpPr>
            <a:spLocks noChangeArrowheads="1"/>
          </p:cNvSpPr>
          <p:nvPr/>
        </p:nvSpPr>
        <p:spPr bwMode="auto">
          <a:xfrm>
            <a:off x="3352800" y="528638"/>
            <a:ext cx="2057400" cy="585787"/>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600">
                <a:solidFill>
                  <a:srgbClr val="000000"/>
                </a:solidFill>
                <a:latin typeface="Times New Roman" pitchFamily="18" charset="0"/>
                <a:ea typeface="MS PGothic" pitchFamily="34" charset="-128"/>
              </a:rPr>
              <a:t>仆人</a:t>
            </a:r>
            <a:endParaRPr lang="en-US" sz="1600">
              <a:solidFill>
                <a:srgbClr val="000000"/>
              </a:solidFill>
              <a:latin typeface="Times New Roman" pitchFamily="18" charset="0"/>
              <a:ea typeface="MS PGothic" pitchFamily="34" charset="-128"/>
            </a:endParaRPr>
          </a:p>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
        <p:nvSpPr>
          <p:cNvPr id="253957" name="Rectangle 6"/>
          <p:cNvSpPr>
            <a:spLocks noChangeArrowheads="1"/>
          </p:cNvSpPr>
          <p:nvPr/>
        </p:nvSpPr>
        <p:spPr bwMode="auto">
          <a:xfrm>
            <a:off x="3352800" y="990600"/>
            <a:ext cx="20574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门徒</a:t>
            </a:r>
            <a:endParaRPr lang="en-US" sz="1200">
              <a:solidFill>
                <a:srgbClr val="000000"/>
              </a:solidFill>
              <a:latin typeface="Times New Roman" pitchFamily="18" charset="0"/>
              <a:ea typeface="MS PGothic" pitchFamily="34" charset="-128"/>
            </a:endParaRPr>
          </a:p>
        </p:txBody>
      </p:sp>
      <p:sp>
        <p:nvSpPr>
          <p:cNvPr id="253958" name="Rectangle 7"/>
          <p:cNvSpPr>
            <a:spLocks noChangeArrowheads="1"/>
          </p:cNvSpPr>
          <p:nvPr/>
        </p:nvSpPr>
        <p:spPr bwMode="auto">
          <a:xfrm>
            <a:off x="1066800" y="1019175"/>
            <a:ext cx="22860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基督的领导</a:t>
            </a:r>
            <a:endParaRPr lang="en-US" sz="1200">
              <a:solidFill>
                <a:srgbClr val="000000"/>
              </a:solidFill>
              <a:latin typeface="Times New Roman" pitchFamily="18" charset="0"/>
              <a:ea typeface="MS PGothic" pitchFamily="34" charset="-128"/>
            </a:endParaRPr>
          </a:p>
        </p:txBody>
      </p:sp>
      <p:sp>
        <p:nvSpPr>
          <p:cNvPr id="253959" name="Rectangle 8"/>
          <p:cNvSpPr>
            <a:spLocks noChangeArrowheads="1"/>
          </p:cNvSpPr>
          <p:nvPr/>
        </p:nvSpPr>
        <p:spPr bwMode="auto">
          <a:xfrm>
            <a:off x="0" y="990600"/>
            <a:ext cx="1143000" cy="4954588"/>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主题</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战略</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动机</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重点</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身分</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地位</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权柄例子</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仆人例子</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第一阶段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(1:1 – 8:26)</a:t>
            </a: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第二阶段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(8:27 – 10:52)</a:t>
            </a: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第三阶段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(11 -16)</a:t>
            </a:r>
            <a:endParaRPr lang="en-US" sz="1200">
              <a:solidFill>
                <a:srgbClr val="8383AD"/>
              </a:solidFill>
              <a:latin typeface="Times New Roman" pitchFamily="18" charset="0"/>
              <a:ea typeface="MS PGothic" pitchFamily="34" charset="-128"/>
            </a:endParaRPr>
          </a:p>
        </p:txBody>
      </p:sp>
      <p:sp>
        <p:nvSpPr>
          <p:cNvPr id="253960" name="Rectangle 9"/>
          <p:cNvSpPr>
            <a:spLocks noChangeArrowheads="1"/>
          </p:cNvSpPr>
          <p:nvPr/>
        </p:nvSpPr>
        <p:spPr bwMode="auto">
          <a:xfrm>
            <a:off x="0" y="533400"/>
            <a:ext cx="3429000" cy="49212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zh-CN" altLang="en-US" sz="1600" b="1">
                <a:solidFill>
                  <a:srgbClr val="000000"/>
                </a:solidFill>
                <a:latin typeface="Times" charset="0"/>
                <a:ea typeface="细圆" pitchFamily="2" charset="-122"/>
              </a:rPr>
              <a:t>权柄</a:t>
            </a:r>
            <a:endParaRPr lang="en-US" altLang="zh-CN" sz="1600" b="1">
              <a:solidFill>
                <a:srgbClr val="000000"/>
              </a:solidFill>
              <a:latin typeface="Times" charset="0"/>
              <a:ea typeface="细圆" pitchFamily="2" charset="-122"/>
            </a:endParaRPr>
          </a:p>
          <a:p>
            <a:pPr algn="ctr" fontAlgn="base">
              <a:spcBef>
                <a:spcPct val="0"/>
              </a:spcBef>
              <a:spcAft>
                <a:spcPct val="0"/>
              </a:spcAft>
            </a:pPr>
            <a:endParaRPr lang="en-US" altLang="zh-CN" sz="1000" b="1">
              <a:solidFill>
                <a:srgbClr val="000000"/>
              </a:solidFill>
              <a:latin typeface="Times" charset="0"/>
              <a:ea typeface="细圆" pitchFamily="2" charset="-122"/>
            </a:endParaRPr>
          </a:p>
        </p:txBody>
      </p:sp>
      <p:sp>
        <p:nvSpPr>
          <p:cNvPr id="253961" name="Rectangle 10"/>
          <p:cNvSpPr>
            <a:spLocks noChangeArrowheads="1"/>
          </p:cNvSpPr>
          <p:nvPr/>
        </p:nvSpPr>
        <p:spPr bwMode="auto">
          <a:xfrm>
            <a:off x="1047750" y="1295400"/>
            <a:ext cx="230505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外邦的犹大人治</a:t>
            </a:r>
            <a:r>
              <a:rPr lang="en-US"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理他人</a:t>
            </a:r>
            <a:r>
              <a:rPr lang="en-US" sz="1200">
                <a:solidFill>
                  <a:srgbClr val="000000"/>
                </a:solidFill>
                <a:latin typeface="Times New Roman" pitchFamily="18" charset="0"/>
                <a:ea typeface="MS PGothic" pitchFamily="34" charset="-128"/>
              </a:rPr>
              <a:t> (10:42)</a:t>
            </a:r>
          </a:p>
        </p:txBody>
      </p:sp>
      <p:sp>
        <p:nvSpPr>
          <p:cNvPr id="253962" name="Rectangle 11"/>
          <p:cNvSpPr>
            <a:spLocks noChangeArrowheads="1"/>
          </p:cNvSpPr>
          <p:nvPr/>
        </p:nvSpPr>
        <p:spPr bwMode="auto">
          <a:xfrm>
            <a:off x="3352800" y="1295400"/>
            <a:ext cx="20574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门徒服事</a:t>
            </a:r>
            <a:r>
              <a:rPr lang="en-US" sz="1200">
                <a:solidFill>
                  <a:srgbClr val="000000"/>
                </a:solidFill>
                <a:latin typeface="Times New Roman" pitchFamily="18" charset="0"/>
                <a:ea typeface="MS PGothic" pitchFamily="34" charset="-128"/>
              </a:rPr>
              <a:t> (10:43)</a:t>
            </a:r>
          </a:p>
        </p:txBody>
      </p:sp>
      <p:sp>
        <p:nvSpPr>
          <p:cNvPr id="253963" name="Rectangle 12"/>
          <p:cNvSpPr>
            <a:spLocks noChangeArrowheads="1"/>
          </p:cNvSpPr>
          <p:nvPr/>
        </p:nvSpPr>
        <p:spPr bwMode="auto">
          <a:xfrm>
            <a:off x="1077913" y="1600200"/>
            <a:ext cx="1606550"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救自己生命</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(8:35a)</a:t>
            </a:r>
            <a:endParaRPr lang="en-US" sz="1200">
              <a:solidFill>
                <a:srgbClr val="000000"/>
              </a:solidFill>
              <a:latin typeface="Times New Roman" pitchFamily="18" charset="0"/>
              <a:ea typeface="MS PGothic" pitchFamily="34" charset="-128"/>
            </a:endParaRPr>
          </a:p>
        </p:txBody>
      </p:sp>
      <p:sp>
        <p:nvSpPr>
          <p:cNvPr id="253964" name="Rectangle 13"/>
          <p:cNvSpPr>
            <a:spLocks noChangeArrowheads="1"/>
          </p:cNvSpPr>
          <p:nvPr/>
        </p:nvSpPr>
        <p:spPr bwMode="auto">
          <a:xfrm>
            <a:off x="3352800" y="1600200"/>
            <a:ext cx="1462088"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丧</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掉生命</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(8:35b)</a:t>
            </a:r>
            <a:endParaRPr lang="en-US" sz="2400">
              <a:solidFill>
                <a:srgbClr val="8383AD"/>
              </a:solidFill>
              <a:latin typeface="Times New Roman" pitchFamily="18" charset="0"/>
              <a:ea typeface="MS PGothic" pitchFamily="34" charset="-128"/>
            </a:endParaRPr>
          </a:p>
        </p:txBody>
      </p:sp>
      <p:sp>
        <p:nvSpPr>
          <p:cNvPr id="253965" name="Rectangle 14"/>
          <p:cNvSpPr>
            <a:spLocks noChangeArrowheads="1"/>
          </p:cNvSpPr>
          <p:nvPr/>
        </p:nvSpPr>
        <p:spPr bwMode="auto">
          <a:xfrm>
            <a:off x="1066800" y="1905000"/>
            <a:ext cx="1644650"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首先</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(9:35a; 10:31a)</a:t>
            </a:r>
            <a:endParaRPr lang="en-US" sz="1200">
              <a:solidFill>
                <a:srgbClr val="000000"/>
              </a:solidFill>
              <a:latin typeface="Times New Roman" pitchFamily="18" charset="0"/>
              <a:ea typeface="MS PGothic" pitchFamily="34" charset="-128"/>
            </a:endParaRPr>
          </a:p>
        </p:txBody>
      </p:sp>
      <p:sp>
        <p:nvSpPr>
          <p:cNvPr id="253966" name="Rectangle 15"/>
          <p:cNvSpPr>
            <a:spLocks noChangeArrowheads="1"/>
          </p:cNvSpPr>
          <p:nvPr/>
        </p:nvSpPr>
        <p:spPr bwMode="auto">
          <a:xfrm>
            <a:off x="3352800" y="1905000"/>
            <a:ext cx="1624013"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末後</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(9:35b; 10:31b)</a:t>
            </a:r>
            <a:endParaRPr lang="en-US" sz="1200">
              <a:solidFill>
                <a:srgbClr val="000000"/>
              </a:solidFill>
              <a:latin typeface="Times New Roman" pitchFamily="18" charset="0"/>
              <a:ea typeface="MS PGothic" pitchFamily="34" charset="-128"/>
            </a:endParaRPr>
          </a:p>
        </p:txBody>
      </p:sp>
      <p:sp>
        <p:nvSpPr>
          <p:cNvPr id="253967" name="Rectangle 16"/>
          <p:cNvSpPr>
            <a:spLocks noChangeArrowheads="1"/>
          </p:cNvSpPr>
          <p:nvPr/>
        </p:nvSpPr>
        <p:spPr bwMode="auto">
          <a:xfrm>
            <a:off x="1146175" y="2209800"/>
            <a:ext cx="1235075"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b="1">
                <a:solidFill>
                  <a:srgbClr val="000000"/>
                </a:solidFill>
                <a:latin typeface="Times New Roman" pitchFamily="18" charset="0"/>
                <a:ea typeface="MS PGothic" pitchFamily="34" charset="-128"/>
              </a:rPr>
              <a:t>“</a:t>
            </a:r>
            <a:r>
              <a:rPr lang="en-US" altLang="en-US" sz="1200" b="1">
                <a:solidFill>
                  <a:srgbClr val="000000"/>
                </a:solidFill>
                <a:latin typeface="Times New Roman" pitchFamily="18" charset="0"/>
                <a:ea typeface="MS PGothic" pitchFamily="34" charset="-128"/>
              </a:rPr>
              <a:t>为</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大</a:t>
            </a:r>
            <a:r>
              <a:rPr lang="en-US" altLang="ja-JP" sz="1200">
                <a:solidFill>
                  <a:srgbClr val="000000"/>
                </a:solidFill>
                <a:latin typeface="Times New Roman" pitchFamily="18" charset="0"/>
                <a:ea typeface="MS PGothic" pitchFamily="34" charset="-128"/>
              </a:rPr>
              <a:t>” (10:43a)</a:t>
            </a:r>
            <a:endParaRPr lang="en-US" sz="1200">
              <a:solidFill>
                <a:srgbClr val="000000"/>
              </a:solidFill>
              <a:latin typeface="Times New Roman" pitchFamily="18" charset="0"/>
              <a:ea typeface="MS PGothic" pitchFamily="34" charset="-128"/>
            </a:endParaRPr>
          </a:p>
        </p:txBody>
      </p:sp>
      <p:sp>
        <p:nvSpPr>
          <p:cNvPr id="253968" name="Rectangle 17"/>
          <p:cNvSpPr>
            <a:spLocks noChangeArrowheads="1"/>
          </p:cNvSpPr>
          <p:nvPr/>
        </p:nvSpPr>
        <p:spPr bwMode="auto">
          <a:xfrm>
            <a:off x="3352800" y="2238375"/>
            <a:ext cx="1154113"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用人</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(10:43b)</a:t>
            </a:r>
            <a:endParaRPr lang="en-US" sz="1200">
              <a:solidFill>
                <a:srgbClr val="000000"/>
              </a:solidFill>
              <a:latin typeface="Times New Roman" pitchFamily="18" charset="0"/>
              <a:ea typeface="MS PGothic" pitchFamily="34" charset="-128"/>
            </a:endParaRPr>
          </a:p>
        </p:txBody>
      </p:sp>
      <p:sp>
        <p:nvSpPr>
          <p:cNvPr id="253969" name="Rectangle 18"/>
          <p:cNvSpPr>
            <a:spLocks noChangeArrowheads="1"/>
          </p:cNvSpPr>
          <p:nvPr/>
        </p:nvSpPr>
        <p:spPr bwMode="auto">
          <a:xfrm>
            <a:off x="1143000" y="2514600"/>
            <a:ext cx="1227138"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为</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首</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(10:44a)</a:t>
            </a:r>
            <a:endParaRPr lang="en-US" sz="1200">
              <a:solidFill>
                <a:srgbClr val="000000"/>
              </a:solidFill>
              <a:latin typeface="Times New Roman" pitchFamily="18" charset="0"/>
              <a:ea typeface="MS PGothic" pitchFamily="34" charset="-128"/>
            </a:endParaRPr>
          </a:p>
        </p:txBody>
      </p:sp>
      <p:sp>
        <p:nvSpPr>
          <p:cNvPr id="253970" name="Rectangle 19"/>
          <p:cNvSpPr>
            <a:spLocks noChangeArrowheads="1"/>
          </p:cNvSpPr>
          <p:nvPr/>
        </p:nvSpPr>
        <p:spPr bwMode="auto">
          <a:xfrm>
            <a:off x="3352800" y="2514600"/>
            <a:ext cx="1658938"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众人的仆人</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(10:44b)</a:t>
            </a:r>
            <a:endParaRPr lang="en-US" sz="1200">
              <a:solidFill>
                <a:srgbClr val="000000"/>
              </a:solidFill>
              <a:latin typeface="Times New Roman" pitchFamily="18" charset="0"/>
              <a:ea typeface="MS PGothic" pitchFamily="34" charset="-128"/>
            </a:endParaRPr>
          </a:p>
        </p:txBody>
      </p:sp>
      <p:sp>
        <p:nvSpPr>
          <p:cNvPr id="253971" name="Rectangle 20"/>
          <p:cNvSpPr>
            <a:spLocks noChangeArrowheads="1"/>
          </p:cNvSpPr>
          <p:nvPr/>
        </p:nvSpPr>
        <p:spPr bwMode="auto">
          <a:xfrm>
            <a:off x="1177925" y="2819400"/>
            <a:ext cx="1108075" cy="8302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无服事的</a:t>
            </a:r>
            <a:r>
              <a:rPr lang="zh-CN" altLang="en-US" sz="1200">
                <a:solidFill>
                  <a:srgbClr val="000000"/>
                </a:solidFill>
                <a:latin typeface="Times" charset="0"/>
                <a:ea typeface="细圆" pitchFamily="2" charset="-122"/>
              </a:rPr>
              <a:t>权柄</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宗教领袖</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a:t>
            </a:r>
            <a:r>
              <a:rPr lang="en-US" altLang="en-US" sz="1200">
                <a:solidFill>
                  <a:srgbClr val="000000"/>
                </a:solidFill>
                <a:latin typeface="Times New Roman" pitchFamily="18" charset="0"/>
                <a:ea typeface="细圆" pitchFamily="2" charset="-122"/>
              </a:rPr>
              <a:t>富翁</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犹大</a:t>
            </a:r>
            <a:endParaRPr lang="en-US" altLang="zh-CN" sz="1200">
              <a:solidFill>
                <a:srgbClr val="000000"/>
              </a:solidFill>
              <a:latin typeface="Times" charset="0"/>
              <a:ea typeface="细圆" pitchFamily="2" charset="-122"/>
            </a:endParaRPr>
          </a:p>
        </p:txBody>
      </p:sp>
      <p:sp>
        <p:nvSpPr>
          <p:cNvPr id="253972" name="Rectangle 22"/>
          <p:cNvSpPr>
            <a:spLocks noChangeArrowheads="1"/>
          </p:cNvSpPr>
          <p:nvPr/>
        </p:nvSpPr>
        <p:spPr bwMode="auto">
          <a:xfrm>
            <a:off x="3370263" y="2819400"/>
            <a:ext cx="1582737" cy="830263"/>
          </a:xfrm>
          <a:prstGeom prst="rect">
            <a:avLst/>
          </a:prstGeom>
          <a:noFill/>
          <a:ln w="9525">
            <a:noFill/>
            <a:miter lim="800000"/>
            <a:headEnd/>
            <a:tailEnd/>
          </a:ln>
        </p:spPr>
        <p:txBody>
          <a:bodyPr wrap="none">
            <a:spAutoFit/>
          </a:bodyPr>
          <a:lstStyle/>
          <a:p>
            <a:pPr fontAlgn="base">
              <a:spcBef>
                <a:spcPct val="0"/>
              </a:spcBef>
              <a:spcAft>
                <a:spcPct val="0"/>
              </a:spcAft>
            </a:pP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与服事</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施洗约翰</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亚</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利</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马</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太</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的</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约</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瑟</a:t>
            </a:r>
            <a:endParaRPr lang="en-US" sz="1200">
              <a:solidFill>
                <a:srgbClr val="000000"/>
              </a:solidFill>
              <a:latin typeface="Times New Roman" pitchFamily="18" charset="0"/>
              <a:ea typeface="细圆" pitchFamily="2" charset="-122"/>
            </a:endParaRPr>
          </a:p>
          <a:p>
            <a:pPr fontAlgn="base">
              <a:spcBef>
                <a:spcPct val="0"/>
              </a:spcBef>
              <a:spcAft>
                <a:spcPct val="0"/>
              </a:spcAft>
            </a:pPr>
            <a:endParaRPr lang="en-US" altLang="zh-CN" sz="1200">
              <a:solidFill>
                <a:srgbClr val="000000"/>
              </a:solidFill>
              <a:latin typeface="Times" charset="0"/>
              <a:ea typeface="细圆" pitchFamily="2" charset="-122"/>
            </a:endParaRPr>
          </a:p>
        </p:txBody>
      </p:sp>
      <p:sp>
        <p:nvSpPr>
          <p:cNvPr id="253973" name="Rectangle 23"/>
          <p:cNvSpPr>
            <a:spLocks noChangeArrowheads="1"/>
          </p:cNvSpPr>
          <p:nvPr/>
        </p:nvSpPr>
        <p:spPr bwMode="auto">
          <a:xfrm>
            <a:off x="987425" y="3733800"/>
            <a:ext cx="1724025"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具有</a:t>
            </a: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却服事里挣扎</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门徒</a:t>
            </a:r>
            <a:endParaRPr lang="en-US" sz="1200">
              <a:solidFill>
                <a:srgbClr val="000000"/>
              </a:solidFill>
              <a:latin typeface="Times New Roman" pitchFamily="18" charset="0"/>
              <a:ea typeface="细圆" pitchFamily="2" charset="-122"/>
            </a:endParaRPr>
          </a:p>
        </p:txBody>
      </p:sp>
      <p:sp>
        <p:nvSpPr>
          <p:cNvPr id="253974" name="Rectangle 24"/>
          <p:cNvSpPr>
            <a:spLocks noChangeArrowheads="1"/>
          </p:cNvSpPr>
          <p:nvPr/>
        </p:nvSpPr>
        <p:spPr bwMode="auto">
          <a:xfrm>
            <a:off x="3429000" y="3733800"/>
            <a:ext cx="1196975" cy="64611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无</a:t>
            </a: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却服事</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巴</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底</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买</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膏耶稣的妇人</a:t>
            </a:r>
            <a:endParaRPr lang="en-US" sz="1200">
              <a:solidFill>
                <a:srgbClr val="000000"/>
              </a:solidFill>
              <a:latin typeface="Times New Roman" pitchFamily="18" charset="0"/>
              <a:ea typeface="细圆" pitchFamily="2" charset="-122"/>
            </a:endParaRPr>
          </a:p>
        </p:txBody>
      </p:sp>
      <p:sp>
        <p:nvSpPr>
          <p:cNvPr id="253975" name="Rectangle 25"/>
          <p:cNvSpPr>
            <a:spLocks noChangeArrowheads="1"/>
          </p:cNvSpPr>
          <p:nvPr/>
        </p:nvSpPr>
        <p:spPr bwMode="auto">
          <a:xfrm>
            <a:off x="1143000" y="4495800"/>
            <a:ext cx="22860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a:t>
            </a:r>
            <a:r>
              <a:rPr lang="zh-CN" altLang="en-US" sz="1200">
                <a:solidFill>
                  <a:srgbClr val="000000"/>
                </a:solidFill>
                <a:latin typeface="Times" charset="0"/>
                <a:ea typeface="细圆" pitchFamily="2" charset="-122"/>
              </a:rPr>
              <a:t>权柄</a:t>
            </a:r>
            <a:endParaRPr lang="en-US" sz="1200">
              <a:solidFill>
                <a:srgbClr val="000000"/>
              </a:solidFill>
              <a:latin typeface="Times New Roman" pitchFamily="18" charset="0"/>
              <a:ea typeface="细圆" pitchFamily="2" charset="-122"/>
            </a:endParaRPr>
          </a:p>
        </p:txBody>
      </p:sp>
      <p:sp>
        <p:nvSpPr>
          <p:cNvPr id="253976" name="Rectangle 26"/>
          <p:cNvSpPr>
            <a:spLocks noChangeArrowheads="1"/>
          </p:cNvSpPr>
          <p:nvPr/>
        </p:nvSpPr>
        <p:spPr bwMode="auto">
          <a:xfrm>
            <a:off x="2057400" y="4981575"/>
            <a:ext cx="2286000" cy="46037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zh-CN" altLang="en-US" sz="1200">
                <a:solidFill>
                  <a:srgbClr val="000000"/>
                </a:solidFill>
                <a:latin typeface="Times" charset="0"/>
                <a:ea typeface="细圆" pitchFamily="2" charset="-122"/>
              </a:rPr>
              <a:t>权柄</a:t>
            </a:r>
            <a:r>
              <a:rPr lang="en-US" altLang="zh-CN" sz="1200">
                <a:solidFill>
                  <a:srgbClr val="000000"/>
                </a:solidFill>
                <a:latin typeface="Times" charset="0"/>
                <a:ea typeface="细圆" pitchFamily="2" charset="-122"/>
              </a:rPr>
              <a:t>-</a:t>
            </a:r>
          </a:p>
          <a:p>
            <a:pPr fontAlgn="base">
              <a:spcBef>
                <a:spcPct val="0"/>
              </a:spcBef>
              <a:spcAft>
                <a:spcPct val="0"/>
              </a:spcAft>
            </a:pPr>
            <a:r>
              <a:rPr lang="en-US" altLang="en-US" sz="1200">
                <a:solidFill>
                  <a:srgbClr val="000000"/>
                </a:solidFill>
                <a:latin typeface="Times New Roman" pitchFamily="18" charset="0"/>
                <a:ea typeface="细圆" pitchFamily="2" charset="-122"/>
              </a:rPr>
              <a:t>仆人身分的挣扎</a:t>
            </a:r>
            <a:r>
              <a:rPr lang="en-US" altLang="zh-CN" sz="1200">
                <a:solidFill>
                  <a:srgbClr val="000000"/>
                </a:solidFill>
                <a:latin typeface="Times" charset="0"/>
                <a:ea typeface="细圆" pitchFamily="2" charset="-122"/>
              </a:rPr>
              <a:t> </a:t>
            </a:r>
            <a:endParaRPr lang="en-US" sz="1200">
              <a:solidFill>
                <a:srgbClr val="000000"/>
              </a:solidFill>
              <a:latin typeface="Times New Roman" pitchFamily="18" charset="0"/>
              <a:ea typeface="细圆" pitchFamily="2" charset="-122"/>
            </a:endParaRPr>
          </a:p>
        </p:txBody>
      </p:sp>
      <p:sp>
        <p:nvSpPr>
          <p:cNvPr id="253977" name="Rectangle 27"/>
          <p:cNvSpPr>
            <a:spLocks noChangeArrowheads="1"/>
          </p:cNvSpPr>
          <p:nvPr/>
        </p:nvSpPr>
        <p:spPr bwMode="auto">
          <a:xfrm>
            <a:off x="3124200" y="5514975"/>
            <a:ext cx="16002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基督的仆人身分</a:t>
            </a:r>
            <a:endParaRPr lang="en-US" sz="120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156570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 calcmode="lin" valueType="num">
                                      <p:cBhvr additive="base">
                                        <p:cTn id="7" dur="500" fill="hold"/>
                                        <p:tgtEl>
                                          <p:spTgt spid="179205"/>
                                        </p:tgtEl>
                                        <p:attrNameLst>
                                          <p:attrName>ppt_x</p:attrName>
                                        </p:attrNameLst>
                                      </p:cBhvr>
                                      <p:tavLst>
                                        <p:tav tm="0">
                                          <p:val>
                                            <p:strVal val="1+#ppt_w/2"/>
                                          </p:val>
                                        </p:tav>
                                        <p:tav tm="100000">
                                          <p:val>
                                            <p:strVal val="#ppt_x"/>
                                          </p:val>
                                        </p:tav>
                                      </p:tavLst>
                                    </p:anim>
                                    <p:anim calcmode="lin" valueType="num">
                                      <p:cBhvr additive="base">
                                        <p:cTn id="8" dur="500" fill="hold"/>
                                        <p:tgtEl>
                                          <p:spTgt spid="179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152400" y="1600200"/>
            <a:ext cx="4724400" cy="1190625"/>
          </a:xfrm>
          <a:prstGeom prst="rect">
            <a:avLst/>
          </a:prstGeom>
          <a:solidFill>
            <a:schemeClr val="accent1"/>
          </a:solidFill>
          <a:ln w="9525">
            <a:noFill/>
            <a:miter lim="800000"/>
            <a:headEnd/>
            <a:tailEnd/>
          </a:ln>
        </p:spPr>
        <p:txBody>
          <a:bodyPr>
            <a:spAutoFit/>
          </a:bodyPr>
          <a:lstStyle/>
          <a:p>
            <a:pPr algn="ctr" fontAlgn="base">
              <a:spcBef>
                <a:spcPct val="0"/>
              </a:spcBef>
              <a:spcAft>
                <a:spcPct val="0"/>
              </a:spcAft>
            </a:pPr>
            <a:r>
              <a:rPr lang="zh-CN" altLang="en-US" sz="2800" b="1" u="sng">
                <a:solidFill>
                  <a:srgbClr val="000000"/>
                </a:solidFill>
                <a:latin typeface="细圆" pitchFamily="2" charset="-122"/>
                <a:ea typeface="细圆" pitchFamily="2" charset="-122"/>
              </a:rPr>
              <a:t>属世的领袖观</a:t>
            </a:r>
            <a:endParaRPr lang="zh-CN" altLang="en-US" sz="2800" b="1">
              <a:solidFill>
                <a:srgbClr val="000000"/>
              </a:solidFill>
              <a:latin typeface="细圆" pitchFamily="2" charset="-122"/>
              <a:ea typeface="细圆" pitchFamily="2" charset="-122"/>
            </a:endParaRPr>
          </a:p>
          <a:p>
            <a:pPr algn="ctr" fontAlgn="base">
              <a:spcBef>
                <a:spcPct val="0"/>
              </a:spcBef>
              <a:spcAft>
                <a:spcPct val="0"/>
              </a:spcAft>
            </a:pPr>
            <a:r>
              <a:rPr lang="zh-CN" altLang="en-US" sz="2800" b="1">
                <a:solidFill>
                  <a:srgbClr val="000000"/>
                </a:solidFill>
                <a:latin typeface="细圆" pitchFamily="2" charset="-122"/>
                <a:ea typeface="细圆" pitchFamily="2" charset="-122"/>
              </a:rPr>
              <a:t>跟</a:t>
            </a:r>
            <a:r>
              <a:rPr lang="zh-CN" altLang="en-US" sz="2800" b="1">
                <a:solidFill>
                  <a:srgbClr val="000000"/>
                </a:solidFill>
                <a:latin typeface="Times" charset="0"/>
                <a:ea typeface="细圆" pitchFamily="2" charset="-122"/>
              </a:rPr>
              <a:t>随</a:t>
            </a:r>
            <a:r>
              <a:rPr lang="zh-CN" altLang="en-US" sz="2800" b="1">
                <a:solidFill>
                  <a:srgbClr val="000000"/>
                </a:solidFill>
                <a:latin typeface="细圆" pitchFamily="2" charset="-122"/>
                <a:ea typeface="细圆" pitchFamily="2" charset="-122"/>
              </a:rPr>
              <a:t>者服事领袖</a:t>
            </a:r>
          </a:p>
          <a:p>
            <a:pPr algn="ctr" fontAlgn="base">
              <a:spcBef>
                <a:spcPct val="0"/>
              </a:spcBef>
              <a:spcAft>
                <a:spcPct val="0"/>
              </a:spcAft>
            </a:pPr>
            <a:endParaRPr lang="en-US" sz="1600" b="1">
              <a:solidFill>
                <a:srgbClr val="000000"/>
              </a:solidFill>
              <a:latin typeface="细圆" pitchFamily="2" charset="-122"/>
              <a:ea typeface="细圆" pitchFamily="2" charset="-122"/>
            </a:endParaRPr>
          </a:p>
        </p:txBody>
      </p:sp>
      <p:sp>
        <p:nvSpPr>
          <p:cNvPr id="258050"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000000"/>
              </a:solidFill>
              <a:latin typeface="Times New Roman" pitchFamily="18" charset="0"/>
              <a:ea typeface="MS PGothic" pitchFamily="34" charset="-128"/>
            </a:endParaRPr>
          </a:p>
        </p:txBody>
      </p:sp>
      <p:sp>
        <p:nvSpPr>
          <p:cNvPr id="258051" name="Text Box 4"/>
          <p:cNvSpPr txBox="1">
            <a:spLocks noChangeArrowheads="1"/>
          </p:cNvSpPr>
          <p:nvPr/>
        </p:nvSpPr>
        <p:spPr bwMode="auto">
          <a:xfrm>
            <a:off x="4114800" y="457200"/>
            <a:ext cx="14859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r>
              <a:rPr lang="zh-CN" altLang="en-US" sz="2400">
                <a:solidFill>
                  <a:srgbClr val="FFFFFF"/>
                </a:solidFill>
                <a:latin typeface="Times New Roman" pitchFamily="18" charset="0"/>
                <a:ea typeface="SimSun" pitchFamily="2" charset="-122"/>
              </a:rPr>
              <a:t> </a:t>
            </a:r>
          </a:p>
        </p:txBody>
      </p:sp>
      <p:pic>
        <p:nvPicPr>
          <p:cNvPr id="258052"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5350" name="Text Box 6"/>
          <p:cNvSpPr txBox="1">
            <a:spLocks noChangeArrowheads="1"/>
          </p:cNvSpPr>
          <p:nvPr/>
        </p:nvSpPr>
        <p:spPr bwMode="auto">
          <a:xfrm>
            <a:off x="1828800" y="3170238"/>
            <a:ext cx="79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000000"/>
                </a:solidFill>
                <a:latin typeface="细圆" pitchFamily="2" charset="-122"/>
                <a:ea typeface="细圆" pitchFamily="2" charset="-122"/>
              </a:rPr>
              <a:t>领</a:t>
            </a:r>
            <a:r>
              <a:rPr lang="zh-CN" altLang="en-US" sz="2400" b="1">
                <a:solidFill>
                  <a:srgbClr val="000000"/>
                </a:solidFill>
                <a:latin typeface="细圆" pitchFamily="2" charset="-122"/>
                <a:ea typeface="细圆" pitchFamily="2" charset="-122"/>
              </a:rPr>
              <a:t>袖</a:t>
            </a:r>
          </a:p>
        </p:txBody>
      </p:sp>
      <p:sp>
        <p:nvSpPr>
          <p:cNvPr id="185351" name="AutoShape 7"/>
          <p:cNvSpPr>
            <a:spLocks noChangeArrowheads="1"/>
          </p:cNvSpPr>
          <p:nvPr/>
        </p:nvSpPr>
        <p:spPr bwMode="auto">
          <a:xfrm>
            <a:off x="838200" y="37338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8055" name="Text Box 8"/>
          <p:cNvSpPr txBox="1">
            <a:spLocks noChangeArrowheads="1"/>
          </p:cNvSpPr>
          <p:nvPr/>
        </p:nvSpPr>
        <p:spPr bwMode="auto">
          <a:xfrm>
            <a:off x="1676400" y="4846638"/>
            <a:ext cx="1108075"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FEFED6"/>
                </a:solidFill>
                <a:latin typeface="细圆" pitchFamily="2" charset="-122"/>
                <a:ea typeface="细圆" pitchFamily="2" charset="-122"/>
              </a:rPr>
              <a:t>跟</a:t>
            </a:r>
            <a:r>
              <a:rPr lang="zh-CN" altLang="en-US" sz="2400" b="1">
                <a:solidFill>
                  <a:srgbClr val="FEFEE8"/>
                </a:solidFill>
                <a:latin typeface="Times" charset="0"/>
                <a:ea typeface="细圆" pitchFamily="2" charset="-122"/>
              </a:rPr>
              <a:t>随</a:t>
            </a:r>
            <a:r>
              <a:rPr lang="zh-CN" altLang="en-US" sz="2400" b="1">
                <a:solidFill>
                  <a:srgbClr val="FEFED6"/>
                </a:solidFill>
                <a:latin typeface="细圆" pitchFamily="2" charset="-122"/>
                <a:ea typeface="细圆" pitchFamily="2" charset="-122"/>
              </a:rPr>
              <a:t>者</a:t>
            </a:r>
          </a:p>
        </p:txBody>
      </p:sp>
    </p:spTree>
    <p:extLst>
      <p:ext uri="{BB962C8B-B14F-4D97-AF65-F5344CB8AC3E}">
        <p14:creationId xmlns:p14="http://schemas.microsoft.com/office/powerpoint/2010/main" val="2172631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dissolve">
                                      <p:cBhvr>
                                        <p:cTn id="7" dur="500"/>
                                        <p:tgtEl>
                                          <p:spTgt spid="185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5350"/>
                                        </p:tgtEl>
                                        <p:attrNameLst>
                                          <p:attrName>style.visibility</p:attrName>
                                        </p:attrNameLst>
                                      </p:cBhvr>
                                      <p:to>
                                        <p:strVal val="visible"/>
                                      </p:to>
                                    </p:set>
                                    <p:anim calcmode="lin" valueType="num">
                                      <p:cBhvr>
                                        <p:cTn id="12" dur="1000" fill="hold"/>
                                        <p:tgtEl>
                                          <p:spTgt spid="185350"/>
                                        </p:tgtEl>
                                        <p:attrNameLst>
                                          <p:attrName>ppt_w</p:attrName>
                                        </p:attrNameLst>
                                      </p:cBhvr>
                                      <p:tavLst>
                                        <p:tav tm="0">
                                          <p:val>
                                            <p:fltVal val="0"/>
                                          </p:val>
                                        </p:tav>
                                        <p:tav tm="100000">
                                          <p:val>
                                            <p:strVal val="#ppt_w"/>
                                          </p:val>
                                        </p:tav>
                                      </p:tavLst>
                                    </p:anim>
                                    <p:anim calcmode="lin" valueType="num">
                                      <p:cBhvr>
                                        <p:cTn id="13" dur="1000" fill="hold"/>
                                        <p:tgtEl>
                                          <p:spTgt spid="185350"/>
                                        </p:tgtEl>
                                        <p:attrNameLst>
                                          <p:attrName>ppt_h</p:attrName>
                                        </p:attrNameLst>
                                      </p:cBhvr>
                                      <p:tavLst>
                                        <p:tav tm="0">
                                          <p:val>
                                            <p:fltVal val="0"/>
                                          </p:val>
                                        </p:tav>
                                        <p:tav tm="100000">
                                          <p:val>
                                            <p:strVal val="#ppt_h"/>
                                          </p:val>
                                        </p:tav>
                                      </p:tavLst>
                                    </p:anim>
                                    <p:anim calcmode="lin" valueType="num">
                                      <p:cBhvr>
                                        <p:cTn id="14" dur="1000" fill="hold"/>
                                        <p:tgtEl>
                                          <p:spTgt spid="1853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53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p:bldP spid="1853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0893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152400" y="1447800"/>
            <a:ext cx="5257800" cy="1190625"/>
          </a:xfrm>
          <a:prstGeom prst="rect">
            <a:avLst/>
          </a:prstGeom>
          <a:solidFill>
            <a:schemeClr val="accent1"/>
          </a:solidFill>
          <a:ln w="9525">
            <a:noFill/>
            <a:miter lim="800000"/>
            <a:headEnd/>
            <a:tailEnd/>
          </a:ln>
        </p:spPr>
        <p:txBody>
          <a:bodyPr>
            <a:spAutoFit/>
          </a:bodyPr>
          <a:lstStyle/>
          <a:p>
            <a:pPr algn="ctr" fontAlgn="base">
              <a:spcBef>
                <a:spcPct val="0"/>
              </a:spcBef>
              <a:spcAft>
                <a:spcPct val="0"/>
              </a:spcAft>
            </a:pPr>
            <a:r>
              <a:rPr lang="zh-CN" altLang="en-US" sz="2800" b="1" u="sng">
                <a:solidFill>
                  <a:srgbClr val="000000"/>
                </a:solidFill>
                <a:latin typeface="MS PGothic" pitchFamily="34" charset="-128"/>
                <a:ea typeface="MS PGothic" pitchFamily="34" charset="-128"/>
              </a:rPr>
              <a:t>圣经的领袖观</a:t>
            </a:r>
            <a:endParaRPr lang="zh-CN" altLang="en-US" sz="2800" b="1">
              <a:solidFill>
                <a:srgbClr val="000000"/>
              </a:solidFill>
              <a:latin typeface="MS PGothic" pitchFamily="34" charset="-128"/>
              <a:ea typeface="MS PGothic" pitchFamily="34" charset="-128"/>
            </a:endParaRPr>
          </a:p>
          <a:p>
            <a:pPr algn="ctr" fontAlgn="base">
              <a:spcBef>
                <a:spcPct val="0"/>
              </a:spcBef>
              <a:spcAft>
                <a:spcPct val="0"/>
              </a:spcAft>
            </a:pPr>
            <a:r>
              <a:rPr lang="zh-CN" altLang="en-US" sz="2800" b="1">
                <a:solidFill>
                  <a:srgbClr val="000000"/>
                </a:solidFill>
                <a:latin typeface="MS PGothic" pitchFamily="34" charset="-128"/>
                <a:ea typeface="MS PGothic" pitchFamily="34" charset="-128"/>
              </a:rPr>
              <a:t>领袖服事跟随者</a:t>
            </a:r>
          </a:p>
          <a:p>
            <a:pPr algn="ctr" fontAlgn="base">
              <a:spcBef>
                <a:spcPct val="0"/>
              </a:spcBef>
              <a:spcAft>
                <a:spcPct val="0"/>
              </a:spcAft>
            </a:pPr>
            <a:endParaRPr lang="en-US" sz="1600" b="1">
              <a:solidFill>
                <a:srgbClr val="000000"/>
              </a:solidFill>
              <a:latin typeface="细圆" pitchFamily="2" charset="-122"/>
              <a:ea typeface="细圆" pitchFamily="2" charset="-122"/>
            </a:endParaRPr>
          </a:p>
        </p:txBody>
      </p:sp>
      <p:sp>
        <p:nvSpPr>
          <p:cNvPr id="260098"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000000"/>
              </a:solidFill>
              <a:latin typeface="Times New Roman" pitchFamily="18" charset="0"/>
              <a:ea typeface="MS PGothic" pitchFamily="34" charset="-128"/>
            </a:endParaRPr>
          </a:p>
        </p:txBody>
      </p:sp>
      <p:sp>
        <p:nvSpPr>
          <p:cNvPr id="260099" name="Text Box 4"/>
          <p:cNvSpPr txBox="1">
            <a:spLocks noChangeArrowheads="1"/>
          </p:cNvSpPr>
          <p:nvPr/>
        </p:nvSpPr>
        <p:spPr bwMode="auto">
          <a:xfrm>
            <a:off x="4038600" y="457200"/>
            <a:ext cx="14097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endParaRPr lang="zh-CN" altLang="en-US" sz="4400">
              <a:solidFill>
                <a:srgbClr val="FFFFFF"/>
              </a:solidFill>
              <a:latin typeface="Times New Roman" pitchFamily="18" charset="0"/>
              <a:ea typeface="隶变" pitchFamily="2" charset="-122"/>
            </a:endParaRPr>
          </a:p>
        </p:txBody>
      </p:sp>
      <p:pic>
        <p:nvPicPr>
          <p:cNvPr id="260100"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7398" name="Text Box 6"/>
          <p:cNvSpPr txBox="1">
            <a:spLocks noChangeArrowheads="1"/>
          </p:cNvSpPr>
          <p:nvPr/>
        </p:nvSpPr>
        <p:spPr bwMode="auto">
          <a:xfrm>
            <a:off x="1905000" y="5532438"/>
            <a:ext cx="79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000000"/>
                </a:solidFill>
                <a:latin typeface="细圆" pitchFamily="2" charset="-122"/>
                <a:ea typeface="细圆" pitchFamily="2" charset="-122"/>
              </a:rPr>
              <a:t>领</a:t>
            </a:r>
            <a:r>
              <a:rPr lang="zh-CN" altLang="en-US" sz="2400" b="1">
                <a:solidFill>
                  <a:srgbClr val="000000"/>
                </a:solidFill>
                <a:latin typeface="细圆" pitchFamily="2" charset="-122"/>
                <a:ea typeface="细圆" pitchFamily="2" charset="-122"/>
              </a:rPr>
              <a:t>袖</a:t>
            </a:r>
          </a:p>
        </p:txBody>
      </p:sp>
      <p:sp>
        <p:nvSpPr>
          <p:cNvPr id="187399" name="AutoShape 7"/>
          <p:cNvSpPr>
            <a:spLocks noChangeArrowheads="1"/>
          </p:cNvSpPr>
          <p:nvPr/>
        </p:nvSpPr>
        <p:spPr bwMode="auto">
          <a:xfrm flipV="1">
            <a:off x="914400" y="34290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60103" name="Text Box 8"/>
          <p:cNvSpPr txBox="1">
            <a:spLocks noChangeArrowheads="1"/>
          </p:cNvSpPr>
          <p:nvPr/>
        </p:nvSpPr>
        <p:spPr bwMode="auto">
          <a:xfrm>
            <a:off x="1752600" y="3856038"/>
            <a:ext cx="11033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FEFED6"/>
                </a:solidFill>
                <a:latin typeface="细圆" pitchFamily="2" charset="-122"/>
                <a:ea typeface="细圆" pitchFamily="2" charset="-122"/>
              </a:rPr>
              <a:t>跟</a:t>
            </a:r>
            <a:r>
              <a:rPr lang="zh-CN" altLang="en-US" sz="2400" b="1">
                <a:solidFill>
                  <a:srgbClr val="FEFEE8"/>
                </a:solidFill>
                <a:latin typeface="Times" charset="0"/>
                <a:ea typeface="细圆" pitchFamily="2" charset="-122"/>
              </a:rPr>
              <a:t>随</a:t>
            </a:r>
            <a:r>
              <a:rPr lang="zh-CN" altLang="en-US" sz="2400" b="1">
                <a:solidFill>
                  <a:srgbClr val="FEFED6"/>
                </a:solidFill>
                <a:latin typeface="细圆" pitchFamily="2" charset="-122"/>
                <a:ea typeface="细圆" pitchFamily="2" charset="-122"/>
              </a:rPr>
              <a:t>者</a:t>
            </a:r>
          </a:p>
        </p:txBody>
      </p:sp>
    </p:spTree>
    <p:extLst>
      <p:ext uri="{BB962C8B-B14F-4D97-AF65-F5344CB8AC3E}">
        <p14:creationId xmlns:p14="http://schemas.microsoft.com/office/powerpoint/2010/main" val="4114879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dissolv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 calcmode="lin" valueType="num">
                                      <p:cBhvr>
                                        <p:cTn id="12" dur="1000" fill="hold"/>
                                        <p:tgtEl>
                                          <p:spTgt spid="187398"/>
                                        </p:tgtEl>
                                        <p:attrNameLst>
                                          <p:attrName>ppt_w</p:attrName>
                                        </p:attrNameLst>
                                      </p:cBhvr>
                                      <p:tavLst>
                                        <p:tav tm="0">
                                          <p:val>
                                            <p:fltVal val="0"/>
                                          </p:val>
                                        </p:tav>
                                        <p:tav tm="100000">
                                          <p:val>
                                            <p:strVal val="#ppt_w"/>
                                          </p:val>
                                        </p:tav>
                                      </p:tavLst>
                                    </p:anim>
                                    <p:anim calcmode="lin" valueType="num">
                                      <p:cBhvr>
                                        <p:cTn id="13" dur="1000" fill="hold"/>
                                        <p:tgtEl>
                                          <p:spTgt spid="187398"/>
                                        </p:tgtEl>
                                        <p:attrNameLst>
                                          <p:attrName>ppt_h</p:attrName>
                                        </p:attrNameLst>
                                      </p:cBhvr>
                                      <p:tavLst>
                                        <p:tav tm="0">
                                          <p:val>
                                            <p:fltVal val="0"/>
                                          </p:val>
                                        </p:tav>
                                        <p:tav tm="100000">
                                          <p:val>
                                            <p:strVal val="#ppt_h"/>
                                          </p:val>
                                        </p:tav>
                                      </p:tavLst>
                                    </p:anim>
                                    <p:anim calcmode="lin" valueType="num">
                                      <p:cBhvr>
                                        <p:cTn id="14" dur="1000" fill="hold"/>
                                        <p:tgtEl>
                                          <p:spTgt spid="18739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73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p:bldP spid="18739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algn="l">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1</a:t>
            </a:r>
            <a:r>
              <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耶 稣 和 门 徒 将 近 耶 路 撒 冷 ， 到 了 伯 法 其 和 伯 大 尼 ， 在 橄 榄 山 那 里 ； 耶 稣 就 打 发 两 个 门 徒 ，</a:t>
            </a:r>
          </a:p>
          <a:p>
            <a:pPr marL="287338" algn="l">
              <a:defRPr/>
            </a:pPr>
            <a:endPar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a:p>
            <a:pPr marL="287338" algn="l">
              <a:defRPr/>
            </a:pPr>
            <a:r>
              <a:rPr lang="en-US" altLang="zh-CN"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2</a:t>
            </a:r>
            <a:r>
              <a:rPr lang="en-US" altLang="zh-CN"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对 他 们 说 ： 你 们 往 对 面 村 子 里 去 ， 一 进 去 的 时 候 ， 必 看 见 一 匹 驴 驹 拴 在 那 里 ， 是 从 来 没 有 人 骑 过 的 ， 可 以 解 开 ， 牵 来 。</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xfrm>
            <a:off x="828916" y="5964962"/>
            <a:ext cx="8229600" cy="726664"/>
          </a:xfrm>
          <a:extLst/>
        </p:spPr>
        <p:txBody>
          <a:bodyPr rtlCol="0">
            <a:normAutofit/>
          </a:bodyPr>
          <a:lstStyle/>
          <a:p>
            <a:pPr algn="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p>
        </p:txBody>
      </p:sp>
    </p:spTree>
    <p:extLst>
      <p:ext uri="{BB962C8B-B14F-4D97-AF65-F5344CB8AC3E}">
        <p14:creationId xmlns:p14="http://schemas.microsoft.com/office/powerpoint/2010/main" val="1309081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algn="l">
              <a:defRPr/>
            </a:pP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3</a:t>
            </a:r>
            <a:r>
              <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若 有 人 对 你 们 说 ： 为 甚 麽 作 这 事 ？ 你 们 就 说 ： 主 要 用 他 。 那 人 必 立 时 让 你 们 牵 来 。</a:t>
            </a:r>
          </a:p>
          <a:p>
            <a:pPr marL="287338" algn="l">
              <a:defRPr/>
            </a:pPr>
            <a:endPar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a:p>
            <a:pPr marL="287338" algn="l">
              <a:defRPr/>
            </a:pPr>
            <a:r>
              <a:rPr lang="en-US" altLang="zh-CN"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4</a:t>
            </a:r>
            <a:r>
              <a:rPr lang="en-US" altLang="zh-CN"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他 们 去 了 ， 便 看 见 一 匹 驴 驹 拴 在 门 外 街 道 上 ， 就 把 他 解 开 。</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extLst/>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4080655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algn="l">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5</a:t>
            </a:r>
            <a:r>
              <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在 那 里 站 着 的 人 ， 有 几 个 说 ： 你 们 解 驴 驹 作 甚 麽 ？</a:t>
            </a:r>
          </a:p>
          <a:p>
            <a:pPr marL="287338" algn="l">
              <a:defRPr/>
            </a:pPr>
            <a:endPar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a:p>
            <a:pPr marL="287338" algn="l">
              <a:defRPr/>
            </a:pPr>
            <a:r>
              <a:rPr lang="en-US" altLang="zh-CN"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6</a:t>
            </a:r>
            <a:r>
              <a:rPr lang="en-US" altLang="zh-CN"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门 徒 照 着 耶 稣 所 说 的 回 答 ， 那 些 人 就 任 凭 他 们 牵 去 了 。</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extLst/>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2386588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algn="l">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7</a:t>
            </a:r>
            <a:r>
              <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他 们 把 驴 驹 牵 到 耶 稣 那 里 ， 把 自 己 的 衣 服 搭 在 上 面 ， 耶 稣 就 骑 上 。</a:t>
            </a:r>
          </a:p>
          <a:p>
            <a:pPr marL="287338" algn="l">
              <a:defRPr/>
            </a:pPr>
            <a:endPar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a:p>
            <a:pPr marL="287338" algn="l">
              <a:defRPr/>
            </a:pPr>
            <a:r>
              <a:rPr lang="en-US" altLang="zh-CN"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8</a:t>
            </a:r>
            <a:r>
              <a:rPr lang="en-US" altLang="zh-CN"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zh-CN" alt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有 许 多 人 把 衣 服 铺 在 路 上 ， 也 有 人 把 田 间 的 树 枝 砍 下 来 ， 铺 在 路 上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extLst/>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654541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algn="l">
              <a:defRPr/>
            </a:pPr>
            <a:r>
              <a:rPr lang="en-US" sz="3600" b="1" baseline="30000" dirty="0">
                <a:solidFill>
                  <a:prstClr val="white"/>
                </a:solidFill>
                <a:effectLst>
                  <a:outerShdw blurRad="50800" dist="38100" dir="10800000" algn="r" rotWithShape="0">
                    <a:prstClr val="black">
                      <a:alpha val="40000"/>
                    </a:prstClr>
                  </a:outerShdw>
                </a:effectLst>
                <a:latin typeface="Arial"/>
                <a:cs typeface="Arial"/>
              </a:rPr>
              <a:t>9</a:t>
            </a:r>
            <a:r>
              <a:rPr lang="zh-CN" altLang="en-US" sz="3600" b="1" dirty="0">
                <a:solidFill>
                  <a:prstClr val="white"/>
                </a:solidFill>
                <a:effectLst>
                  <a:outerShdw blurRad="50800" dist="38100" dir="10800000" algn="r" rotWithShape="0">
                    <a:prstClr val="black">
                      <a:alpha val="40000"/>
                    </a:prstClr>
                  </a:outerShdw>
                </a:effectLst>
                <a:latin typeface="Arial"/>
                <a:cs typeface="Arial"/>
              </a:rPr>
              <a:t>前 行 後 随 的 人 都 喊 着 说 ： 和 散 那 （ 和 散 那 ： 原 有 求 救 的 意 思 ， 在 此 乃 是 称 颂 的 话 ） ！ 奉 主 名 来 的 是 应 当 称 颂 的 ！</a:t>
            </a:r>
          </a:p>
          <a:p>
            <a:pPr marL="287338" algn="l">
              <a:defRPr/>
            </a:pPr>
            <a:endParaRPr lang="zh-CN" altLang="en-US" sz="3600" b="1" dirty="0">
              <a:solidFill>
                <a:prstClr val="white"/>
              </a:solidFill>
              <a:effectLst>
                <a:outerShdw blurRad="50800" dist="38100" dir="10800000" algn="r" rotWithShape="0">
                  <a:prstClr val="black">
                    <a:alpha val="40000"/>
                  </a:prstClr>
                </a:outerShdw>
              </a:effectLst>
              <a:latin typeface="Arial"/>
              <a:cs typeface="Arial"/>
            </a:endParaRPr>
          </a:p>
          <a:p>
            <a:pPr marL="287338" algn="l">
              <a:defRPr/>
            </a:pPr>
            <a:r>
              <a:rPr lang="en-US" altLang="zh-CN" sz="3600" b="1" baseline="30000" dirty="0">
                <a:solidFill>
                  <a:prstClr val="white"/>
                </a:solidFill>
                <a:effectLst>
                  <a:outerShdw blurRad="50800" dist="38100" dir="10800000" algn="r" rotWithShape="0">
                    <a:prstClr val="black">
                      <a:alpha val="40000"/>
                    </a:prstClr>
                  </a:outerShdw>
                </a:effectLst>
                <a:latin typeface="Arial"/>
                <a:cs typeface="Arial"/>
              </a:rPr>
              <a:t>10</a:t>
            </a:r>
            <a:r>
              <a:rPr lang="en-US" altLang="zh-CN" sz="3600" b="1" dirty="0">
                <a:solidFill>
                  <a:prstClr val="white"/>
                </a:solidFill>
                <a:effectLst>
                  <a:outerShdw blurRad="50800" dist="38100" dir="10800000" algn="r" rotWithShape="0">
                    <a:prstClr val="black">
                      <a:alpha val="40000"/>
                    </a:prstClr>
                  </a:outerShdw>
                </a:effectLst>
                <a:latin typeface="Arial"/>
                <a:cs typeface="Arial"/>
              </a:rPr>
              <a:t> </a:t>
            </a:r>
            <a:r>
              <a:rPr lang="zh-CN" altLang="en-US" sz="3600" b="1" dirty="0">
                <a:solidFill>
                  <a:prstClr val="white"/>
                </a:solidFill>
                <a:effectLst>
                  <a:outerShdw blurRad="50800" dist="38100" dir="10800000" algn="r" rotWithShape="0">
                    <a:prstClr val="black">
                      <a:alpha val="40000"/>
                    </a:prstClr>
                  </a:outerShdw>
                </a:effectLst>
                <a:latin typeface="Arial"/>
                <a:cs typeface="Arial"/>
              </a:rPr>
              <a:t>那 将 要 来 的 我 祖 大 卫 之 国 是 应 当 称 颂 的 ！ 高 高 在 上 和 散 那 ！</a:t>
            </a:r>
            <a:endParaRPr lang="en-US" sz="1800" b="1" dirty="0">
              <a:solidFill>
                <a:prstClr val="white"/>
              </a:solidFill>
              <a:effectLst>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extLst/>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3976688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402190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8501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7364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3648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7603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5377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5834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9647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6420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4967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586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332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3928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73038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3182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5959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44102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2280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2203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65466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2796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9725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endParaRPr lang="en-US" altLang="zh-CN" sz="3000" b="1" i="1" dirty="0">
              <a:solidFill>
                <a:schemeClr val="tx2">
                  <a:lumMod val="40000"/>
                  <a:lumOff val="60000"/>
                </a:schemeClr>
              </a:solidFill>
              <a:latin typeface="KaiTi" panose="02010609060101010101" pitchFamily="49" charset="-122"/>
              <a:ea typeface="KaiTi" panose="02010609060101010101" pitchFamily="49" charset="-122"/>
            </a:endParaRPr>
          </a:p>
          <a:p>
            <a:r>
              <a:rPr lang="zh-CN" altLang="en-US" sz="13000" b="1" i="1" dirty="0">
                <a:solidFill>
                  <a:schemeClr val="accent5">
                    <a:lumMod val="75000"/>
                  </a:schemeClr>
                </a:solidFill>
                <a:latin typeface="KaiTi" panose="02010609060101010101" pitchFamily="49" charset="-122"/>
                <a:ea typeface="KaiTi" panose="02010609060101010101" pitchFamily="49" charset="-122"/>
              </a:rPr>
              <a:t>圣枝</a:t>
            </a:r>
            <a:endParaRPr lang="en-SG" sz="13000" b="1" i="1" dirty="0">
              <a:solidFill>
                <a:schemeClr val="accent5">
                  <a:lumMod val="75000"/>
                </a:schemeClr>
              </a:solidFill>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r>
              <a:rPr lang="zh-CN" altLang="en-US" sz="11500" dirty="0"/>
              <a:t>     </a:t>
            </a:r>
            <a:r>
              <a:rPr lang="zh-CN" altLang="en-US" sz="12000" dirty="0">
                <a:solidFill>
                  <a:srgbClr val="008000"/>
                </a:solidFill>
              </a:rPr>
              <a:t>主日</a:t>
            </a:r>
            <a:r>
              <a:rPr lang="zh-CN" altLang="en-US" sz="11500" dirty="0"/>
              <a:t>      </a:t>
            </a:r>
            <a:endParaRPr lang="en-SG" sz="11500" dirty="0"/>
          </a:p>
        </p:txBody>
      </p:sp>
    </p:spTree>
    <p:extLst>
      <p:ext uri="{BB962C8B-B14F-4D97-AF65-F5344CB8AC3E}">
        <p14:creationId xmlns:p14="http://schemas.microsoft.com/office/powerpoint/2010/main" val="4076547888"/>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64448003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63541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1454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3121417876"/>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87606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a:endParaRPr lang="en-US" altLang="zh-CN" sz="2400" b="1" dirty="0">
              <a:solidFill>
                <a:srgbClr val="C00000"/>
              </a:solidFill>
            </a:endParaRPr>
          </a:p>
          <a:p>
            <a:pPr algn="ctr"/>
            <a:r>
              <a:rPr lang="zh-CN" altLang="en-US" sz="2400" b="1" dirty="0">
                <a:solidFill>
                  <a:srgbClr val="C00000"/>
                </a:solidFill>
              </a:rPr>
              <a:t>前 行 後 随 的 众 人 喊 着 说 ： </a:t>
            </a:r>
            <a:endParaRPr lang="en-US" altLang="zh-CN" sz="2400" b="1" dirty="0">
              <a:solidFill>
                <a:srgbClr val="C00000"/>
              </a:solidFill>
            </a:endParaRPr>
          </a:p>
          <a:p>
            <a:pPr algn="ctr"/>
            <a:r>
              <a:rPr lang="zh-CN" altLang="en-US" sz="2400" b="1" dirty="0">
                <a:solidFill>
                  <a:srgbClr val="C00000"/>
                </a:solidFill>
              </a:rPr>
              <a:t>和 散 那 </a:t>
            </a:r>
            <a:endParaRPr lang="en-US" altLang="zh-CN" sz="2400" b="1" dirty="0">
              <a:solidFill>
                <a:srgbClr val="C00000"/>
              </a:solidFill>
            </a:endParaRPr>
          </a:p>
          <a:p>
            <a:pPr algn="ctr"/>
            <a:r>
              <a:rPr lang="zh-CN" altLang="en-US" sz="2400" b="1" dirty="0">
                <a:solidFill>
                  <a:srgbClr val="C00000"/>
                </a:solidFill>
              </a:rPr>
              <a:t>（ 原 有 求 救 的 意 思 ， 在 此 是 称 颂 的 话 ） </a:t>
            </a:r>
            <a:endParaRPr lang="en-US" altLang="zh-CN" sz="2400" b="1" dirty="0">
              <a:solidFill>
                <a:srgbClr val="C00000"/>
              </a:solidFill>
            </a:endParaRPr>
          </a:p>
          <a:p>
            <a:pPr algn="ctr"/>
            <a:r>
              <a:rPr lang="zh-CN" altLang="en-US" sz="2400" b="1" dirty="0">
                <a:solidFill>
                  <a:srgbClr val="C00000"/>
                </a:solidFill>
              </a:rPr>
              <a:t>归 於 大 卫 的 子 孙 ！ </a:t>
            </a:r>
            <a:endParaRPr lang="en-US" altLang="zh-CN" sz="2400" b="1" dirty="0">
              <a:solidFill>
                <a:srgbClr val="C00000"/>
              </a:solidFill>
            </a:endParaRPr>
          </a:p>
          <a:p>
            <a:pPr algn="ctr"/>
            <a:r>
              <a:rPr lang="zh-CN" altLang="en-US" sz="2400" b="1" dirty="0">
                <a:solidFill>
                  <a:srgbClr val="C00000"/>
                </a:solidFill>
              </a:rPr>
              <a:t>奉 主 名 来 的 是 应 当 称 颂 的 ！ </a:t>
            </a:r>
            <a:endParaRPr lang="en-US" altLang="zh-CN" sz="2400" b="1" dirty="0">
              <a:solidFill>
                <a:srgbClr val="C00000"/>
              </a:solidFill>
            </a:endParaRPr>
          </a:p>
          <a:p>
            <a:pPr algn="ctr"/>
            <a:r>
              <a:rPr lang="zh-CN" altLang="en-US" sz="2400" b="1" dirty="0">
                <a:solidFill>
                  <a:srgbClr val="C00000"/>
                </a:solidFill>
              </a:rPr>
              <a:t>高 高 在 上 和 散 那 ！</a:t>
            </a:r>
            <a:endParaRPr lang="en-US" altLang="zh-CN" sz="2400" b="1" dirty="0">
              <a:solidFill>
                <a:srgbClr val="C00000"/>
              </a:solidFill>
            </a:endParaRPr>
          </a:p>
          <a:p>
            <a:pPr algn="ctr"/>
            <a:endParaRPr lang="en-US" sz="2400" b="1" dirty="0">
              <a:solidFill>
                <a:srgbClr val="C00000"/>
              </a:solidFill>
            </a:endParaRPr>
          </a:p>
          <a:p>
            <a:pPr algn="ctr"/>
            <a:r>
              <a:rPr lang="zh-CN" altLang="en-US" sz="2400" b="1" dirty="0">
                <a:solidFill>
                  <a:srgbClr val="C00000"/>
                </a:solidFill>
              </a:rPr>
              <a:t>马太</a:t>
            </a:r>
            <a:r>
              <a:rPr lang="en-US" altLang="zh-CN" sz="2400" b="1" dirty="0">
                <a:solidFill>
                  <a:srgbClr val="C00000"/>
                </a:solidFill>
              </a:rPr>
              <a:t>21:9</a:t>
            </a:r>
            <a:endParaRPr lang="en-US"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503524042"/>
      </p:ext>
    </p:extLst>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37849639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4275782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600" b="0" dirty="0">
                <a:effectLst/>
              </a:rPr>
              <a:t>基督的死怎么比</a:t>
            </a:r>
            <a:br>
              <a:rPr lang="en-US" altLang="zh-CN" sz="6600" b="0" dirty="0">
                <a:effectLst/>
              </a:rPr>
            </a:br>
            <a:r>
              <a:rPr lang="zh-CN" altLang="en-US" sz="6600" b="0" dirty="0">
                <a:effectLst/>
              </a:rPr>
              <a:t>任何</a:t>
            </a:r>
            <a:r>
              <a:rPr lang="zh-CN" altLang="en-US" sz="6600" b="0" dirty="0">
                <a:solidFill>
                  <a:srgbClr val="FFFF00"/>
                </a:solidFill>
                <a:effectLst/>
              </a:rPr>
              <a:t>牺牲</a:t>
            </a:r>
            <a:r>
              <a:rPr lang="zh-CN" altLang="en-US" sz="6600" b="0" dirty="0">
                <a:effectLst/>
              </a:rPr>
              <a:t>都好？</a:t>
            </a:r>
            <a:endParaRPr lang="en-US" dirty="0"/>
          </a:p>
        </p:txBody>
      </p:sp>
    </p:spTree>
    <p:extLst>
      <p:ext uri="{BB962C8B-B14F-4D97-AF65-F5344CB8AC3E}">
        <p14:creationId xmlns:p14="http://schemas.microsoft.com/office/powerpoint/2010/main" val="28568792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FF5050"/>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5050"/>
                  </a:solidFill>
                  <a:effectLst>
                    <a:outerShdw blurRad="38100" dist="38100" dir="2700000" algn="tl">
                      <a:srgbClr val="DDDDDD"/>
                    </a:outerShdw>
                  </a:effectLst>
                  <a:latin typeface="SimHei" charset="0"/>
                  <a:ea typeface="SimHei" charset="0"/>
                  <a:cs typeface="SimHei" charset="0"/>
                </a:rPr>
                <a:t>星期五</a:t>
              </a:r>
              <a:endParaRPr lang="en-US" sz="3600" b="1">
                <a:solidFill>
                  <a:srgbClr val="FF5050"/>
                </a:solidFill>
                <a:effectLst>
                  <a:outerShdw blurRad="38100" dist="38100" dir="2700000" algn="tl">
                    <a:srgbClr val="DDDDDD"/>
                  </a:outerShdw>
                </a:effectLst>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星期四</a:t>
              </a:r>
              <a:endParaRPr lang="en-US" sz="3600" b="1">
                <a:solidFill>
                  <a:srgbClr val="08121F"/>
                </a:solidFill>
                <a:effectLst>
                  <a:outerShdw blurRad="38100" dist="38100" dir="2700000" algn="tl">
                    <a:srgbClr val="DDDDDD"/>
                  </a:outerShdw>
                </a:effectLst>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800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008000"/>
                </a:solidFill>
                <a:effectLst>
                  <a:outerShdw blurRad="38100" dist="38100" dir="2700000" algn="tl">
                    <a:srgbClr val="DDDDDD"/>
                  </a:outerShdw>
                </a:effectLst>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80008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FF0000"/>
                  </a:solidFill>
                  <a:effectLst>
                    <a:outerShdw blurRad="38100" dist="38100" dir="2700000" algn="tl">
                      <a:srgbClr val="DDDDDD"/>
                    </a:outerShdw>
                  </a:effectLst>
                  <a:latin typeface="SimHei" charset="0"/>
                  <a:ea typeface="SimHei" charset="0"/>
                  <a:cs typeface="SimHei" charset="0"/>
                </a:rPr>
                <a:t>星期一</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8000"/>
                  </a:solidFill>
                  <a:effectLst>
                    <a:outerShdw blurRad="38100" dist="38100" dir="2700000" algn="tl">
                      <a:srgbClr val="DDDDDD"/>
                    </a:outerShdw>
                  </a:effectLst>
                  <a:latin typeface="SimHei" charset="0"/>
                  <a:ea typeface="SimHei" charset="0"/>
                  <a:cs typeface="SimHei" charset="0"/>
                </a:rPr>
                <a:t>星期二</a:t>
              </a:r>
              <a:endParaRPr lang="en-US" sz="3600" b="1">
                <a:solidFill>
                  <a:srgbClr val="EEECE1"/>
                </a:solidFill>
                <a:effectLst>
                  <a:outerShdw blurRad="38100" dist="38100" dir="2700000" algn="tl">
                    <a:srgbClr val="DDDDDD"/>
                  </a:outerShdw>
                </a:effectLst>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663300"/>
                  </a:solidFill>
                  <a:effectLst>
                    <a:outerShdw blurRad="38100" dist="38100" dir="2700000" algn="tl">
                      <a:srgbClr val="DDDDDD"/>
                    </a:outerShdw>
                  </a:effectLst>
                  <a:latin typeface="SimHei" charset="0"/>
                  <a:ea typeface="SimHei" charset="0"/>
                  <a:cs typeface="SimHei" charset="0"/>
                </a:rPr>
                <a:t>星期六</a:t>
              </a:r>
              <a:endParaRPr lang="en-US" sz="3600" b="1">
                <a:solidFill>
                  <a:srgbClr val="663300"/>
                </a:solidFill>
                <a:effectLst>
                  <a:outerShdw blurRad="38100" dist="38100" dir="2700000" algn="tl">
                    <a:srgbClr val="DDDDDD"/>
                  </a:outerShdw>
                </a:effectLst>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663300"/>
                </a:solidFill>
                <a:effectLst>
                  <a:outerShdw blurRad="38100" dist="38100" dir="2700000" algn="tl">
                    <a:srgbClr val="DDDDDD"/>
                  </a:outerShdw>
                </a:effectLst>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a:solidFill>
                    <a:srgbClr val="EEECE1"/>
                  </a:solidFill>
                  <a:effectLst>
                    <a:outerShdw blurRad="38100" dist="38100" dir="2700000" algn="tl">
                      <a:srgbClr val="DDDDDD"/>
                    </a:outerShdw>
                  </a:effectLst>
                  <a:latin typeface="Chalkboard" charset="0"/>
                </a:rPr>
                <a:t>Fri</a:t>
              </a:r>
              <a:endParaRPr lang="en-US">
                <a:solidFill>
                  <a:srgbClr val="000079"/>
                </a:solidFill>
                <a:effectLst>
                  <a:outerShdw blurRad="38100" dist="38100" dir="2700000" algn="tl">
                    <a:srgbClr val="DDDDDD"/>
                  </a:outerShdw>
                </a:effectLst>
                <a:latin typeface="Chalkboard"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0099CC"/>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99CC"/>
                  </a:solidFill>
                  <a:effectLst>
                    <a:outerShdw blurRad="38100" dist="38100" dir="2700000" algn="tl">
                      <a:srgbClr val="DDDDDD"/>
                    </a:outerShdw>
                  </a:effectLst>
                  <a:latin typeface="SimHei" charset="0"/>
                  <a:ea typeface="SimHei" charset="0"/>
                  <a:cs typeface="SimHei" charset="0"/>
                </a:rPr>
                <a:t>星期六</a:t>
              </a:r>
              <a:endParaRPr lang="en-US" sz="3600" b="1">
                <a:solidFill>
                  <a:srgbClr val="0099CC"/>
                </a:solidFill>
                <a:effectLst>
                  <a:outerShdw blurRad="38100" dist="38100" dir="2700000" algn="tl">
                    <a:srgbClr val="DDDDDD"/>
                  </a:outerShdw>
                </a:effectLst>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6D6D6D"/>
                </a:solidFill>
                <a:latin typeface="Garamond" charset="0"/>
                <a:ea typeface="ＭＳ Ｐゴシック" charset="0"/>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星期三</a:t>
              </a:r>
              <a:endParaRPr lang="en-US" sz="3600">
                <a:solidFill>
                  <a:prstClr val="black"/>
                </a:solidFill>
                <a:effectLst>
                  <a:outerShdw blurRad="38100" dist="38100" dir="2700000" algn="tl">
                    <a:srgbClr val="DDDDDD"/>
                  </a:outerShdw>
                </a:effectLst>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000" b="1">
                <a:solidFill>
                  <a:prstClr val="black"/>
                </a:solidFill>
                <a:latin typeface="Arial" charset="0"/>
                <a:cs typeface="Arial" charset="0"/>
              </a:rPr>
              <a:t>115</a:t>
            </a:r>
            <a:endParaRPr lang="en-US" sz="2000">
              <a:solidFill>
                <a:prstClr val="black"/>
              </a:solidFill>
              <a:latin typeface="Arial" charset="0"/>
              <a:cs typeface="Arial" charset="0"/>
            </a:endParaRPr>
          </a:p>
        </p:txBody>
      </p:sp>
    </p:spTree>
    <p:extLst>
      <p:ext uri="{BB962C8B-B14F-4D97-AF65-F5344CB8AC3E}">
        <p14:creationId xmlns:p14="http://schemas.microsoft.com/office/powerpoint/2010/main" val="1692931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540449697"/>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469718604"/>
      </p:ext>
    </p:extLst>
  </p:cSld>
  <p:clrMapOvr>
    <a:masterClrMapping/>
  </p:clrMapOvr>
</p:sld>
</file>

<file path=ppt/theme/theme1.xml><?xml version="1.0" encoding="utf-8"?>
<a:theme xmlns:a="http://schemas.openxmlformats.org/drawingml/2006/main" name="2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214</TotalTime>
  <Words>2588</Words>
  <Application>Microsoft Macintosh PowerPoint</Application>
  <PresentationFormat>On-screen Show (4:3)</PresentationFormat>
  <Paragraphs>641</Paragraphs>
  <Slides>284</Slides>
  <Notes>227</Notes>
  <HiddenSlides>0</HiddenSlides>
  <MMClips>0</MMClips>
  <ScaleCrop>false</ScaleCrop>
  <HeadingPairs>
    <vt:vector size="8" baseType="variant">
      <vt:variant>
        <vt:lpstr>Fonts Used</vt:lpstr>
      </vt:variant>
      <vt:variant>
        <vt:i4>31</vt:i4>
      </vt:variant>
      <vt:variant>
        <vt:lpstr>Theme</vt:lpstr>
      </vt:variant>
      <vt:variant>
        <vt:i4>38</vt:i4>
      </vt:variant>
      <vt:variant>
        <vt:lpstr>Embedded OLE Servers</vt:lpstr>
      </vt:variant>
      <vt:variant>
        <vt:i4>2</vt:i4>
      </vt:variant>
      <vt:variant>
        <vt:lpstr>Slide Titles</vt:lpstr>
      </vt:variant>
      <vt:variant>
        <vt:i4>284</vt:i4>
      </vt:variant>
    </vt:vector>
  </HeadingPairs>
  <TitlesOfParts>
    <vt:vector size="355" baseType="lpstr">
      <vt:lpstr>BONES</vt:lpstr>
      <vt:lpstr>Chicago</vt:lpstr>
      <vt:lpstr>DejaVu Sans</vt:lpstr>
      <vt:lpstr>KaiTi</vt:lpstr>
      <vt:lpstr>Microsoft YaHei</vt:lpstr>
      <vt:lpstr>ＭＳ Ｐゴシック</vt:lpstr>
      <vt:lpstr>ＭＳ Ｐゴシック</vt:lpstr>
      <vt:lpstr>Osaka</vt:lpstr>
      <vt:lpstr>黑体</vt:lpstr>
      <vt:lpstr>黑体</vt:lpstr>
      <vt:lpstr>宋体</vt:lpstr>
      <vt:lpstr>宋体</vt:lpstr>
      <vt:lpstr>华文细黑</vt:lpstr>
      <vt:lpstr>细圆</vt:lpstr>
      <vt:lpstr>隶变</vt:lpstr>
      <vt:lpstr>Arial</vt:lpstr>
      <vt:lpstr>Arial Black</vt:lpstr>
      <vt:lpstr>Arial Narrow</vt:lpstr>
      <vt:lpstr>Avenir Black</vt:lpstr>
      <vt:lpstr>Calibri</vt:lpstr>
      <vt:lpstr>Capitals</vt:lpstr>
      <vt:lpstr>Chalkboard</vt:lpstr>
      <vt:lpstr>Comic Sans MS</vt:lpstr>
      <vt:lpstr>Garamond</vt:lpstr>
      <vt:lpstr>Geneva</vt:lpstr>
      <vt:lpstr>Lucida Sans Unicode</vt:lpstr>
      <vt:lpstr>Papyrus</vt:lpstr>
      <vt:lpstr>Times</vt:lpstr>
      <vt:lpstr>Times New Roman</vt:lpstr>
      <vt:lpstr>TrebuchetMS</vt:lpstr>
      <vt:lpstr>Wingdings</vt:lpstr>
      <vt:lpstr>2_Post Modern</vt:lpstr>
      <vt:lpstr>3_Office Theme</vt:lpstr>
      <vt:lpstr>1_Refined</vt:lpstr>
      <vt:lpstr>2_Office Theme</vt:lpstr>
      <vt:lpstr>Post Modern</vt:lpstr>
      <vt:lpstr>1_Post Modern</vt:lpstr>
      <vt:lpstr>5_Orbit</vt:lpstr>
      <vt:lpstr>4_Post Modern</vt:lpstr>
      <vt:lpstr>5_Post Modern</vt:lpstr>
      <vt:lpstr>9_Office Theme</vt:lpstr>
      <vt:lpstr>4_Office Theme</vt:lpstr>
      <vt:lpstr>5_Office Theme</vt:lpstr>
      <vt:lpstr>49_Blank Presentation</vt:lpstr>
      <vt:lpstr>6_Office Theme</vt:lpstr>
      <vt:lpstr>Office Theme</vt:lpstr>
      <vt:lpstr>17_Default Design</vt:lpstr>
      <vt:lpstr>7_Office Theme</vt:lpstr>
      <vt:lpstr>2_Blank Presentation</vt:lpstr>
      <vt:lpstr>Default Design</vt:lpstr>
      <vt:lpstr>8_Office Theme</vt:lpstr>
      <vt:lpstr>11_Office Theme</vt:lpstr>
      <vt:lpstr>9_Blank Presentation</vt:lpstr>
      <vt:lpstr>12_Office Theme</vt:lpstr>
      <vt:lpstr>3_Default Design</vt:lpstr>
      <vt:lpstr>10_Office Theme</vt:lpstr>
      <vt:lpstr>13_Office Theme</vt:lpstr>
      <vt:lpstr>14_Office Theme</vt:lpstr>
      <vt:lpstr>50_Blank Presentation</vt:lpstr>
      <vt:lpstr>3_Blank Presentation</vt:lpstr>
      <vt:lpstr>4_Blank Presentation</vt:lpstr>
      <vt:lpstr>5_Blank Presentation</vt:lpstr>
      <vt:lpstr>1_Blank Presentation</vt:lpstr>
      <vt:lpstr>16_Office Theme</vt:lpstr>
      <vt:lpstr>12_Default Design</vt:lpstr>
      <vt:lpstr>10_Blank Presentation</vt:lpstr>
      <vt:lpstr>5_Default Design</vt:lpstr>
      <vt:lpstr>1_Mountain</vt:lpstr>
      <vt:lpstr>18_Default Design</vt:lpstr>
      <vt:lpstr>Photo Editor Photo</vt:lpstr>
      <vt:lpstr>Slide</vt:lpstr>
      <vt:lpstr>马可 九–十六</vt:lpstr>
      <vt:lpstr>Slides on  马可 9</vt:lpstr>
      <vt:lpstr>Slides on  马可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马可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马可 11:1-10 (CUSV)</vt:lpstr>
      <vt:lpstr>马可 11:1-10 (CUSV) </vt:lpstr>
      <vt:lpstr>马可 11:1-10 (CUSV) </vt:lpstr>
      <vt:lpstr>马可 11:1-10 (CUSV) </vt:lpstr>
      <vt:lpstr>马可 11:1-10 (CUSV)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Palm Sunday</vt:lpstr>
      <vt:lpstr>Palm Sunday</vt:lpstr>
      <vt:lpstr>从圣枝到十架</vt:lpstr>
      <vt:lpstr>凯旋进圣城</vt:lpstr>
      <vt:lpstr>凯旋进圣城</vt:lpstr>
      <vt:lpstr>Triumphant Entry</vt:lpstr>
      <vt:lpstr>Palms to Palms</vt:lpstr>
      <vt:lpstr>耶稣受难日为何是美好的？</vt:lpstr>
      <vt:lpstr>基督的死怎么比 任何牺牲都好？</vt:lpstr>
      <vt:lpstr>受难周</vt:lpstr>
      <vt:lpstr>Slides on  马可 12</vt:lpstr>
      <vt:lpstr>Slides on  马可 13</vt:lpstr>
      <vt:lpstr>Slides on  马可 14</vt:lpstr>
      <vt:lpstr>破碎和溢出</vt:lpstr>
      <vt:lpstr>PowerPoint Presentation</vt:lpstr>
      <vt:lpstr>PowerPoint Presentation</vt:lpstr>
      <vt:lpstr>有一天，一位平凡的村女，被她对主热爱的 推动力</vt:lpstr>
      <vt:lpstr>不顾众人嘲笑地肆意倾倒出一瓶价值不菲的精华</vt:lpstr>
      <vt:lpstr>一旦它被打破并洒出香气弥漫了整个房间。就像一个囚犯从他的镣铐释放一样，像幽灵被坟墓中释放出来</vt:lpstr>
      <vt:lpstr>耶稣，为了爱你，破碎而洒落</vt:lpstr>
      <vt:lpstr>破碎并洒出，倒在你的脚下</vt:lpstr>
      <vt:lpstr>主啊，你是上帝宝贵的宝贝，祂是祂所爱的，祂自己完美的儿子</vt:lpstr>
      <vt:lpstr>你是完美，圣洁的，但你自愿地放弃了自己尊荣的身份</vt:lpstr>
      <vt:lpstr>破碎和洒落都为了爱我，耶稣 - 上帝最珍贵的宝藏就在我身上</vt:lpstr>
      <vt:lpstr>破碎，洒出，倒在我的脚下。</vt:lpstr>
      <vt:lpstr>在甜蜜的放弃中，让我被洒出并用尽你</vt:lpstr>
      <vt:lpstr>图片声明 Big Book Media © 版权所有.</vt:lpstr>
      <vt:lpstr>Free Bible Images</vt:lpstr>
      <vt:lpstr>那个献上真哪哒香膏的女人是抹大拉的马利亚吗?</vt:lpstr>
      <vt:lpstr>约翰福音12章事件</vt:lpstr>
      <vt:lpstr>路 7:36-50 耶稣和那有罪的女人</vt:lpstr>
      <vt:lpstr>耶稣受膏</vt:lpstr>
      <vt:lpstr>耶稣的两次受膏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彼得的呼召</vt:lpstr>
      <vt:lpstr>彼得三次不认主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马可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马可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在圣灵降临时的彼得</vt:lpstr>
      <vt:lpstr>PowerPoint Presentation</vt:lpstr>
      <vt:lpstr>PowerPoint Presentation</vt:lpstr>
      <vt:lpstr> 怎么处理马可16:9-20呢?</vt:lpstr>
      <vt:lpstr>PowerPoint Presentation</vt:lpstr>
      <vt:lpstr>PowerPoint Presentation</vt:lpstr>
      <vt:lpstr>PowerPoint Presentation</vt:lpstr>
      <vt:lpstr>PowerPoint Presentation</vt:lpstr>
      <vt:lpstr>PowerPoint Presentation</vt:lpstr>
      <vt:lpstr>PowerPoint Presentation</vt:lpstr>
      <vt:lpstr>四福音 • BibleStudyDownloads.org</vt:lpstr>
      <vt:lpstr>Black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24</cp:revision>
  <dcterms:created xsi:type="dcterms:W3CDTF">2017-02-20T11:14:07Z</dcterms:created>
  <dcterms:modified xsi:type="dcterms:W3CDTF">2018-09-14T07:14:50Z</dcterms:modified>
</cp:coreProperties>
</file>