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1.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8.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9.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0.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1.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2.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3.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4.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5.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6.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7.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28.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29.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30.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31.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32.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33.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theme/theme34.xml" ContentType="application/vnd.openxmlformats-officedocument.theme+xml"/>
  <Override PartName="/ppt/slideLayouts/slideLayout396.xml" ContentType="application/vnd.openxmlformats-officedocument.presentationml.slideLayout+xml"/>
  <Override PartName="/ppt/theme/theme35.xml" ContentType="application/vnd.openxmlformats-officedocument.theme+xml"/>
  <Override PartName="/ppt/slideLayouts/slideLayout397.xml" ContentType="application/vnd.openxmlformats-officedocument.presentationml.slideLayout+xml"/>
  <Override PartName="/ppt/theme/theme36.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7.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38.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39.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0.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1.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42.xml" ContentType="application/vnd.openxmlformats-officedocument.theme+xml"/>
  <Override PartName="/ppt/theme/theme4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theme/themeOverride1.xml" ContentType="application/vnd.openxmlformats-officedocument.themeOverr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theme/themeOverride2.xml" ContentType="application/vnd.openxmlformats-officedocument.themeOverr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1" r:id="rId2"/>
    <p:sldMasterId id="2147483733" r:id="rId3"/>
    <p:sldMasterId id="2147483745" r:id="rId4"/>
    <p:sldMasterId id="2147483757" r:id="rId5"/>
    <p:sldMasterId id="2147483793" r:id="rId6"/>
    <p:sldMasterId id="2147483805" r:id="rId7"/>
    <p:sldMasterId id="2147483829" r:id="rId8"/>
    <p:sldMasterId id="2147483841" r:id="rId9"/>
    <p:sldMasterId id="2147483865" r:id="rId10"/>
    <p:sldMasterId id="2147483877" r:id="rId11"/>
    <p:sldMasterId id="2147483889" r:id="rId12"/>
    <p:sldMasterId id="2147483903" r:id="rId13"/>
    <p:sldMasterId id="2147483928" r:id="rId14"/>
    <p:sldMasterId id="2147483966" r:id="rId15"/>
    <p:sldMasterId id="2147483990" r:id="rId16"/>
    <p:sldMasterId id="2147484014" r:id="rId17"/>
    <p:sldMasterId id="2147484026" r:id="rId18"/>
    <p:sldMasterId id="2147484039" r:id="rId19"/>
    <p:sldMasterId id="2147484051" r:id="rId20"/>
    <p:sldMasterId id="2147484063" r:id="rId21"/>
    <p:sldMasterId id="2147484075" r:id="rId22"/>
    <p:sldMasterId id="2147484087" r:id="rId23"/>
    <p:sldMasterId id="2147484112" r:id="rId24"/>
    <p:sldMasterId id="2147484126" r:id="rId25"/>
    <p:sldMasterId id="2147484139" r:id="rId26"/>
    <p:sldMasterId id="2147484151" r:id="rId27"/>
    <p:sldMasterId id="2147484165" r:id="rId28"/>
    <p:sldMasterId id="2147484177" r:id="rId29"/>
    <p:sldMasterId id="2147484189" r:id="rId30"/>
    <p:sldMasterId id="2147484201" r:id="rId31"/>
    <p:sldMasterId id="2147484261" r:id="rId32"/>
    <p:sldMasterId id="2147484284" r:id="rId33"/>
    <p:sldMasterId id="2147484297" r:id="rId34"/>
    <p:sldMasterId id="2147484309" r:id="rId35"/>
    <p:sldMasterId id="2147484311" r:id="rId36"/>
    <p:sldMasterId id="2147484325" r:id="rId37"/>
    <p:sldMasterId id="2147484338" r:id="rId38"/>
    <p:sldMasterId id="2147484350" r:id="rId39"/>
    <p:sldMasterId id="2147484364" r:id="rId40"/>
    <p:sldMasterId id="2147484376" r:id="rId41"/>
    <p:sldMasterId id="2147484400" r:id="rId42"/>
  </p:sldMasterIdLst>
  <p:notesMasterIdLst>
    <p:notesMasterId r:id="rId324"/>
  </p:notesMasterIdLst>
  <p:sldIdLst>
    <p:sldId id="314" r:id="rId43"/>
    <p:sldId id="558" r:id="rId44"/>
    <p:sldId id="559" r:id="rId45"/>
    <p:sldId id="609" r:id="rId46"/>
    <p:sldId id="610" r:id="rId47"/>
    <p:sldId id="611" r:id="rId48"/>
    <p:sldId id="612" r:id="rId49"/>
    <p:sldId id="613" r:id="rId50"/>
    <p:sldId id="614" r:id="rId51"/>
    <p:sldId id="615" r:id="rId52"/>
    <p:sldId id="616" r:id="rId53"/>
    <p:sldId id="617" r:id="rId54"/>
    <p:sldId id="618" r:id="rId55"/>
    <p:sldId id="619" r:id="rId56"/>
    <p:sldId id="620" r:id="rId57"/>
    <p:sldId id="3703" r:id="rId58"/>
    <p:sldId id="1304" r:id="rId59"/>
    <p:sldId id="3700" r:id="rId60"/>
    <p:sldId id="3701" r:id="rId61"/>
    <p:sldId id="3702" r:id="rId62"/>
    <p:sldId id="1298" r:id="rId63"/>
    <p:sldId id="1275" r:id="rId64"/>
    <p:sldId id="3705" r:id="rId65"/>
    <p:sldId id="560" r:id="rId66"/>
    <p:sldId id="259" r:id="rId67"/>
    <p:sldId id="262" r:id="rId68"/>
    <p:sldId id="263" r:id="rId69"/>
    <p:sldId id="264" r:id="rId70"/>
    <p:sldId id="265" r:id="rId71"/>
    <p:sldId id="266" r:id="rId72"/>
    <p:sldId id="318" r:id="rId73"/>
    <p:sldId id="319" r:id="rId74"/>
    <p:sldId id="320" r:id="rId75"/>
    <p:sldId id="321" r:id="rId76"/>
    <p:sldId id="322" r:id="rId77"/>
    <p:sldId id="323" r:id="rId78"/>
    <p:sldId id="324" r:id="rId79"/>
    <p:sldId id="325" r:id="rId80"/>
    <p:sldId id="326" r:id="rId81"/>
    <p:sldId id="327" r:id="rId82"/>
    <p:sldId id="328" r:id="rId83"/>
    <p:sldId id="329" r:id="rId84"/>
    <p:sldId id="330" r:id="rId85"/>
    <p:sldId id="331" r:id="rId86"/>
    <p:sldId id="332" r:id="rId87"/>
    <p:sldId id="333" r:id="rId88"/>
    <p:sldId id="334" r:id="rId89"/>
    <p:sldId id="335" r:id="rId90"/>
    <p:sldId id="336" r:id="rId91"/>
    <p:sldId id="337" r:id="rId92"/>
    <p:sldId id="586" r:id="rId93"/>
    <p:sldId id="587"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590" r:id="rId112"/>
    <p:sldId id="260" r:id="rId113"/>
    <p:sldId id="520" r:id="rId114"/>
    <p:sldId id="261" r:id="rId115"/>
    <p:sldId id="521"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591" r:id="rId136"/>
    <p:sldId id="592" r:id="rId137"/>
    <p:sldId id="652" r:id="rId138"/>
    <p:sldId id="392" r:id="rId139"/>
    <p:sldId id="666" r:id="rId140"/>
    <p:sldId id="555" r:id="rId141"/>
    <p:sldId id="556" r:id="rId142"/>
    <p:sldId id="557" r:id="rId143"/>
    <p:sldId id="397" r:id="rId144"/>
    <p:sldId id="554" r:id="rId145"/>
    <p:sldId id="399" r:id="rId146"/>
    <p:sldId id="553" r:id="rId147"/>
    <p:sldId id="561" r:id="rId148"/>
    <p:sldId id="562" r:id="rId149"/>
    <p:sldId id="563" r:id="rId150"/>
    <p:sldId id="653" r:id="rId151"/>
    <p:sldId id="654" r:id="rId152"/>
    <p:sldId id="655" r:id="rId153"/>
    <p:sldId id="656" r:id="rId154"/>
    <p:sldId id="657" r:id="rId155"/>
    <p:sldId id="658" r:id="rId156"/>
    <p:sldId id="659" r:id="rId157"/>
    <p:sldId id="660" r:id="rId158"/>
    <p:sldId id="661" r:id="rId159"/>
    <p:sldId id="662" r:id="rId160"/>
    <p:sldId id="663" r:id="rId161"/>
    <p:sldId id="664" r:id="rId162"/>
    <p:sldId id="665" r:id="rId163"/>
    <p:sldId id="593" r:id="rId164"/>
    <p:sldId id="594" r:id="rId165"/>
    <p:sldId id="625" r:id="rId166"/>
    <p:sldId id="624" r:id="rId167"/>
    <p:sldId id="621" r:id="rId168"/>
    <p:sldId id="622" r:id="rId169"/>
    <p:sldId id="623" r:id="rId170"/>
    <p:sldId id="522" r:id="rId171"/>
    <p:sldId id="404" r:id="rId172"/>
    <p:sldId id="405" r:id="rId173"/>
    <p:sldId id="406" r:id="rId174"/>
    <p:sldId id="407" r:id="rId175"/>
    <p:sldId id="408" r:id="rId176"/>
    <p:sldId id="409" r:id="rId177"/>
    <p:sldId id="410" r:id="rId178"/>
    <p:sldId id="411" r:id="rId179"/>
    <p:sldId id="412" r:id="rId180"/>
    <p:sldId id="413" r:id="rId181"/>
    <p:sldId id="414" r:id="rId182"/>
    <p:sldId id="415" r:id="rId183"/>
    <p:sldId id="416" r:id="rId184"/>
    <p:sldId id="417" r:id="rId185"/>
    <p:sldId id="418" r:id="rId186"/>
    <p:sldId id="596" r:id="rId187"/>
    <p:sldId id="423" r:id="rId188"/>
    <p:sldId id="424" r:id="rId189"/>
    <p:sldId id="425" r:id="rId190"/>
    <p:sldId id="426" r:id="rId191"/>
    <p:sldId id="427" r:id="rId192"/>
    <p:sldId id="428" r:id="rId193"/>
    <p:sldId id="429" r:id="rId194"/>
    <p:sldId id="430" r:id="rId195"/>
    <p:sldId id="431" r:id="rId196"/>
    <p:sldId id="432" r:id="rId197"/>
    <p:sldId id="433" r:id="rId198"/>
    <p:sldId id="434" r:id="rId199"/>
    <p:sldId id="435" r:id="rId200"/>
    <p:sldId id="436" r:id="rId201"/>
    <p:sldId id="437" r:id="rId202"/>
    <p:sldId id="438" r:id="rId203"/>
    <p:sldId id="439" r:id="rId204"/>
    <p:sldId id="440" r:id="rId205"/>
    <p:sldId id="441" r:id="rId206"/>
    <p:sldId id="442" r:id="rId207"/>
    <p:sldId id="443" r:id="rId208"/>
    <p:sldId id="597" r:id="rId209"/>
    <p:sldId id="598" r:id="rId210"/>
    <p:sldId id="285" r:id="rId211"/>
    <p:sldId id="286" r:id="rId212"/>
    <p:sldId id="524" r:id="rId213"/>
    <p:sldId id="288" r:id="rId214"/>
    <p:sldId id="289" r:id="rId215"/>
    <p:sldId id="290" r:id="rId216"/>
    <p:sldId id="291" r:id="rId217"/>
    <p:sldId id="292" r:id="rId218"/>
    <p:sldId id="293" r:id="rId219"/>
    <p:sldId id="294" r:id="rId220"/>
    <p:sldId id="295" r:id="rId221"/>
    <p:sldId id="296" r:id="rId222"/>
    <p:sldId id="297" r:id="rId223"/>
    <p:sldId id="599" r:id="rId224"/>
    <p:sldId id="600" r:id="rId225"/>
    <p:sldId id="523" r:id="rId226"/>
    <p:sldId id="447" r:id="rId227"/>
    <p:sldId id="448" r:id="rId228"/>
    <p:sldId id="449" r:id="rId229"/>
    <p:sldId id="450" r:id="rId230"/>
    <p:sldId id="451" r:id="rId231"/>
    <p:sldId id="452" r:id="rId232"/>
    <p:sldId id="453" r:id="rId233"/>
    <p:sldId id="454" r:id="rId234"/>
    <p:sldId id="601" r:id="rId235"/>
    <p:sldId id="602" r:id="rId236"/>
    <p:sldId id="564" r:id="rId237"/>
    <p:sldId id="525" r:id="rId238"/>
    <p:sldId id="459" r:id="rId239"/>
    <p:sldId id="460" r:id="rId240"/>
    <p:sldId id="461" r:id="rId241"/>
    <p:sldId id="462" r:id="rId242"/>
    <p:sldId id="463" r:id="rId243"/>
    <p:sldId id="464" r:id="rId244"/>
    <p:sldId id="465" r:id="rId245"/>
    <p:sldId id="466" r:id="rId246"/>
    <p:sldId id="467" r:id="rId247"/>
    <p:sldId id="468" r:id="rId248"/>
    <p:sldId id="469" r:id="rId249"/>
    <p:sldId id="470" r:id="rId250"/>
    <p:sldId id="471" r:id="rId251"/>
    <p:sldId id="472" r:id="rId252"/>
    <p:sldId id="473" r:id="rId253"/>
    <p:sldId id="474" r:id="rId254"/>
    <p:sldId id="603" r:id="rId255"/>
    <p:sldId id="604" r:id="rId256"/>
    <p:sldId id="526" r:id="rId257"/>
    <p:sldId id="478" r:id="rId258"/>
    <p:sldId id="479" r:id="rId259"/>
    <p:sldId id="480" r:id="rId260"/>
    <p:sldId id="481" r:id="rId261"/>
    <p:sldId id="482" r:id="rId262"/>
    <p:sldId id="483" r:id="rId263"/>
    <p:sldId id="484" r:id="rId264"/>
    <p:sldId id="485" r:id="rId265"/>
    <p:sldId id="486" r:id="rId266"/>
    <p:sldId id="487" r:id="rId267"/>
    <p:sldId id="488" r:id="rId268"/>
    <p:sldId id="489" r:id="rId269"/>
    <p:sldId id="490" r:id="rId270"/>
    <p:sldId id="491" r:id="rId271"/>
    <p:sldId id="492" r:id="rId272"/>
    <p:sldId id="493" r:id="rId273"/>
    <p:sldId id="494" r:id="rId274"/>
    <p:sldId id="495" r:id="rId275"/>
    <p:sldId id="605" r:id="rId276"/>
    <p:sldId id="606" r:id="rId277"/>
    <p:sldId id="348" r:id="rId278"/>
    <p:sldId id="4122" r:id="rId279"/>
    <p:sldId id="3706" r:id="rId280"/>
    <p:sldId id="565" r:id="rId281"/>
    <p:sldId id="527" r:id="rId282"/>
    <p:sldId id="500" r:id="rId283"/>
    <p:sldId id="501" r:id="rId284"/>
    <p:sldId id="502" r:id="rId285"/>
    <p:sldId id="503" r:id="rId286"/>
    <p:sldId id="504" r:id="rId287"/>
    <p:sldId id="505" r:id="rId288"/>
    <p:sldId id="506" r:id="rId289"/>
    <p:sldId id="507" r:id="rId290"/>
    <p:sldId id="508" r:id="rId291"/>
    <p:sldId id="509" r:id="rId292"/>
    <p:sldId id="510" r:id="rId293"/>
    <p:sldId id="511" r:id="rId294"/>
    <p:sldId id="512" r:id="rId295"/>
    <p:sldId id="513" r:id="rId296"/>
    <p:sldId id="514" r:id="rId297"/>
    <p:sldId id="515" r:id="rId298"/>
    <p:sldId id="516" r:id="rId299"/>
    <p:sldId id="517" r:id="rId300"/>
    <p:sldId id="607" r:id="rId301"/>
    <p:sldId id="608" r:id="rId302"/>
    <p:sldId id="300" r:id="rId303"/>
    <p:sldId id="3708" r:id="rId304"/>
    <p:sldId id="301" r:id="rId305"/>
    <p:sldId id="302" r:id="rId306"/>
    <p:sldId id="303" r:id="rId307"/>
    <p:sldId id="1300" r:id="rId308"/>
    <p:sldId id="3707" r:id="rId309"/>
    <p:sldId id="1292" r:id="rId310"/>
    <p:sldId id="304" r:id="rId311"/>
    <p:sldId id="4120" r:id="rId312"/>
    <p:sldId id="4121" r:id="rId313"/>
    <p:sldId id="1305" r:id="rId314"/>
    <p:sldId id="3709" r:id="rId315"/>
    <p:sldId id="2011" r:id="rId316"/>
    <p:sldId id="306" r:id="rId317"/>
    <p:sldId id="307" r:id="rId318"/>
    <p:sldId id="308" r:id="rId319"/>
    <p:sldId id="309" r:id="rId320"/>
    <p:sldId id="310" r:id="rId321"/>
    <p:sldId id="567" r:id="rId322"/>
    <p:sldId id="2012" r:id="rId3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5BFA5AE-02FC-0641-8F0B-7EDE2B5681AD}">
          <p14:sldIdLst>
            <p14:sldId id="314"/>
            <p14:sldId id="558"/>
            <p14:sldId id="559"/>
            <p14:sldId id="609"/>
            <p14:sldId id="610"/>
            <p14:sldId id="611"/>
            <p14:sldId id="612"/>
            <p14:sldId id="613"/>
            <p14:sldId id="614"/>
            <p14:sldId id="615"/>
            <p14:sldId id="616"/>
            <p14:sldId id="617"/>
            <p14:sldId id="618"/>
            <p14:sldId id="619"/>
            <p14:sldId id="620"/>
            <p14:sldId id="3703"/>
            <p14:sldId id="1304"/>
            <p14:sldId id="3700"/>
            <p14:sldId id="3701"/>
            <p14:sldId id="3702"/>
            <p14:sldId id="1298"/>
            <p14:sldId id="1275"/>
            <p14:sldId id="3705"/>
            <p14:sldId id="560"/>
            <p14:sldId id="259"/>
            <p14:sldId id="262"/>
            <p14:sldId id="263"/>
            <p14:sldId id="264"/>
            <p14:sldId id="265"/>
            <p14:sldId id="266"/>
            <p14:sldId id="318"/>
            <p14:sldId id="319"/>
            <p14:sldId id="320"/>
            <p14:sldId id="321"/>
            <p14:sldId id="322"/>
            <p14:sldId id="323"/>
            <p14:sldId id="324"/>
            <p14:sldId id="325"/>
            <p14:sldId id="326"/>
            <p14:sldId id="327"/>
            <p14:sldId id="328"/>
            <p14:sldId id="329"/>
            <p14:sldId id="330"/>
            <p14:sldId id="331"/>
            <p14:sldId id="332"/>
            <p14:sldId id="333"/>
            <p14:sldId id="334"/>
            <p14:sldId id="335"/>
            <p14:sldId id="336"/>
            <p14:sldId id="337"/>
            <p14:sldId id="586"/>
            <p14:sldId id="587"/>
            <p14:sldId id="350"/>
            <p14:sldId id="351"/>
            <p14:sldId id="352"/>
            <p14:sldId id="353"/>
            <p14:sldId id="354"/>
            <p14:sldId id="355"/>
            <p14:sldId id="356"/>
            <p14:sldId id="357"/>
            <p14:sldId id="358"/>
            <p14:sldId id="359"/>
            <p14:sldId id="360"/>
            <p14:sldId id="361"/>
            <p14:sldId id="362"/>
            <p14:sldId id="363"/>
            <p14:sldId id="364"/>
            <p14:sldId id="365"/>
            <p14:sldId id="366"/>
            <p14:sldId id="590"/>
            <p14:sldId id="260"/>
            <p14:sldId id="520"/>
            <p14:sldId id="261"/>
            <p14:sldId id="521"/>
            <p14:sldId id="370"/>
            <p14:sldId id="371"/>
            <p14:sldId id="372"/>
            <p14:sldId id="373"/>
            <p14:sldId id="374"/>
            <p14:sldId id="375"/>
            <p14:sldId id="376"/>
            <p14:sldId id="377"/>
            <p14:sldId id="378"/>
            <p14:sldId id="379"/>
            <p14:sldId id="380"/>
            <p14:sldId id="381"/>
            <p14:sldId id="382"/>
            <p14:sldId id="383"/>
            <p14:sldId id="384"/>
            <p14:sldId id="385"/>
            <p14:sldId id="386"/>
            <p14:sldId id="387"/>
            <p14:sldId id="388"/>
            <p14:sldId id="591"/>
            <p14:sldId id="592"/>
            <p14:sldId id="652"/>
            <p14:sldId id="392"/>
            <p14:sldId id="666"/>
            <p14:sldId id="555"/>
            <p14:sldId id="556"/>
            <p14:sldId id="557"/>
            <p14:sldId id="397"/>
            <p14:sldId id="554"/>
            <p14:sldId id="399"/>
            <p14:sldId id="553"/>
            <p14:sldId id="561"/>
            <p14:sldId id="562"/>
            <p14:sldId id="563"/>
            <p14:sldId id="653"/>
            <p14:sldId id="654"/>
            <p14:sldId id="655"/>
            <p14:sldId id="656"/>
            <p14:sldId id="657"/>
            <p14:sldId id="658"/>
            <p14:sldId id="659"/>
            <p14:sldId id="660"/>
            <p14:sldId id="661"/>
            <p14:sldId id="662"/>
            <p14:sldId id="663"/>
            <p14:sldId id="664"/>
            <p14:sldId id="665"/>
            <p14:sldId id="593"/>
            <p14:sldId id="594"/>
            <p14:sldId id="625"/>
            <p14:sldId id="624"/>
            <p14:sldId id="621"/>
            <p14:sldId id="622"/>
            <p14:sldId id="623"/>
            <p14:sldId id="522"/>
            <p14:sldId id="404"/>
            <p14:sldId id="405"/>
            <p14:sldId id="406"/>
            <p14:sldId id="407"/>
            <p14:sldId id="408"/>
            <p14:sldId id="409"/>
            <p14:sldId id="410"/>
            <p14:sldId id="411"/>
            <p14:sldId id="412"/>
            <p14:sldId id="413"/>
            <p14:sldId id="414"/>
            <p14:sldId id="415"/>
            <p14:sldId id="416"/>
            <p14:sldId id="417"/>
            <p14:sldId id="418"/>
            <p14:sldId id="596"/>
            <p14:sldId id="423"/>
            <p14:sldId id="424"/>
            <p14:sldId id="425"/>
            <p14:sldId id="426"/>
            <p14:sldId id="427"/>
            <p14:sldId id="428"/>
            <p14:sldId id="429"/>
            <p14:sldId id="430"/>
            <p14:sldId id="431"/>
            <p14:sldId id="432"/>
            <p14:sldId id="433"/>
            <p14:sldId id="434"/>
            <p14:sldId id="435"/>
            <p14:sldId id="436"/>
            <p14:sldId id="437"/>
            <p14:sldId id="438"/>
            <p14:sldId id="439"/>
            <p14:sldId id="440"/>
            <p14:sldId id="441"/>
            <p14:sldId id="442"/>
            <p14:sldId id="443"/>
            <p14:sldId id="597"/>
            <p14:sldId id="598"/>
            <p14:sldId id="285"/>
            <p14:sldId id="286"/>
            <p14:sldId id="524"/>
            <p14:sldId id="288"/>
            <p14:sldId id="289"/>
            <p14:sldId id="290"/>
            <p14:sldId id="291"/>
            <p14:sldId id="292"/>
            <p14:sldId id="293"/>
            <p14:sldId id="294"/>
            <p14:sldId id="295"/>
            <p14:sldId id="296"/>
            <p14:sldId id="297"/>
            <p14:sldId id="599"/>
            <p14:sldId id="600"/>
            <p14:sldId id="523"/>
            <p14:sldId id="447"/>
            <p14:sldId id="448"/>
            <p14:sldId id="449"/>
            <p14:sldId id="450"/>
            <p14:sldId id="451"/>
            <p14:sldId id="452"/>
            <p14:sldId id="453"/>
            <p14:sldId id="454"/>
            <p14:sldId id="601"/>
            <p14:sldId id="602"/>
            <p14:sldId id="564"/>
            <p14:sldId id="525"/>
            <p14:sldId id="459"/>
            <p14:sldId id="460"/>
            <p14:sldId id="461"/>
            <p14:sldId id="462"/>
            <p14:sldId id="463"/>
            <p14:sldId id="464"/>
            <p14:sldId id="465"/>
            <p14:sldId id="466"/>
            <p14:sldId id="467"/>
            <p14:sldId id="468"/>
            <p14:sldId id="469"/>
            <p14:sldId id="470"/>
            <p14:sldId id="471"/>
            <p14:sldId id="472"/>
            <p14:sldId id="473"/>
            <p14:sldId id="474"/>
            <p14:sldId id="603"/>
            <p14:sldId id="604"/>
            <p14:sldId id="526"/>
            <p14:sldId id="478"/>
            <p14:sldId id="479"/>
            <p14:sldId id="480"/>
            <p14:sldId id="481"/>
            <p14:sldId id="482"/>
            <p14:sldId id="483"/>
            <p14:sldId id="484"/>
            <p14:sldId id="485"/>
            <p14:sldId id="486"/>
            <p14:sldId id="487"/>
            <p14:sldId id="488"/>
            <p14:sldId id="489"/>
            <p14:sldId id="490"/>
            <p14:sldId id="491"/>
            <p14:sldId id="492"/>
            <p14:sldId id="493"/>
            <p14:sldId id="494"/>
            <p14:sldId id="495"/>
            <p14:sldId id="605"/>
            <p14:sldId id="606"/>
            <p14:sldId id="348"/>
            <p14:sldId id="4122"/>
            <p14:sldId id="3706"/>
            <p14:sldId id="565"/>
            <p14:sldId id="527"/>
            <p14:sldId id="500"/>
            <p14:sldId id="501"/>
            <p14:sldId id="502"/>
            <p14:sldId id="503"/>
            <p14:sldId id="504"/>
            <p14:sldId id="505"/>
            <p14:sldId id="506"/>
            <p14:sldId id="507"/>
            <p14:sldId id="508"/>
            <p14:sldId id="509"/>
            <p14:sldId id="510"/>
            <p14:sldId id="511"/>
            <p14:sldId id="512"/>
            <p14:sldId id="513"/>
            <p14:sldId id="514"/>
            <p14:sldId id="515"/>
            <p14:sldId id="516"/>
            <p14:sldId id="517"/>
            <p14:sldId id="607"/>
            <p14:sldId id="608"/>
            <p14:sldId id="300"/>
            <p14:sldId id="3708"/>
            <p14:sldId id="301"/>
            <p14:sldId id="302"/>
            <p14:sldId id="303"/>
            <p14:sldId id="1300"/>
          </p14:sldIdLst>
        </p14:section>
        <p14:section name="Conclusion" id="{0D073043-E1CD-7C4E-96D4-D89C32CAA38D}">
          <p14:sldIdLst>
            <p14:sldId id="3707"/>
            <p14:sldId id="1292"/>
            <p14:sldId id="304"/>
            <p14:sldId id="4120"/>
            <p14:sldId id="4121"/>
            <p14:sldId id="1305"/>
            <p14:sldId id="3709"/>
            <p14:sldId id="2011"/>
          </p14:sldIdLst>
        </p14:section>
        <p14:section name="Supplements" id="{A80F84A3-144A-A649-B192-4A68CA6F6408}">
          <p14:sldIdLst>
            <p14:sldId id="306"/>
            <p14:sldId id="307"/>
            <p14:sldId id="308"/>
            <p14:sldId id="309"/>
            <p14:sldId id="310"/>
            <p14:sldId id="567"/>
            <p14:sldId id="201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EAE1"/>
    <a:srgbClr val="C44A1E"/>
    <a:srgbClr val="A35C5F"/>
    <a:srgbClr val="FBF1DE"/>
    <a:srgbClr val="E7C1AF"/>
    <a:srgbClr val="350D0E"/>
    <a:srgbClr val="8B8472"/>
    <a:srgbClr val="FEFFD6"/>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1348"/>
    <p:restoredTop sz="85170"/>
  </p:normalViewPr>
  <p:slideViewPr>
    <p:cSldViewPr>
      <p:cViewPr varScale="1">
        <p:scale>
          <a:sx n="108" d="100"/>
          <a:sy n="108" d="100"/>
        </p:scale>
        <p:origin x="1296" y="192"/>
      </p:cViewPr>
      <p:guideLst>
        <p:guide orient="horz" pos="2160"/>
        <p:guide pos="2880"/>
      </p:guideLst>
    </p:cSldViewPr>
  </p:slideViewPr>
  <p:notesTextViewPr>
    <p:cViewPr>
      <p:scale>
        <a:sx n="1" d="1"/>
        <a:sy n="1" d="1"/>
      </p:scale>
      <p:origin x="0" y="0"/>
    </p:cViewPr>
  </p:notesTextViewPr>
  <p:sorterViewPr>
    <p:cViewPr varScale="1">
      <p:scale>
        <a:sx n="70" d="100"/>
        <a:sy n="70" d="100"/>
      </p:scale>
      <p:origin x="0" y="6464"/>
    </p:cViewPr>
  </p:sorterViewPr>
  <p:notesViewPr>
    <p:cSldViewPr>
      <p:cViewPr varScale="1">
        <p:scale>
          <a:sx n="56" d="100"/>
          <a:sy n="56" d="100"/>
        </p:scale>
        <p:origin x="-2826"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5.xml"/><Relationship Id="rId299" Type="http://schemas.openxmlformats.org/officeDocument/2006/relationships/slide" Target="slides/slide257.xml"/><Relationship Id="rId21" Type="http://schemas.openxmlformats.org/officeDocument/2006/relationships/slideMaster" Target="slideMasters/slideMaster21.xml"/><Relationship Id="rId63" Type="http://schemas.openxmlformats.org/officeDocument/2006/relationships/slide" Target="slides/slide21.xml"/><Relationship Id="rId159" Type="http://schemas.openxmlformats.org/officeDocument/2006/relationships/slide" Target="slides/slide117.xml"/><Relationship Id="rId324" Type="http://schemas.openxmlformats.org/officeDocument/2006/relationships/notesMaster" Target="notesMasters/notesMaster1.xml"/><Relationship Id="rId170" Type="http://schemas.openxmlformats.org/officeDocument/2006/relationships/slide" Target="slides/slide128.xml"/><Relationship Id="rId226" Type="http://schemas.openxmlformats.org/officeDocument/2006/relationships/slide" Target="slides/slide184.xml"/><Relationship Id="rId268" Type="http://schemas.openxmlformats.org/officeDocument/2006/relationships/slide" Target="slides/slide226.xml"/><Relationship Id="rId32" Type="http://schemas.openxmlformats.org/officeDocument/2006/relationships/slideMaster" Target="slideMasters/slideMaster32.xml"/><Relationship Id="rId74" Type="http://schemas.openxmlformats.org/officeDocument/2006/relationships/slide" Target="slides/slide32.xml"/><Relationship Id="rId128" Type="http://schemas.openxmlformats.org/officeDocument/2006/relationships/slide" Target="slides/slide86.xml"/><Relationship Id="rId5" Type="http://schemas.openxmlformats.org/officeDocument/2006/relationships/slideMaster" Target="slideMasters/slideMaster5.xml"/><Relationship Id="rId181" Type="http://schemas.openxmlformats.org/officeDocument/2006/relationships/slide" Target="slides/slide139.xml"/><Relationship Id="rId237" Type="http://schemas.openxmlformats.org/officeDocument/2006/relationships/slide" Target="slides/slide195.xml"/><Relationship Id="rId279" Type="http://schemas.openxmlformats.org/officeDocument/2006/relationships/slide" Target="slides/slide237.xml"/><Relationship Id="rId43" Type="http://schemas.openxmlformats.org/officeDocument/2006/relationships/slide" Target="slides/slide1.xml"/><Relationship Id="rId139" Type="http://schemas.openxmlformats.org/officeDocument/2006/relationships/slide" Target="slides/slide97.xml"/><Relationship Id="rId290" Type="http://schemas.openxmlformats.org/officeDocument/2006/relationships/slide" Target="slides/slide248.xml"/><Relationship Id="rId304" Type="http://schemas.openxmlformats.org/officeDocument/2006/relationships/slide" Target="slides/slide262.xml"/><Relationship Id="rId85" Type="http://schemas.openxmlformats.org/officeDocument/2006/relationships/slide" Target="slides/slide43.xml"/><Relationship Id="rId150" Type="http://schemas.openxmlformats.org/officeDocument/2006/relationships/slide" Target="slides/slide108.xml"/><Relationship Id="rId192" Type="http://schemas.openxmlformats.org/officeDocument/2006/relationships/slide" Target="slides/slide150.xml"/><Relationship Id="rId206" Type="http://schemas.openxmlformats.org/officeDocument/2006/relationships/slide" Target="slides/slide164.xml"/><Relationship Id="rId248" Type="http://schemas.openxmlformats.org/officeDocument/2006/relationships/slide" Target="slides/slide206.xml"/><Relationship Id="rId12" Type="http://schemas.openxmlformats.org/officeDocument/2006/relationships/slideMaster" Target="slideMasters/slideMaster12.xml"/><Relationship Id="rId108" Type="http://schemas.openxmlformats.org/officeDocument/2006/relationships/slide" Target="slides/slide66.xml"/><Relationship Id="rId315" Type="http://schemas.openxmlformats.org/officeDocument/2006/relationships/slide" Target="slides/slide273.xml"/><Relationship Id="rId54" Type="http://schemas.openxmlformats.org/officeDocument/2006/relationships/slide" Target="slides/slide12.xml"/><Relationship Id="rId96" Type="http://schemas.openxmlformats.org/officeDocument/2006/relationships/slide" Target="slides/slide54.xml"/><Relationship Id="rId161" Type="http://schemas.openxmlformats.org/officeDocument/2006/relationships/slide" Target="slides/slide119.xml"/><Relationship Id="rId217" Type="http://schemas.openxmlformats.org/officeDocument/2006/relationships/slide" Target="slides/slide175.xml"/><Relationship Id="rId259" Type="http://schemas.openxmlformats.org/officeDocument/2006/relationships/slide" Target="slides/slide217.xml"/><Relationship Id="rId23" Type="http://schemas.openxmlformats.org/officeDocument/2006/relationships/slideMaster" Target="slideMasters/slideMaster23.xml"/><Relationship Id="rId119" Type="http://schemas.openxmlformats.org/officeDocument/2006/relationships/slide" Target="slides/slide77.xml"/><Relationship Id="rId270" Type="http://schemas.openxmlformats.org/officeDocument/2006/relationships/slide" Target="slides/slide228.xml"/><Relationship Id="rId326" Type="http://schemas.openxmlformats.org/officeDocument/2006/relationships/viewProps" Target="viewProps.xml"/><Relationship Id="rId65" Type="http://schemas.openxmlformats.org/officeDocument/2006/relationships/slide" Target="slides/slide23.xml"/><Relationship Id="rId130" Type="http://schemas.openxmlformats.org/officeDocument/2006/relationships/slide" Target="slides/slide88.xml"/><Relationship Id="rId172" Type="http://schemas.openxmlformats.org/officeDocument/2006/relationships/slide" Target="slides/slide130.xml"/><Relationship Id="rId228" Type="http://schemas.openxmlformats.org/officeDocument/2006/relationships/slide" Target="slides/slide186.xml"/><Relationship Id="rId281" Type="http://schemas.openxmlformats.org/officeDocument/2006/relationships/slide" Target="slides/slide239.xml"/><Relationship Id="rId34" Type="http://schemas.openxmlformats.org/officeDocument/2006/relationships/slideMaster" Target="slideMasters/slideMaster34.xml"/><Relationship Id="rId76" Type="http://schemas.openxmlformats.org/officeDocument/2006/relationships/slide" Target="slides/slide34.xml"/><Relationship Id="rId141" Type="http://schemas.openxmlformats.org/officeDocument/2006/relationships/slide" Target="slides/slide99.xml"/><Relationship Id="rId7" Type="http://schemas.openxmlformats.org/officeDocument/2006/relationships/slideMaster" Target="slideMasters/slideMaster7.xml"/><Relationship Id="rId162" Type="http://schemas.openxmlformats.org/officeDocument/2006/relationships/slide" Target="slides/slide120.xml"/><Relationship Id="rId183" Type="http://schemas.openxmlformats.org/officeDocument/2006/relationships/slide" Target="slides/slide141.xml"/><Relationship Id="rId218" Type="http://schemas.openxmlformats.org/officeDocument/2006/relationships/slide" Target="slides/slide176.xml"/><Relationship Id="rId239" Type="http://schemas.openxmlformats.org/officeDocument/2006/relationships/slide" Target="slides/slide197.xml"/><Relationship Id="rId250" Type="http://schemas.openxmlformats.org/officeDocument/2006/relationships/slide" Target="slides/slide208.xml"/><Relationship Id="rId271" Type="http://schemas.openxmlformats.org/officeDocument/2006/relationships/slide" Target="slides/slide229.xml"/><Relationship Id="rId292" Type="http://schemas.openxmlformats.org/officeDocument/2006/relationships/slide" Target="slides/slide250.xml"/><Relationship Id="rId306" Type="http://schemas.openxmlformats.org/officeDocument/2006/relationships/slide" Target="slides/slide264.xml"/><Relationship Id="rId24" Type="http://schemas.openxmlformats.org/officeDocument/2006/relationships/slideMaster" Target="slideMasters/slideMaster24.xml"/><Relationship Id="rId45" Type="http://schemas.openxmlformats.org/officeDocument/2006/relationships/slide" Target="slides/slide3.xml"/><Relationship Id="rId66" Type="http://schemas.openxmlformats.org/officeDocument/2006/relationships/slide" Target="slides/slide24.xml"/><Relationship Id="rId87" Type="http://schemas.openxmlformats.org/officeDocument/2006/relationships/slide" Target="slides/slide45.xml"/><Relationship Id="rId110" Type="http://schemas.openxmlformats.org/officeDocument/2006/relationships/slide" Target="slides/slide68.xml"/><Relationship Id="rId131" Type="http://schemas.openxmlformats.org/officeDocument/2006/relationships/slide" Target="slides/slide89.xml"/><Relationship Id="rId327" Type="http://schemas.openxmlformats.org/officeDocument/2006/relationships/theme" Target="theme/theme1.xml"/><Relationship Id="rId152" Type="http://schemas.openxmlformats.org/officeDocument/2006/relationships/slide" Target="slides/slide110.xml"/><Relationship Id="rId173" Type="http://schemas.openxmlformats.org/officeDocument/2006/relationships/slide" Target="slides/slide131.xml"/><Relationship Id="rId194" Type="http://schemas.openxmlformats.org/officeDocument/2006/relationships/slide" Target="slides/slide152.xml"/><Relationship Id="rId208" Type="http://schemas.openxmlformats.org/officeDocument/2006/relationships/slide" Target="slides/slide166.xml"/><Relationship Id="rId229" Type="http://schemas.openxmlformats.org/officeDocument/2006/relationships/slide" Target="slides/slide187.xml"/><Relationship Id="rId240" Type="http://schemas.openxmlformats.org/officeDocument/2006/relationships/slide" Target="slides/slide198.xml"/><Relationship Id="rId261" Type="http://schemas.openxmlformats.org/officeDocument/2006/relationships/slide" Target="slides/slide219.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4.xml"/><Relationship Id="rId77" Type="http://schemas.openxmlformats.org/officeDocument/2006/relationships/slide" Target="slides/slide35.xml"/><Relationship Id="rId100" Type="http://schemas.openxmlformats.org/officeDocument/2006/relationships/slide" Target="slides/slide58.xml"/><Relationship Id="rId282" Type="http://schemas.openxmlformats.org/officeDocument/2006/relationships/slide" Target="slides/slide240.xml"/><Relationship Id="rId317" Type="http://schemas.openxmlformats.org/officeDocument/2006/relationships/slide" Target="slides/slide275.xml"/><Relationship Id="rId8" Type="http://schemas.openxmlformats.org/officeDocument/2006/relationships/slideMaster" Target="slideMasters/slideMaster8.xml"/><Relationship Id="rId98" Type="http://schemas.openxmlformats.org/officeDocument/2006/relationships/slide" Target="slides/slide56.xml"/><Relationship Id="rId121" Type="http://schemas.openxmlformats.org/officeDocument/2006/relationships/slide" Target="slides/slide79.xml"/><Relationship Id="rId142" Type="http://schemas.openxmlformats.org/officeDocument/2006/relationships/slide" Target="slides/slide100.xml"/><Relationship Id="rId163" Type="http://schemas.openxmlformats.org/officeDocument/2006/relationships/slide" Target="slides/slide121.xml"/><Relationship Id="rId184" Type="http://schemas.openxmlformats.org/officeDocument/2006/relationships/slide" Target="slides/slide142.xml"/><Relationship Id="rId219" Type="http://schemas.openxmlformats.org/officeDocument/2006/relationships/slide" Target="slides/slide177.xml"/><Relationship Id="rId230" Type="http://schemas.openxmlformats.org/officeDocument/2006/relationships/slide" Target="slides/slide188.xml"/><Relationship Id="rId251" Type="http://schemas.openxmlformats.org/officeDocument/2006/relationships/slide" Target="slides/slide209.xml"/><Relationship Id="rId25" Type="http://schemas.openxmlformats.org/officeDocument/2006/relationships/slideMaster" Target="slideMasters/slideMaster25.xml"/><Relationship Id="rId46" Type="http://schemas.openxmlformats.org/officeDocument/2006/relationships/slide" Target="slides/slide4.xml"/><Relationship Id="rId67" Type="http://schemas.openxmlformats.org/officeDocument/2006/relationships/slide" Target="slides/slide25.xml"/><Relationship Id="rId272" Type="http://schemas.openxmlformats.org/officeDocument/2006/relationships/slide" Target="slides/slide230.xml"/><Relationship Id="rId293" Type="http://schemas.openxmlformats.org/officeDocument/2006/relationships/slide" Target="slides/slide251.xml"/><Relationship Id="rId307" Type="http://schemas.openxmlformats.org/officeDocument/2006/relationships/slide" Target="slides/slide265.xml"/><Relationship Id="rId328" Type="http://schemas.openxmlformats.org/officeDocument/2006/relationships/tableStyles" Target="tableStyles.xml"/><Relationship Id="rId88" Type="http://schemas.openxmlformats.org/officeDocument/2006/relationships/slide" Target="slides/slide46.xml"/><Relationship Id="rId111" Type="http://schemas.openxmlformats.org/officeDocument/2006/relationships/slide" Target="slides/slide69.xml"/><Relationship Id="rId132" Type="http://schemas.openxmlformats.org/officeDocument/2006/relationships/slide" Target="slides/slide90.xml"/><Relationship Id="rId153" Type="http://schemas.openxmlformats.org/officeDocument/2006/relationships/slide" Target="slides/slide111.xml"/><Relationship Id="rId174" Type="http://schemas.openxmlformats.org/officeDocument/2006/relationships/slide" Target="slides/slide132.xml"/><Relationship Id="rId195" Type="http://schemas.openxmlformats.org/officeDocument/2006/relationships/slide" Target="slides/slide153.xml"/><Relationship Id="rId209" Type="http://schemas.openxmlformats.org/officeDocument/2006/relationships/slide" Target="slides/slide167.xml"/><Relationship Id="rId220" Type="http://schemas.openxmlformats.org/officeDocument/2006/relationships/slide" Target="slides/slide178.xml"/><Relationship Id="rId241" Type="http://schemas.openxmlformats.org/officeDocument/2006/relationships/slide" Target="slides/slide199.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5.xml"/><Relationship Id="rId262" Type="http://schemas.openxmlformats.org/officeDocument/2006/relationships/slide" Target="slides/slide220.xml"/><Relationship Id="rId283" Type="http://schemas.openxmlformats.org/officeDocument/2006/relationships/slide" Target="slides/slide241.xml"/><Relationship Id="rId318" Type="http://schemas.openxmlformats.org/officeDocument/2006/relationships/slide" Target="slides/slide276.xml"/><Relationship Id="rId78" Type="http://schemas.openxmlformats.org/officeDocument/2006/relationships/slide" Target="slides/slide36.xml"/><Relationship Id="rId99" Type="http://schemas.openxmlformats.org/officeDocument/2006/relationships/slide" Target="slides/slide57.xml"/><Relationship Id="rId101" Type="http://schemas.openxmlformats.org/officeDocument/2006/relationships/slide" Target="slides/slide59.xml"/><Relationship Id="rId122" Type="http://schemas.openxmlformats.org/officeDocument/2006/relationships/slide" Target="slides/slide80.xml"/><Relationship Id="rId143" Type="http://schemas.openxmlformats.org/officeDocument/2006/relationships/slide" Target="slides/slide101.xml"/><Relationship Id="rId164" Type="http://schemas.openxmlformats.org/officeDocument/2006/relationships/slide" Target="slides/slide122.xml"/><Relationship Id="rId185" Type="http://schemas.openxmlformats.org/officeDocument/2006/relationships/slide" Target="slides/slide143.xml"/><Relationship Id="rId9" Type="http://schemas.openxmlformats.org/officeDocument/2006/relationships/slideMaster" Target="slideMasters/slideMaster9.xml"/><Relationship Id="rId210" Type="http://schemas.openxmlformats.org/officeDocument/2006/relationships/slide" Target="slides/slide168.xml"/><Relationship Id="rId26" Type="http://schemas.openxmlformats.org/officeDocument/2006/relationships/slideMaster" Target="slideMasters/slideMaster26.xml"/><Relationship Id="rId231" Type="http://schemas.openxmlformats.org/officeDocument/2006/relationships/slide" Target="slides/slide189.xml"/><Relationship Id="rId252" Type="http://schemas.openxmlformats.org/officeDocument/2006/relationships/slide" Target="slides/slide210.xml"/><Relationship Id="rId273" Type="http://schemas.openxmlformats.org/officeDocument/2006/relationships/slide" Target="slides/slide231.xml"/><Relationship Id="rId294" Type="http://schemas.openxmlformats.org/officeDocument/2006/relationships/slide" Target="slides/slide252.xml"/><Relationship Id="rId308" Type="http://schemas.openxmlformats.org/officeDocument/2006/relationships/slide" Target="slides/slide266.xml"/><Relationship Id="rId47" Type="http://schemas.openxmlformats.org/officeDocument/2006/relationships/slide" Target="slides/slide5.xml"/><Relationship Id="rId68" Type="http://schemas.openxmlformats.org/officeDocument/2006/relationships/slide" Target="slides/slide26.xml"/><Relationship Id="rId89" Type="http://schemas.openxmlformats.org/officeDocument/2006/relationships/slide" Target="slides/slide47.xml"/><Relationship Id="rId112" Type="http://schemas.openxmlformats.org/officeDocument/2006/relationships/slide" Target="slides/slide70.xml"/><Relationship Id="rId133" Type="http://schemas.openxmlformats.org/officeDocument/2006/relationships/slide" Target="slides/slide91.xml"/><Relationship Id="rId154" Type="http://schemas.openxmlformats.org/officeDocument/2006/relationships/slide" Target="slides/slide112.xml"/><Relationship Id="rId175" Type="http://schemas.openxmlformats.org/officeDocument/2006/relationships/slide" Target="slides/slide133.xml"/><Relationship Id="rId196" Type="http://schemas.openxmlformats.org/officeDocument/2006/relationships/slide" Target="slides/slide154.xml"/><Relationship Id="rId200" Type="http://schemas.openxmlformats.org/officeDocument/2006/relationships/slide" Target="slides/slide158.xml"/><Relationship Id="rId16" Type="http://schemas.openxmlformats.org/officeDocument/2006/relationships/slideMaster" Target="slideMasters/slideMaster16.xml"/><Relationship Id="rId221" Type="http://schemas.openxmlformats.org/officeDocument/2006/relationships/slide" Target="slides/slide179.xml"/><Relationship Id="rId242" Type="http://schemas.openxmlformats.org/officeDocument/2006/relationships/slide" Target="slides/slide200.xml"/><Relationship Id="rId263" Type="http://schemas.openxmlformats.org/officeDocument/2006/relationships/slide" Target="slides/slide221.xml"/><Relationship Id="rId284" Type="http://schemas.openxmlformats.org/officeDocument/2006/relationships/slide" Target="slides/slide242.xml"/><Relationship Id="rId319" Type="http://schemas.openxmlformats.org/officeDocument/2006/relationships/slide" Target="slides/slide277.xml"/><Relationship Id="rId37" Type="http://schemas.openxmlformats.org/officeDocument/2006/relationships/slideMaster" Target="slideMasters/slideMaster37.xml"/><Relationship Id="rId58" Type="http://schemas.openxmlformats.org/officeDocument/2006/relationships/slide" Target="slides/slide16.xml"/><Relationship Id="rId79" Type="http://schemas.openxmlformats.org/officeDocument/2006/relationships/slide" Target="slides/slide37.xml"/><Relationship Id="rId102" Type="http://schemas.openxmlformats.org/officeDocument/2006/relationships/slide" Target="slides/slide60.xml"/><Relationship Id="rId123" Type="http://schemas.openxmlformats.org/officeDocument/2006/relationships/slide" Target="slides/slide81.xml"/><Relationship Id="rId144" Type="http://schemas.openxmlformats.org/officeDocument/2006/relationships/slide" Target="slides/slide102.xml"/><Relationship Id="rId90" Type="http://schemas.openxmlformats.org/officeDocument/2006/relationships/slide" Target="slides/slide48.xml"/><Relationship Id="rId165" Type="http://schemas.openxmlformats.org/officeDocument/2006/relationships/slide" Target="slides/slide123.xml"/><Relationship Id="rId186" Type="http://schemas.openxmlformats.org/officeDocument/2006/relationships/slide" Target="slides/slide144.xml"/><Relationship Id="rId211" Type="http://schemas.openxmlformats.org/officeDocument/2006/relationships/slide" Target="slides/slide169.xml"/><Relationship Id="rId232" Type="http://schemas.openxmlformats.org/officeDocument/2006/relationships/slide" Target="slides/slide190.xml"/><Relationship Id="rId253" Type="http://schemas.openxmlformats.org/officeDocument/2006/relationships/slide" Target="slides/slide211.xml"/><Relationship Id="rId274" Type="http://schemas.openxmlformats.org/officeDocument/2006/relationships/slide" Target="slides/slide232.xml"/><Relationship Id="rId295" Type="http://schemas.openxmlformats.org/officeDocument/2006/relationships/slide" Target="slides/slide253.xml"/><Relationship Id="rId309" Type="http://schemas.openxmlformats.org/officeDocument/2006/relationships/slide" Target="slides/slide267.xml"/><Relationship Id="rId27" Type="http://schemas.openxmlformats.org/officeDocument/2006/relationships/slideMaster" Target="slideMasters/slideMaster27.xml"/><Relationship Id="rId48" Type="http://schemas.openxmlformats.org/officeDocument/2006/relationships/slide" Target="slides/slide6.xml"/><Relationship Id="rId69" Type="http://schemas.openxmlformats.org/officeDocument/2006/relationships/slide" Target="slides/slide27.xml"/><Relationship Id="rId113" Type="http://schemas.openxmlformats.org/officeDocument/2006/relationships/slide" Target="slides/slide71.xml"/><Relationship Id="rId134" Type="http://schemas.openxmlformats.org/officeDocument/2006/relationships/slide" Target="slides/slide92.xml"/><Relationship Id="rId320" Type="http://schemas.openxmlformats.org/officeDocument/2006/relationships/slide" Target="slides/slide278.xml"/><Relationship Id="rId80" Type="http://schemas.openxmlformats.org/officeDocument/2006/relationships/slide" Target="slides/slide38.xml"/><Relationship Id="rId155" Type="http://schemas.openxmlformats.org/officeDocument/2006/relationships/slide" Target="slides/slide113.xml"/><Relationship Id="rId176" Type="http://schemas.openxmlformats.org/officeDocument/2006/relationships/slide" Target="slides/slide134.xml"/><Relationship Id="rId197" Type="http://schemas.openxmlformats.org/officeDocument/2006/relationships/slide" Target="slides/slide155.xml"/><Relationship Id="rId201" Type="http://schemas.openxmlformats.org/officeDocument/2006/relationships/slide" Target="slides/slide159.xml"/><Relationship Id="rId222" Type="http://schemas.openxmlformats.org/officeDocument/2006/relationships/slide" Target="slides/slide180.xml"/><Relationship Id="rId243" Type="http://schemas.openxmlformats.org/officeDocument/2006/relationships/slide" Target="slides/slide201.xml"/><Relationship Id="rId264" Type="http://schemas.openxmlformats.org/officeDocument/2006/relationships/slide" Target="slides/slide222.xml"/><Relationship Id="rId285" Type="http://schemas.openxmlformats.org/officeDocument/2006/relationships/slide" Target="slides/slide24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7.xml"/><Relationship Id="rId103" Type="http://schemas.openxmlformats.org/officeDocument/2006/relationships/slide" Target="slides/slide61.xml"/><Relationship Id="rId124" Type="http://schemas.openxmlformats.org/officeDocument/2006/relationships/slide" Target="slides/slide82.xml"/><Relationship Id="rId310" Type="http://schemas.openxmlformats.org/officeDocument/2006/relationships/slide" Target="slides/slide268.xml"/><Relationship Id="rId70" Type="http://schemas.openxmlformats.org/officeDocument/2006/relationships/slide" Target="slides/slide28.xml"/><Relationship Id="rId91" Type="http://schemas.openxmlformats.org/officeDocument/2006/relationships/slide" Target="slides/slide49.xml"/><Relationship Id="rId145" Type="http://schemas.openxmlformats.org/officeDocument/2006/relationships/slide" Target="slides/slide103.xml"/><Relationship Id="rId166" Type="http://schemas.openxmlformats.org/officeDocument/2006/relationships/slide" Target="slides/slide124.xml"/><Relationship Id="rId187" Type="http://schemas.openxmlformats.org/officeDocument/2006/relationships/slide" Target="slides/slide145.xml"/><Relationship Id="rId1" Type="http://schemas.openxmlformats.org/officeDocument/2006/relationships/slideMaster" Target="slideMasters/slideMaster1.xml"/><Relationship Id="rId212" Type="http://schemas.openxmlformats.org/officeDocument/2006/relationships/slide" Target="slides/slide170.xml"/><Relationship Id="rId233" Type="http://schemas.openxmlformats.org/officeDocument/2006/relationships/slide" Target="slides/slide191.xml"/><Relationship Id="rId254" Type="http://schemas.openxmlformats.org/officeDocument/2006/relationships/slide" Target="slides/slide212.xml"/><Relationship Id="rId28" Type="http://schemas.openxmlformats.org/officeDocument/2006/relationships/slideMaster" Target="slideMasters/slideMaster28.xml"/><Relationship Id="rId49" Type="http://schemas.openxmlformats.org/officeDocument/2006/relationships/slide" Target="slides/slide7.xml"/><Relationship Id="rId114" Type="http://schemas.openxmlformats.org/officeDocument/2006/relationships/slide" Target="slides/slide72.xml"/><Relationship Id="rId275" Type="http://schemas.openxmlformats.org/officeDocument/2006/relationships/slide" Target="slides/slide233.xml"/><Relationship Id="rId296" Type="http://schemas.openxmlformats.org/officeDocument/2006/relationships/slide" Target="slides/slide254.xml"/><Relationship Id="rId300" Type="http://schemas.openxmlformats.org/officeDocument/2006/relationships/slide" Target="slides/slide258.xml"/><Relationship Id="rId60" Type="http://schemas.openxmlformats.org/officeDocument/2006/relationships/slide" Target="slides/slide18.xml"/><Relationship Id="rId81" Type="http://schemas.openxmlformats.org/officeDocument/2006/relationships/slide" Target="slides/slide39.xml"/><Relationship Id="rId135" Type="http://schemas.openxmlformats.org/officeDocument/2006/relationships/slide" Target="slides/slide93.xml"/><Relationship Id="rId156" Type="http://schemas.openxmlformats.org/officeDocument/2006/relationships/slide" Target="slides/slide114.xml"/><Relationship Id="rId177" Type="http://schemas.openxmlformats.org/officeDocument/2006/relationships/slide" Target="slides/slide135.xml"/><Relationship Id="rId198" Type="http://schemas.openxmlformats.org/officeDocument/2006/relationships/slide" Target="slides/slide156.xml"/><Relationship Id="rId321" Type="http://schemas.openxmlformats.org/officeDocument/2006/relationships/slide" Target="slides/slide279.xml"/><Relationship Id="rId202" Type="http://schemas.openxmlformats.org/officeDocument/2006/relationships/slide" Target="slides/slide160.xml"/><Relationship Id="rId223" Type="http://schemas.openxmlformats.org/officeDocument/2006/relationships/slide" Target="slides/slide181.xml"/><Relationship Id="rId244" Type="http://schemas.openxmlformats.org/officeDocument/2006/relationships/slide" Target="slides/slide202.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3.xml"/><Relationship Id="rId286" Type="http://schemas.openxmlformats.org/officeDocument/2006/relationships/slide" Target="slides/slide244.xml"/><Relationship Id="rId50" Type="http://schemas.openxmlformats.org/officeDocument/2006/relationships/slide" Target="slides/slide8.xml"/><Relationship Id="rId104" Type="http://schemas.openxmlformats.org/officeDocument/2006/relationships/slide" Target="slides/slide62.xml"/><Relationship Id="rId125" Type="http://schemas.openxmlformats.org/officeDocument/2006/relationships/slide" Target="slides/slide83.xml"/><Relationship Id="rId146" Type="http://schemas.openxmlformats.org/officeDocument/2006/relationships/slide" Target="slides/slide104.xml"/><Relationship Id="rId167" Type="http://schemas.openxmlformats.org/officeDocument/2006/relationships/slide" Target="slides/slide125.xml"/><Relationship Id="rId188" Type="http://schemas.openxmlformats.org/officeDocument/2006/relationships/slide" Target="slides/slide146.xml"/><Relationship Id="rId311" Type="http://schemas.openxmlformats.org/officeDocument/2006/relationships/slide" Target="slides/slide269.xml"/><Relationship Id="rId71" Type="http://schemas.openxmlformats.org/officeDocument/2006/relationships/slide" Target="slides/slide29.xml"/><Relationship Id="rId92" Type="http://schemas.openxmlformats.org/officeDocument/2006/relationships/slide" Target="slides/slide50.xml"/><Relationship Id="rId213" Type="http://schemas.openxmlformats.org/officeDocument/2006/relationships/slide" Target="slides/slide171.xml"/><Relationship Id="rId234" Type="http://schemas.openxmlformats.org/officeDocument/2006/relationships/slide" Target="slides/slide19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3.xml"/><Relationship Id="rId276" Type="http://schemas.openxmlformats.org/officeDocument/2006/relationships/slide" Target="slides/slide234.xml"/><Relationship Id="rId297" Type="http://schemas.openxmlformats.org/officeDocument/2006/relationships/slide" Target="slides/slide255.xml"/><Relationship Id="rId40" Type="http://schemas.openxmlformats.org/officeDocument/2006/relationships/slideMaster" Target="slideMasters/slideMaster40.xml"/><Relationship Id="rId115" Type="http://schemas.openxmlformats.org/officeDocument/2006/relationships/slide" Target="slides/slide73.xml"/><Relationship Id="rId136" Type="http://schemas.openxmlformats.org/officeDocument/2006/relationships/slide" Target="slides/slide94.xml"/><Relationship Id="rId157" Type="http://schemas.openxmlformats.org/officeDocument/2006/relationships/slide" Target="slides/slide115.xml"/><Relationship Id="rId178" Type="http://schemas.openxmlformats.org/officeDocument/2006/relationships/slide" Target="slides/slide136.xml"/><Relationship Id="rId301" Type="http://schemas.openxmlformats.org/officeDocument/2006/relationships/slide" Target="slides/slide259.xml"/><Relationship Id="rId322" Type="http://schemas.openxmlformats.org/officeDocument/2006/relationships/slide" Target="slides/slide280.xml"/><Relationship Id="rId61" Type="http://schemas.openxmlformats.org/officeDocument/2006/relationships/slide" Target="slides/slide19.xml"/><Relationship Id="rId82" Type="http://schemas.openxmlformats.org/officeDocument/2006/relationships/slide" Target="slides/slide40.xml"/><Relationship Id="rId199" Type="http://schemas.openxmlformats.org/officeDocument/2006/relationships/slide" Target="slides/slide157.xml"/><Relationship Id="rId203" Type="http://schemas.openxmlformats.org/officeDocument/2006/relationships/slide" Target="slides/slide161.xml"/><Relationship Id="rId19" Type="http://schemas.openxmlformats.org/officeDocument/2006/relationships/slideMaster" Target="slideMasters/slideMaster19.xml"/><Relationship Id="rId224" Type="http://schemas.openxmlformats.org/officeDocument/2006/relationships/slide" Target="slides/slide182.xml"/><Relationship Id="rId245" Type="http://schemas.openxmlformats.org/officeDocument/2006/relationships/slide" Target="slides/slide203.xml"/><Relationship Id="rId266" Type="http://schemas.openxmlformats.org/officeDocument/2006/relationships/slide" Target="slides/slide224.xml"/><Relationship Id="rId287" Type="http://schemas.openxmlformats.org/officeDocument/2006/relationships/slide" Target="slides/slide245.xml"/><Relationship Id="rId30" Type="http://schemas.openxmlformats.org/officeDocument/2006/relationships/slideMaster" Target="slideMasters/slideMaster30.xml"/><Relationship Id="rId105" Type="http://schemas.openxmlformats.org/officeDocument/2006/relationships/slide" Target="slides/slide63.xml"/><Relationship Id="rId126" Type="http://schemas.openxmlformats.org/officeDocument/2006/relationships/slide" Target="slides/slide84.xml"/><Relationship Id="rId147" Type="http://schemas.openxmlformats.org/officeDocument/2006/relationships/slide" Target="slides/slide105.xml"/><Relationship Id="rId168" Type="http://schemas.openxmlformats.org/officeDocument/2006/relationships/slide" Target="slides/slide126.xml"/><Relationship Id="rId312" Type="http://schemas.openxmlformats.org/officeDocument/2006/relationships/slide" Target="slides/slide270.xml"/><Relationship Id="rId51" Type="http://schemas.openxmlformats.org/officeDocument/2006/relationships/slide" Target="slides/slide9.xml"/><Relationship Id="rId72" Type="http://schemas.openxmlformats.org/officeDocument/2006/relationships/slide" Target="slides/slide30.xml"/><Relationship Id="rId93" Type="http://schemas.openxmlformats.org/officeDocument/2006/relationships/slide" Target="slides/slide51.xml"/><Relationship Id="rId189" Type="http://schemas.openxmlformats.org/officeDocument/2006/relationships/slide" Target="slides/slide147.xml"/><Relationship Id="rId3" Type="http://schemas.openxmlformats.org/officeDocument/2006/relationships/slideMaster" Target="slideMasters/slideMaster3.xml"/><Relationship Id="rId214" Type="http://schemas.openxmlformats.org/officeDocument/2006/relationships/slide" Target="slides/slide172.xml"/><Relationship Id="rId235" Type="http://schemas.openxmlformats.org/officeDocument/2006/relationships/slide" Target="slides/slide193.xml"/><Relationship Id="rId256" Type="http://schemas.openxmlformats.org/officeDocument/2006/relationships/slide" Target="slides/slide214.xml"/><Relationship Id="rId277" Type="http://schemas.openxmlformats.org/officeDocument/2006/relationships/slide" Target="slides/slide235.xml"/><Relationship Id="rId298" Type="http://schemas.openxmlformats.org/officeDocument/2006/relationships/slide" Target="slides/slide256.xml"/><Relationship Id="rId116" Type="http://schemas.openxmlformats.org/officeDocument/2006/relationships/slide" Target="slides/slide74.xml"/><Relationship Id="rId137" Type="http://schemas.openxmlformats.org/officeDocument/2006/relationships/slide" Target="slides/slide95.xml"/><Relationship Id="rId158" Type="http://schemas.openxmlformats.org/officeDocument/2006/relationships/slide" Target="slides/slide116.xml"/><Relationship Id="rId302" Type="http://schemas.openxmlformats.org/officeDocument/2006/relationships/slide" Target="slides/slide260.xml"/><Relationship Id="rId323" Type="http://schemas.openxmlformats.org/officeDocument/2006/relationships/slide" Target="slides/slide28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0.xml"/><Relationship Id="rId83" Type="http://schemas.openxmlformats.org/officeDocument/2006/relationships/slide" Target="slides/slide41.xml"/><Relationship Id="rId179" Type="http://schemas.openxmlformats.org/officeDocument/2006/relationships/slide" Target="slides/slide137.xml"/><Relationship Id="rId190" Type="http://schemas.openxmlformats.org/officeDocument/2006/relationships/slide" Target="slides/slide148.xml"/><Relationship Id="rId204" Type="http://schemas.openxmlformats.org/officeDocument/2006/relationships/slide" Target="slides/slide162.xml"/><Relationship Id="rId225" Type="http://schemas.openxmlformats.org/officeDocument/2006/relationships/slide" Target="slides/slide183.xml"/><Relationship Id="rId246" Type="http://schemas.openxmlformats.org/officeDocument/2006/relationships/slide" Target="slides/slide204.xml"/><Relationship Id="rId267" Type="http://schemas.openxmlformats.org/officeDocument/2006/relationships/slide" Target="slides/slide225.xml"/><Relationship Id="rId288" Type="http://schemas.openxmlformats.org/officeDocument/2006/relationships/slide" Target="slides/slide246.xml"/><Relationship Id="rId106" Type="http://schemas.openxmlformats.org/officeDocument/2006/relationships/slide" Target="slides/slide64.xml"/><Relationship Id="rId127" Type="http://schemas.openxmlformats.org/officeDocument/2006/relationships/slide" Target="slides/slide85.xml"/><Relationship Id="rId313" Type="http://schemas.openxmlformats.org/officeDocument/2006/relationships/slide" Target="slides/slide27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0.xml"/><Relationship Id="rId73" Type="http://schemas.openxmlformats.org/officeDocument/2006/relationships/slide" Target="slides/slide31.xml"/><Relationship Id="rId94" Type="http://schemas.openxmlformats.org/officeDocument/2006/relationships/slide" Target="slides/slide52.xml"/><Relationship Id="rId148" Type="http://schemas.openxmlformats.org/officeDocument/2006/relationships/slide" Target="slides/slide106.xml"/><Relationship Id="rId169" Type="http://schemas.openxmlformats.org/officeDocument/2006/relationships/slide" Target="slides/slide127.xml"/><Relationship Id="rId4" Type="http://schemas.openxmlformats.org/officeDocument/2006/relationships/slideMaster" Target="slideMasters/slideMaster4.xml"/><Relationship Id="rId180" Type="http://schemas.openxmlformats.org/officeDocument/2006/relationships/slide" Target="slides/slide138.xml"/><Relationship Id="rId215" Type="http://schemas.openxmlformats.org/officeDocument/2006/relationships/slide" Target="slides/slide173.xml"/><Relationship Id="rId236" Type="http://schemas.openxmlformats.org/officeDocument/2006/relationships/slide" Target="slides/slide194.xml"/><Relationship Id="rId257" Type="http://schemas.openxmlformats.org/officeDocument/2006/relationships/slide" Target="slides/slide215.xml"/><Relationship Id="rId278" Type="http://schemas.openxmlformats.org/officeDocument/2006/relationships/slide" Target="slides/slide236.xml"/><Relationship Id="rId303" Type="http://schemas.openxmlformats.org/officeDocument/2006/relationships/slide" Target="slides/slide261.xml"/><Relationship Id="rId42" Type="http://schemas.openxmlformats.org/officeDocument/2006/relationships/slideMaster" Target="slideMasters/slideMaster42.xml"/><Relationship Id="rId84" Type="http://schemas.openxmlformats.org/officeDocument/2006/relationships/slide" Target="slides/slide42.xml"/><Relationship Id="rId138" Type="http://schemas.openxmlformats.org/officeDocument/2006/relationships/slide" Target="slides/slide96.xml"/><Relationship Id="rId191" Type="http://schemas.openxmlformats.org/officeDocument/2006/relationships/slide" Target="slides/slide149.xml"/><Relationship Id="rId205" Type="http://schemas.openxmlformats.org/officeDocument/2006/relationships/slide" Target="slides/slide163.xml"/><Relationship Id="rId247" Type="http://schemas.openxmlformats.org/officeDocument/2006/relationships/slide" Target="slides/slide205.xml"/><Relationship Id="rId107" Type="http://schemas.openxmlformats.org/officeDocument/2006/relationships/slide" Target="slides/slide65.xml"/><Relationship Id="rId289" Type="http://schemas.openxmlformats.org/officeDocument/2006/relationships/slide" Target="slides/slide247.xml"/><Relationship Id="rId11" Type="http://schemas.openxmlformats.org/officeDocument/2006/relationships/slideMaster" Target="slideMasters/slideMaster11.xml"/><Relationship Id="rId53" Type="http://schemas.openxmlformats.org/officeDocument/2006/relationships/slide" Target="slides/slide11.xml"/><Relationship Id="rId149" Type="http://schemas.openxmlformats.org/officeDocument/2006/relationships/slide" Target="slides/slide107.xml"/><Relationship Id="rId314" Type="http://schemas.openxmlformats.org/officeDocument/2006/relationships/slide" Target="slides/slide272.xml"/><Relationship Id="rId95" Type="http://schemas.openxmlformats.org/officeDocument/2006/relationships/slide" Target="slides/slide53.xml"/><Relationship Id="rId160" Type="http://schemas.openxmlformats.org/officeDocument/2006/relationships/slide" Target="slides/slide118.xml"/><Relationship Id="rId216" Type="http://schemas.openxmlformats.org/officeDocument/2006/relationships/slide" Target="slides/slide174.xml"/><Relationship Id="rId258" Type="http://schemas.openxmlformats.org/officeDocument/2006/relationships/slide" Target="slides/slide216.xml"/><Relationship Id="rId22" Type="http://schemas.openxmlformats.org/officeDocument/2006/relationships/slideMaster" Target="slideMasters/slideMaster22.xml"/><Relationship Id="rId64" Type="http://schemas.openxmlformats.org/officeDocument/2006/relationships/slide" Target="slides/slide22.xml"/><Relationship Id="rId118" Type="http://schemas.openxmlformats.org/officeDocument/2006/relationships/slide" Target="slides/slide76.xml"/><Relationship Id="rId325" Type="http://schemas.openxmlformats.org/officeDocument/2006/relationships/presProps" Target="presProps.xml"/><Relationship Id="rId171" Type="http://schemas.openxmlformats.org/officeDocument/2006/relationships/slide" Target="slides/slide129.xml"/><Relationship Id="rId227" Type="http://schemas.openxmlformats.org/officeDocument/2006/relationships/slide" Target="slides/slide185.xml"/><Relationship Id="rId269" Type="http://schemas.openxmlformats.org/officeDocument/2006/relationships/slide" Target="slides/slide227.xml"/><Relationship Id="rId33" Type="http://schemas.openxmlformats.org/officeDocument/2006/relationships/slideMaster" Target="slideMasters/slideMaster33.xml"/><Relationship Id="rId129" Type="http://schemas.openxmlformats.org/officeDocument/2006/relationships/slide" Target="slides/slide87.xml"/><Relationship Id="rId280" Type="http://schemas.openxmlformats.org/officeDocument/2006/relationships/slide" Target="slides/slide238.xml"/><Relationship Id="rId75" Type="http://schemas.openxmlformats.org/officeDocument/2006/relationships/slide" Target="slides/slide33.xml"/><Relationship Id="rId140" Type="http://schemas.openxmlformats.org/officeDocument/2006/relationships/slide" Target="slides/slide98.xml"/><Relationship Id="rId182" Type="http://schemas.openxmlformats.org/officeDocument/2006/relationships/slide" Target="slides/slide140.xml"/><Relationship Id="rId6" Type="http://schemas.openxmlformats.org/officeDocument/2006/relationships/slideMaster" Target="slideMasters/slideMaster6.xml"/><Relationship Id="rId238" Type="http://schemas.openxmlformats.org/officeDocument/2006/relationships/slide" Target="slides/slide196.xml"/><Relationship Id="rId291" Type="http://schemas.openxmlformats.org/officeDocument/2006/relationships/slide" Target="slides/slide249.xml"/><Relationship Id="rId305" Type="http://schemas.openxmlformats.org/officeDocument/2006/relationships/slide" Target="slides/slide263.xml"/><Relationship Id="rId44" Type="http://schemas.openxmlformats.org/officeDocument/2006/relationships/slide" Target="slides/slide2.xml"/><Relationship Id="rId86" Type="http://schemas.openxmlformats.org/officeDocument/2006/relationships/slide" Target="slides/slide44.xml"/><Relationship Id="rId151" Type="http://schemas.openxmlformats.org/officeDocument/2006/relationships/slide" Target="slides/slide109.xml"/><Relationship Id="rId193" Type="http://schemas.openxmlformats.org/officeDocument/2006/relationships/slide" Target="slides/slide151.xml"/><Relationship Id="rId207" Type="http://schemas.openxmlformats.org/officeDocument/2006/relationships/slide" Target="slides/slide165.xml"/><Relationship Id="rId249" Type="http://schemas.openxmlformats.org/officeDocument/2006/relationships/slide" Target="slides/slide207.xml"/><Relationship Id="rId13" Type="http://schemas.openxmlformats.org/officeDocument/2006/relationships/slideMaster" Target="slideMasters/slideMaster13.xml"/><Relationship Id="rId109" Type="http://schemas.openxmlformats.org/officeDocument/2006/relationships/slide" Target="slides/slide67.xml"/><Relationship Id="rId260" Type="http://schemas.openxmlformats.org/officeDocument/2006/relationships/slide" Target="slides/slide218.xml"/><Relationship Id="rId316" Type="http://schemas.openxmlformats.org/officeDocument/2006/relationships/slide" Target="slides/slide274.xml"/><Relationship Id="rId55" Type="http://schemas.openxmlformats.org/officeDocument/2006/relationships/slide" Target="slides/slide13.xml"/><Relationship Id="rId97" Type="http://schemas.openxmlformats.org/officeDocument/2006/relationships/slide" Target="slides/slide55.xml"/><Relationship Id="rId120" Type="http://schemas.openxmlformats.org/officeDocument/2006/relationships/slide" Target="slides/slide7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80EE9F-6AB8-4DF1-980D-2DFAB38456B3}" type="datetimeFigureOut">
              <a:rPr lang="en-GB" smtClean="0"/>
              <a:t>01/11/2025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A66587-D643-491E-A16C-225BA4C0C038}" type="slidenum">
              <a:rPr lang="en-GB" smtClean="0"/>
              <a:t>‹#›</a:t>
            </a:fld>
            <a:endParaRPr lang="en-GB"/>
          </a:p>
        </p:txBody>
      </p:sp>
    </p:spTree>
    <p:extLst>
      <p:ext uri="{BB962C8B-B14F-4D97-AF65-F5344CB8AC3E}">
        <p14:creationId xmlns:p14="http://schemas.microsoft.com/office/powerpoint/2010/main" val="4249562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3" Type="http://schemas.openxmlformats.org/officeDocument/2006/relationships/hyperlink" Target="http://en.wikipedia.org/wiki/Textus_Receptus" TargetMode="External"/><Relationship Id="rId2" Type="http://schemas.openxmlformats.org/officeDocument/2006/relationships/slide" Target="../slides/slide265.xml"/><Relationship Id="rId1" Type="http://schemas.openxmlformats.org/officeDocument/2006/relationships/notesMaster" Target="../notesMasters/notesMaster1.xml"/><Relationship Id="rId5" Type="http://schemas.openxmlformats.org/officeDocument/2006/relationships/hyperlink" Target="http://en.wikipedia.org/wiki/Alexandrian_text-type" TargetMode="External"/><Relationship Id="rId4" Type="http://schemas.openxmlformats.org/officeDocument/2006/relationships/hyperlink" Target="http://en.wikipedia.org/wiki/Textual_criticism"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33E67E6-67DC-7A42-8E12-90BA9C3FFCC3}" type="slidenum">
              <a:rPr lang="en-US" sz="1200">
                <a:solidFill>
                  <a:prstClr val="black"/>
                </a:solidFill>
              </a:rPr>
              <a:pPr eaLnBrk="1" hangingPunct="1"/>
              <a:t>1</a:t>
            </a:fld>
            <a:endParaRPr lang="en-US" sz="1200">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868DD3-A0E4-2D48-AF3C-DDCAC8F2A03A}" type="slidenum">
              <a:rPr lang="en-US" sz="1200">
                <a:solidFill>
                  <a:srgbClr val="000000"/>
                </a:solidFill>
              </a:rPr>
              <a:pPr eaLnBrk="1" hangingPunct="1"/>
              <a:t>128</a:t>
            </a:fld>
            <a:endParaRPr lang="en-US" sz="1200">
              <a:solidFill>
                <a:srgbClr val="000000"/>
              </a:solidFill>
            </a:endParaRPr>
          </a:p>
        </p:txBody>
      </p:sp>
      <p:sp>
        <p:nvSpPr>
          <p:cNvPr id="286722" name="Rectangle 2"/>
          <p:cNvSpPr>
            <a:spLocks noGrp="1" noRot="1" noChangeAspect="1" noChangeArrowheads="1" noTextEdit="1"/>
          </p:cNvSpPr>
          <p:nvPr>
            <p:ph type="sldImg"/>
          </p:nvPr>
        </p:nvSpPr>
        <p:spPr>
          <a:solidFill>
            <a:srgbClr val="FFFFFF"/>
          </a:solidFill>
          <a:ln/>
        </p:spPr>
      </p:sp>
      <p:sp>
        <p:nvSpPr>
          <p:cNvPr id="286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129</a:t>
            </a:fld>
            <a:endParaRPr lang="en-US" altLang="zh-CN">
              <a:solidFill>
                <a:prstClr val="black"/>
              </a:solidFill>
            </a:endParaRPr>
          </a:p>
        </p:txBody>
      </p:sp>
    </p:spTree>
    <p:extLst>
      <p:ext uri="{BB962C8B-B14F-4D97-AF65-F5344CB8AC3E}">
        <p14:creationId xmlns:p14="http://schemas.microsoft.com/office/powerpoint/2010/main" val="1971213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43139414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36682017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endParaRPr lang="en-US">
              <a:latin typeface="Arial" pitchFamily="34" charset="0"/>
            </a:endParaRPr>
          </a:p>
        </p:txBody>
      </p:sp>
      <p:sp>
        <p:nvSpPr>
          <p:cNvPr id="55300"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fld id="{6548391C-B62B-4243-9F23-CF9A1C02CD52}" type="slidenum">
              <a:rPr lang="en-US">
                <a:solidFill>
                  <a:srgbClr val="000000"/>
                </a:solidFill>
                <a:latin typeface="Arial" pitchFamily="34" charset="0"/>
                <a:cs typeface="Arial" pitchFamily="34" charset="0"/>
              </a:rPr>
              <a:pPr/>
              <a:t>169</a:t>
            </a:fld>
            <a:endParaRPr lang="en-US">
              <a:solidFill>
                <a:srgbClr val="000000"/>
              </a:solidFill>
              <a:latin typeface="Arial" pitchFamily="34" charset="0"/>
              <a:cs typeface="Arial" pitchFamily="34"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171</a:t>
            </a:fld>
            <a:endParaRPr lang="en-US" altLang="zh-CN">
              <a:solidFill>
                <a:prstClr val="black"/>
              </a:solidFill>
            </a:endParaRPr>
          </a:p>
        </p:txBody>
      </p:sp>
    </p:spTree>
    <p:extLst>
      <p:ext uri="{BB962C8B-B14F-4D97-AF65-F5344CB8AC3E}">
        <p14:creationId xmlns:p14="http://schemas.microsoft.com/office/powerpoint/2010/main" val="425480075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184</a:t>
            </a:fld>
            <a:endParaRPr lang="en-US" altLang="zh-CN">
              <a:solidFill>
                <a:prstClr val="black"/>
              </a:solidFill>
            </a:endParaRPr>
          </a:p>
        </p:txBody>
      </p:sp>
    </p:spTree>
    <p:extLst>
      <p:ext uri="{BB962C8B-B14F-4D97-AF65-F5344CB8AC3E}">
        <p14:creationId xmlns:p14="http://schemas.microsoft.com/office/powerpoint/2010/main" val="1163224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02676540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196</a:t>
            </a:fld>
            <a:endParaRPr lang="en-US" altLang="zh-CN">
              <a:solidFill>
                <a:prstClr val="black"/>
              </a:solidFill>
            </a:endParaRPr>
          </a:p>
        </p:txBody>
      </p:sp>
    </p:spTree>
    <p:extLst>
      <p:ext uri="{BB962C8B-B14F-4D97-AF65-F5344CB8AC3E}">
        <p14:creationId xmlns:p14="http://schemas.microsoft.com/office/powerpoint/2010/main" val="4405467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We will experience victory over death just as Jesus rose from the dead as Messiah and God (Mark 16).</a:t>
            </a:r>
            <a:r>
              <a:rPr lang="en-SG"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rgbClr val="0E0E0E"/>
                </a:solidFill>
                <a:effectLst/>
                <a:latin typeface=".AppleSystemUIFont"/>
              </a:rPr>
              <a:t>我们将像耶稣一样战胜死亡，正如祂作为</a:t>
            </a:r>
            <a:r>
              <a:rPr lang="zh-CN" altLang="en-US" b="1" dirty="0">
                <a:solidFill>
                  <a:srgbClr val="0E0E0E"/>
                </a:solidFill>
                <a:effectLst/>
                <a:latin typeface=".AppleSystemUIFont"/>
              </a:rPr>
              <a:t>弥赛亚</a:t>
            </a:r>
            <a:r>
              <a:rPr lang="zh-CN" altLang="en-US" dirty="0">
                <a:solidFill>
                  <a:srgbClr val="0E0E0E"/>
                </a:solidFill>
                <a:effectLst/>
                <a:latin typeface=".AppleSystemUIFont"/>
              </a:rPr>
              <a:t>和</a:t>
            </a:r>
            <a:r>
              <a:rPr lang="zh-CN" altLang="en-US" b="1" dirty="0">
                <a:solidFill>
                  <a:srgbClr val="0E0E0E"/>
                </a:solidFill>
                <a:effectLst/>
                <a:latin typeface=".AppleSystemUIFont"/>
              </a:rPr>
              <a:t>神</a:t>
            </a:r>
            <a:r>
              <a:rPr lang="zh-CN" altLang="en-US" dirty="0">
                <a:solidFill>
                  <a:srgbClr val="0E0E0E"/>
                </a:solidFill>
                <a:effectLst/>
                <a:latin typeface=".AppleSystemUIFont"/>
              </a:rPr>
              <a:t>从死里复活一样（</a:t>
            </a:r>
            <a:r>
              <a:rPr lang="zh-CN" altLang="en-US" b="1" dirty="0">
                <a:solidFill>
                  <a:srgbClr val="0E0E0E"/>
                </a:solidFill>
                <a:effectLst/>
                <a:latin typeface=".AppleSystemUIFont"/>
              </a:rPr>
              <a:t>马可福音 </a:t>
            </a:r>
            <a:r>
              <a:rPr lang="en-US" altLang="zh-CN" b="1" dirty="0">
                <a:solidFill>
                  <a:srgbClr val="0E0E0E"/>
                </a:solidFill>
                <a:effectLst/>
                <a:latin typeface=".AppleSystemUIFont"/>
              </a:rPr>
              <a:t>16</a:t>
            </a:r>
            <a:r>
              <a:rPr lang="zh-CN" altLang="en-US" b="1" dirty="0">
                <a:solidFill>
                  <a:srgbClr val="0E0E0E"/>
                </a:solidFill>
                <a:effectLst/>
                <a:latin typeface=".AppleSystemUIFont"/>
              </a:rPr>
              <a:t>章</a:t>
            </a:r>
            <a:r>
              <a:rPr lang="zh-CN" altLang="en-US" dirty="0">
                <a:solidFill>
                  <a:srgbClr val="0E0E0E"/>
                </a:solidFill>
                <a:effectLst/>
                <a:latin typeface=".AppleSystemUIFont"/>
              </a:rPr>
              <a:t>）。</a:t>
            </a:r>
          </a:p>
          <a:p>
            <a:endParaRPr lang="en-US" dirty="0">
              <a:cs typeface="ＭＳ Ｐゴシック" charset="0"/>
            </a:endParaRPr>
          </a:p>
        </p:txBody>
      </p:sp>
    </p:spTree>
    <p:extLst>
      <p:ext uri="{BB962C8B-B14F-4D97-AF65-F5344CB8AC3E}">
        <p14:creationId xmlns:p14="http://schemas.microsoft.com/office/powerpoint/2010/main" val="336119953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p:spPr>
        <p:txBody>
          <a:bodyPr/>
          <a:lstStyle/>
          <a:p>
            <a:fld id="{17CBAB88-ADEE-484D-9539-3F4B3F661289}" type="slidenum">
              <a:rPr lang="en-US">
                <a:solidFill>
                  <a:srgbClr val="000000"/>
                </a:solidFill>
              </a:rPr>
              <a:pPr/>
              <a:t>25</a:t>
            </a:fld>
            <a:endParaRPr lang="en-US">
              <a:solidFill>
                <a:srgbClr val="000000"/>
              </a:solidFill>
            </a:endParaRPr>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215</a:t>
            </a:fld>
            <a:endParaRPr lang="en-US" altLang="zh-CN">
              <a:solidFill>
                <a:prstClr val="black"/>
              </a:solidFill>
            </a:endParaRPr>
          </a:p>
        </p:txBody>
      </p:sp>
    </p:spTree>
    <p:extLst>
      <p:ext uri="{BB962C8B-B14F-4D97-AF65-F5344CB8AC3E}">
        <p14:creationId xmlns:p14="http://schemas.microsoft.com/office/powerpoint/2010/main" val="22733473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374006865"/>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522449495"/>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We will experience victory over death just as Jesus rose from the dead as Messiah and God (Mark 16).</a:t>
            </a:r>
            <a:r>
              <a:rPr lang="en-SG"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rgbClr val="0E0E0E"/>
                </a:solidFill>
                <a:effectLst/>
                <a:latin typeface=".AppleSystemUIFont"/>
              </a:rPr>
              <a:t>我们将像耶稣一样战胜死亡，正如祂作为弥赛亚和神从死里复活一样（马可福音 </a:t>
            </a:r>
            <a:r>
              <a:rPr lang="en-US" altLang="zh-CN" dirty="0">
                <a:solidFill>
                  <a:srgbClr val="0E0E0E"/>
                </a:solidFill>
                <a:effectLst/>
                <a:latin typeface=".AppleSystemUIFont"/>
              </a:rPr>
              <a:t>16</a:t>
            </a:r>
            <a:r>
              <a:rPr lang="zh-CN" altLang="en-US" dirty="0">
                <a:solidFill>
                  <a:srgbClr val="0E0E0E"/>
                </a:solidFill>
                <a:effectLst/>
                <a:latin typeface=".AppleSystemUIFont"/>
              </a:rPr>
              <a:t>）。</a:t>
            </a:r>
          </a:p>
          <a:p>
            <a:endParaRPr lang="en-US" dirty="0">
              <a:cs typeface="ＭＳ Ｐゴシック" charset="0"/>
            </a:endParaRPr>
          </a:p>
        </p:txBody>
      </p:sp>
    </p:spTree>
    <p:extLst>
      <p:ext uri="{BB962C8B-B14F-4D97-AF65-F5344CB8AC3E}">
        <p14:creationId xmlns:p14="http://schemas.microsoft.com/office/powerpoint/2010/main" val="2791353904"/>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240</a:t>
            </a:fld>
            <a:endParaRPr lang="en-US" altLang="zh-CN">
              <a:solidFill>
                <a:prstClr val="black"/>
              </a:solidFill>
            </a:endParaRPr>
          </a:p>
        </p:txBody>
      </p:sp>
    </p:spTree>
    <p:extLst>
      <p:ext uri="{BB962C8B-B14F-4D97-AF65-F5344CB8AC3E}">
        <p14:creationId xmlns:p14="http://schemas.microsoft.com/office/powerpoint/2010/main" val="685016852"/>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OB-25-Feasts-35; NB11-Feasts-35; NS-Mt15-28-S313; NS-Mk9-16-S274; NS-Lk13-24-S290; NS-Jn12-21-S260</a:t>
            </a:r>
          </a:p>
          <a:p>
            <a:endParaRPr lang="en-US" dirty="0"/>
          </a:p>
          <a:p>
            <a:r>
              <a:rPr lang="en-US" dirty="0"/>
              <a:t>Leviticus</a:t>
            </a:r>
            <a:r>
              <a:rPr lang="en-US" baseline="0" dirty="0"/>
              <a:t> 23 gives the order of three key feasts of Israel: • Passover, • Unleavened Bread, and • Firstfruits.</a:t>
            </a:r>
          </a:p>
          <a:p>
            <a:r>
              <a:rPr lang="en-US" dirty="0"/>
              <a:t>• But</a:t>
            </a:r>
            <a:r>
              <a:rPr lang="en-US" baseline="0" dirty="0"/>
              <a:t> h</a:t>
            </a:r>
            <a:r>
              <a:rPr lang="en-US" dirty="0"/>
              <a:t>ow</a:t>
            </a:r>
            <a:r>
              <a:rPr lang="en-US" baseline="0" dirty="0"/>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t>• The answer is that Galilean Jews celebrated Passover the day before • Judean Jews. Since his disciples were Galileans, Jesus naturally celebrated on their timetable. </a:t>
            </a:r>
          </a:p>
          <a:p>
            <a:endParaRPr lang="en-US" baseline="0" dirty="0"/>
          </a:p>
          <a:p>
            <a:r>
              <a:rPr lang="en-US" baseline="0" dirty="0"/>
              <a:t>• The Feast of Unleavened Bread always began the day after Passover (Lev 23:5-6). </a:t>
            </a:r>
          </a:p>
          <a:p>
            <a:r>
              <a:rPr lang="en-US" baseline="0" dirty="0"/>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p>
          <a:p>
            <a:r>
              <a:rPr lang="en-US" baseline="0" dirty="0"/>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p>
          <a:p>
            <a:r>
              <a:rPr lang="en-US" baseline="0" dirty="0"/>
              <a:t>We know these dates to be • 2 April 33 for the Thursday night Passover, • 3 April 33 was the day of his crucifixion, and • Jesus rose from the dead on the Feast of Firstfruits on 5 April 33.</a:t>
            </a:r>
          </a:p>
          <a:p>
            <a:endParaRPr lang="en-US" baseline="0" dirty="0"/>
          </a:p>
          <a:p>
            <a:r>
              <a:rPr lang="zh-CN" altLang="en-US" b="1" dirty="0">
                <a:solidFill>
                  <a:srgbClr val="0E0E0E"/>
                </a:solidFill>
                <a:effectLst/>
                <a:latin typeface=".AppleSystemUIFont"/>
              </a:rPr>
              <a:t>利未记</a:t>
            </a:r>
            <a:r>
              <a:rPr lang="en-US" altLang="zh-CN" b="1" dirty="0">
                <a:solidFill>
                  <a:srgbClr val="0E0E0E"/>
                </a:solidFill>
                <a:effectLst/>
                <a:latin typeface=".AppleSystemUIFont"/>
              </a:rPr>
              <a:t>23</a:t>
            </a:r>
            <a:r>
              <a:rPr lang="zh-CN" altLang="en-US" b="1" dirty="0">
                <a:solidFill>
                  <a:srgbClr val="0E0E0E"/>
                </a:solidFill>
                <a:effectLst/>
                <a:latin typeface=".AppleSystemUIFont"/>
              </a:rPr>
              <a:t>章</a:t>
            </a:r>
            <a:r>
              <a:rPr lang="zh-CN" altLang="en-US" dirty="0">
                <a:solidFill>
                  <a:srgbClr val="0E0E0E"/>
                </a:solidFill>
                <a:effectLst/>
                <a:latin typeface=".AppleSystemUIFont"/>
              </a:rPr>
              <a:t>列出了以色列的三个关键节期的顺序：</a:t>
            </a:r>
          </a:p>
          <a:p>
            <a:r>
              <a:rPr lang="en-US" altLang="zh-CN" dirty="0">
                <a:solidFill>
                  <a:srgbClr val="0E0E0E"/>
                </a:solidFill>
                <a:effectLst/>
                <a:latin typeface=".AppleSystemUIFont"/>
              </a:rPr>
              <a:t>• </a:t>
            </a:r>
            <a:r>
              <a:rPr lang="zh-CN" altLang="en-US" b="1" dirty="0">
                <a:solidFill>
                  <a:srgbClr val="0E0E0E"/>
                </a:solidFill>
                <a:effectLst/>
                <a:latin typeface=".AppleSystemUIFont"/>
              </a:rPr>
              <a:t>逾越节</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zh-CN" altLang="en-US" b="1" dirty="0">
                <a:solidFill>
                  <a:srgbClr val="0E0E0E"/>
                </a:solidFill>
                <a:effectLst/>
                <a:latin typeface=".AppleSystemUIFont"/>
              </a:rPr>
              <a:t>除酵节</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zh-CN" altLang="en-US" b="1" dirty="0">
                <a:solidFill>
                  <a:srgbClr val="0E0E0E"/>
                </a:solidFill>
                <a:effectLst/>
                <a:latin typeface=".AppleSystemUIFont"/>
              </a:rPr>
              <a:t>初熟节</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问题：</a:t>
            </a:r>
            <a:endParaRPr lang="zh-CN" altLang="en-US" dirty="0">
              <a:solidFill>
                <a:srgbClr val="0E0E0E"/>
              </a:solidFill>
              <a:effectLst/>
              <a:latin typeface=".AppleSystemUIFont"/>
            </a:endParaRPr>
          </a:p>
          <a:p>
            <a:r>
              <a:rPr lang="en-US" altLang="zh-CN" dirty="0">
                <a:solidFill>
                  <a:srgbClr val="0E0E0E"/>
                </a:solidFill>
                <a:effectLst/>
                <a:latin typeface=".AppleSystemUIFont"/>
              </a:rPr>
              <a:t>• </a:t>
            </a:r>
            <a:r>
              <a:rPr lang="zh-CN" altLang="en-US" dirty="0">
                <a:solidFill>
                  <a:srgbClr val="0E0E0E"/>
                </a:solidFill>
                <a:effectLst/>
                <a:latin typeface=".AppleSystemUIFont"/>
              </a:rPr>
              <a:t>但耶稣如何能在</a:t>
            </a:r>
            <a:r>
              <a:rPr lang="zh-CN" altLang="en-US" b="1" dirty="0">
                <a:solidFill>
                  <a:srgbClr val="0E0E0E"/>
                </a:solidFill>
                <a:effectLst/>
                <a:latin typeface=".AppleSystemUIFont"/>
              </a:rPr>
              <a:t>周四晚上</a:t>
            </a:r>
            <a:r>
              <a:rPr lang="zh-CN" altLang="en-US" dirty="0">
                <a:solidFill>
                  <a:srgbClr val="0E0E0E"/>
                </a:solidFill>
                <a:effectLst/>
                <a:latin typeface=".AppleSystemUIFont"/>
              </a:rPr>
              <a:t>庆祝逾越节，然后在第二天（周五）下午</a:t>
            </a:r>
            <a:r>
              <a:rPr lang="en-US" altLang="zh-CN" dirty="0">
                <a:solidFill>
                  <a:srgbClr val="0E0E0E"/>
                </a:solidFill>
                <a:effectLst/>
                <a:latin typeface=".AppleSystemUIFont"/>
              </a:rPr>
              <a:t>3</a:t>
            </a:r>
            <a:r>
              <a:rPr lang="zh-CN" altLang="en-US" dirty="0">
                <a:solidFill>
                  <a:srgbClr val="0E0E0E"/>
                </a:solidFill>
                <a:effectLst/>
                <a:latin typeface=".AppleSystemUIFont"/>
              </a:rPr>
              <a:t>点死去，而此时逾越节的羔羊正被宰杀？</a:t>
            </a:r>
          </a:p>
          <a:p>
            <a:r>
              <a:rPr lang="en-US" altLang="zh-CN" dirty="0">
                <a:solidFill>
                  <a:srgbClr val="0E0E0E"/>
                </a:solidFill>
                <a:effectLst/>
                <a:latin typeface=".AppleSystemUIFont"/>
              </a:rPr>
              <a:t>• </a:t>
            </a:r>
            <a:r>
              <a:rPr lang="zh-CN" altLang="en-US" dirty="0">
                <a:solidFill>
                  <a:srgbClr val="0E0E0E"/>
                </a:solidFill>
                <a:effectLst/>
                <a:latin typeface=".AppleSystemUIFont"/>
              </a:rPr>
              <a:t>为什么犹太领袖在逾越节临近时急于将尸体从十字架上取下，而耶稣前一天晚上已经庆祝了逾越节？</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答案：</a:t>
            </a:r>
            <a:endParaRPr lang="zh-CN" altLang="en-US" dirty="0">
              <a:solidFill>
                <a:srgbClr val="0E0E0E"/>
              </a:solidFill>
              <a:effectLst/>
              <a:latin typeface=".AppleSystemUIFont"/>
            </a:endParaRPr>
          </a:p>
          <a:p>
            <a:r>
              <a:rPr lang="en-US" altLang="zh-CN" dirty="0">
                <a:solidFill>
                  <a:srgbClr val="0E0E0E"/>
                </a:solidFill>
                <a:effectLst/>
                <a:latin typeface=".AppleSystemUIFont"/>
              </a:rPr>
              <a:t>• </a:t>
            </a:r>
            <a:r>
              <a:rPr lang="zh-CN" altLang="en-US" b="1" dirty="0">
                <a:solidFill>
                  <a:srgbClr val="0E0E0E"/>
                </a:solidFill>
                <a:effectLst/>
                <a:latin typeface=".AppleSystemUIFont"/>
              </a:rPr>
              <a:t>加利利的犹太人</a:t>
            </a:r>
            <a:r>
              <a:rPr lang="zh-CN" altLang="en-US" dirty="0">
                <a:solidFill>
                  <a:srgbClr val="0E0E0E"/>
                </a:solidFill>
                <a:effectLst/>
                <a:latin typeface=".AppleSystemUIFont"/>
              </a:rPr>
              <a:t>比</a:t>
            </a:r>
            <a:r>
              <a:rPr lang="zh-CN" altLang="en-US" b="1" dirty="0">
                <a:solidFill>
                  <a:srgbClr val="0E0E0E"/>
                </a:solidFill>
                <a:effectLst/>
                <a:latin typeface=".AppleSystemUIFont"/>
              </a:rPr>
              <a:t>犹太地区的犹太人</a:t>
            </a:r>
            <a:r>
              <a:rPr lang="zh-CN" altLang="en-US" dirty="0">
                <a:solidFill>
                  <a:srgbClr val="0E0E0E"/>
                </a:solidFill>
                <a:effectLst/>
                <a:latin typeface=".AppleSystemUIFont"/>
              </a:rPr>
              <a:t>提前一天庆祝逾越节。</a:t>
            </a:r>
          </a:p>
          <a:p>
            <a:r>
              <a:rPr lang="en-US" altLang="zh-CN" dirty="0">
                <a:solidFill>
                  <a:srgbClr val="0E0E0E"/>
                </a:solidFill>
                <a:effectLst/>
                <a:latin typeface=".AppleSystemUIFont"/>
              </a:rPr>
              <a:t>• </a:t>
            </a:r>
            <a:r>
              <a:rPr lang="zh-CN" altLang="en-US" dirty="0">
                <a:solidFill>
                  <a:srgbClr val="0E0E0E"/>
                </a:solidFill>
                <a:effectLst/>
                <a:latin typeface=".AppleSystemUIFont"/>
              </a:rPr>
              <a:t>由于耶稣的门徒是加利利人，耶稣自然根据他们的时间表来庆祝逾越节。</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节期次序：</a:t>
            </a:r>
            <a:endParaRPr lang="zh-CN" altLang="en-US" dirty="0">
              <a:solidFill>
                <a:srgbClr val="0E0E0E"/>
              </a:solidFill>
              <a:effectLst/>
              <a:latin typeface=".AppleSystemUIFont"/>
            </a:endParaRPr>
          </a:p>
          <a:p>
            <a:r>
              <a:rPr lang="en-US" altLang="zh-CN" dirty="0">
                <a:solidFill>
                  <a:srgbClr val="0E0E0E"/>
                </a:solidFill>
                <a:effectLst/>
                <a:latin typeface=".AppleSystemUIFont"/>
              </a:rPr>
              <a:t>• </a:t>
            </a:r>
            <a:r>
              <a:rPr lang="zh-CN" altLang="en-US" b="1" dirty="0">
                <a:solidFill>
                  <a:srgbClr val="0E0E0E"/>
                </a:solidFill>
                <a:effectLst/>
                <a:latin typeface=".AppleSystemUIFont"/>
              </a:rPr>
              <a:t>除酵节</a:t>
            </a:r>
            <a:r>
              <a:rPr lang="zh-CN" altLang="en-US" dirty="0">
                <a:solidFill>
                  <a:srgbClr val="0E0E0E"/>
                </a:solidFill>
                <a:effectLst/>
                <a:latin typeface=".AppleSystemUIFont"/>
              </a:rPr>
              <a:t>总是在逾越节的第二天开始（</a:t>
            </a:r>
            <a:r>
              <a:rPr lang="zh-CN" altLang="en-US" b="1" dirty="0">
                <a:solidFill>
                  <a:srgbClr val="0E0E0E"/>
                </a:solidFill>
                <a:effectLst/>
                <a:latin typeface=".AppleSystemUIFont"/>
              </a:rPr>
              <a:t>利未记 </a:t>
            </a:r>
            <a:r>
              <a:rPr lang="en-US" altLang="zh-CN" b="1" dirty="0">
                <a:solidFill>
                  <a:srgbClr val="0E0E0E"/>
                </a:solidFill>
                <a:effectLst/>
                <a:latin typeface=".AppleSystemUIFont"/>
              </a:rPr>
              <a:t>23:5-6</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zh-CN" altLang="en-US" dirty="0">
                <a:solidFill>
                  <a:srgbClr val="0E0E0E"/>
                </a:solidFill>
                <a:effectLst/>
                <a:latin typeface=".AppleSystemUIFont"/>
              </a:rPr>
              <a:t>接着是</a:t>
            </a:r>
            <a:r>
              <a:rPr lang="zh-CN" altLang="en-US" b="1" dirty="0">
                <a:solidFill>
                  <a:srgbClr val="0E0E0E"/>
                </a:solidFill>
                <a:effectLst/>
                <a:latin typeface=".AppleSystemUIFont"/>
              </a:rPr>
              <a:t>初熟节</a:t>
            </a:r>
            <a:r>
              <a:rPr lang="zh-CN" altLang="en-US" dirty="0">
                <a:solidFill>
                  <a:srgbClr val="0E0E0E"/>
                </a:solidFill>
                <a:effectLst/>
                <a:latin typeface=".AppleSystemUIFont"/>
              </a:rPr>
              <a:t>，通常在第一批作物开始成熟后的第一个安息日（</a:t>
            </a:r>
            <a:r>
              <a:rPr lang="zh-CN" altLang="en-US" b="1" dirty="0">
                <a:solidFill>
                  <a:srgbClr val="0E0E0E"/>
                </a:solidFill>
                <a:effectLst/>
                <a:latin typeface=".AppleSystemUIFont"/>
              </a:rPr>
              <a:t>利未记 </a:t>
            </a:r>
            <a:r>
              <a:rPr lang="en-US" altLang="zh-CN" b="1" dirty="0">
                <a:solidFill>
                  <a:srgbClr val="0E0E0E"/>
                </a:solidFill>
                <a:effectLst/>
                <a:latin typeface=".AppleSystemUIFont"/>
              </a:rPr>
              <a:t>23:11</a:t>
            </a:r>
            <a:r>
              <a:rPr lang="zh-CN" altLang="en-US" dirty="0">
                <a:solidFill>
                  <a:srgbClr val="0E0E0E"/>
                </a:solidFill>
                <a:effectLst/>
                <a:latin typeface=".AppleSystemUIFont"/>
              </a:rPr>
              <a:t>）。</a:t>
            </a:r>
          </a:p>
          <a:p>
            <a:r>
              <a:rPr lang="zh-CN" altLang="en-US" dirty="0">
                <a:solidFill>
                  <a:srgbClr val="0E0E0E"/>
                </a:solidFill>
                <a:effectLst/>
                <a:latin typeface=".AppleSystemUIFont"/>
              </a:rPr>
              <a:t>初熟节象征着将有</a:t>
            </a:r>
            <a:r>
              <a:rPr lang="zh-CN" altLang="en-US" b="1" dirty="0">
                <a:solidFill>
                  <a:srgbClr val="0E0E0E"/>
                </a:solidFill>
                <a:effectLst/>
                <a:latin typeface=".AppleSystemUIFont"/>
              </a:rPr>
              <a:t>数百万捆禾束</a:t>
            </a:r>
            <a:r>
              <a:rPr lang="zh-CN" altLang="en-US" dirty="0">
                <a:solidFill>
                  <a:srgbClr val="0E0E0E"/>
                </a:solidFill>
                <a:effectLst/>
                <a:latin typeface=".AppleSystemUIFont"/>
              </a:rPr>
              <a:t>接踵而来，直到五旬节整个收获季节结束。</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在</a:t>
            </a:r>
            <a:r>
              <a:rPr lang="zh-CN" altLang="en-US" b="1" dirty="0">
                <a:solidFill>
                  <a:srgbClr val="0E0E0E"/>
                </a:solidFill>
                <a:effectLst/>
                <a:latin typeface=".AppleSystemUIFont"/>
              </a:rPr>
              <a:t>公元</a:t>
            </a:r>
            <a:r>
              <a:rPr lang="en-US" altLang="zh-CN" b="1" dirty="0">
                <a:solidFill>
                  <a:srgbClr val="0E0E0E"/>
                </a:solidFill>
                <a:effectLst/>
                <a:latin typeface=".AppleSystemUIFont"/>
              </a:rPr>
              <a:t>33</a:t>
            </a:r>
            <a:r>
              <a:rPr lang="zh-CN" altLang="en-US" b="1" dirty="0">
                <a:solidFill>
                  <a:srgbClr val="0E0E0E"/>
                </a:solidFill>
                <a:effectLst/>
                <a:latin typeface=".AppleSystemUIFont"/>
              </a:rPr>
              <a:t>年</a:t>
            </a:r>
            <a:r>
              <a:rPr lang="zh-CN" altLang="en-US" dirty="0">
                <a:solidFill>
                  <a:srgbClr val="0E0E0E"/>
                </a:solidFill>
                <a:effectLst/>
                <a:latin typeface=".AppleSystemUIFont"/>
              </a:rPr>
              <a:t>，这三个节期连续三天发生！</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重要意义：</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这一安排的意义令人震惊：</a:t>
            </a:r>
          </a:p>
          <a:p>
            <a:r>
              <a:rPr lang="en-US" altLang="zh-CN" dirty="0">
                <a:solidFill>
                  <a:srgbClr val="0E0E0E"/>
                </a:solidFill>
                <a:effectLst/>
                <a:latin typeface=".AppleSystemUIFont"/>
              </a:rPr>
              <a:t>• </a:t>
            </a:r>
            <a:r>
              <a:rPr lang="zh-CN" altLang="en-US" dirty="0">
                <a:solidFill>
                  <a:srgbClr val="0E0E0E"/>
                </a:solidFill>
                <a:effectLst/>
                <a:latin typeface=".AppleSystemUIFont"/>
              </a:rPr>
              <a:t>基督在</a:t>
            </a:r>
            <a:r>
              <a:rPr lang="zh-CN" altLang="en-US" b="1" dirty="0">
                <a:solidFill>
                  <a:srgbClr val="0E0E0E"/>
                </a:solidFill>
                <a:effectLst/>
                <a:latin typeface=".AppleSystemUIFont"/>
              </a:rPr>
              <a:t>最后的晚餐</a:t>
            </a:r>
            <a:r>
              <a:rPr lang="zh-CN" altLang="en-US" dirty="0">
                <a:solidFill>
                  <a:srgbClr val="0E0E0E"/>
                </a:solidFill>
                <a:effectLst/>
                <a:latin typeface=".AppleSystemUIFont"/>
              </a:rPr>
              <a:t>中预言了祂的死亡（周四晚上）；</a:t>
            </a:r>
          </a:p>
          <a:p>
            <a:r>
              <a:rPr lang="en-US" altLang="zh-CN" dirty="0">
                <a:solidFill>
                  <a:srgbClr val="0E0E0E"/>
                </a:solidFill>
                <a:effectLst/>
                <a:latin typeface=".AppleSystemUIFont"/>
              </a:rPr>
              <a:t>• </a:t>
            </a:r>
            <a:r>
              <a:rPr lang="zh-CN" altLang="en-US" dirty="0">
                <a:solidFill>
                  <a:srgbClr val="0E0E0E"/>
                </a:solidFill>
                <a:effectLst/>
                <a:latin typeface=".AppleSystemUIFont"/>
              </a:rPr>
              <a:t>然后，耶稣在</a:t>
            </a:r>
            <a:r>
              <a:rPr lang="zh-CN" altLang="en-US" b="1" dirty="0">
                <a:solidFill>
                  <a:srgbClr val="0E0E0E"/>
                </a:solidFill>
                <a:effectLst/>
                <a:latin typeface=".AppleSystemUIFont"/>
              </a:rPr>
              <a:t>犹太逾越节</a:t>
            </a:r>
            <a:r>
              <a:rPr lang="zh-CN" altLang="en-US" dirty="0">
                <a:solidFill>
                  <a:srgbClr val="0E0E0E"/>
                </a:solidFill>
                <a:effectLst/>
                <a:latin typeface=".AppleSystemUIFont"/>
              </a:rPr>
              <a:t>当天被钉死，</a:t>
            </a:r>
          </a:p>
          <a:p>
            <a:r>
              <a:rPr lang="en-US" altLang="zh-CN" dirty="0">
                <a:solidFill>
                  <a:srgbClr val="0E0E0E"/>
                </a:solidFill>
                <a:effectLst/>
                <a:latin typeface=".AppleSystemUIFont"/>
              </a:rPr>
              <a:t>• </a:t>
            </a:r>
            <a:r>
              <a:rPr lang="zh-CN" altLang="en-US" dirty="0">
                <a:solidFill>
                  <a:srgbClr val="0E0E0E"/>
                </a:solidFill>
                <a:effectLst/>
                <a:latin typeface=".AppleSystemUIFont"/>
              </a:rPr>
              <a:t>以便信徒可以过一种“没有酵”的生活（象征纯洁的</a:t>
            </a:r>
            <a:r>
              <a:rPr lang="zh-CN" altLang="en-US" b="1" dirty="0">
                <a:solidFill>
                  <a:srgbClr val="0E0E0E"/>
                </a:solidFill>
                <a:effectLst/>
                <a:latin typeface=".AppleSystemUIFont"/>
              </a:rPr>
              <a:t>除酵节</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zh-CN" altLang="en-US" dirty="0">
                <a:solidFill>
                  <a:srgbClr val="0E0E0E"/>
                </a:solidFill>
                <a:effectLst/>
                <a:latin typeface=".AppleSystemUIFont"/>
              </a:rPr>
              <a:t>紧接着，耶稣在</a:t>
            </a:r>
            <a:r>
              <a:rPr lang="zh-CN" altLang="en-US" b="1" dirty="0">
                <a:solidFill>
                  <a:srgbClr val="0E0E0E"/>
                </a:solidFill>
                <a:effectLst/>
                <a:latin typeface=".AppleSystemUIFont"/>
              </a:rPr>
              <a:t>初熟节</a:t>
            </a:r>
            <a:r>
              <a:rPr lang="zh-CN" altLang="en-US" dirty="0">
                <a:solidFill>
                  <a:srgbClr val="0E0E0E"/>
                </a:solidFill>
                <a:effectLst/>
                <a:latin typeface=".AppleSystemUIFont"/>
              </a:rPr>
              <a:t>复活，成为历史上第一个、也是唯一一个得到荣耀身体的人，作为未来</a:t>
            </a:r>
            <a:r>
              <a:rPr lang="zh-CN" altLang="en-US" b="1" dirty="0">
                <a:solidFill>
                  <a:srgbClr val="0E0E0E"/>
                </a:solidFill>
                <a:effectLst/>
                <a:latin typeface=".AppleSystemUIFont"/>
              </a:rPr>
              <a:t>无数人复活的预示</a:t>
            </a:r>
            <a:r>
              <a:rPr lang="zh-CN" altLang="en-US" dirty="0">
                <a:solidFill>
                  <a:srgbClr val="0E0E0E"/>
                </a:solidFill>
                <a:effectLst/>
                <a:latin typeface=".AppleSystemUIFont"/>
              </a:rPr>
              <a:t>（</a:t>
            </a:r>
            <a:r>
              <a:rPr lang="zh-CN" altLang="en-US" b="1" dirty="0">
                <a:solidFill>
                  <a:srgbClr val="0E0E0E"/>
                </a:solidFill>
                <a:effectLst/>
                <a:latin typeface=".AppleSystemUIFont"/>
              </a:rPr>
              <a:t>哥林多前书 </a:t>
            </a:r>
            <a:r>
              <a:rPr lang="en-US" altLang="zh-CN" b="1" dirty="0">
                <a:solidFill>
                  <a:srgbClr val="0E0E0E"/>
                </a:solidFill>
                <a:effectLst/>
                <a:latin typeface=".AppleSystemUIFont"/>
              </a:rPr>
              <a:t>15:20</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日期：</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我们可以确定这些日期为：</a:t>
            </a:r>
          </a:p>
          <a:p>
            <a:r>
              <a:rPr lang="en-US" altLang="zh-CN" dirty="0">
                <a:solidFill>
                  <a:srgbClr val="0E0E0E"/>
                </a:solidFill>
                <a:effectLst/>
                <a:latin typeface=".AppleSystemUIFont"/>
              </a:rPr>
              <a:t>• </a:t>
            </a:r>
            <a:r>
              <a:rPr lang="zh-CN" altLang="en-US" b="1" dirty="0">
                <a:solidFill>
                  <a:srgbClr val="0E0E0E"/>
                </a:solidFill>
                <a:effectLst/>
                <a:latin typeface=".AppleSystemUIFont"/>
              </a:rPr>
              <a:t>公元</a:t>
            </a:r>
            <a:r>
              <a:rPr lang="en-US" altLang="zh-CN" b="1" dirty="0">
                <a:solidFill>
                  <a:srgbClr val="0E0E0E"/>
                </a:solidFill>
                <a:effectLst/>
                <a:latin typeface=".AppleSystemUIFont"/>
              </a:rPr>
              <a:t>33</a:t>
            </a:r>
            <a:r>
              <a:rPr lang="zh-CN" altLang="en-US" b="1" dirty="0">
                <a:solidFill>
                  <a:srgbClr val="0E0E0E"/>
                </a:solidFill>
                <a:effectLst/>
                <a:latin typeface=".AppleSystemUIFont"/>
              </a:rPr>
              <a:t>年</a:t>
            </a:r>
            <a:r>
              <a:rPr lang="en-US" altLang="zh-CN" b="1" dirty="0">
                <a:solidFill>
                  <a:srgbClr val="0E0E0E"/>
                </a:solidFill>
                <a:effectLst/>
                <a:latin typeface=".AppleSystemUIFont"/>
              </a:rPr>
              <a:t>4</a:t>
            </a:r>
            <a:r>
              <a:rPr lang="zh-CN" altLang="en-US" b="1" dirty="0">
                <a:solidFill>
                  <a:srgbClr val="0E0E0E"/>
                </a:solidFill>
                <a:effectLst/>
                <a:latin typeface=".AppleSystemUIFont"/>
              </a:rPr>
              <a:t>月</a:t>
            </a:r>
            <a:r>
              <a:rPr lang="en-US" altLang="zh-CN" b="1" dirty="0">
                <a:solidFill>
                  <a:srgbClr val="0E0E0E"/>
                </a:solidFill>
                <a:effectLst/>
                <a:latin typeface=".AppleSystemUIFont"/>
              </a:rPr>
              <a:t>2</a:t>
            </a:r>
            <a:r>
              <a:rPr lang="zh-CN" altLang="en-US" b="1" dirty="0">
                <a:solidFill>
                  <a:srgbClr val="0E0E0E"/>
                </a:solidFill>
                <a:effectLst/>
                <a:latin typeface=".AppleSystemUIFont"/>
              </a:rPr>
              <a:t>日</a:t>
            </a:r>
            <a:r>
              <a:rPr lang="en-US" altLang="zh-CN" dirty="0">
                <a:solidFill>
                  <a:srgbClr val="0E0E0E"/>
                </a:solidFill>
                <a:effectLst/>
                <a:latin typeface=".AppleSystemUIFont"/>
              </a:rPr>
              <a:t>——</a:t>
            </a:r>
            <a:r>
              <a:rPr lang="zh-CN" altLang="en-US" dirty="0">
                <a:solidFill>
                  <a:srgbClr val="0E0E0E"/>
                </a:solidFill>
                <a:effectLst/>
                <a:latin typeface=".AppleSystemUIFont"/>
              </a:rPr>
              <a:t>周四晚上，逾越节；</a:t>
            </a:r>
          </a:p>
          <a:p>
            <a:r>
              <a:rPr lang="en-US" altLang="zh-CN" dirty="0">
                <a:solidFill>
                  <a:srgbClr val="0E0E0E"/>
                </a:solidFill>
                <a:effectLst/>
                <a:latin typeface=".AppleSystemUIFont"/>
              </a:rPr>
              <a:t>• </a:t>
            </a:r>
            <a:r>
              <a:rPr lang="zh-CN" altLang="en-US" b="1" dirty="0">
                <a:solidFill>
                  <a:srgbClr val="0E0E0E"/>
                </a:solidFill>
                <a:effectLst/>
                <a:latin typeface=".AppleSystemUIFont"/>
              </a:rPr>
              <a:t>公元</a:t>
            </a:r>
            <a:r>
              <a:rPr lang="en-US" altLang="zh-CN" b="1" dirty="0">
                <a:solidFill>
                  <a:srgbClr val="0E0E0E"/>
                </a:solidFill>
                <a:effectLst/>
                <a:latin typeface=".AppleSystemUIFont"/>
              </a:rPr>
              <a:t>33</a:t>
            </a:r>
            <a:r>
              <a:rPr lang="zh-CN" altLang="en-US" b="1" dirty="0">
                <a:solidFill>
                  <a:srgbClr val="0E0E0E"/>
                </a:solidFill>
                <a:effectLst/>
                <a:latin typeface=".AppleSystemUIFont"/>
              </a:rPr>
              <a:t>年</a:t>
            </a:r>
            <a:r>
              <a:rPr lang="en-US" altLang="zh-CN" b="1" dirty="0">
                <a:solidFill>
                  <a:srgbClr val="0E0E0E"/>
                </a:solidFill>
                <a:effectLst/>
                <a:latin typeface=".AppleSystemUIFont"/>
              </a:rPr>
              <a:t>4</a:t>
            </a:r>
            <a:r>
              <a:rPr lang="zh-CN" altLang="en-US" b="1" dirty="0">
                <a:solidFill>
                  <a:srgbClr val="0E0E0E"/>
                </a:solidFill>
                <a:effectLst/>
                <a:latin typeface=".AppleSystemUIFont"/>
              </a:rPr>
              <a:t>月</a:t>
            </a:r>
            <a:r>
              <a:rPr lang="en-US" altLang="zh-CN" b="1" dirty="0">
                <a:solidFill>
                  <a:srgbClr val="0E0E0E"/>
                </a:solidFill>
                <a:effectLst/>
                <a:latin typeface=".AppleSystemUIFont"/>
              </a:rPr>
              <a:t>3</a:t>
            </a:r>
            <a:r>
              <a:rPr lang="zh-CN" altLang="en-US" b="1" dirty="0">
                <a:solidFill>
                  <a:srgbClr val="0E0E0E"/>
                </a:solidFill>
                <a:effectLst/>
                <a:latin typeface=".AppleSystemUIFont"/>
              </a:rPr>
              <a:t>日</a:t>
            </a:r>
            <a:r>
              <a:rPr lang="en-US" altLang="zh-CN" dirty="0">
                <a:solidFill>
                  <a:srgbClr val="0E0E0E"/>
                </a:solidFill>
                <a:effectLst/>
                <a:latin typeface=".AppleSystemUIFont"/>
              </a:rPr>
              <a:t>——</a:t>
            </a:r>
            <a:r>
              <a:rPr lang="zh-CN" altLang="en-US" dirty="0">
                <a:solidFill>
                  <a:srgbClr val="0E0E0E"/>
                </a:solidFill>
                <a:effectLst/>
                <a:latin typeface=".AppleSystemUIFont"/>
              </a:rPr>
              <a:t>耶稣受难日（周五）；</a:t>
            </a:r>
          </a:p>
          <a:p>
            <a:r>
              <a:rPr lang="en-US" altLang="zh-CN" dirty="0">
                <a:solidFill>
                  <a:srgbClr val="0E0E0E"/>
                </a:solidFill>
                <a:effectLst/>
                <a:latin typeface=".AppleSystemUIFont"/>
              </a:rPr>
              <a:t>• </a:t>
            </a:r>
            <a:r>
              <a:rPr lang="zh-CN" altLang="en-US" b="1" dirty="0">
                <a:solidFill>
                  <a:srgbClr val="0E0E0E"/>
                </a:solidFill>
                <a:effectLst/>
                <a:latin typeface=".AppleSystemUIFont"/>
              </a:rPr>
              <a:t>公元</a:t>
            </a:r>
            <a:r>
              <a:rPr lang="en-US" altLang="zh-CN" b="1" dirty="0">
                <a:solidFill>
                  <a:srgbClr val="0E0E0E"/>
                </a:solidFill>
                <a:effectLst/>
                <a:latin typeface=".AppleSystemUIFont"/>
              </a:rPr>
              <a:t>33</a:t>
            </a:r>
            <a:r>
              <a:rPr lang="zh-CN" altLang="en-US" b="1" dirty="0">
                <a:solidFill>
                  <a:srgbClr val="0E0E0E"/>
                </a:solidFill>
                <a:effectLst/>
                <a:latin typeface=".AppleSystemUIFont"/>
              </a:rPr>
              <a:t>年</a:t>
            </a:r>
            <a:r>
              <a:rPr lang="en-US" altLang="zh-CN" b="1" dirty="0">
                <a:solidFill>
                  <a:srgbClr val="0E0E0E"/>
                </a:solidFill>
                <a:effectLst/>
                <a:latin typeface=".AppleSystemUIFont"/>
              </a:rPr>
              <a:t>4</a:t>
            </a:r>
            <a:r>
              <a:rPr lang="zh-CN" altLang="en-US" b="1" dirty="0">
                <a:solidFill>
                  <a:srgbClr val="0E0E0E"/>
                </a:solidFill>
                <a:effectLst/>
                <a:latin typeface=".AppleSystemUIFont"/>
              </a:rPr>
              <a:t>月</a:t>
            </a:r>
            <a:r>
              <a:rPr lang="en-US" altLang="zh-CN" b="1" dirty="0">
                <a:solidFill>
                  <a:srgbClr val="0E0E0E"/>
                </a:solidFill>
                <a:effectLst/>
                <a:latin typeface=".AppleSystemUIFont"/>
              </a:rPr>
              <a:t>5</a:t>
            </a:r>
            <a:r>
              <a:rPr lang="zh-CN" altLang="en-US" b="1" dirty="0">
                <a:solidFill>
                  <a:srgbClr val="0E0E0E"/>
                </a:solidFill>
                <a:effectLst/>
                <a:latin typeface=".AppleSystemUIFont"/>
              </a:rPr>
              <a:t>日</a:t>
            </a:r>
            <a:r>
              <a:rPr lang="en-US" altLang="zh-CN" dirty="0">
                <a:solidFill>
                  <a:srgbClr val="0E0E0E"/>
                </a:solidFill>
                <a:effectLst/>
                <a:latin typeface=".AppleSystemUIFont"/>
              </a:rPr>
              <a:t>——</a:t>
            </a:r>
            <a:r>
              <a:rPr lang="zh-CN" altLang="en-US" dirty="0">
                <a:solidFill>
                  <a:srgbClr val="0E0E0E"/>
                </a:solidFill>
                <a:effectLst/>
                <a:latin typeface=".AppleSystemUIFont"/>
              </a:rPr>
              <a:t>耶稣在初熟节复活（周日）。</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1BDFF8C-51E1-4B17-BD1C-C04A2E295315}"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262</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948369104"/>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p:spPr>
        <p:txBody>
          <a:bodyPr/>
          <a:lstStyle/>
          <a:p>
            <a:fld id="{B5393FC7-E9E9-467A-A016-5CC4E6800179}" type="slidenum">
              <a:rPr lang="en-US">
                <a:solidFill>
                  <a:prstClr val="black"/>
                </a:solidFill>
              </a:rPr>
              <a:pPr/>
              <a:t>263</a:t>
            </a:fld>
            <a:endParaRPr lang="en-US">
              <a:solidFill>
                <a:prstClr val="black"/>
              </a:solidFill>
            </a:endParaRPr>
          </a:p>
        </p:txBody>
      </p:sp>
      <p:sp>
        <p:nvSpPr>
          <p:cNvPr id="300034" name="Rectangle 2"/>
          <p:cNvSpPr>
            <a:spLocks noGrp="1" noRot="1" noChangeAspect="1" noChangeArrowheads="1" noTextEdit="1"/>
          </p:cNvSpPr>
          <p:nvPr>
            <p:ph type="sldImg"/>
          </p:nvPr>
        </p:nvSpPr>
        <p:spPr>
          <a:ln/>
        </p:spPr>
      </p:sp>
      <p:sp>
        <p:nvSpPr>
          <p:cNvPr id="300035"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208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fontAlgn="base">
              <a:spcBef>
                <a:spcPct val="0"/>
              </a:spcBef>
              <a:spcAft>
                <a:spcPct val="0"/>
              </a:spcAft>
            </a:pPr>
            <a:endParaRPr lang="en-US" sz="2400">
              <a:solidFill>
                <a:prstClr val="black"/>
              </a:solidFill>
              <a:latin typeface="Times New Roman" pitchFamily="18" charset="0"/>
              <a:ea typeface="MS PGothic" pitchFamily="34" charset="-128"/>
            </a:endParaRPr>
          </a:p>
        </p:txBody>
      </p:sp>
      <p:sp>
        <p:nvSpPr>
          <p:cNvPr id="302083" name="Text Box 2"/>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r>
              <a:rPr lang="en-US" b="1" dirty="0">
                <a:latin typeface="Times" charset="0"/>
              </a:rPr>
              <a:t>The NT manuscripts of the early centuries of the church were copied in three main regions: Rome gave us the Western text type (or majority text, since they copied so many of them), the city of Constantinople became the capital of the Eastern Orthodox church with its Byzantine manuscripts, and a large community of Christians gathered in Alexandria, Egypt.  This Alexandrian texts were the earliest, going back to about AD 200.</a:t>
            </a:r>
          </a:p>
          <a:p>
            <a:endParaRPr lang="en-US" b="1" dirty="0">
              <a:latin typeface="Times" charset="0"/>
            </a:endParaRPr>
          </a:p>
          <a:p>
            <a:r>
              <a:rPr lang="zh-CN" altLang="en-US" dirty="0">
                <a:solidFill>
                  <a:srgbClr val="0E0E0E"/>
                </a:solidFill>
                <a:effectLst/>
                <a:latin typeface=".AppleSystemUIFont"/>
              </a:rPr>
              <a:t>在教会的早期几个世纪，</a:t>
            </a:r>
            <a:r>
              <a:rPr lang="zh-CN" altLang="en-US" b="1" dirty="0">
                <a:solidFill>
                  <a:srgbClr val="0E0E0E"/>
                </a:solidFill>
                <a:effectLst/>
                <a:latin typeface=".AppleSystemUIFont"/>
              </a:rPr>
              <a:t>新约手稿</a:t>
            </a:r>
            <a:r>
              <a:rPr lang="zh-CN" altLang="en-US" dirty="0">
                <a:solidFill>
                  <a:srgbClr val="0E0E0E"/>
                </a:solidFill>
                <a:effectLst/>
                <a:latin typeface=".AppleSystemUIFont"/>
              </a:rPr>
              <a:t>主要在三个地区被抄写：</a:t>
            </a:r>
          </a:p>
          <a:p>
            <a:r>
              <a:rPr lang="en-US" altLang="zh-CN" dirty="0">
                <a:solidFill>
                  <a:srgbClr val="0E0E0E"/>
                </a:solidFill>
                <a:effectLst/>
                <a:latin typeface=".AppleSystemUIFont"/>
              </a:rPr>
              <a:t>• </a:t>
            </a:r>
            <a:r>
              <a:rPr lang="zh-CN" altLang="en-US" b="1" dirty="0">
                <a:solidFill>
                  <a:srgbClr val="0E0E0E"/>
                </a:solidFill>
                <a:effectLst/>
                <a:latin typeface=".AppleSystemUIFont"/>
              </a:rPr>
              <a:t>罗马</a:t>
            </a:r>
            <a:r>
              <a:rPr lang="zh-CN" altLang="en-US" dirty="0">
                <a:solidFill>
                  <a:srgbClr val="0E0E0E"/>
                </a:solidFill>
                <a:effectLst/>
                <a:latin typeface=".AppleSystemUIFont"/>
              </a:rPr>
              <a:t>为我们提供了</a:t>
            </a:r>
            <a:r>
              <a:rPr lang="zh-CN" altLang="en-US" b="1" dirty="0">
                <a:solidFill>
                  <a:srgbClr val="0E0E0E"/>
                </a:solidFill>
                <a:effectLst/>
                <a:latin typeface=".AppleSystemUIFont"/>
              </a:rPr>
              <a:t>西方文本类型</a:t>
            </a:r>
            <a:r>
              <a:rPr lang="zh-CN" altLang="en-US" dirty="0">
                <a:solidFill>
                  <a:srgbClr val="0E0E0E"/>
                </a:solidFill>
                <a:effectLst/>
                <a:latin typeface=".AppleSystemUIFont"/>
              </a:rPr>
              <a:t>（或称为</a:t>
            </a:r>
            <a:r>
              <a:rPr lang="zh-CN" altLang="en-US" b="1" dirty="0">
                <a:solidFill>
                  <a:srgbClr val="0E0E0E"/>
                </a:solidFill>
                <a:effectLst/>
                <a:latin typeface=".AppleSystemUIFont"/>
              </a:rPr>
              <a:t>多数文本</a:t>
            </a:r>
            <a:r>
              <a:rPr lang="zh-CN" altLang="en-US" dirty="0">
                <a:solidFill>
                  <a:srgbClr val="0E0E0E"/>
                </a:solidFill>
                <a:effectLst/>
                <a:latin typeface=".AppleSystemUIFont"/>
              </a:rPr>
              <a:t>，因为他们抄写了大量手稿），</a:t>
            </a:r>
          </a:p>
          <a:p>
            <a:r>
              <a:rPr lang="en-US" altLang="zh-CN" dirty="0">
                <a:solidFill>
                  <a:srgbClr val="0E0E0E"/>
                </a:solidFill>
                <a:effectLst/>
                <a:latin typeface=".AppleSystemUIFont"/>
              </a:rPr>
              <a:t>• </a:t>
            </a:r>
            <a:r>
              <a:rPr lang="zh-CN" altLang="en-US" b="1" dirty="0">
                <a:solidFill>
                  <a:srgbClr val="0E0E0E"/>
                </a:solidFill>
                <a:effectLst/>
                <a:latin typeface=".AppleSystemUIFont"/>
              </a:rPr>
              <a:t>君士坦丁堡</a:t>
            </a:r>
            <a:r>
              <a:rPr lang="zh-CN" altLang="en-US" dirty="0">
                <a:solidFill>
                  <a:srgbClr val="0E0E0E"/>
                </a:solidFill>
                <a:effectLst/>
                <a:latin typeface=".AppleSystemUIFont"/>
              </a:rPr>
              <a:t>成为</a:t>
            </a:r>
            <a:r>
              <a:rPr lang="zh-CN" altLang="en-US" b="1" dirty="0">
                <a:solidFill>
                  <a:srgbClr val="0E0E0E"/>
                </a:solidFill>
                <a:effectLst/>
                <a:latin typeface=".AppleSystemUIFont"/>
              </a:rPr>
              <a:t>东正教会</a:t>
            </a:r>
            <a:r>
              <a:rPr lang="zh-CN" altLang="en-US" dirty="0">
                <a:solidFill>
                  <a:srgbClr val="0E0E0E"/>
                </a:solidFill>
                <a:effectLst/>
                <a:latin typeface=".AppleSystemUIFont"/>
              </a:rPr>
              <a:t>的首都，并且有着其</a:t>
            </a:r>
            <a:r>
              <a:rPr lang="zh-CN" altLang="en-US" b="1" dirty="0">
                <a:solidFill>
                  <a:srgbClr val="0E0E0E"/>
                </a:solidFill>
                <a:effectLst/>
                <a:latin typeface=".AppleSystemUIFont"/>
              </a:rPr>
              <a:t>拜占庭手稿</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zh-CN" altLang="en-US" dirty="0">
                <a:solidFill>
                  <a:srgbClr val="0E0E0E"/>
                </a:solidFill>
                <a:effectLst/>
                <a:latin typeface=".AppleSystemUIFont"/>
              </a:rPr>
              <a:t>在</a:t>
            </a:r>
            <a:r>
              <a:rPr lang="zh-CN" altLang="en-US" b="1" dirty="0">
                <a:solidFill>
                  <a:srgbClr val="0E0E0E"/>
                </a:solidFill>
                <a:effectLst/>
                <a:latin typeface=".AppleSystemUIFont"/>
              </a:rPr>
              <a:t>埃及亚历山大</a:t>
            </a:r>
            <a:r>
              <a:rPr lang="zh-CN" altLang="en-US" dirty="0">
                <a:solidFill>
                  <a:srgbClr val="0E0E0E"/>
                </a:solidFill>
                <a:effectLst/>
                <a:latin typeface=".AppleSystemUIFont"/>
              </a:rPr>
              <a:t>，有一个庞大的基督徒社群。</a:t>
            </a:r>
            <a:r>
              <a:rPr lang="zh-CN" altLang="en-US" b="1" dirty="0">
                <a:solidFill>
                  <a:srgbClr val="0E0E0E"/>
                </a:solidFill>
                <a:effectLst/>
                <a:latin typeface=".AppleSystemUIFont"/>
              </a:rPr>
              <a:t>亚历山大文本</a:t>
            </a:r>
            <a:r>
              <a:rPr lang="zh-CN" altLang="en-US" dirty="0">
                <a:solidFill>
                  <a:srgbClr val="0E0E0E"/>
                </a:solidFill>
                <a:effectLst/>
                <a:latin typeface=".AppleSystemUIFont"/>
              </a:rPr>
              <a:t>是最早的，可以追溯到公元</a:t>
            </a:r>
            <a:r>
              <a:rPr lang="en-US" altLang="zh-CN" dirty="0">
                <a:solidFill>
                  <a:srgbClr val="0E0E0E"/>
                </a:solidFill>
                <a:effectLst/>
                <a:latin typeface=".AppleSystemUIFont"/>
              </a:rPr>
              <a:t>200</a:t>
            </a:r>
            <a:r>
              <a:rPr lang="zh-CN" altLang="en-US" dirty="0">
                <a:solidFill>
                  <a:srgbClr val="0E0E0E"/>
                </a:solidFill>
                <a:effectLst/>
                <a:latin typeface=".AppleSystemUIFont"/>
              </a:rPr>
              <a:t>年左右。</a:t>
            </a:r>
          </a:p>
          <a:p>
            <a:endParaRPr lang="en-US" b="1" dirty="0">
              <a:latin typeface="Times" charset="0"/>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2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fontAlgn="base">
              <a:spcBef>
                <a:spcPct val="0"/>
              </a:spcBef>
              <a:spcAft>
                <a:spcPct val="0"/>
              </a:spcAft>
            </a:pPr>
            <a:endParaRPr lang="en-US" sz="2400">
              <a:solidFill>
                <a:prstClr val="black"/>
              </a:solidFill>
              <a:latin typeface="Times New Roman" pitchFamily="18" charset="0"/>
              <a:ea typeface="MS PGothic" pitchFamily="34" charset="-128"/>
            </a:endParaRPr>
          </a:p>
        </p:txBody>
      </p:sp>
      <p:sp>
        <p:nvSpPr>
          <p:cNvPr id="124931" name="Text Box 2"/>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pPr>
              <a:defRPr/>
            </a:pPr>
            <a:r>
              <a:rPr lang="en-US" b="1" dirty="0">
                <a:latin typeface="Arial"/>
                <a:ea typeface="ＭＳ Ｐゴシック" charset="0"/>
                <a:cs typeface="Arial"/>
              </a:rPr>
              <a:t>The NT manuscripts of the early centuries of the church were copied in three main regions: </a:t>
            </a:r>
          </a:p>
          <a:p>
            <a:pPr marL="228600" indent="-228600">
              <a:buFontTx/>
              <a:buAutoNum type="arabicPeriod"/>
              <a:defRPr/>
            </a:pPr>
            <a:r>
              <a:rPr lang="en-US" b="1" dirty="0">
                <a:latin typeface="Arial"/>
                <a:ea typeface="ＭＳ Ｐゴシック" charset="0"/>
                <a:cs typeface="Arial"/>
              </a:rPr>
              <a:t>Rome gave us the Western text type which has many manuscripts from the 8</a:t>
            </a:r>
            <a:r>
              <a:rPr lang="en-US" b="1" baseline="30000" dirty="0">
                <a:latin typeface="Arial"/>
                <a:ea typeface="ＭＳ Ｐゴシック" charset="0"/>
                <a:cs typeface="Arial"/>
              </a:rPr>
              <a:t>th</a:t>
            </a:r>
            <a:r>
              <a:rPr lang="en-US" b="1" dirty="0">
                <a:latin typeface="Arial"/>
                <a:ea typeface="ＭＳ Ｐゴシック" charset="0"/>
                <a:cs typeface="Arial"/>
              </a:rPr>
              <a:t>-10</a:t>
            </a:r>
            <a:r>
              <a:rPr lang="en-US" b="1" baseline="30000" dirty="0">
                <a:latin typeface="Arial"/>
                <a:ea typeface="ＭＳ Ｐゴシック" charset="0"/>
                <a:cs typeface="Arial"/>
              </a:rPr>
              <a:t>th</a:t>
            </a:r>
            <a:r>
              <a:rPr lang="en-US" b="1" dirty="0">
                <a:latin typeface="Arial"/>
                <a:ea typeface="ＭＳ Ｐゴシック" charset="0"/>
                <a:cs typeface="Arial"/>
              </a:rPr>
              <a:t> centuries, supported by the Roman Catholic church.</a:t>
            </a:r>
          </a:p>
          <a:p>
            <a:pPr marL="228600" indent="-228600">
              <a:buFontTx/>
              <a:buAutoNum type="arabicPeriod"/>
              <a:defRPr/>
            </a:pPr>
            <a:r>
              <a:rPr lang="en-US" b="1" dirty="0">
                <a:latin typeface="Arial"/>
                <a:ea typeface="ＭＳ Ｐゴシック" charset="0"/>
                <a:cs typeface="Arial"/>
              </a:rPr>
              <a:t>The city of Constantinople became the capital of the Eastern Orthodox church with its Byzantine manuscripts </a:t>
            </a:r>
            <a:r>
              <a:rPr lang="en-US" b="1" dirty="0">
                <a:latin typeface="Times" charset="0"/>
                <a:ea typeface="ＭＳ Ｐゴシック" charset="0"/>
                <a:cs typeface="ＭＳ Ｐゴシック" charset="0"/>
              </a:rPr>
              <a:t>(or majority text, since they copied so many of them)</a:t>
            </a:r>
            <a:r>
              <a:rPr lang="en-US" b="1" dirty="0">
                <a:latin typeface="Arial"/>
                <a:ea typeface="ＭＳ Ｐゴシック" charset="0"/>
                <a:cs typeface="Arial"/>
              </a:rPr>
              <a:t>.  </a:t>
            </a:r>
            <a:r>
              <a:rPr lang="en-US" b="1" dirty="0">
                <a:latin typeface="Arial"/>
                <a:ea typeface="ＭＳ Ｐゴシック" pitchFamily="-110" charset="-128"/>
                <a:cs typeface="Arial"/>
              </a:rPr>
              <a:t>While considerably varying, it also underlies the </a:t>
            </a:r>
            <a:r>
              <a:rPr lang="en-US" b="1" dirty="0">
                <a:latin typeface="Arial"/>
                <a:ea typeface="ＭＳ Ｐゴシック" pitchFamily="-110" charset="-128"/>
                <a:cs typeface="Arial"/>
                <a:hlinkClick r:id="rId3" tooltip="Textus Receptus"/>
              </a:rPr>
              <a:t>Textus Receptus</a:t>
            </a:r>
            <a:r>
              <a:rPr lang="en-US" b="1" dirty="0">
                <a:latin typeface="Arial"/>
                <a:ea typeface="ＭＳ Ｐゴシック" pitchFamily="-110" charset="-128"/>
                <a:cs typeface="Arial"/>
              </a:rPr>
              <a:t> Greek text used for most Reformation-era translations of the New Testament into vernacular languages, </a:t>
            </a:r>
            <a:r>
              <a:rPr lang="en-US" b="1" dirty="0">
                <a:latin typeface="Arial"/>
                <a:ea typeface="ＭＳ Ｐゴシック" charset="0"/>
                <a:cs typeface="Arial"/>
              </a:rPr>
              <a:t>and </a:t>
            </a:r>
          </a:p>
          <a:p>
            <a:pPr marL="228600" indent="-228600">
              <a:buFontTx/>
              <a:buAutoNum type="arabicPeriod"/>
              <a:defRPr/>
            </a:pPr>
            <a:r>
              <a:rPr lang="en-US" b="1" dirty="0">
                <a:latin typeface="Arial"/>
                <a:ea typeface="ＭＳ Ｐゴシック" charset="0"/>
                <a:cs typeface="Arial"/>
              </a:rPr>
              <a:t>A large community of Christians gathered in Alexandria, Egypt.  This Alexandrian texts were the earliest, going back to about AD 200. </a:t>
            </a:r>
            <a:r>
              <a:rPr lang="en-US" b="1" dirty="0">
                <a:latin typeface="Arial"/>
                <a:ea typeface="ＭＳ Ｐゴシック" pitchFamily="-110" charset="-128"/>
                <a:cs typeface="Arial"/>
              </a:rPr>
              <a:t>Modern translations mainly use </a:t>
            </a:r>
            <a:r>
              <a:rPr lang="en-US" b="1" dirty="0">
                <a:latin typeface="Arial"/>
                <a:ea typeface="ＭＳ Ｐゴシック" pitchFamily="-110" charset="-128"/>
                <a:cs typeface="Arial"/>
                <a:hlinkClick r:id="rId4" tooltip="Textual criticism"/>
              </a:rPr>
              <a:t>Eclectic</a:t>
            </a:r>
            <a:r>
              <a:rPr lang="en-US" b="1" dirty="0">
                <a:latin typeface="Arial"/>
                <a:ea typeface="ＭＳ Ｐゴシック" pitchFamily="-110" charset="-128"/>
                <a:cs typeface="Arial"/>
              </a:rPr>
              <a:t> editions that conform more often to the </a:t>
            </a:r>
            <a:r>
              <a:rPr lang="en-US" b="1" dirty="0">
                <a:latin typeface="Arial"/>
                <a:ea typeface="ＭＳ Ｐゴシック" pitchFamily="-110" charset="-128"/>
                <a:cs typeface="Arial"/>
                <a:hlinkClick r:id="rId5" tooltip="Alexandrian text-type"/>
              </a:rPr>
              <a:t>Alexandrian text-type</a:t>
            </a:r>
            <a:r>
              <a:rPr lang="en-US" b="1" dirty="0">
                <a:latin typeface="Arial"/>
                <a:ea typeface="ＭＳ Ｐゴシック" pitchFamily="-110" charset="-128"/>
                <a:cs typeface="Arial"/>
              </a:rPr>
              <a:t>.</a:t>
            </a:r>
          </a:p>
          <a:p>
            <a:pPr marL="228600" indent="-228600">
              <a:buFontTx/>
              <a:buAutoNum type="arabicPeriod"/>
              <a:defRPr/>
            </a:pPr>
            <a:endParaRPr lang="en-US" b="1" dirty="0">
              <a:latin typeface="Arial"/>
              <a:ea typeface="ＭＳ Ｐゴシック" pitchFamily="-110" charset="-128"/>
              <a:cs typeface="Arial"/>
            </a:endParaRPr>
          </a:p>
          <a:p>
            <a:r>
              <a:rPr lang="zh-CN" altLang="en-US" dirty="0">
                <a:solidFill>
                  <a:srgbClr val="0E0E0E"/>
                </a:solidFill>
                <a:effectLst/>
                <a:latin typeface=".AppleSystemUIFont"/>
              </a:rPr>
              <a:t>在教会的早期几个世纪，</a:t>
            </a:r>
            <a:r>
              <a:rPr lang="zh-CN" altLang="en-US" b="1" dirty="0">
                <a:solidFill>
                  <a:srgbClr val="0E0E0E"/>
                </a:solidFill>
                <a:effectLst/>
                <a:latin typeface=".AppleSystemUIFont"/>
              </a:rPr>
              <a:t>新约手稿</a:t>
            </a:r>
            <a:r>
              <a:rPr lang="zh-CN" altLang="en-US" dirty="0">
                <a:solidFill>
                  <a:srgbClr val="0E0E0E"/>
                </a:solidFill>
                <a:effectLst/>
                <a:latin typeface=".AppleSystemUIFont"/>
              </a:rPr>
              <a:t>主要在三个地区被抄写：</a:t>
            </a:r>
          </a:p>
          <a:p>
            <a:r>
              <a:rPr lang="en-US" altLang="zh-CN" dirty="0">
                <a:solidFill>
                  <a:srgbClr val="0E0E0E"/>
                </a:solidFill>
                <a:effectLst/>
                <a:latin typeface=".AppleSystemUIFont"/>
              </a:rPr>
              <a:t>• </a:t>
            </a:r>
            <a:r>
              <a:rPr lang="zh-CN" altLang="en-US" b="1" dirty="0">
                <a:solidFill>
                  <a:srgbClr val="0E0E0E"/>
                </a:solidFill>
                <a:effectLst/>
                <a:latin typeface=".AppleSystemUIFont"/>
              </a:rPr>
              <a:t>罗马</a:t>
            </a:r>
            <a:r>
              <a:rPr lang="zh-CN" altLang="en-US" dirty="0">
                <a:solidFill>
                  <a:srgbClr val="0E0E0E"/>
                </a:solidFill>
                <a:effectLst/>
                <a:latin typeface=".AppleSystemUIFont"/>
              </a:rPr>
              <a:t>给我们提供了</a:t>
            </a:r>
            <a:r>
              <a:rPr lang="zh-CN" altLang="en-US" b="1" dirty="0">
                <a:solidFill>
                  <a:srgbClr val="0E0E0E"/>
                </a:solidFill>
                <a:effectLst/>
                <a:latin typeface=".AppleSystemUIFont"/>
              </a:rPr>
              <a:t>西方文本类型</a:t>
            </a:r>
            <a:r>
              <a:rPr lang="zh-CN" altLang="en-US" dirty="0">
                <a:solidFill>
                  <a:srgbClr val="0E0E0E"/>
                </a:solidFill>
                <a:effectLst/>
                <a:latin typeface=".AppleSystemUIFont"/>
              </a:rPr>
              <a:t>，这种文本有许多来自</a:t>
            </a:r>
            <a:r>
              <a:rPr lang="en-US" altLang="zh-CN" dirty="0">
                <a:solidFill>
                  <a:srgbClr val="0E0E0E"/>
                </a:solidFill>
                <a:effectLst/>
                <a:latin typeface=".AppleSystemUIFont"/>
              </a:rPr>
              <a:t>8</a:t>
            </a:r>
            <a:r>
              <a:rPr lang="zh-CN" altLang="en-US" dirty="0">
                <a:solidFill>
                  <a:srgbClr val="0E0E0E"/>
                </a:solidFill>
                <a:effectLst/>
                <a:latin typeface=".AppleSystemUIFont"/>
              </a:rPr>
              <a:t>到</a:t>
            </a:r>
            <a:r>
              <a:rPr lang="en-US" altLang="zh-CN" dirty="0">
                <a:solidFill>
                  <a:srgbClr val="0E0E0E"/>
                </a:solidFill>
                <a:effectLst/>
                <a:latin typeface=".AppleSystemUIFont"/>
              </a:rPr>
              <a:t>10</a:t>
            </a:r>
            <a:r>
              <a:rPr lang="zh-CN" altLang="en-US" dirty="0">
                <a:solidFill>
                  <a:srgbClr val="0E0E0E"/>
                </a:solidFill>
                <a:effectLst/>
                <a:latin typeface=".AppleSystemUIFont"/>
              </a:rPr>
              <a:t>世纪的手稿，并由</a:t>
            </a:r>
            <a:r>
              <a:rPr lang="zh-CN" altLang="en-US" b="1" dirty="0">
                <a:solidFill>
                  <a:srgbClr val="0E0E0E"/>
                </a:solidFill>
                <a:effectLst/>
                <a:latin typeface=".AppleSystemUIFont"/>
              </a:rPr>
              <a:t>罗马天主教会</a:t>
            </a:r>
            <a:r>
              <a:rPr lang="zh-CN" altLang="en-US" dirty="0">
                <a:solidFill>
                  <a:srgbClr val="0E0E0E"/>
                </a:solidFill>
                <a:effectLst/>
                <a:latin typeface=".AppleSystemUIFont"/>
              </a:rPr>
              <a:t>支持。</a:t>
            </a:r>
          </a:p>
          <a:p>
            <a:r>
              <a:rPr lang="en-US" altLang="zh-CN" dirty="0">
                <a:solidFill>
                  <a:srgbClr val="0E0E0E"/>
                </a:solidFill>
                <a:effectLst/>
                <a:latin typeface=".AppleSystemUIFont"/>
              </a:rPr>
              <a:t>• </a:t>
            </a:r>
            <a:r>
              <a:rPr lang="zh-CN" altLang="en-US" b="1" dirty="0">
                <a:solidFill>
                  <a:srgbClr val="0E0E0E"/>
                </a:solidFill>
                <a:effectLst/>
                <a:latin typeface=".AppleSystemUIFont"/>
              </a:rPr>
              <a:t>君士坦丁堡</a:t>
            </a:r>
            <a:r>
              <a:rPr lang="zh-CN" altLang="en-US" dirty="0">
                <a:solidFill>
                  <a:srgbClr val="0E0E0E"/>
                </a:solidFill>
                <a:effectLst/>
                <a:latin typeface=".AppleSystemUIFont"/>
              </a:rPr>
              <a:t>成为</a:t>
            </a:r>
            <a:r>
              <a:rPr lang="zh-CN" altLang="en-US" b="1" dirty="0">
                <a:solidFill>
                  <a:srgbClr val="0E0E0E"/>
                </a:solidFill>
                <a:effectLst/>
                <a:latin typeface=".AppleSystemUIFont"/>
              </a:rPr>
              <a:t>东正教会</a:t>
            </a:r>
            <a:r>
              <a:rPr lang="zh-CN" altLang="en-US" dirty="0">
                <a:solidFill>
                  <a:srgbClr val="0E0E0E"/>
                </a:solidFill>
                <a:effectLst/>
                <a:latin typeface=".AppleSystemUIFont"/>
              </a:rPr>
              <a:t>的首都，拥有其</a:t>
            </a:r>
            <a:r>
              <a:rPr lang="zh-CN" altLang="en-US" b="1" dirty="0">
                <a:solidFill>
                  <a:srgbClr val="0E0E0E"/>
                </a:solidFill>
                <a:effectLst/>
                <a:latin typeface=".AppleSystemUIFont"/>
              </a:rPr>
              <a:t>拜占庭手稿</a:t>
            </a:r>
            <a:r>
              <a:rPr lang="zh-CN" altLang="en-US" dirty="0">
                <a:solidFill>
                  <a:srgbClr val="0E0E0E"/>
                </a:solidFill>
                <a:effectLst/>
                <a:latin typeface=".AppleSystemUIFont"/>
              </a:rPr>
              <a:t>（或称为</a:t>
            </a:r>
            <a:r>
              <a:rPr lang="zh-CN" altLang="en-US" b="1" dirty="0">
                <a:solidFill>
                  <a:srgbClr val="0E0E0E"/>
                </a:solidFill>
                <a:effectLst/>
                <a:latin typeface=".AppleSystemUIFont"/>
              </a:rPr>
              <a:t>多数文本</a:t>
            </a:r>
            <a:r>
              <a:rPr lang="zh-CN" altLang="en-US" dirty="0">
                <a:solidFill>
                  <a:srgbClr val="0E0E0E"/>
                </a:solidFill>
                <a:effectLst/>
                <a:latin typeface=".AppleSystemUIFont"/>
              </a:rPr>
              <a:t>，因为他们抄写了大量手稿）。尽管存在显著差异，这些手稿也为</a:t>
            </a:r>
            <a:r>
              <a:rPr lang="zh-CN" altLang="en-US" b="1" dirty="0">
                <a:solidFill>
                  <a:srgbClr val="0E0E0E"/>
                </a:solidFill>
                <a:effectLst/>
                <a:latin typeface=".AppleSystemUIFont"/>
              </a:rPr>
              <a:t>文本接受本</a:t>
            </a:r>
            <a:r>
              <a:rPr lang="zh-CN" altLang="en-US" dirty="0">
                <a:solidFill>
                  <a:srgbClr val="0E0E0E"/>
                </a:solidFill>
                <a:effectLst/>
                <a:latin typeface=".AppleSystemUIFont"/>
              </a:rPr>
              <a:t>（</a:t>
            </a:r>
            <a:r>
              <a:rPr lang="en-US" altLang="zh-CN" b="1" dirty="0">
                <a:solidFill>
                  <a:srgbClr val="0E0E0E"/>
                </a:solidFill>
                <a:effectLst/>
                <a:latin typeface=".AppleSystemUIFont"/>
              </a:rPr>
              <a:t>Textus Receptus</a:t>
            </a:r>
            <a:r>
              <a:rPr lang="zh-CN" altLang="en-US" dirty="0">
                <a:solidFill>
                  <a:srgbClr val="0E0E0E"/>
                </a:solidFill>
                <a:effectLst/>
                <a:latin typeface=".AppleSystemUIFont"/>
              </a:rPr>
              <a:t>）希腊文文本提供了基础，而文本接受本是大多数</a:t>
            </a:r>
            <a:r>
              <a:rPr lang="zh-CN" altLang="en-US" b="1" dirty="0">
                <a:solidFill>
                  <a:srgbClr val="0E0E0E"/>
                </a:solidFill>
                <a:effectLst/>
                <a:latin typeface=".AppleSystemUIFont"/>
              </a:rPr>
              <a:t>宗教改革时期</a:t>
            </a:r>
            <a:r>
              <a:rPr lang="zh-CN" altLang="en-US" dirty="0">
                <a:solidFill>
                  <a:srgbClr val="0E0E0E"/>
                </a:solidFill>
                <a:effectLst/>
                <a:latin typeface=".AppleSystemUIFont"/>
              </a:rPr>
              <a:t>的新约翻译的依据，尤其是翻译成地方语言的版本。</a:t>
            </a:r>
          </a:p>
          <a:p>
            <a:r>
              <a:rPr lang="en-US" altLang="zh-CN" dirty="0">
                <a:solidFill>
                  <a:srgbClr val="0E0E0E"/>
                </a:solidFill>
                <a:effectLst/>
                <a:latin typeface=".AppleSystemUIFont"/>
              </a:rPr>
              <a:t>• </a:t>
            </a:r>
            <a:r>
              <a:rPr lang="zh-CN" altLang="en-US" dirty="0">
                <a:solidFill>
                  <a:srgbClr val="0E0E0E"/>
                </a:solidFill>
                <a:effectLst/>
                <a:latin typeface=".AppleSystemUIFont"/>
              </a:rPr>
              <a:t>另外，</a:t>
            </a:r>
            <a:r>
              <a:rPr lang="zh-CN" altLang="en-US" b="1" dirty="0">
                <a:solidFill>
                  <a:srgbClr val="0E0E0E"/>
                </a:solidFill>
                <a:effectLst/>
                <a:latin typeface=".AppleSystemUIFont"/>
              </a:rPr>
              <a:t>埃及亚历山大</a:t>
            </a:r>
            <a:r>
              <a:rPr lang="zh-CN" altLang="en-US" dirty="0">
                <a:solidFill>
                  <a:srgbClr val="0E0E0E"/>
                </a:solidFill>
                <a:effectLst/>
                <a:latin typeface=".AppleSystemUIFont"/>
              </a:rPr>
              <a:t>有一个庞大的基督徒社群，</a:t>
            </a:r>
            <a:r>
              <a:rPr lang="zh-CN" altLang="en-US" b="1" dirty="0">
                <a:solidFill>
                  <a:srgbClr val="0E0E0E"/>
                </a:solidFill>
                <a:effectLst/>
                <a:latin typeface=".AppleSystemUIFont"/>
              </a:rPr>
              <a:t>亚历山大文本</a:t>
            </a:r>
            <a:r>
              <a:rPr lang="zh-CN" altLang="en-US" dirty="0">
                <a:solidFill>
                  <a:srgbClr val="0E0E0E"/>
                </a:solidFill>
                <a:effectLst/>
                <a:latin typeface=".AppleSystemUIFont"/>
              </a:rPr>
              <a:t>是最早的，可以追溯到大约公元</a:t>
            </a:r>
            <a:r>
              <a:rPr lang="en-US" altLang="zh-CN" dirty="0">
                <a:solidFill>
                  <a:srgbClr val="0E0E0E"/>
                </a:solidFill>
                <a:effectLst/>
                <a:latin typeface=".AppleSystemUIFont"/>
              </a:rPr>
              <a:t>200</a:t>
            </a:r>
            <a:r>
              <a:rPr lang="zh-CN" altLang="en-US" dirty="0">
                <a:solidFill>
                  <a:srgbClr val="0E0E0E"/>
                </a:solidFill>
                <a:effectLst/>
                <a:latin typeface=".AppleSystemUIFont"/>
              </a:rPr>
              <a:t>年。现代的翻译大多使用</a:t>
            </a:r>
            <a:r>
              <a:rPr lang="zh-CN" altLang="en-US" b="1" dirty="0">
                <a:solidFill>
                  <a:srgbClr val="0E0E0E"/>
                </a:solidFill>
                <a:effectLst/>
                <a:latin typeface=".AppleSystemUIFont"/>
              </a:rPr>
              <a:t>折中版</a:t>
            </a:r>
            <a:r>
              <a:rPr lang="zh-CN" altLang="en-US" dirty="0">
                <a:solidFill>
                  <a:srgbClr val="0E0E0E"/>
                </a:solidFill>
                <a:effectLst/>
                <a:latin typeface=".AppleSystemUIFont"/>
              </a:rPr>
              <a:t>，它更符合</a:t>
            </a:r>
            <a:r>
              <a:rPr lang="zh-CN" altLang="en-US" b="1" dirty="0">
                <a:solidFill>
                  <a:srgbClr val="0E0E0E"/>
                </a:solidFill>
                <a:effectLst/>
                <a:latin typeface=".AppleSystemUIFont"/>
              </a:rPr>
              <a:t>亚历山大文本类型</a:t>
            </a:r>
            <a:r>
              <a:rPr lang="zh-CN" altLang="en-US" dirty="0">
                <a:solidFill>
                  <a:srgbClr val="0E0E0E"/>
                </a:solidFill>
                <a:effectLst/>
                <a:latin typeface=".AppleSystemUIFont"/>
              </a:rPr>
              <a:t>。</a:t>
            </a:r>
          </a:p>
          <a:p>
            <a:pPr marL="228600" indent="-228600">
              <a:buFontTx/>
              <a:buAutoNum type="arabicPeriod"/>
              <a:defRPr/>
            </a:pPr>
            <a:endParaRPr lang="en-US" b="1" dirty="0">
              <a:latin typeface="Arial"/>
              <a:ea typeface="ＭＳ Ｐゴシック" charset="0"/>
              <a:cs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444814801"/>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113556339"/>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43466767"/>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p:spPr>
        <p:txBody>
          <a:bodyPr/>
          <a:lstStyle/>
          <a:p>
            <a:fld id="{15FCDDA8-9BC8-4F0E-B233-089EBE70C1D5}" type="slidenum">
              <a:rPr lang="en-US">
                <a:solidFill>
                  <a:srgbClr val="000000"/>
                </a:solidFill>
              </a:rPr>
              <a:pPr/>
              <a:t>269</a:t>
            </a:fld>
            <a:endParaRPr lang="en-US">
              <a:solidFill>
                <a:srgbClr val="000000"/>
              </a:solidFill>
            </a:endParaRPr>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124095732"/>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062339187"/>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683316088"/>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ndParaRPr>
          </a:p>
        </p:txBody>
      </p:sp>
    </p:spTree>
    <p:extLst>
      <p:ext uri="{BB962C8B-B14F-4D97-AF65-F5344CB8AC3E}">
        <p14:creationId xmlns:p14="http://schemas.microsoft.com/office/powerpoint/2010/main" val="905632593"/>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p:spPr>
        <p:txBody>
          <a:bodyPr/>
          <a:lstStyle/>
          <a:p>
            <a:fld id="{521570A8-718A-4C22-B195-195952EB951A}" type="slidenum">
              <a:rPr lang="en-US">
                <a:solidFill>
                  <a:prstClr val="black"/>
                </a:solidFill>
              </a:rPr>
              <a:pPr/>
              <a:t>276</a:t>
            </a:fld>
            <a:endParaRPr lang="en-US">
              <a:solidFill>
                <a:prstClr val="black"/>
              </a:solidFill>
            </a:endParaRPr>
          </a:p>
        </p:txBody>
      </p:sp>
      <p:sp>
        <p:nvSpPr>
          <p:cNvPr id="304130" name="Rectangle 2"/>
          <p:cNvSpPr>
            <a:spLocks noGrp="1" noRot="1" noChangeAspect="1" noChangeArrowheads="1" noTextEdit="1"/>
          </p:cNvSpPr>
          <p:nvPr>
            <p:ph type="sldImg"/>
          </p:nvPr>
        </p:nvSpPr>
        <p:spPr>
          <a:ln/>
        </p:spPr>
      </p:sp>
      <p:sp>
        <p:nvSpPr>
          <p:cNvPr id="304131"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p:spPr>
        <p:txBody>
          <a:bodyPr/>
          <a:lstStyle/>
          <a:p>
            <a:fld id="{B0CDC2B5-6D26-424C-A3CC-195DB1802D57}" type="slidenum">
              <a:rPr lang="en-US">
                <a:solidFill>
                  <a:prstClr val="black"/>
                </a:solidFill>
              </a:rPr>
              <a:pPr/>
              <a:t>277</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p:spPr>
        <p:txBody>
          <a:bodyPr/>
          <a:lstStyle/>
          <a:p>
            <a:fld id="{91C9C56D-85E2-4B13-8DFA-D66F23526F86}" type="slidenum">
              <a:rPr lang="en-US">
                <a:solidFill>
                  <a:prstClr val="black"/>
                </a:solidFill>
              </a:rPr>
              <a:pPr/>
              <a:t>278</a:t>
            </a:fld>
            <a:endParaRPr lang="en-US">
              <a:solidFill>
                <a:prstClr val="black"/>
              </a:solidFill>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p:spPr>
        <p:txBody>
          <a:bodyPr/>
          <a:lstStyle/>
          <a:p>
            <a:fld id="{A5F177AC-07E4-4A31-AD97-9A8504EA41B2}" type="slidenum">
              <a:rPr lang="en-US">
                <a:solidFill>
                  <a:prstClr val="black"/>
                </a:solidFill>
              </a:rPr>
              <a:pPr/>
              <a:t>279</a:t>
            </a:fld>
            <a:endParaRPr lang="en-US">
              <a:solidFill>
                <a:prstClr val="black"/>
              </a:solidFill>
            </a:endParaRPr>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BA66587-D643-491E-A16C-225BA4C0C038}" type="slidenum">
              <a:rPr lang="en-GB" smtClean="0"/>
              <a:t>280</a:t>
            </a:fld>
            <a:endParaRPr lang="en-GB"/>
          </a:p>
        </p:txBody>
      </p:sp>
    </p:spTree>
    <p:extLst>
      <p:ext uri="{BB962C8B-B14F-4D97-AF65-F5344CB8AC3E}">
        <p14:creationId xmlns:p14="http://schemas.microsoft.com/office/powerpoint/2010/main" val="1724455716"/>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281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1580017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p:spPr>
        <p:txBody>
          <a:bodyPr/>
          <a:lstStyle/>
          <a:p>
            <a:fld id="{0138025E-3663-4C08-94A4-7C015ADC1500}" type="slidenum">
              <a:rPr lang="en-US">
                <a:solidFill>
                  <a:srgbClr val="000000"/>
                </a:solidFill>
              </a:rPr>
              <a:pPr/>
              <a:t>71</a:t>
            </a:fld>
            <a:endParaRPr lang="en-US">
              <a:solidFill>
                <a:srgbClr val="000000"/>
              </a:solidFill>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p:spPr>
        <p:txBody>
          <a:bodyPr/>
          <a:lstStyle/>
          <a:p>
            <a:fld id="{D830BB72-1A86-4522-AA17-EED6CD08983B}" type="slidenum">
              <a:rPr lang="en-US">
                <a:solidFill>
                  <a:srgbClr val="000000"/>
                </a:solidFill>
              </a:rPr>
              <a:pPr/>
              <a:t>72</a:t>
            </a:fld>
            <a:endParaRPr lang="en-US">
              <a:solidFill>
                <a:srgbClr val="000000"/>
              </a:solidFill>
            </a:endParaRPr>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p:spPr>
        <p:txBody>
          <a:bodyPr/>
          <a:lstStyle/>
          <a:p>
            <a:fld id="{FC5854C0-1B3A-4E74-BB8C-E4096AE14B78}" type="slidenum">
              <a:rPr lang="en-US">
                <a:solidFill>
                  <a:srgbClr val="000000"/>
                </a:solidFill>
              </a:rPr>
              <a:pPr/>
              <a:t>73</a:t>
            </a:fld>
            <a:endParaRPr lang="en-US">
              <a:solidFill>
                <a:srgbClr val="000000"/>
              </a:solidFill>
            </a:endParaRPr>
          </a:p>
        </p:txBody>
      </p:sp>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74</a:t>
            </a:fld>
            <a:endParaRPr lang="en-US" altLang="zh-CN">
              <a:solidFill>
                <a:prstClr val="black"/>
              </a:solidFill>
            </a:endParaRPr>
          </a:p>
        </p:txBody>
      </p:sp>
    </p:spTree>
    <p:extLst>
      <p:ext uri="{BB962C8B-B14F-4D97-AF65-F5344CB8AC3E}">
        <p14:creationId xmlns:p14="http://schemas.microsoft.com/office/powerpoint/2010/main" val="2880098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zh-CN" altLang="en-US" sz="1200" b="0" kern="1200" dirty="0">
                <a:solidFill>
                  <a:schemeClr val="tx1"/>
                </a:solidFill>
                <a:effectLst/>
                <a:latin typeface="+mn-lt"/>
                <a:ea typeface="+mn-ea"/>
                <a:cs typeface="+mn-cs"/>
              </a:rPr>
              <a:t>棕榈星期天是一个有趣的名字，不是吗？</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40B94A39-A832-7E4A-92E2-7742786B7818}" type="slidenum">
              <a:rPr lang="en-US">
                <a:solidFill>
                  <a:prstClr val="black"/>
                </a:solidFill>
              </a:rPr>
              <a:pPr/>
              <a:t>96</a:t>
            </a:fld>
            <a:endParaRPr lang="en-US">
              <a:solidFill>
                <a:prstClr val="black"/>
              </a:solidFill>
            </a:endParaRPr>
          </a:p>
        </p:txBody>
      </p:sp>
    </p:spTree>
    <p:extLst>
      <p:ext uri="{BB962C8B-B14F-4D97-AF65-F5344CB8AC3E}">
        <p14:creationId xmlns:p14="http://schemas.microsoft.com/office/powerpoint/2010/main" val="13283309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zh-CN" altLang="en-US" sz="1200" b="0" kern="1200" dirty="0">
                <a:solidFill>
                  <a:schemeClr val="tx1"/>
                </a:solidFill>
                <a:effectLst/>
                <a:latin typeface="+mn-lt"/>
                <a:ea typeface="+mn-ea"/>
                <a:cs typeface="+mn-cs"/>
              </a:rPr>
              <a:t>我们知道，今天回想起当他在耶稣生命最后一周时进入耶路撒冷，群众以棕榈树枝向耶稣挥手致意。然而，重点并不是树掌，而是耶稣的手掌将在几天后会在十字架上伸出。</a:t>
            </a:r>
            <a:endParaRPr lang="en-US" dirty="0">
              <a:latin typeface="Calibri" charset="0"/>
            </a:endParaRP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568DFD0D-7E45-3B40-BB26-E6844740DDC0}" type="slidenum">
              <a:rPr lang="en-US">
                <a:solidFill>
                  <a:prstClr val="black"/>
                </a:solidFill>
              </a:rPr>
              <a:pPr/>
              <a:t>97</a:t>
            </a:fld>
            <a:endParaRPr lang="en-US">
              <a:solidFill>
                <a:prstClr val="black"/>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zh-CN" altLang="en-US" sz="1200" b="0" kern="1200" dirty="0">
                <a:solidFill>
                  <a:schemeClr val="tx1"/>
                </a:solidFill>
                <a:effectLst/>
                <a:latin typeface="Arial" charset="0"/>
                <a:ea typeface="ＭＳ Ｐゴシック" charset="-128"/>
                <a:cs typeface="ＭＳ Ｐゴシック" charset="-128"/>
              </a:rPr>
              <a:t>树掌不过是十字架的前奏。</a:t>
            </a:r>
            <a:endParaRPr lang="en-US" dirty="0">
              <a:cs typeface="ＭＳ Ｐゴシック" charset="0"/>
            </a:endParaRPr>
          </a:p>
        </p:txBody>
      </p:sp>
    </p:spTree>
    <p:extLst>
      <p:ext uri="{BB962C8B-B14F-4D97-AF65-F5344CB8AC3E}">
        <p14:creationId xmlns:p14="http://schemas.microsoft.com/office/powerpoint/2010/main" val="302272426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defRPr/>
            </a:pPr>
            <a:r>
              <a:rPr lang="en-US" dirty="0">
                <a:latin typeface="+mn-lt"/>
                <a:ea typeface="+mn-ea"/>
                <a:cs typeface="+mn-cs"/>
              </a:rPr>
              <a:t>Even the alternate name—Triumphant Entry—is also perplexing</a:t>
            </a:r>
            <a:r>
              <a:rPr lang="en-SG" dirty="0">
                <a:latin typeface="+mn-lt"/>
                <a:ea typeface="+mn-ea"/>
                <a:cs typeface="+mn-cs"/>
              </a:rPr>
              <a:t>.</a:t>
            </a:r>
          </a:p>
          <a:p>
            <a:pPr marL="0" marR="0" lvl="0" indent="0" algn="l" defTabSz="914400" rtl="0" eaLnBrk="1" fontAlgn="auto" latinLnBrk="0" hangingPunct="1">
              <a:lnSpc>
                <a:spcPct val="100000"/>
              </a:lnSpc>
              <a:spcBef>
                <a:spcPct val="0"/>
              </a:spcBef>
              <a:spcAft>
                <a:spcPts val="0"/>
              </a:spcAft>
              <a:buClrTx/>
              <a:buSzTx/>
              <a:buFontTx/>
              <a:buNone/>
              <a:tabLst/>
              <a:defRPr/>
            </a:pPr>
            <a:r>
              <a:rPr lang="zh-CN" altLang="en-US" dirty="0">
                <a:solidFill>
                  <a:srgbClr val="0E0E0E"/>
                </a:solidFill>
                <a:effectLst/>
                <a:latin typeface=".AppleSystemUIFont"/>
              </a:rPr>
              <a:t>甚至“凯旋入城”这一替代名称也让人感到困惑。</a:t>
            </a:r>
          </a:p>
          <a:p>
            <a:pPr>
              <a:spcBef>
                <a:spcPct val="0"/>
              </a:spcBef>
              <a:defRPr/>
            </a:pPr>
            <a:endParaRPr lang="en-US" dirty="0">
              <a:latin typeface="Calibri" charset="0"/>
            </a:endParaRPr>
          </a:p>
        </p:txBody>
      </p:sp>
      <p:sp>
        <p:nvSpPr>
          <p:cNvPr id="54681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58D462-3C87-3147-883C-BB5C961B028B}" type="slidenum">
              <a:rPr lang="en-US" sz="1200">
                <a:solidFill>
                  <a:srgbClr val="000000"/>
                </a:solidFill>
                <a:latin typeface="Calibri" charset="0"/>
              </a:rPr>
              <a:pPr eaLnBrk="1" hangingPunct="1"/>
              <a:t>99</a:t>
            </a:fld>
            <a:endParaRPr lang="en-US" sz="1200">
              <a:solidFill>
                <a:srgbClr val="000000"/>
              </a:solidFill>
              <a:latin typeface="Calibri"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6C5FD6-C55F-1F4F-927C-0B061622C715}" type="slidenum">
              <a:rPr lang="en-GB" sz="1200">
                <a:solidFill>
                  <a:srgbClr val="FFFFFF"/>
                </a:solidFill>
                <a:latin typeface="Comic Sans MS" charset="0"/>
              </a:rPr>
              <a:pPr eaLnBrk="1" hangingPunct="1"/>
              <a:t>100</a:t>
            </a:fld>
            <a:endParaRPr lang="en-GB" sz="1200">
              <a:solidFill>
                <a:srgbClr val="FFFFFF"/>
              </a:solidFill>
              <a:latin typeface="Comic Sans MS" charset="0"/>
            </a:endParaRPr>
          </a:p>
        </p:txBody>
      </p:sp>
      <p:sp>
        <p:nvSpPr>
          <p:cNvPr id="54886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zh-CN" altLang="en-US" dirty="0">
                <a:solidFill>
                  <a:srgbClr val="0E0E0E"/>
                </a:solidFill>
                <a:effectLst/>
                <a:latin typeface=".AppleSystemUIFont"/>
              </a:rPr>
              <a:t>确实，耶稣骑着驴进入耶路撒冷，群众为祂的到来欢呼。</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defRPr/>
            </a:pPr>
            <a:r>
              <a:rPr lang="en-US" dirty="0">
                <a:latin typeface="+mn-lt"/>
                <a:ea typeface="+mn-ea"/>
                <a:cs typeface="+mn-cs"/>
              </a:rPr>
              <a:t>Matthew 21:9 says the crowds that went ahead of him and those that followed shouted, “Hosanna to the Song of David!”  “Blessed is he who comes in the name of the Lord!”  “Hosanna in the highest!”</a:t>
            </a:r>
            <a:r>
              <a:rPr lang="en-SG" dirty="0"/>
              <a:t> </a:t>
            </a:r>
          </a:p>
          <a:p>
            <a:pPr>
              <a:spcBef>
                <a:spcPct val="0"/>
              </a:spcBef>
              <a:defRPr/>
            </a:pPr>
            <a:endParaRPr lang="en-SG" dirty="0">
              <a:latin typeface="Calibri" charset="0"/>
            </a:endParaRPr>
          </a:p>
          <a:p>
            <a:r>
              <a:rPr lang="zh-CN" altLang="en-US" b="1" dirty="0">
                <a:solidFill>
                  <a:srgbClr val="0E0E0E"/>
                </a:solidFill>
                <a:effectLst/>
                <a:latin typeface=".AppleSystemUIFont"/>
              </a:rPr>
              <a:t>“前行后随的众人喊着说：‘和散那归于大卫的子孙！奉主名来的，是应当称颂的！高高在上和散那！’”</a:t>
            </a:r>
            <a:endParaRPr lang="zh-CN" altLang="en-US" dirty="0">
              <a:solidFill>
                <a:srgbClr val="0E0E0E"/>
              </a:solidFill>
              <a:effectLst/>
              <a:latin typeface=".AppleSystemUIFont"/>
            </a:endParaRPr>
          </a:p>
          <a:p>
            <a:r>
              <a:rPr lang="en-US" altLang="zh-CN" dirty="0">
                <a:solidFill>
                  <a:srgbClr val="0E0E0E"/>
                </a:solidFill>
                <a:effectLst/>
                <a:latin typeface=".AppleSystemUIFont"/>
              </a:rPr>
              <a:t>——</a:t>
            </a:r>
            <a:r>
              <a:rPr lang="zh-CN" altLang="en-US" b="1" dirty="0">
                <a:solidFill>
                  <a:srgbClr val="0E0E0E"/>
                </a:solidFill>
                <a:effectLst/>
                <a:latin typeface=".AppleSystemUIFont"/>
              </a:rPr>
              <a:t>马太福音 </a:t>
            </a:r>
            <a:r>
              <a:rPr lang="en-US" altLang="zh-CN" b="1" dirty="0">
                <a:solidFill>
                  <a:srgbClr val="0E0E0E"/>
                </a:solidFill>
                <a:effectLst/>
                <a:latin typeface=".AppleSystemUIFont"/>
              </a:rPr>
              <a:t>21:9</a:t>
            </a:r>
            <a:r>
              <a:rPr lang="zh-CN" altLang="en-US" dirty="0">
                <a:solidFill>
                  <a:srgbClr val="0E0E0E"/>
                </a:solidFill>
                <a:effectLst/>
                <a:latin typeface=".AppleSystemUIFont"/>
              </a:rPr>
              <a:t> </a:t>
            </a:r>
            <a:r>
              <a:rPr lang="en-US" altLang="zh-CN" dirty="0">
                <a:solidFill>
                  <a:srgbClr val="0E0E0E"/>
                </a:solidFill>
                <a:effectLst/>
                <a:latin typeface=".AppleSystemUIFont"/>
              </a:rPr>
              <a:t>(</a:t>
            </a:r>
            <a:r>
              <a:rPr lang="zh-CN" altLang="en-US" dirty="0">
                <a:solidFill>
                  <a:srgbClr val="0E0E0E"/>
                </a:solidFill>
                <a:effectLst/>
                <a:latin typeface=".AppleSystemUIFont"/>
              </a:rPr>
              <a:t>和合本</a:t>
            </a:r>
            <a:r>
              <a:rPr lang="en-US" altLang="zh-CN" dirty="0">
                <a:solidFill>
                  <a:srgbClr val="0E0E0E"/>
                </a:solidFill>
                <a:effectLst/>
                <a:latin typeface=".AppleSystemUIFont"/>
              </a:rPr>
              <a:t>)</a:t>
            </a:r>
          </a:p>
          <a:p>
            <a:pPr>
              <a:spcBef>
                <a:spcPct val="0"/>
              </a:spcBef>
              <a:defRPr/>
            </a:pPr>
            <a:endParaRPr lang="en-US" dirty="0">
              <a:latin typeface="Calibri" charset="0"/>
            </a:endParaRPr>
          </a:p>
        </p:txBody>
      </p:sp>
      <p:sp>
        <p:nvSpPr>
          <p:cNvPr id="55091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77BF11A-3BBD-5043-9523-847BFF842339}" type="slidenum">
              <a:rPr lang="en-US" sz="1200">
                <a:solidFill>
                  <a:srgbClr val="000000"/>
                </a:solidFill>
                <a:latin typeface="Calibri" charset="0"/>
              </a:rPr>
              <a:pPr eaLnBrk="1" hangingPunct="1"/>
              <a:t>101</a:t>
            </a:fld>
            <a:endParaRPr lang="en-US" sz="1200">
              <a:solidFill>
                <a:srgbClr val="000000"/>
              </a:solidFill>
              <a:latin typeface="Calibri"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zh-CN" altLang="en-US" sz="1200" b="0" kern="1200" dirty="0">
                <a:solidFill>
                  <a:schemeClr val="tx1"/>
                </a:solidFill>
                <a:effectLst/>
                <a:latin typeface="+mn-lt"/>
                <a:ea typeface="+mn-ea"/>
                <a:cs typeface="+mn-cs"/>
              </a:rPr>
              <a:t>通常情况下，一个国王骑马进入城市，作为他的敌人的胜利者，而那个星期五将在星期五耶稣的死亡达到高潮，我们称之为耶稣受难日。</a:t>
            </a:r>
            <a:endParaRPr lang="en-US" dirty="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0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But that name is equally puzzling.  Why is Good Friday called “good”?</a:t>
            </a:r>
            <a:r>
              <a:rPr lang="en-SG" dirty="0"/>
              <a:t> </a:t>
            </a:r>
          </a:p>
          <a:p>
            <a:pPr>
              <a:defRPr/>
            </a:pPr>
            <a:r>
              <a:rPr lang="en-SG" dirty="0"/>
              <a:t>Our leader died on that day, so it seems strange to call the day “good.”  No other religion refers to the death of their leader as “good.”</a:t>
            </a:r>
          </a:p>
          <a:p>
            <a:pPr>
              <a:defRPr/>
            </a:pPr>
            <a:r>
              <a:rPr lang="en-SG" dirty="0"/>
              <a:t>We believe that his death was good.  How was that?</a:t>
            </a:r>
          </a:p>
          <a:p>
            <a:pPr>
              <a:defRPr/>
            </a:pPr>
            <a:endParaRPr lang="en-US" dirty="0"/>
          </a:p>
          <a:p>
            <a:r>
              <a:rPr lang="zh-CN" altLang="en-US" dirty="0">
                <a:solidFill>
                  <a:srgbClr val="0E0E0E"/>
                </a:solidFill>
                <a:effectLst/>
                <a:latin typeface=".AppleSystemUIFont"/>
              </a:rPr>
              <a:t>但这个名字同样让人困惑。为什么</a:t>
            </a:r>
            <a:r>
              <a:rPr lang="zh-CN" altLang="en-US" b="1" dirty="0">
                <a:solidFill>
                  <a:srgbClr val="0E0E0E"/>
                </a:solidFill>
                <a:effectLst/>
                <a:latin typeface=".AppleSystemUIFont"/>
              </a:rPr>
              <a:t>受难日</a:t>
            </a:r>
            <a:r>
              <a:rPr lang="zh-CN" altLang="en-US" dirty="0">
                <a:solidFill>
                  <a:srgbClr val="0E0E0E"/>
                </a:solidFill>
                <a:effectLst/>
                <a:latin typeface=".AppleSystemUIFont"/>
              </a:rPr>
              <a:t>被称为“</a:t>
            </a:r>
            <a:r>
              <a:rPr lang="zh-CN" altLang="en-US" b="1" dirty="0">
                <a:solidFill>
                  <a:srgbClr val="0E0E0E"/>
                </a:solidFill>
                <a:effectLst/>
                <a:latin typeface=".AppleSystemUIFont"/>
              </a:rPr>
              <a:t>良善的星期五</a:t>
            </a:r>
            <a:r>
              <a:rPr lang="zh-CN" altLang="en-US" dirty="0">
                <a:solidFill>
                  <a:srgbClr val="0E0E0E"/>
                </a:solidFill>
                <a:effectLst/>
                <a:latin typeface=".AppleSystemUIFont"/>
              </a:rPr>
              <a:t>”？</a:t>
            </a:r>
          </a:p>
          <a:p>
            <a:r>
              <a:rPr lang="zh-CN" altLang="en-US" dirty="0">
                <a:solidFill>
                  <a:srgbClr val="0E0E0E"/>
                </a:solidFill>
                <a:effectLst/>
                <a:latin typeface=".AppleSystemUIFont"/>
              </a:rPr>
              <a:t>我们的领袖在那一天死去，所以称这一天为“</a:t>
            </a:r>
            <a:r>
              <a:rPr lang="zh-CN" altLang="en-US" b="1" dirty="0">
                <a:solidFill>
                  <a:srgbClr val="0E0E0E"/>
                </a:solidFill>
                <a:effectLst/>
                <a:latin typeface=".AppleSystemUIFont"/>
              </a:rPr>
              <a:t>良善的</a:t>
            </a:r>
            <a:r>
              <a:rPr lang="zh-CN" altLang="en-US" dirty="0">
                <a:solidFill>
                  <a:srgbClr val="0E0E0E"/>
                </a:solidFill>
                <a:effectLst/>
                <a:latin typeface=".AppleSystemUIFont"/>
              </a:rPr>
              <a:t>”似乎很奇怪。没有其他宗教会将他们领袖的死亡称为“</a:t>
            </a:r>
            <a:r>
              <a:rPr lang="zh-CN" altLang="en-US" b="1" dirty="0">
                <a:solidFill>
                  <a:srgbClr val="0E0E0E"/>
                </a:solidFill>
                <a:effectLst/>
                <a:latin typeface=".AppleSystemUIFont"/>
              </a:rPr>
              <a:t>良善的</a:t>
            </a:r>
            <a:r>
              <a:rPr lang="zh-CN" altLang="en-US" dirty="0">
                <a:solidFill>
                  <a:srgbClr val="0E0E0E"/>
                </a:solidFill>
                <a:effectLst/>
                <a:latin typeface=".AppleSystemUIFont"/>
              </a:rPr>
              <a:t>”。</a:t>
            </a:r>
          </a:p>
          <a:p>
            <a:r>
              <a:rPr lang="zh-CN" altLang="en-US" dirty="0">
                <a:solidFill>
                  <a:srgbClr val="0E0E0E"/>
                </a:solidFill>
                <a:effectLst/>
                <a:latin typeface=".AppleSystemUIFont"/>
              </a:rPr>
              <a:t>我们相信祂的死亡是“</a:t>
            </a:r>
            <a:r>
              <a:rPr lang="zh-CN" altLang="en-US" b="1" dirty="0">
                <a:solidFill>
                  <a:srgbClr val="0E0E0E"/>
                </a:solidFill>
                <a:effectLst/>
                <a:latin typeface=".AppleSystemUIFont"/>
              </a:rPr>
              <a:t>好的</a:t>
            </a:r>
            <a:r>
              <a:rPr lang="zh-CN" altLang="en-US" dirty="0">
                <a:solidFill>
                  <a:srgbClr val="0E0E0E"/>
                </a:solidFill>
                <a:effectLst/>
                <a:latin typeface=".AppleSystemUIFont"/>
              </a:rPr>
              <a:t>”。这到底是怎么回事呢？</a:t>
            </a:r>
          </a:p>
          <a:p>
            <a:pPr>
              <a:defRPr/>
            </a:pPr>
            <a:endParaRPr lang="en-US" dirty="0"/>
          </a:p>
        </p:txBody>
      </p:sp>
      <p:sp>
        <p:nvSpPr>
          <p:cNvPr id="55501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E9F56A-8DEC-9544-ABF1-945C61F4D5DD}" type="slidenum">
              <a:rPr lang="en-US" sz="1200">
                <a:solidFill>
                  <a:srgbClr val="000000"/>
                </a:solidFill>
                <a:latin typeface="Calibri" charset="0"/>
              </a:rPr>
              <a:pPr eaLnBrk="1" hangingPunct="1"/>
              <a:t>103</a:t>
            </a:fld>
            <a:endParaRPr lang="en-US" sz="1200">
              <a:solidFill>
                <a:srgbClr val="000000"/>
              </a:solidFill>
              <a:latin typeface="Calibri"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AD0FDF1-5BD7-DF46-887E-71B0D063738E}" type="slidenum">
              <a:rPr lang="en-US" sz="1200">
                <a:solidFill>
                  <a:prstClr val="black"/>
                </a:solidFill>
                <a:latin typeface="Arial" charset="0"/>
              </a:rPr>
              <a:pPr eaLnBrk="1" hangingPunct="1"/>
              <a:t>105</a:t>
            </a:fld>
            <a:endParaRPr lang="en-US" sz="1200">
              <a:solidFill>
                <a:prstClr val="black"/>
              </a:solidFill>
              <a:latin typeface="Arial" charset="0"/>
            </a:endParaRPr>
          </a:p>
        </p:txBody>
      </p:sp>
      <p:sp>
        <p:nvSpPr>
          <p:cNvPr id="303106" name="Rectangle 1026"/>
          <p:cNvSpPr>
            <a:spLocks noGrp="1" noRot="1" noChangeAspect="1" noChangeArrowheads="1" noTextEdit="1"/>
          </p:cNvSpPr>
          <p:nvPr>
            <p:ph type="sldImg"/>
          </p:nvPr>
        </p:nvSpPr>
        <p:spPr>
          <a:ln/>
        </p:spPr>
      </p:sp>
      <p:sp>
        <p:nvSpPr>
          <p:cNvPr id="303107"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109</a:t>
            </a:fld>
            <a:endParaRPr lang="en-US" altLang="zh-CN">
              <a:solidFill>
                <a:prstClr val="black"/>
              </a:solidFill>
            </a:endParaRPr>
          </a:p>
        </p:txBody>
      </p:sp>
    </p:spTree>
    <p:extLst>
      <p:ext uri="{BB962C8B-B14F-4D97-AF65-F5344CB8AC3E}">
        <p14:creationId xmlns:p14="http://schemas.microsoft.com/office/powerpoint/2010/main" val="418902571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Slide Image Placeholder 1"/>
          <p:cNvSpPr>
            <a:spLocks noGrp="1" noRot="1" noChangeAspect="1"/>
          </p:cNvSpPr>
          <p:nvPr>
            <p:ph type="sldImg"/>
          </p:nvPr>
        </p:nvSpPr>
        <p:spPr>
          <a:ln/>
        </p:spPr>
      </p:sp>
      <p:sp>
        <p:nvSpPr>
          <p:cNvPr id="34713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713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300A9F-300B-8C42-8233-95CE20FB6E3B}" type="slidenum">
              <a:rPr lang="en-US" sz="1200">
                <a:solidFill>
                  <a:srgbClr val="000000"/>
                </a:solidFill>
                <a:latin typeface="Calibri" charset="0"/>
              </a:rPr>
              <a:pPr eaLnBrk="1" hangingPunct="1"/>
              <a:t>110</a:t>
            </a:fld>
            <a:endParaRPr lang="en-US" sz="1200">
              <a:solidFill>
                <a:srgbClr val="000000"/>
              </a:solidFill>
              <a:latin typeface="Calibri" charset="0"/>
            </a:endParaRPr>
          </a:p>
        </p:txBody>
      </p:sp>
    </p:spTree>
    <p:extLst>
      <p:ext uri="{BB962C8B-B14F-4D97-AF65-F5344CB8AC3E}">
        <p14:creationId xmlns:p14="http://schemas.microsoft.com/office/powerpoint/2010/main" val="1936640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Slide Image Placeholder 1"/>
          <p:cNvSpPr>
            <a:spLocks noGrp="1" noRot="1" noChangeAspect="1"/>
          </p:cNvSpPr>
          <p:nvPr>
            <p:ph type="sldImg"/>
          </p:nvPr>
        </p:nvSpPr>
        <p:spPr>
          <a:ln/>
        </p:spPr>
      </p:sp>
      <p:sp>
        <p:nvSpPr>
          <p:cNvPr id="3491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91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65F15E-9273-EC4F-A050-01683D09A3CA}" type="slidenum">
              <a:rPr lang="en-US" sz="1200">
                <a:solidFill>
                  <a:srgbClr val="000000"/>
                </a:solidFill>
                <a:latin typeface="Calibri" charset="0"/>
              </a:rPr>
              <a:pPr eaLnBrk="1" hangingPunct="1"/>
              <a:t>111</a:t>
            </a:fld>
            <a:endParaRPr lang="en-US" sz="1200">
              <a:solidFill>
                <a:srgbClr val="000000"/>
              </a:solidFill>
              <a:latin typeface="Calibri" charset="0"/>
            </a:endParaRPr>
          </a:p>
        </p:txBody>
      </p:sp>
    </p:spTree>
    <p:extLst>
      <p:ext uri="{BB962C8B-B14F-4D97-AF65-F5344CB8AC3E}">
        <p14:creationId xmlns:p14="http://schemas.microsoft.com/office/powerpoint/2010/main" val="290558714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112</a:t>
            </a:fld>
            <a:endParaRPr lang="en-US" altLang="zh-CN">
              <a:solidFill>
                <a:prstClr val="black"/>
              </a:solidFill>
            </a:endParaRPr>
          </a:p>
        </p:txBody>
      </p:sp>
    </p:spTree>
    <p:extLst>
      <p:ext uri="{BB962C8B-B14F-4D97-AF65-F5344CB8AC3E}">
        <p14:creationId xmlns:p14="http://schemas.microsoft.com/office/powerpoint/2010/main" val="323602695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113</a:t>
            </a:fld>
            <a:endParaRPr lang="en-US" altLang="zh-CN">
              <a:solidFill>
                <a:prstClr val="black"/>
              </a:solidFill>
            </a:endParaRPr>
          </a:p>
        </p:txBody>
      </p:sp>
    </p:spTree>
    <p:extLst>
      <p:ext uri="{BB962C8B-B14F-4D97-AF65-F5344CB8AC3E}">
        <p14:creationId xmlns:p14="http://schemas.microsoft.com/office/powerpoint/2010/main" val="389020767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114</a:t>
            </a:fld>
            <a:endParaRPr lang="en-US" altLang="zh-CN">
              <a:solidFill>
                <a:prstClr val="black"/>
              </a:solidFill>
            </a:endParaRPr>
          </a:p>
        </p:txBody>
      </p:sp>
    </p:spTree>
    <p:extLst>
      <p:ext uri="{BB962C8B-B14F-4D97-AF65-F5344CB8AC3E}">
        <p14:creationId xmlns:p14="http://schemas.microsoft.com/office/powerpoint/2010/main" val="2314050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115</a:t>
            </a:fld>
            <a:endParaRPr lang="en-US" altLang="zh-CN">
              <a:solidFill>
                <a:prstClr val="black"/>
              </a:solidFill>
            </a:endParaRPr>
          </a:p>
        </p:txBody>
      </p:sp>
    </p:spTree>
    <p:extLst>
      <p:ext uri="{BB962C8B-B14F-4D97-AF65-F5344CB8AC3E}">
        <p14:creationId xmlns:p14="http://schemas.microsoft.com/office/powerpoint/2010/main" val="330538983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116</a:t>
            </a:fld>
            <a:endParaRPr lang="en-US" altLang="zh-CN">
              <a:solidFill>
                <a:prstClr val="black"/>
              </a:solidFill>
            </a:endParaRPr>
          </a:p>
        </p:txBody>
      </p:sp>
    </p:spTree>
    <p:extLst>
      <p:ext uri="{BB962C8B-B14F-4D97-AF65-F5344CB8AC3E}">
        <p14:creationId xmlns:p14="http://schemas.microsoft.com/office/powerpoint/2010/main" val="212464814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117</a:t>
            </a:fld>
            <a:endParaRPr lang="en-US" altLang="zh-CN">
              <a:solidFill>
                <a:prstClr val="black"/>
              </a:solidFill>
            </a:endParaRPr>
          </a:p>
        </p:txBody>
      </p:sp>
    </p:spTree>
    <p:extLst>
      <p:ext uri="{BB962C8B-B14F-4D97-AF65-F5344CB8AC3E}">
        <p14:creationId xmlns:p14="http://schemas.microsoft.com/office/powerpoint/2010/main" val="232625153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118</a:t>
            </a:fld>
            <a:endParaRPr lang="en-US" altLang="zh-CN">
              <a:solidFill>
                <a:prstClr val="black"/>
              </a:solidFill>
            </a:endParaRPr>
          </a:p>
        </p:txBody>
      </p:sp>
    </p:spTree>
    <p:extLst>
      <p:ext uri="{BB962C8B-B14F-4D97-AF65-F5344CB8AC3E}">
        <p14:creationId xmlns:p14="http://schemas.microsoft.com/office/powerpoint/2010/main" val="292929478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119</a:t>
            </a:fld>
            <a:endParaRPr lang="en-US" altLang="zh-CN">
              <a:solidFill>
                <a:prstClr val="black"/>
              </a:solidFill>
            </a:endParaRPr>
          </a:p>
        </p:txBody>
      </p:sp>
    </p:spTree>
    <p:extLst>
      <p:ext uri="{BB962C8B-B14F-4D97-AF65-F5344CB8AC3E}">
        <p14:creationId xmlns:p14="http://schemas.microsoft.com/office/powerpoint/2010/main" val="50751982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120</a:t>
            </a:fld>
            <a:endParaRPr lang="en-US" altLang="zh-CN">
              <a:solidFill>
                <a:prstClr val="black"/>
              </a:solidFill>
            </a:endParaRPr>
          </a:p>
        </p:txBody>
      </p:sp>
    </p:spTree>
    <p:extLst>
      <p:ext uri="{BB962C8B-B14F-4D97-AF65-F5344CB8AC3E}">
        <p14:creationId xmlns:p14="http://schemas.microsoft.com/office/powerpoint/2010/main" val="221733276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121</a:t>
            </a:fld>
            <a:endParaRPr lang="en-US" altLang="zh-CN">
              <a:solidFill>
                <a:prstClr val="black"/>
              </a:solidFill>
            </a:endParaRPr>
          </a:p>
        </p:txBody>
      </p:sp>
    </p:spTree>
    <p:extLst>
      <p:ext uri="{BB962C8B-B14F-4D97-AF65-F5344CB8AC3E}">
        <p14:creationId xmlns:p14="http://schemas.microsoft.com/office/powerpoint/2010/main" val="75511532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1B139E-8E41-B649-B2C2-CDBD7736BA3F}" type="slidenum">
              <a:rPr lang="en-US" sz="1200">
                <a:solidFill>
                  <a:srgbClr val="000000"/>
                </a:solidFill>
              </a:rPr>
              <a:pPr eaLnBrk="1" hangingPunct="1"/>
              <a:t>125</a:t>
            </a:fld>
            <a:endParaRPr lang="en-US" sz="1200">
              <a:solidFill>
                <a:srgbClr val="000000"/>
              </a:solidFill>
            </a:endParaRPr>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spcBef>
                <a:spcPct val="0"/>
              </a:spcBef>
            </a:pPr>
            <a:endParaRPr lang="en-US" sz="240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C1CC3A-4574-3044-834F-AF35E7428675}" type="slidenum">
              <a:rPr lang="en-US" sz="1200">
                <a:solidFill>
                  <a:srgbClr val="000000"/>
                </a:solidFill>
              </a:rPr>
              <a:pPr eaLnBrk="1" hangingPunct="1"/>
              <a:t>126</a:t>
            </a:fld>
            <a:endParaRPr lang="en-US" sz="1200">
              <a:solidFill>
                <a:srgbClr val="000000"/>
              </a:solidFill>
            </a:endParaRPr>
          </a:p>
        </p:txBody>
      </p:sp>
      <p:sp>
        <p:nvSpPr>
          <p:cNvPr id="282626" name="Rectangle 2"/>
          <p:cNvSpPr>
            <a:spLocks noGrp="1" noRot="1" noChangeAspect="1" noChangeArrowheads="1" noTextEdit="1"/>
          </p:cNvSpPr>
          <p:nvPr>
            <p:ph type="sldImg"/>
          </p:nvPr>
        </p:nvSpPr>
        <p:spPr>
          <a:solidFill>
            <a:srgbClr val="FFFFFF"/>
          </a:solidFill>
          <a:ln/>
        </p:spPr>
      </p:sp>
      <p:sp>
        <p:nvSpPr>
          <p:cNvPr id="282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EED8957-A7EB-7A46-8499-824978F63DE9}" type="slidenum">
              <a:rPr lang="en-US" sz="1200">
                <a:solidFill>
                  <a:srgbClr val="000000"/>
                </a:solidFill>
              </a:rPr>
              <a:pPr eaLnBrk="1" hangingPunct="1"/>
              <a:t>127</a:t>
            </a:fld>
            <a:endParaRPr lang="en-US" sz="1200">
              <a:solidFill>
                <a:srgbClr val="000000"/>
              </a:solidFill>
            </a:endParaRPr>
          </a:p>
        </p:txBody>
      </p:sp>
      <p:sp>
        <p:nvSpPr>
          <p:cNvPr id="388098" name="Rectangle 2"/>
          <p:cNvSpPr>
            <a:spLocks noGrp="1" noRot="1" noChangeAspect="1" noChangeArrowheads="1" noTextEdit="1"/>
          </p:cNvSpPr>
          <p:nvPr>
            <p:ph type="sldImg"/>
          </p:nvPr>
        </p:nvSpPr>
        <p:spPr>
          <a:solidFill>
            <a:srgbClr val="FFFFFF"/>
          </a:solidFill>
          <a:ln/>
        </p:spPr>
      </p:sp>
      <p:sp>
        <p:nvSpPr>
          <p:cNvPr id="388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pic>
        <p:nvPicPr>
          <p:cNvPr id="243" name="Picture 319" descr="posbul1a"/>
          <p:cNvPicPr>
            <a:picLocks noChangeAspect="1" noChangeArrowheads="1" noCrop="1"/>
          </p:cNvPicPr>
          <p:nvPr/>
        </p:nvPicPr>
        <p:blipFill>
          <a:blip r:embed="rId2"/>
          <a:srcRect/>
          <a:stretch>
            <a:fillRect/>
          </a:stretch>
        </p:blipFill>
        <p:spPr bwMode="auto">
          <a:xfrm>
            <a:off x="4456113" y="3403600"/>
            <a:ext cx="246062" cy="246063"/>
          </a:xfrm>
          <a:prstGeom prst="rect">
            <a:avLst/>
          </a:prstGeom>
          <a:noFill/>
          <a:ln w="9525">
            <a:noFill/>
            <a:miter lim="800000"/>
            <a:headEnd/>
            <a:tailEnd/>
          </a:ln>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fld id="{AEFCA7E8-F1E0-4AC8-BDE5-99FBFA1FB345}" type="slidenum">
              <a:rPr lang="en-US"/>
              <a:pPr/>
              <a:t>‹#›</a:t>
            </a:fld>
            <a:endParaRPr lang="en-US"/>
          </a:p>
        </p:txBody>
      </p:sp>
    </p:spTree>
    <p:extLst>
      <p:ext uri="{BB962C8B-B14F-4D97-AF65-F5344CB8AC3E}">
        <p14:creationId xmlns:p14="http://schemas.microsoft.com/office/powerpoint/2010/main" val="3718909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8309864-3A0A-4169-A683-B9D395376F87}" type="slidenum">
              <a:rPr lang="en-US"/>
              <a:pPr/>
              <a:t>‹#›</a:t>
            </a:fld>
            <a:endParaRPr lang="en-US"/>
          </a:p>
        </p:txBody>
      </p:sp>
    </p:spTree>
    <p:extLst>
      <p:ext uri="{BB962C8B-B14F-4D97-AF65-F5344CB8AC3E}">
        <p14:creationId xmlns:p14="http://schemas.microsoft.com/office/powerpoint/2010/main" val="26612571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A9FFCD4A-BDBB-E947-B3FB-C3663D0A7054}" type="datetimeFigureOut">
              <a:rPr lang="en-US"/>
              <a:pPr>
                <a:defRPr/>
              </a:pPr>
              <a:t>11/1/25</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5556E485-E68E-C045-9897-82C85FABC69C}" type="slidenum">
              <a:rPr lang="en-US"/>
              <a:pPr>
                <a:defRPr/>
              </a:pPr>
              <a:t>‹#›</a:t>
            </a:fld>
            <a:endParaRPr lang="en-US"/>
          </a:p>
        </p:txBody>
      </p:sp>
    </p:spTree>
    <p:extLst>
      <p:ext uri="{BB962C8B-B14F-4D97-AF65-F5344CB8AC3E}">
        <p14:creationId xmlns:p14="http://schemas.microsoft.com/office/powerpoint/2010/main" val="3040832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83CFA8E9-F5E0-2547-9D7B-2918B766C63E}" type="datetimeFigureOut">
              <a:rPr lang="en-US"/>
              <a:pPr>
                <a:defRPr/>
              </a:pPr>
              <a:t>11/1/25</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18184A2D-6D6F-CC4D-A384-3CC5462D96E2}" type="slidenum">
              <a:rPr lang="en-US"/>
              <a:pPr>
                <a:defRPr/>
              </a:pPr>
              <a:t>‹#›</a:t>
            </a:fld>
            <a:endParaRPr lang="en-US"/>
          </a:p>
        </p:txBody>
      </p:sp>
    </p:spTree>
    <p:extLst>
      <p:ext uri="{BB962C8B-B14F-4D97-AF65-F5344CB8AC3E}">
        <p14:creationId xmlns:p14="http://schemas.microsoft.com/office/powerpoint/2010/main" val="6128819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A7B4287A-4FED-334E-8EAC-B55363BD9134}" type="datetimeFigureOut">
              <a:rPr lang="en-US"/>
              <a:pPr>
                <a:defRPr/>
              </a:pPr>
              <a:t>11/1/25</a:t>
            </a:fld>
            <a:endParaRPr lang="en-US"/>
          </a:p>
        </p:txBody>
      </p:sp>
      <p:sp>
        <p:nvSpPr>
          <p:cNvPr id="6" name="Footer Placeholder 5"/>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DE628F69-F3B4-7345-A7F0-F6018ED07A73}" type="slidenum">
              <a:rPr lang="en-US"/>
              <a:pPr>
                <a:defRPr/>
              </a:pPr>
              <a:t>‹#›</a:t>
            </a:fld>
            <a:endParaRPr lang="en-US"/>
          </a:p>
        </p:txBody>
      </p:sp>
    </p:spTree>
    <p:extLst>
      <p:ext uri="{BB962C8B-B14F-4D97-AF65-F5344CB8AC3E}">
        <p14:creationId xmlns:p14="http://schemas.microsoft.com/office/powerpoint/2010/main" val="32169579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79075AA9-EAC2-9A4E-A66A-52C3125D399A}" type="datetimeFigureOut">
              <a:rPr lang="en-US"/>
              <a:pPr>
                <a:defRPr/>
              </a:pPr>
              <a:t>11/1/25</a:t>
            </a:fld>
            <a:endParaRPr lang="en-US"/>
          </a:p>
        </p:txBody>
      </p:sp>
      <p:sp>
        <p:nvSpPr>
          <p:cNvPr id="8" name="Footer Placeholder 7"/>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12C6B40C-A306-814B-A551-A79B09A7EDF2}" type="slidenum">
              <a:rPr lang="en-US"/>
              <a:pPr>
                <a:defRPr/>
              </a:pPr>
              <a:t>‹#›</a:t>
            </a:fld>
            <a:endParaRPr lang="en-US"/>
          </a:p>
        </p:txBody>
      </p:sp>
    </p:spTree>
    <p:extLst>
      <p:ext uri="{BB962C8B-B14F-4D97-AF65-F5344CB8AC3E}">
        <p14:creationId xmlns:p14="http://schemas.microsoft.com/office/powerpoint/2010/main" val="21666465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26514D43-584B-404C-A1A1-C6331F33EA54}" type="datetimeFigureOut">
              <a:rPr lang="en-US"/>
              <a:pPr>
                <a:defRPr/>
              </a:pPr>
              <a:t>11/1/25</a:t>
            </a:fld>
            <a:endParaRPr lang="en-US"/>
          </a:p>
        </p:txBody>
      </p:sp>
      <p:sp>
        <p:nvSpPr>
          <p:cNvPr id="4" name="Footer Placeholder 3"/>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F4C33C28-5E25-8D48-A839-4E5794F988E2}" type="slidenum">
              <a:rPr lang="en-US"/>
              <a:pPr>
                <a:defRPr/>
              </a:pPr>
              <a:t>‹#›</a:t>
            </a:fld>
            <a:endParaRPr lang="en-US"/>
          </a:p>
        </p:txBody>
      </p:sp>
    </p:spTree>
    <p:extLst>
      <p:ext uri="{BB962C8B-B14F-4D97-AF65-F5344CB8AC3E}">
        <p14:creationId xmlns:p14="http://schemas.microsoft.com/office/powerpoint/2010/main" val="191511360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5BC36559-7560-C74C-BA21-4693404A251C}" type="datetimeFigureOut">
              <a:rPr lang="en-US"/>
              <a:pPr>
                <a:defRPr/>
              </a:pPr>
              <a:t>11/1/25</a:t>
            </a:fld>
            <a:endParaRPr lang="en-US"/>
          </a:p>
        </p:txBody>
      </p:sp>
      <p:sp>
        <p:nvSpPr>
          <p:cNvPr id="3" name="Footer Placeholder 2"/>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0B411CAB-2FE4-744A-9C0C-F7B6DC2CD1A0}" type="slidenum">
              <a:rPr lang="en-US"/>
              <a:pPr>
                <a:defRPr/>
              </a:pPr>
              <a:t>‹#›</a:t>
            </a:fld>
            <a:endParaRPr lang="en-US"/>
          </a:p>
        </p:txBody>
      </p:sp>
    </p:spTree>
    <p:extLst>
      <p:ext uri="{BB962C8B-B14F-4D97-AF65-F5344CB8AC3E}">
        <p14:creationId xmlns:p14="http://schemas.microsoft.com/office/powerpoint/2010/main" val="285068465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BAB515ED-A4A8-0049-8DDD-9A438C6C3776}" type="datetimeFigureOut">
              <a:rPr lang="en-US"/>
              <a:pPr>
                <a:defRPr/>
              </a:pPr>
              <a:t>11/1/25</a:t>
            </a:fld>
            <a:endParaRPr lang="en-US"/>
          </a:p>
        </p:txBody>
      </p:sp>
      <p:sp>
        <p:nvSpPr>
          <p:cNvPr id="6" name="Footer Placeholder 5"/>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A4FD545D-B844-D441-ADCE-F2729C48F7C5}" type="slidenum">
              <a:rPr lang="en-US"/>
              <a:pPr>
                <a:defRPr/>
              </a:pPr>
              <a:t>‹#›</a:t>
            </a:fld>
            <a:endParaRPr lang="en-US"/>
          </a:p>
        </p:txBody>
      </p:sp>
    </p:spTree>
    <p:extLst>
      <p:ext uri="{BB962C8B-B14F-4D97-AF65-F5344CB8AC3E}">
        <p14:creationId xmlns:p14="http://schemas.microsoft.com/office/powerpoint/2010/main" val="14339716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21ECBE4B-FEF7-BD4E-BDD1-D597B6D4BE5F}" type="datetimeFigureOut">
              <a:rPr lang="en-US"/>
              <a:pPr>
                <a:defRPr/>
              </a:pPr>
              <a:t>11/1/25</a:t>
            </a:fld>
            <a:endParaRPr lang="en-US"/>
          </a:p>
        </p:txBody>
      </p:sp>
      <p:sp>
        <p:nvSpPr>
          <p:cNvPr id="6" name="Footer Placeholder 5"/>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945E97C1-DDF5-FA42-A61F-ABEABF9B1F36}" type="slidenum">
              <a:rPr lang="en-US"/>
              <a:pPr>
                <a:defRPr/>
              </a:pPr>
              <a:t>‹#›</a:t>
            </a:fld>
            <a:endParaRPr lang="en-US"/>
          </a:p>
        </p:txBody>
      </p:sp>
    </p:spTree>
    <p:extLst>
      <p:ext uri="{BB962C8B-B14F-4D97-AF65-F5344CB8AC3E}">
        <p14:creationId xmlns:p14="http://schemas.microsoft.com/office/powerpoint/2010/main" val="16276949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D4C861E9-FD68-2C49-A85E-C780B1407E83}" type="datetimeFigureOut">
              <a:rPr lang="en-US"/>
              <a:pPr>
                <a:defRPr/>
              </a:pPr>
              <a:t>11/1/25</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21055D12-4166-3043-8763-349EE77C3AC7}" type="slidenum">
              <a:rPr lang="en-US"/>
              <a:pPr>
                <a:defRPr/>
              </a:pPr>
              <a:t>‹#›</a:t>
            </a:fld>
            <a:endParaRPr lang="en-US"/>
          </a:p>
        </p:txBody>
      </p:sp>
    </p:spTree>
    <p:extLst>
      <p:ext uri="{BB962C8B-B14F-4D97-AF65-F5344CB8AC3E}">
        <p14:creationId xmlns:p14="http://schemas.microsoft.com/office/powerpoint/2010/main" val="23893140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4ED66934-D593-E647-880A-906086C26E9F}" type="datetimeFigureOut">
              <a:rPr lang="en-US"/>
              <a:pPr>
                <a:defRPr/>
              </a:pPr>
              <a:t>11/1/25</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14F72067-8EDA-7644-9859-BD18B59DFA81}" type="slidenum">
              <a:rPr lang="en-US"/>
              <a:pPr>
                <a:defRPr/>
              </a:pPr>
              <a:t>‹#›</a:t>
            </a:fld>
            <a:endParaRPr lang="en-US"/>
          </a:p>
        </p:txBody>
      </p:sp>
    </p:spTree>
    <p:extLst>
      <p:ext uri="{BB962C8B-B14F-4D97-AF65-F5344CB8AC3E}">
        <p14:creationId xmlns:p14="http://schemas.microsoft.com/office/powerpoint/2010/main" val="1250541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0426EE-4966-4BB6-9078-847BCCF269D3}" type="slidenum">
              <a:rPr lang="en-US"/>
              <a:pPr/>
              <a:t>‹#›</a:t>
            </a:fld>
            <a:endParaRPr lang="en-US"/>
          </a:p>
        </p:txBody>
      </p:sp>
    </p:spTree>
    <p:extLst>
      <p:ext uri="{BB962C8B-B14F-4D97-AF65-F5344CB8AC3E}">
        <p14:creationId xmlns:p14="http://schemas.microsoft.com/office/powerpoint/2010/main" val="20476158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646A40A2-1A7F-E940-B3C0-3EBC633C484F}" type="datetimeFigureOut">
              <a:rPr lang="en-US"/>
              <a:pPr/>
              <a:t>11/1/25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8B749AA-51D6-394A-A4FC-2652740AB9F0}" type="slidenum">
              <a:rPr lang="en-US"/>
              <a:pPr/>
              <a:t>‹#›</a:t>
            </a:fld>
            <a:endParaRPr lang="en-US"/>
          </a:p>
        </p:txBody>
      </p:sp>
    </p:spTree>
    <p:extLst>
      <p:ext uri="{BB962C8B-B14F-4D97-AF65-F5344CB8AC3E}">
        <p14:creationId xmlns:p14="http://schemas.microsoft.com/office/powerpoint/2010/main" val="100557884"/>
      </p:ext>
    </p:extLst>
  </p:cSld>
  <p:clrMapOvr>
    <a:masterClrMapping/>
  </p:clrMapOvr>
  <p:transition spd="slow">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91C3765-EC3A-2347-BAB9-9B69B56968D8}" type="datetimeFigureOut">
              <a:rPr lang="en-US"/>
              <a:pPr/>
              <a:t>11/1/25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B1B77CD-37B6-1146-A19C-E5639186FDEB}" type="slidenum">
              <a:rPr lang="en-US"/>
              <a:pPr/>
              <a:t>‹#›</a:t>
            </a:fld>
            <a:endParaRPr lang="en-US"/>
          </a:p>
        </p:txBody>
      </p:sp>
    </p:spTree>
    <p:extLst>
      <p:ext uri="{BB962C8B-B14F-4D97-AF65-F5344CB8AC3E}">
        <p14:creationId xmlns:p14="http://schemas.microsoft.com/office/powerpoint/2010/main" val="119682154"/>
      </p:ext>
    </p:extLst>
  </p:cSld>
  <p:clrMapOvr>
    <a:masterClrMapping/>
  </p:clrMapOvr>
  <p:transition spd="slow">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4D3D4C4-556A-D34E-BDCA-93F872896B58}" type="datetimeFigureOut">
              <a:rPr lang="en-US"/>
              <a:pPr/>
              <a:t>11/1/25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B176137-5771-9F41-9F83-9F61E1332504}" type="slidenum">
              <a:rPr lang="en-US"/>
              <a:pPr/>
              <a:t>‹#›</a:t>
            </a:fld>
            <a:endParaRPr lang="en-US"/>
          </a:p>
        </p:txBody>
      </p:sp>
    </p:spTree>
    <p:extLst>
      <p:ext uri="{BB962C8B-B14F-4D97-AF65-F5344CB8AC3E}">
        <p14:creationId xmlns:p14="http://schemas.microsoft.com/office/powerpoint/2010/main" val="1013494227"/>
      </p:ext>
    </p:extLst>
  </p:cSld>
  <p:clrMapOvr>
    <a:masterClrMapping/>
  </p:clrMapOvr>
  <p:transition spd="slow">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8EF78977-24D1-644C-ADF9-B176C6ACB4C0}" type="datetimeFigureOut">
              <a:rPr lang="en-US"/>
              <a:pPr/>
              <a:t>11/1/25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71DA27B-6613-CB43-A4D6-5A95AB3FB5BD}" type="slidenum">
              <a:rPr lang="en-US"/>
              <a:pPr/>
              <a:t>‹#›</a:t>
            </a:fld>
            <a:endParaRPr lang="en-US"/>
          </a:p>
        </p:txBody>
      </p:sp>
    </p:spTree>
    <p:extLst>
      <p:ext uri="{BB962C8B-B14F-4D97-AF65-F5344CB8AC3E}">
        <p14:creationId xmlns:p14="http://schemas.microsoft.com/office/powerpoint/2010/main" val="927643783"/>
      </p:ext>
    </p:extLst>
  </p:cSld>
  <p:clrMapOvr>
    <a:masterClrMapping/>
  </p:clrMapOvr>
  <p:transition spd="slow">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062F881D-6380-EC4B-B791-38A1AE037F1F}" type="datetimeFigureOut">
              <a:rPr lang="en-US"/>
              <a:pPr/>
              <a:t>11/1/25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EFFF0E42-28DB-044C-BBFF-604D49A2197F}" type="slidenum">
              <a:rPr lang="en-US"/>
              <a:pPr/>
              <a:t>‹#›</a:t>
            </a:fld>
            <a:endParaRPr lang="en-US"/>
          </a:p>
        </p:txBody>
      </p:sp>
    </p:spTree>
    <p:extLst>
      <p:ext uri="{BB962C8B-B14F-4D97-AF65-F5344CB8AC3E}">
        <p14:creationId xmlns:p14="http://schemas.microsoft.com/office/powerpoint/2010/main" val="137084152"/>
      </p:ext>
    </p:extLst>
  </p:cSld>
  <p:clrMapOvr>
    <a:masterClrMapping/>
  </p:clrMapOvr>
  <p:transition spd="slow">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9B85D139-EB19-7848-A807-642B58AAA95C}" type="datetimeFigureOut">
              <a:rPr lang="en-US"/>
              <a:pPr/>
              <a:t>11/1/25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24C81018-F8B9-E740-8A7E-4AC7D489C398}" type="slidenum">
              <a:rPr lang="en-US"/>
              <a:pPr/>
              <a:t>‹#›</a:t>
            </a:fld>
            <a:endParaRPr lang="en-US"/>
          </a:p>
        </p:txBody>
      </p:sp>
    </p:spTree>
    <p:extLst>
      <p:ext uri="{BB962C8B-B14F-4D97-AF65-F5344CB8AC3E}">
        <p14:creationId xmlns:p14="http://schemas.microsoft.com/office/powerpoint/2010/main" val="554088784"/>
      </p:ext>
    </p:extLst>
  </p:cSld>
  <p:clrMapOvr>
    <a:masterClrMapping/>
  </p:clrMapOvr>
  <p:transition spd="slow">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F74A13B-266A-5A45-B46D-A7077A76E94F}" type="datetimeFigureOut">
              <a:rPr lang="en-US"/>
              <a:pPr/>
              <a:t>11/1/25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4592C43F-E98E-8A4D-8AF9-8880D7D52978}" type="slidenum">
              <a:rPr lang="en-US"/>
              <a:pPr/>
              <a:t>‹#›</a:t>
            </a:fld>
            <a:endParaRPr lang="en-US"/>
          </a:p>
        </p:txBody>
      </p:sp>
    </p:spTree>
    <p:extLst>
      <p:ext uri="{BB962C8B-B14F-4D97-AF65-F5344CB8AC3E}">
        <p14:creationId xmlns:p14="http://schemas.microsoft.com/office/powerpoint/2010/main" val="2513545411"/>
      </p:ext>
    </p:extLst>
  </p:cSld>
  <p:clrMapOvr>
    <a:masterClrMapping/>
  </p:clrMapOvr>
  <p:transition spd="slow">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FEB1CE5F-7C25-B14A-BB0C-8AF491016EC9}" type="datetimeFigureOut">
              <a:rPr lang="en-US"/>
              <a:pPr/>
              <a:t>11/1/25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8442A44-C60C-3540-ABC5-86B8EAE56017}" type="slidenum">
              <a:rPr lang="en-US"/>
              <a:pPr/>
              <a:t>‹#›</a:t>
            </a:fld>
            <a:endParaRPr lang="en-US"/>
          </a:p>
        </p:txBody>
      </p:sp>
    </p:spTree>
    <p:extLst>
      <p:ext uri="{BB962C8B-B14F-4D97-AF65-F5344CB8AC3E}">
        <p14:creationId xmlns:p14="http://schemas.microsoft.com/office/powerpoint/2010/main" val="1113849000"/>
      </p:ext>
    </p:extLst>
  </p:cSld>
  <p:clrMapOvr>
    <a:masterClrMapping/>
  </p:clrMapOvr>
  <p:transition spd="slow">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8CD8591-41C9-EA46-BE7B-640F2C3387DF}" type="datetimeFigureOut">
              <a:rPr lang="en-US"/>
              <a:pPr/>
              <a:t>11/1/25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8C0FF84-406C-5449-873F-A13F0C17AD28}" type="slidenum">
              <a:rPr lang="en-US"/>
              <a:pPr/>
              <a:t>‹#›</a:t>
            </a:fld>
            <a:endParaRPr lang="en-US"/>
          </a:p>
        </p:txBody>
      </p:sp>
    </p:spTree>
    <p:extLst>
      <p:ext uri="{BB962C8B-B14F-4D97-AF65-F5344CB8AC3E}">
        <p14:creationId xmlns:p14="http://schemas.microsoft.com/office/powerpoint/2010/main" val="3382336659"/>
      </p:ext>
    </p:extLst>
  </p:cSld>
  <p:clrMapOvr>
    <a:masterClrMapping/>
  </p:clrMapOvr>
  <p:transition spd="slow">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FECAC3E-E8AE-4B46-BB27-94FFBFDA18A4}" type="datetimeFigureOut">
              <a:rPr lang="en-US"/>
              <a:pPr/>
              <a:t>11/1/25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84B1C84-5CB2-D54C-96D7-AECD56D7B624}" type="slidenum">
              <a:rPr lang="en-US"/>
              <a:pPr/>
              <a:t>‹#›</a:t>
            </a:fld>
            <a:endParaRPr lang="en-US"/>
          </a:p>
        </p:txBody>
      </p:sp>
    </p:spTree>
    <p:extLst>
      <p:ext uri="{BB962C8B-B14F-4D97-AF65-F5344CB8AC3E}">
        <p14:creationId xmlns:p14="http://schemas.microsoft.com/office/powerpoint/2010/main" val="3129748642"/>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p:spPr>
          <p:txBody>
            <a:bodyPr wrap="none" anchor="ctr"/>
            <a:lstStyle/>
            <a:p>
              <a:pPr algn="ctr" fontAlgn="base">
                <a:spcBef>
                  <a:spcPct val="0"/>
                </a:spcBef>
                <a:spcAft>
                  <a:spcPct val="0"/>
                </a:spcAft>
              </a:pPr>
              <a:endParaRPr lang="en-US" altLang="en-US" sz="2400">
                <a:solidFill>
                  <a:srgbClr val="FFFFFF"/>
                </a:solidFill>
                <a:latin typeface="Times New Roman" pitchFamily="18" charset="0"/>
                <a:ea typeface="MS PGothic" pitchFamily="34" charset="-128"/>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p:spPr>
          <p:txBody>
            <a:bodyPr wrap="none" anchor="ctr"/>
            <a:lstStyle/>
            <a:p>
              <a:pPr algn="ctr" fontAlgn="base">
                <a:spcBef>
                  <a:spcPct val="0"/>
                </a:spcBef>
                <a:spcAft>
                  <a:spcPct val="0"/>
                </a:spcAft>
              </a:pPr>
              <a:endParaRPr lang="en-US" altLang="en-US" sz="2400">
                <a:solidFill>
                  <a:srgbClr val="FFFFFF"/>
                </a:solidFill>
                <a:latin typeface="Times New Roman" pitchFamily="18" charset="0"/>
                <a:ea typeface="MS PGothic" pitchFamily="34" charset="-128"/>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en-US">
                <a:solidFill>
                  <a:srgbClr val="FFFFFF"/>
                </a:solidFill>
                <a:latin typeface="Garamond" charset="0"/>
                <a:ea typeface="ＭＳ Ｐゴシック" charset="0"/>
              </a:endParaRPr>
            </a:p>
          </p:txBody>
        </p:sp>
      </p:grpSp>
      <p:sp>
        <p:nvSpPr>
          <p:cNvPr id="16390"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SG" noProof="0"/>
              <a:t>Click to edit Master title style</a:t>
            </a:r>
          </a:p>
        </p:txBody>
      </p:sp>
      <p:sp>
        <p:nvSpPr>
          <p:cNvPr id="16391"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SG"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atin typeface="Garamond" pitchFamily="18" charset="0"/>
              </a:defRPr>
            </a:lvl1pPr>
          </a:lstStyle>
          <a:p>
            <a:endParaRPr lang="en-SG"/>
          </a:p>
        </p:txBody>
      </p:sp>
      <p:sp>
        <p:nvSpPr>
          <p:cNvPr id="9" name="Rectangle 9"/>
          <p:cNvSpPr>
            <a:spLocks noGrp="1" noChangeArrowheads="1"/>
          </p:cNvSpPr>
          <p:nvPr>
            <p:ph type="ftr" sz="quarter" idx="11"/>
          </p:nvPr>
        </p:nvSpPr>
        <p:spPr>
          <a:xfrm>
            <a:off x="3251200" y="6248400"/>
            <a:ext cx="2887663" cy="457200"/>
          </a:xfrm>
        </p:spPr>
        <p:txBody>
          <a:bodyPr/>
          <a:lstStyle>
            <a:lvl1pPr>
              <a:defRPr>
                <a:latin typeface="Garamond" pitchFamily="18" charset="0"/>
              </a:defRPr>
            </a:lvl1pPr>
          </a:lstStyle>
          <a:p>
            <a:endParaRPr lang="en-SG"/>
          </a:p>
        </p:txBody>
      </p:sp>
      <p:sp>
        <p:nvSpPr>
          <p:cNvPr id="10" name="Rectangle 10"/>
          <p:cNvSpPr>
            <a:spLocks noGrp="1" noChangeArrowheads="1"/>
          </p:cNvSpPr>
          <p:nvPr>
            <p:ph type="sldNum" sz="quarter" idx="12"/>
          </p:nvPr>
        </p:nvSpPr>
        <p:spPr>
          <a:xfrm>
            <a:off x="6788150" y="6257925"/>
            <a:ext cx="1905000" cy="457200"/>
          </a:xfrm>
        </p:spPr>
        <p:txBody>
          <a:bodyPr/>
          <a:lstStyle>
            <a:lvl1pPr>
              <a:defRPr>
                <a:latin typeface="Garamond" pitchFamily="18" charset="0"/>
              </a:defRPr>
            </a:lvl1pPr>
          </a:lstStyle>
          <a:p>
            <a:fld id="{F4B01F6C-8749-48C1-8AEF-263885CF5FAE}" type="slidenum">
              <a:rPr lang="en-US"/>
              <a:pPr/>
              <a:t>‹#›</a:t>
            </a:fld>
            <a:endParaRPr lang="en-US"/>
          </a:p>
        </p:txBody>
      </p:sp>
    </p:spTree>
    <p:extLst>
      <p:ext uri="{BB962C8B-B14F-4D97-AF65-F5344CB8AC3E}">
        <p14:creationId xmlns:p14="http://schemas.microsoft.com/office/powerpoint/2010/main" val="2786375160"/>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DF1B041-0579-E14B-902B-E71AA5B7A609}" type="datetimeFigureOut">
              <a:rPr lang="en-US"/>
              <a:pPr/>
              <a:t>11/1/25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0B9C1D0-5665-064F-952D-03DF08A195E4}" type="slidenum">
              <a:rPr lang="en-US"/>
              <a:pPr/>
              <a:t>‹#›</a:t>
            </a:fld>
            <a:endParaRPr lang="en-US"/>
          </a:p>
        </p:txBody>
      </p:sp>
    </p:spTree>
    <p:extLst>
      <p:ext uri="{BB962C8B-B14F-4D97-AF65-F5344CB8AC3E}">
        <p14:creationId xmlns:p14="http://schemas.microsoft.com/office/powerpoint/2010/main" val="1484357586"/>
      </p:ext>
    </p:extLst>
  </p:cSld>
  <p:clrMapOvr>
    <a:masterClrMapping/>
  </p:clrMapOvr>
  <p:transition spd="slow">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A0316E7-4EE0-2747-A7D2-431FF7426764}" type="slidenum">
              <a:rPr lang="en-US"/>
              <a:pPr>
                <a:defRPr/>
              </a:pPr>
              <a:t>‹#›</a:t>
            </a:fld>
            <a:endParaRPr lang="en-US"/>
          </a:p>
        </p:txBody>
      </p:sp>
    </p:spTree>
    <p:extLst>
      <p:ext uri="{BB962C8B-B14F-4D97-AF65-F5344CB8AC3E}">
        <p14:creationId xmlns:p14="http://schemas.microsoft.com/office/powerpoint/2010/main" val="141208664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896435D-1CE3-C642-A16B-3E2B01C37BE0}" type="slidenum">
              <a:rPr lang="en-US"/>
              <a:pPr>
                <a:defRPr/>
              </a:pPr>
              <a:t>‹#›</a:t>
            </a:fld>
            <a:endParaRPr lang="en-US"/>
          </a:p>
        </p:txBody>
      </p:sp>
    </p:spTree>
    <p:extLst>
      <p:ext uri="{BB962C8B-B14F-4D97-AF65-F5344CB8AC3E}">
        <p14:creationId xmlns:p14="http://schemas.microsoft.com/office/powerpoint/2010/main" val="235233340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B2F58A9-695B-9640-AFA4-30BC4B7DD010}" type="slidenum">
              <a:rPr lang="en-US"/>
              <a:pPr>
                <a:defRPr/>
              </a:pPr>
              <a:t>‹#›</a:t>
            </a:fld>
            <a:endParaRPr lang="en-US"/>
          </a:p>
        </p:txBody>
      </p:sp>
    </p:spTree>
    <p:extLst>
      <p:ext uri="{BB962C8B-B14F-4D97-AF65-F5344CB8AC3E}">
        <p14:creationId xmlns:p14="http://schemas.microsoft.com/office/powerpoint/2010/main" val="262058337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359FE17-693C-4B4E-BB61-3AC6820D9E1E}" type="slidenum">
              <a:rPr lang="en-US"/>
              <a:pPr>
                <a:defRPr/>
              </a:pPr>
              <a:t>‹#›</a:t>
            </a:fld>
            <a:endParaRPr lang="en-US"/>
          </a:p>
        </p:txBody>
      </p:sp>
    </p:spTree>
    <p:extLst>
      <p:ext uri="{BB962C8B-B14F-4D97-AF65-F5344CB8AC3E}">
        <p14:creationId xmlns:p14="http://schemas.microsoft.com/office/powerpoint/2010/main" val="84335121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5B68D4B9-3E5B-8842-B273-F876E9372B49}" type="slidenum">
              <a:rPr lang="en-US"/>
              <a:pPr>
                <a:defRPr/>
              </a:pPr>
              <a:t>‹#›</a:t>
            </a:fld>
            <a:endParaRPr lang="en-US"/>
          </a:p>
        </p:txBody>
      </p:sp>
    </p:spTree>
    <p:extLst>
      <p:ext uri="{BB962C8B-B14F-4D97-AF65-F5344CB8AC3E}">
        <p14:creationId xmlns:p14="http://schemas.microsoft.com/office/powerpoint/2010/main" val="424113216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646224C9-EDF7-6345-AAEF-B2DCB06D457B}" type="slidenum">
              <a:rPr lang="en-US"/>
              <a:pPr>
                <a:defRPr/>
              </a:pPr>
              <a:t>‹#›</a:t>
            </a:fld>
            <a:endParaRPr lang="en-US"/>
          </a:p>
        </p:txBody>
      </p:sp>
    </p:spTree>
    <p:extLst>
      <p:ext uri="{BB962C8B-B14F-4D97-AF65-F5344CB8AC3E}">
        <p14:creationId xmlns:p14="http://schemas.microsoft.com/office/powerpoint/2010/main" val="379098891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F98CCF7-B73A-DF42-90DA-8C4034FBE740}" type="slidenum">
              <a:rPr lang="en-US"/>
              <a:pPr>
                <a:defRPr/>
              </a:pPr>
              <a:t>‹#›</a:t>
            </a:fld>
            <a:endParaRPr lang="en-US"/>
          </a:p>
        </p:txBody>
      </p:sp>
    </p:spTree>
    <p:extLst>
      <p:ext uri="{BB962C8B-B14F-4D97-AF65-F5344CB8AC3E}">
        <p14:creationId xmlns:p14="http://schemas.microsoft.com/office/powerpoint/2010/main" val="318681858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887EA0F-0B14-794B-B6D5-E1D0AC57BA53}" type="slidenum">
              <a:rPr lang="en-US"/>
              <a:pPr>
                <a:defRPr/>
              </a:pPr>
              <a:t>‹#›</a:t>
            </a:fld>
            <a:endParaRPr lang="en-US"/>
          </a:p>
        </p:txBody>
      </p:sp>
    </p:spTree>
    <p:extLst>
      <p:ext uri="{BB962C8B-B14F-4D97-AF65-F5344CB8AC3E}">
        <p14:creationId xmlns:p14="http://schemas.microsoft.com/office/powerpoint/2010/main" val="408272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0631A74-28DE-EB42-8351-D3899EDD57C2}" type="slidenum">
              <a:rPr lang="en-US"/>
              <a:pPr>
                <a:defRPr/>
              </a:pPr>
              <a:t>‹#›</a:t>
            </a:fld>
            <a:endParaRPr lang="en-US"/>
          </a:p>
        </p:txBody>
      </p:sp>
    </p:spTree>
    <p:extLst>
      <p:ext uri="{BB962C8B-B14F-4D97-AF65-F5344CB8AC3E}">
        <p14:creationId xmlns:p14="http://schemas.microsoft.com/office/powerpoint/2010/main" val="2553000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5"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6" name="Rectangle 10"/>
          <p:cNvSpPr>
            <a:spLocks noGrp="1" noChangeArrowheads="1"/>
          </p:cNvSpPr>
          <p:nvPr>
            <p:ph type="sldNum" sz="quarter" idx="12"/>
          </p:nvPr>
        </p:nvSpPr>
        <p:spPr/>
        <p:txBody>
          <a:bodyPr/>
          <a:lstStyle>
            <a:lvl1pPr>
              <a:defRPr>
                <a:latin typeface="Garamond" pitchFamily="18" charset="0"/>
              </a:defRPr>
            </a:lvl1pPr>
          </a:lstStyle>
          <a:p>
            <a:fld id="{DA370F5D-89EA-4AB5-88EF-7E75E05F2918}" type="slidenum">
              <a:rPr lang="en-US"/>
              <a:pPr/>
              <a:t>‹#›</a:t>
            </a:fld>
            <a:endParaRPr lang="en-US"/>
          </a:p>
        </p:txBody>
      </p:sp>
    </p:spTree>
    <p:extLst>
      <p:ext uri="{BB962C8B-B14F-4D97-AF65-F5344CB8AC3E}">
        <p14:creationId xmlns:p14="http://schemas.microsoft.com/office/powerpoint/2010/main" val="994454934"/>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A10BA2D-AEA3-F142-A80A-4D631512BE2D}" type="slidenum">
              <a:rPr lang="en-US"/>
              <a:pPr>
                <a:defRPr/>
              </a:pPr>
              <a:t>‹#›</a:t>
            </a:fld>
            <a:endParaRPr lang="en-US"/>
          </a:p>
        </p:txBody>
      </p:sp>
    </p:spTree>
    <p:extLst>
      <p:ext uri="{BB962C8B-B14F-4D97-AF65-F5344CB8AC3E}">
        <p14:creationId xmlns:p14="http://schemas.microsoft.com/office/powerpoint/2010/main" val="384716647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75E29E-3232-EB4E-AD9B-4864E6127920}" type="slidenum">
              <a:rPr lang="en-US"/>
              <a:pPr>
                <a:defRPr/>
              </a:pPr>
              <a:t>‹#›</a:t>
            </a:fld>
            <a:endParaRPr lang="en-US"/>
          </a:p>
        </p:txBody>
      </p:sp>
    </p:spTree>
    <p:extLst>
      <p:ext uri="{BB962C8B-B14F-4D97-AF65-F5344CB8AC3E}">
        <p14:creationId xmlns:p14="http://schemas.microsoft.com/office/powerpoint/2010/main" val="163138290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DCBD72C-006A-3049-8609-8433958C54EA}" type="slidenum">
              <a:rPr lang="en-US"/>
              <a:pPr>
                <a:defRPr/>
              </a:pPr>
              <a:t>‹#›</a:t>
            </a:fld>
            <a:endParaRPr lang="en-US"/>
          </a:p>
        </p:txBody>
      </p:sp>
    </p:spTree>
    <p:extLst>
      <p:ext uri="{BB962C8B-B14F-4D97-AF65-F5344CB8AC3E}">
        <p14:creationId xmlns:p14="http://schemas.microsoft.com/office/powerpoint/2010/main" val="368557586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AF87CCA-3974-3D4F-BB53-9DCA2F7374AD}" type="slidenum">
              <a:rPr lang="en-US"/>
              <a:pPr>
                <a:defRPr/>
              </a:pPr>
              <a:t>‹#›</a:t>
            </a:fld>
            <a:endParaRPr lang="en-US"/>
          </a:p>
        </p:txBody>
      </p:sp>
    </p:spTree>
    <p:extLst>
      <p:ext uri="{BB962C8B-B14F-4D97-AF65-F5344CB8AC3E}">
        <p14:creationId xmlns:p14="http://schemas.microsoft.com/office/powerpoint/2010/main" val="321915068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lIns="91261" tIns="45631" rIns="91261" bIns="45631"/>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11/1/25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25037877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lIns="91261" tIns="45631" rIns="91261" bIns="4563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11/1/25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13787926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lIns="91261" tIns="45631" rIns="91261" bIns="45631"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11/1/25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24583588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11/1/25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02256169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11/1/25</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83055857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11/1/25</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159382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5"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6" name="Rectangle 10"/>
          <p:cNvSpPr>
            <a:spLocks noGrp="1" noChangeArrowheads="1"/>
          </p:cNvSpPr>
          <p:nvPr>
            <p:ph type="sldNum" sz="quarter" idx="12"/>
          </p:nvPr>
        </p:nvSpPr>
        <p:spPr/>
        <p:txBody>
          <a:bodyPr/>
          <a:lstStyle>
            <a:lvl1pPr>
              <a:defRPr>
                <a:latin typeface="Garamond" pitchFamily="18" charset="0"/>
              </a:defRPr>
            </a:lvl1pPr>
          </a:lstStyle>
          <a:p>
            <a:fld id="{16799CCF-47B4-40AD-863B-D6799E1B911F}" type="slidenum">
              <a:rPr lang="en-US"/>
              <a:pPr/>
              <a:t>‹#›</a:t>
            </a:fld>
            <a:endParaRPr lang="en-US"/>
          </a:p>
        </p:txBody>
      </p:sp>
    </p:spTree>
    <p:extLst>
      <p:ext uri="{BB962C8B-B14F-4D97-AF65-F5344CB8AC3E}">
        <p14:creationId xmlns:p14="http://schemas.microsoft.com/office/powerpoint/2010/main" val="2347943265"/>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11/1/25</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53882744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a:prstGeom prst="rect">
            <a:avLst/>
          </a:prstGeom>
        </p:spPr>
        <p:txBody>
          <a:bodyPr lIns="91261" tIns="45631" rIns="91261" bIns="4563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11/1/25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96687514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261" tIns="45631" rIns="91261" bIns="45631"/>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11/1/25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85067787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61" tIns="45631" rIns="91261" bIns="4563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11/1/25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93917892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a:prstGeom prst="rect">
            <a:avLst/>
          </a:prstGeom>
        </p:spPr>
        <p:txBody>
          <a:bodyPr vert="eaVert" lIns="91261" tIns="45631" rIns="91261" bIns="4563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11/1/25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20384140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75"/>
            <a:ext cx="8229600" cy="5851525"/>
          </a:xfrm>
          <a:prstGeom prst="rect">
            <a:avLst/>
          </a:prstGeom>
          <a:noFill/>
          <a:ln>
            <a:noFill/>
          </a:ln>
        </p:spPr>
        <p:txBody>
          <a:bodyPr lIns="91244" tIns="91244" rIns="91244" bIns="91244" anchor="t" anchorCtr="0"/>
          <a:lstStyle>
            <a:lvl1pPr marL="342254" indent="-88721"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1546" indent="-31684"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0839" indent="25355"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597194" indent="25355"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3524" indent="25355"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09864" indent="-101410"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66212" indent="-101410"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2541" indent="-101410"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78893" indent="-101410"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36470011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261" tIns="45631" rIns="91261" bIns="45631"/>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2690">
              <a:defRPr/>
            </a:lvl1pPr>
          </a:lstStyle>
          <a:p>
            <a:pPr>
              <a:defRPr/>
            </a:pPr>
            <a:fld id="{E0F127E6-51E4-BA46-B30F-2F8CC95F19E0}" type="datetimeFigureOut">
              <a:rPr lang="en-US"/>
              <a:pPr>
                <a:defRPr/>
              </a:pPr>
              <a:t>11/1/25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372885599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7F673C14-D815-C74A-BD1C-3D557E1462AA}" type="datetimeFigureOut">
              <a:rPr lang="en-US"/>
              <a:pPr>
                <a:defRPr/>
              </a:pPr>
              <a:t>11/1/25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364533741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261" tIns="45631" rIns="91261" bIns="45631"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2690">
              <a:defRPr/>
            </a:lvl1pPr>
          </a:lstStyle>
          <a:p>
            <a:pPr>
              <a:defRPr/>
            </a:pPr>
            <a:fld id="{B99FAB22-4309-FC43-AD56-AFD1DB6505A9}" type="datetimeFigureOut">
              <a:rPr lang="en-US"/>
              <a:pPr>
                <a:defRPr/>
              </a:pPr>
              <a:t>11/1/25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420874356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2690">
              <a:defRPr/>
            </a:lvl1pPr>
          </a:lstStyle>
          <a:p>
            <a:pPr>
              <a:defRPr/>
            </a:pPr>
            <a:fld id="{DD0170A7-191B-DD48-9581-99F912E40866}" type="datetimeFigureOut">
              <a:rPr lang="en-US"/>
              <a:pPr>
                <a:defRPr/>
              </a:pPr>
              <a:t>11/1/25</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2123422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6"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7" name="Rectangle 10"/>
          <p:cNvSpPr>
            <a:spLocks noGrp="1" noChangeArrowheads="1"/>
          </p:cNvSpPr>
          <p:nvPr>
            <p:ph type="sldNum" sz="quarter" idx="12"/>
          </p:nvPr>
        </p:nvSpPr>
        <p:spPr/>
        <p:txBody>
          <a:bodyPr/>
          <a:lstStyle>
            <a:lvl1pPr>
              <a:defRPr>
                <a:latin typeface="Garamond" pitchFamily="18" charset="0"/>
              </a:defRPr>
            </a:lvl1pPr>
          </a:lstStyle>
          <a:p>
            <a:fld id="{4ED42932-1444-4124-BAAA-80066C359C68}" type="slidenum">
              <a:rPr lang="en-US"/>
              <a:pPr/>
              <a:t>‹#›</a:t>
            </a:fld>
            <a:endParaRPr lang="en-US"/>
          </a:p>
        </p:txBody>
      </p:sp>
    </p:spTree>
    <p:extLst>
      <p:ext uri="{BB962C8B-B14F-4D97-AF65-F5344CB8AC3E}">
        <p14:creationId xmlns:p14="http://schemas.microsoft.com/office/powerpoint/2010/main" val="2024488311"/>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63" y="1535113"/>
            <a:ext cx="4041775"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63" y="2174875"/>
            <a:ext cx="4041775"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2690">
              <a:defRPr/>
            </a:lvl1pPr>
          </a:lstStyle>
          <a:p>
            <a:pPr>
              <a:defRPr/>
            </a:pPr>
            <a:fld id="{4828C379-4D5E-044E-9F32-B57A48639DC7}" type="datetimeFigureOut">
              <a:rPr lang="en-US"/>
              <a:pPr>
                <a:defRPr/>
              </a:pPr>
              <a:t>11/1/25</a:t>
            </a:fld>
            <a:endParaRPr lang="en-US"/>
          </a:p>
        </p:txBody>
      </p:sp>
      <p:sp>
        <p:nvSpPr>
          <p:cNvPr id="8" name="Footer Placeholder 4"/>
          <p:cNvSpPr>
            <a:spLocks noGrp="1"/>
          </p:cNvSpPr>
          <p:nvPr>
            <p:ph type="ftr" sz="quarter" idx="11"/>
          </p:nvPr>
        </p:nvSpPr>
        <p:spPr/>
        <p:txBody>
          <a:bodyPr/>
          <a:lstStyle>
            <a:lvl1pPr defTabSz="912690">
              <a:defRPr/>
            </a:lvl1pPr>
          </a:lstStyle>
          <a:p>
            <a:pPr>
              <a:defRPr/>
            </a:pPr>
            <a:endParaRPr lang="en-US"/>
          </a:p>
        </p:txBody>
      </p:sp>
      <p:sp>
        <p:nvSpPr>
          <p:cNvPr id="9" name="Slide Number Placeholder 5"/>
          <p:cNvSpPr>
            <a:spLocks noGrp="1"/>
          </p:cNvSpPr>
          <p:nvPr>
            <p:ph type="sldNum" sz="quarter" idx="12"/>
          </p:nvPr>
        </p:nvSpPr>
        <p:spPr/>
        <p:txBody>
          <a:bodyPr/>
          <a:lstStyle>
            <a:lvl1pPr defTabSz="91269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201004923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2690">
              <a:defRPr/>
            </a:lvl1pPr>
          </a:lstStyle>
          <a:p>
            <a:pPr>
              <a:defRPr/>
            </a:pPr>
            <a:fld id="{CA4EA26E-1306-C944-804B-14062AEB3AAB}" type="datetimeFigureOut">
              <a:rPr lang="en-US"/>
              <a:pPr>
                <a:defRPr/>
              </a:pPr>
              <a:t>11/1/25</a:t>
            </a:fld>
            <a:endParaRPr lang="en-US"/>
          </a:p>
        </p:txBody>
      </p:sp>
      <p:sp>
        <p:nvSpPr>
          <p:cNvPr id="4" name="Footer Placeholder 4"/>
          <p:cNvSpPr>
            <a:spLocks noGrp="1"/>
          </p:cNvSpPr>
          <p:nvPr>
            <p:ph type="ftr" sz="quarter" idx="11"/>
          </p:nvPr>
        </p:nvSpPr>
        <p:spPr/>
        <p:txBody>
          <a:bodyPr/>
          <a:lstStyle>
            <a:lvl1pPr defTabSz="912690">
              <a:defRPr/>
            </a:lvl1pPr>
          </a:lstStyle>
          <a:p>
            <a:pPr>
              <a:defRPr/>
            </a:pPr>
            <a:endParaRPr lang="en-US"/>
          </a:p>
        </p:txBody>
      </p:sp>
      <p:sp>
        <p:nvSpPr>
          <p:cNvPr id="5" name="Slide Number Placeholder 5"/>
          <p:cNvSpPr>
            <a:spLocks noGrp="1"/>
          </p:cNvSpPr>
          <p:nvPr>
            <p:ph type="sldNum" sz="quarter" idx="12"/>
          </p:nvPr>
        </p:nvSpPr>
        <p:spPr/>
        <p:txBody>
          <a:bodyPr/>
          <a:lstStyle>
            <a:lvl1pPr defTabSz="91269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173368694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2690">
              <a:defRPr/>
            </a:lvl1pPr>
          </a:lstStyle>
          <a:p>
            <a:pPr>
              <a:defRPr/>
            </a:pPr>
            <a:fld id="{145A1908-E6C0-6340-8BBD-3954B56DF97B}" type="datetimeFigureOut">
              <a:rPr lang="en-US"/>
              <a:pPr>
                <a:defRPr/>
              </a:pPr>
              <a:t>11/1/25</a:t>
            </a:fld>
            <a:endParaRPr lang="en-US"/>
          </a:p>
        </p:txBody>
      </p:sp>
      <p:sp>
        <p:nvSpPr>
          <p:cNvPr id="3" name="Footer Placeholder 4"/>
          <p:cNvSpPr>
            <a:spLocks noGrp="1"/>
          </p:cNvSpPr>
          <p:nvPr>
            <p:ph type="ftr" sz="quarter" idx="11"/>
          </p:nvPr>
        </p:nvSpPr>
        <p:spPr/>
        <p:txBody>
          <a:bodyPr/>
          <a:lstStyle>
            <a:lvl1pPr defTabSz="912690">
              <a:defRPr/>
            </a:lvl1pPr>
          </a:lstStyle>
          <a:p>
            <a:pPr>
              <a:defRPr/>
            </a:pPr>
            <a:endParaRPr lang="en-US"/>
          </a:p>
        </p:txBody>
      </p:sp>
      <p:sp>
        <p:nvSpPr>
          <p:cNvPr id="4" name="Slide Number Placeholder 5"/>
          <p:cNvSpPr>
            <a:spLocks noGrp="1"/>
          </p:cNvSpPr>
          <p:nvPr>
            <p:ph type="sldNum" sz="quarter" idx="12"/>
          </p:nvPr>
        </p:nvSpPr>
        <p:spPr/>
        <p:txBody>
          <a:bodyPr/>
          <a:lstStyle>
            <a:lvl1pPr defTabSz="91269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130662452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8"/>
            <a:ext cx="5111750" cy="5853113"/>
          </a:xfrm>
          <a:prstGeom prst="rect">
            <a:avLst/>
          </a:prstGeom>
        </p:spPr>
        <p:txBody>
          <a:bodyPr lIns="91261" tIns="45631" rIns="91261" bIns="4563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8" y="1435101"/>
            <a:ext cx="3008313" cy="4691063"/>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5B011711-D5FB-6E42-A492-4BEB737AD9FE}" type="datetimeFigureOut">
              <a:rPr lang="en-US"/>
              <a:pPr>
                <a:defRPr/>
              </a:pPr>
              <a:t>11/1/25</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23188952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261" tIns="45631" rIns="91261" bIns="45631"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E3D23BB7-CCE3-C541-9FD2-DE164E1FFCA8}" type="datetimeFigureOut">
              <a:rPr lang="en-US"/>
              <a:pPr>
                <a:defRPr/>
              </a:pPr>
              <a:t>11/1/25</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15738291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FECC57E7-CFEA-A140-A707-19AD192DE053}" type="datetimeFigureOut">
              <a:rPr lang="en-US"/>
              <a:pPr>
                <a:defRPr/>
              </a:pPr>
              <a:t>11/1/25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314235809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76"/>
            <a:ext cx="6019800" cy="5851525"/>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83BDBE98-D4B3-8448-B808-07A865795CE0}" type="datetimeFigureOut">
              <a:rPr lang="en-US"/>
              <a:pPr>
                <a:defRPr/>
              </a:pPr>
              <a:t>11/1/25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258038735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439477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946003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820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8"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9" name="Rectangle 10"/>
          <p:cNvSpPr>
            <a:spLocks noGrp="1" noChangeArrowheads="1"/>
          </p:cNvSpPr>
          <p:nvPr>
            <p:ph type="sldNum" sz="quarter" idx="12"/>
          </p:nvPr>
        </p:nvSpPr>
        <p:spPr/>
        <p:txBody>
          <a:bodyPr/>
          <a:lstStyle>
            <a:lvl1pPr>
              <a:defRPr>
                <a:latin typeface="Garamond" pitchFamily="18" charset="0"/>
              </a:defRPr>
            </a:lvl1pPr>
          </a:lstStyle>
          <a:p>
            <a:fld id="{72C86E0D-C0E4-4E2F-B0F6-6ABBD038C183}" type="slidenum">
              <a:rPr lang="en-US"/>
              <a:pPr/>
              <a:t>‹#›</a:t>
            </a:fld>
            <a:endParaRPr lang="en-US"/>
          </a:p>
        </p:txBody>
      </p:sp>
    </p:spTree>
    <p:extLst>
      <p:ext uri="{BB962C8B-B14F-4D97-AF65-F5344CB8AC3E}">
        <p14:creationId xmlns:p14="http://schemas.microsoft.com/office/powerpoint/2010/main" val="500405320"/>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091119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186764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796487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413273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687110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488547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286618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354845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2690">
              <a:defRPr/>
            </a:lvl1pPr>
          </a:lstStyle>
          <a:p>
            <a:pPr>
              <a:defRPr/>
            </a:pPr>
            <a:fld id="{AE82D245-34F3-7D43-80E5-4A9A0268FDB5}" type="datetimeFigureOut">
              <a:rPr lang="en-US"/>
              <a:pPr>
                <a:defRPr/>
              </a:pPr>
              <a:t>11/1/25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43AE4D03-A374-7144-9486-EDB40E52E362}" type="slidenum">
              <a:rPr lang="en-US"/>
              <a:pPr>
                <a:defRPr/>
              </a:pPr>
              <a:t>‹#›</a:t>
            </a:fld>
            <a:endParaRPr lang="en-US"/>
          </a:p>
        </p:txBody>
      </p:sp>
    </p:spTree>
    <p:extLst>
      <p:ext uri="{BB962C8B-B14F-4D97-AF65-F5344CB8AC3E}">
        <p14:creationId xmlns:p14="http://schemas.microsoft.com/office/powerpoint/2010/main" val="74637039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E41881B3-7D88-6442-A66B-44C8E30D4162}" type="datetimeFigureOut">
              <a:rPr lang="en-US"/>
              <a:pPr>
                <a:defRPr/>
              </a:pPr>
              <a:t>11/1/25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3CE9F522-08CB-7A43-8854-DD1C0A253D14}" type="slidenum">
              <a:rPr lang="en-US"/>
              <a:pPr>
                <a:defRPr/>
              </a:pPr>
              <a:t>‹#›</a:t>
            </a:fld>
            <a:endParaRPr lang="en-US"/>
          </a:p>
        </p:txBody>
      </p:sp>
    </p:spTree>
    <p:extLst>
      <p:ext uri="{BB962C8B-B14F-4D97-AF65-F5344CB8AC3E}">
        <p14:creationId xmlns:p14="http://schemas.microsoft.com/office/powerpoint/2010/main" val="28043587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4"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5" name="Rectangle 10"/>
          <p:cNvSpPr>
            <a:spLocks noGrp="1" noChangeArrowheads="1"/>
          </p:cNvSpPr>
          <p:nvPr>
            <p:ph type="sldNum" sz="quarter" idx="12"/>
          </p:nvPr>
        </p:nvSpPr>
        <p:spPr/>
        <p:txBody>
          <a:bodyPr/>
          <a:lstStyle>
            <a:lvl1pPr>
              <a:defRPr>
                <a:latin typeface="Garamond" pitchFamily="18" charset="0"/>
              </a:defRPr>
            </a:lvl1pPr>
          </a:lstStyle>
          <a:p>
            <a:fld id="{F5A7F55E-BD8D-4EDA-A0CE-E2D195E0177C}" type="slidenum">
              <a:rPr lang="en-US"/>
              <a:pPr/>
              <a:t>‹#›</a:t>
            </a:fld>
            <a:endParaRPr lang="en-US"/>
          </a:p>
        </p:txBody>
      </p:sp>
    </p:spTree>
    <p:extLst>
      <p:ext uri="{BB962C8B-B14F-4D97-AF65-F5344CB8AC3E}">
        <p14:creationId xmlns:p14="http://schemas.microsoft.com/office/powerpoint/2010/main" val="2386871918"/>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2690">
              <a:defRPr/>
            </a:lvl1pPr>
          </a:lstStyle>
          <a:p>
            <a:pPr>
              <a:defRPr/>
            </a:pPr>
            <a:fld id="{2B82A28D-2F3B-8343-98DD-CB0D164E295C}" type="datetimeFigureOut">
              <a:rPr lang="en-US"/>
              <a:pPr>
                <a:defRPr/>
              </a:pPr>
              <a:t>11/1/25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2DA7BDD9-94D6-AD4D-A479-7EAA16D5BEA2}" type="slidenum">
              <a:rPr lang="en-US"/>
              <a:pPr>
                <a:defRPr/>
              </a:pPr>
              <a:t>‹#›</a:t>
            </a:fld>
            <a:endParaRPr lang="en-US"/>
          </a:p>
        </p:txBody>
      </p:sp>
    </p:spTree>
    <p:extLst>
      <p:ext uri="{BB962C8B-B14F-4D97-AF65-F5344CB8AC3E}">
        <p14:creationId xmlns:p14="http://schemas.microsoft.com/office/powerpoint/2010/main" val="49591303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2690">
              <a:defRPr/>
            </a:lvl1pPr>
          </a:lstStyle>
          <a:p>
            <a:pPr>
              <a:defRPr/>
            </a:pPr>
            <a:fld id="{6A5C9F06-1882-E148-8B68-442AB902E76F}" type="datetimeFigureOut">
              <a:rPr lang="en-US"/>
              <a:pPr>
                <a:defRPr/>
              </a:pPr>
              <a:t>11/1/25</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FA134B7C-207B-E34F-A0B5-3A5B95CF6E4A}" type="slidenum">
              <a:rPr lang="en-US"/>
              <a:pPr>
                <a:defRPr/>
              </a:pPr>
              <a:t>‹#›</a:t>
            </a:fld>
            <a:endParaRPr lang="en-US"/>
          </a:p>
        </p:txBody>
      </p:sp>
    </p:spTree>
    <p:extLst>
      <p:ext uri="{BB962C8B-B14F-4D97-AF65-F5344CB8AC3E}">
        <p14:creationId xmlns:p14="http://schemas.microsoft.com/office/powerpoint/2010/main" val="227121166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2690">
              <a:defRPr/>
            </a:lvl1pPr>
          </a:lstStyle>
          <a:p>
            <a:pPr>
              <a:defRPr/>
            </a:pPr>
            <a:fld id="{2720F558-1EB7-744D-B16E-BB24CC3237A6}" type="datetimeFigureOut">
              <a:rPr lang="en-US"/>
              <a:pPr>
                <a:defRPr/>
              </a:pPr>
              <a:t>11/1/25</a:t>
            </a:fld>
            <a:endParaRPr lang="en-US"/>
          </a:p>
        </p:txBody>
      </p:sp>
      <p:sp>
        <p:nvSpPr>
          <p:cNvPr id="8" name="Footer Placeholder 4"/>
          <p:cNvSpPr>
            <a:spLocks noGrp="1"/>
          </p:cNvSpPr>
          <p:nvPr>
            <p:ph type="ftr" sz="quarter" idx="11"/>
          </p:nvPr>
        </p:nvSpPr>
        <p:spPr/>
        <p:txBody>
          <a:bodyPr/>
          <a:lstStyle>
            <a:lvl1pPr defTabSz="912690">
              <a:defRPr/>
            </a:lvl1pPr>
          </a:lstStyle>
          <a:p>
            <a:pPr>
              <a:defRPr/>
            </a:pPr>
            <a:endParaRPr lang="en-US"/>
          </a:p>
        </p:txBody>
      </p:sp>
      <p:sp>
        <p:nvSpPr>
          <p:cNvPr id="9" name="Slide Number Placeholder 5"/>
          <p:cNvSpPr>
            <a:spLocks noGrp="1"/>
          </p:cNvSpPr>
          <p:nvPr>
            <p:ph type="sldNum" sz="quarter" idx="12"/>
          </p:nvPr>
        </p:nvSpPr>
        <p:spPr/>
        <p:txBody>
          <a:bodyPr/>
          <a:lstStyle>
            <a:lvl1pPr defTabSz="912690">
              <a:defRPr/>
            </a:lvl1pPr>
          </a:lstStyle>
          <a:p>
            <a:pPr>
              <a:defRPr/>
            </a:pPr>
            <a:fld id="{CC19F967-D19A-094E-AD92-BC0BEFC68790}" type="slidenum">
              <a:rPr lang="en-US"/>
              <a:pPr>
                <a:defRPr/>
              </a:pPr>
              <a:t>‹#›</a:t>
            </a:fld>
            <a:endParaRPr lang="en-US"/>
          </a:p>
        </p:txBody>
      </p:sp>
    </p:spTree>
    <p:extLst>
      <p:ext uri="{BB962C8B-B14F-4D97-AF65-F5344CB8AC3E}">
        <p14:creationId xmlns:p14="http://schemas.microsoft.com/office/powerpoint/2010/main" val="169431097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2690">
              <a:defRPr/>
            </a:lvl1pPr>
          </a:lstStyle>
          <a:p>
            <a:pPr>
              <a:defRPr/>
            </a:pPr>
            <a:fld id="{94849006-7120-C541-8476-E3C8AE7548AE}" type="datetimeFigureOut">
              <a:rPr lang="en-US"/>
              <a:pPr>
                <a:defRPr/>
              </a:pPr>
              <a:t>11/1/25</a:t>
            </a:fld>
            <a:endParaRPr lang="en-US"/>
          </a:p>
        </p:txBody>
      </p:sp>
      <p:sp>
        <p:nvSpPr>
          <p:cNvPr id="4" name="Footer Placeholder 4"/>
          <p:cNvSpPr>
            <a:spLocks noGrp="1"/>
          </p:cNvSpPr>
          <p:nvPr>
            <p:ph type="ftr" sz="quarter" idx="11"/>
          </p:nvPr>
        </p:nvSpPr>
        <p:spPr/>
        <p:txBody>
          <a:bodyPr/>
          <a:lstStyle>
            <a:lvl1pPr defTabSz="912690">
              <a:defRPr/>
            </a:lvl1pPr>
          </a:lstStyle>
          <a:p>
            <a:pPr>
              <a:defRPr/>
            </a:pPr>
            <a:endParaRPr lang="en-US"/>
          </a:p>
        </p:txBody>
      </p:sp>
      <p:sp>
        <p:nvSpPr>
          <p:cNvPr id="5" name="Slide Number Placeholder 5"/>
          <p:cNvSpPr>
            <a:spLocks noGrp="1"/>
          </p:cNvSpPr>
          <p:nvPr>
            <p:ph type="sldNum" sz="quarter" idx="12"/>
          </p:nvPr>
        </p:nvSpPr>
        <p:spPr/>
        <p:txBody>
          <a:bodyPr/>
          <a:lstStyle>
            <a:lvl1pPr defTabSz="912690">
              <a:defRPr/>
            </a:lvl1pPr>
          </a:lstStyle>
          <a:p>
            <a:pPr>
              <a:defRPr/>
            </a:pPr>
            <a:fld id="{571FAD5F-9152-DC4B-8407-7BB588B08E53}" type="slidenum">
              <a:rPr lang="en-US"/>
              <a:pPr>
                <a:defRPr/>
              </a:pPr>
              <a:t>‹#›</a:t>
            </a:fld>
            <a:endParaRPr lang="en-US"/>
          </a:p>
        </p:txBody>
      </p:sp>
    </p:spTree>
    <p:extLst>
      <p:ext uri="{BB962C8B-B14F-4D97-AF65-F5344CB8AC3E}">
        <p14:creationId xmlns:p14="http://schemas.microsoft.com/office/powerpoint/2010/main" val="225029432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2690">
              <a:defRPr/>
            </a:lvl1pPr>
          </a:lstStyle>
          <a:p>
            <a:pPr>
              <a:defRPr/>
            </a:pPr>
            <a:fld id="{2C50EA25-D57C-DB47-A809-296A6BC06626}" type="datetimeFigureOut">
              <a:rPr lang="en-US"/>
              <a:pPr>
                <a:defRPr/>
              </a:pPr>
              <a:t>11/1/25</a:t>
            </a:fld>
            <a:endParaRPr lang="en-US"/>
          </a:p>
        </p:txBody>
      </p:sp>
      <p:sp>
        <p:nvSpPr>
          <p:cNvPr id="3" name="Footer Placeholder 4"/>
          <p:cNvSpPr>
            <a:spLocks noGrp="1"/>
          </p:cNvSpPr>
          <p:nvPr>
            <p:ph type="ftr" sz="quarter" idx="11"/>
          </p:nvPr>
        </p:nvSpPr>
        <p:spPr/>
        <p:txBody>
          <a:bodyPr/>
          <a:lstStyle>
            <a:lvl1pPr defTabSz="912690">
              <a:defRPr/>
            </a:lvl1pPr>
          </a:lstStyle>
          <a:p>
            <a:pPr>
              <a:defRPr/>
            </a:pPr>
            <a:endParaRPr lang="en-US"/>
          </a:p>
        </p:txBody>
      </p:sp>
      <p:sp>
        <p:nvSpPr>
          <p:cNvPr id="4" name="Slide Number Placeholder 5"/>
          <p:cNvSpPr>
            <a:spLocks noGrp="1"/>
          </p:cNvSpPr>
          <p:nvPr>
            <p:ph type="sldNum" sz="quarter" idx="12"/>
          </p:nvPr>
        </p:nvSpPr>
        <p:spPr/>
        <p:txBody>
          <a:bodyPr/>
          <a:lstStyle>
            <a:lvl1pPr defTabSz="912690">
              <a:defRPr/>
            </a:lvl1pPr>
          </a:lstStyle>
          <a:p>
            <a:pPr>
              <a:defRPr/>
            </a:pPr>
            <a:fld id="{AF892B22-914A-BF46-92CB-15487FA9FDE7}" type="slidenum">
              <a:rPr lang="en-US"/>
              <a:pPr>
                <a:defRPr/>
              </a:pPr>
              <a:t>‹#›</a:t>
            </a:fld>
            <a:endParaRPr lang="en-US"/>
          </a:p>
        </p:txBody>
      </p:sp>
    </p:spTree>
    <p:extLst>
      <p:ext uri="{BB962C8B-B14F-4D97-AF65-F5344CB8AC3E}">
        <p14:creationId xmlns:p14="http://schemas.microsoft.com/office/powerpoint/2010/main" val="299391690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84D279F6-6614-2B4F-9AC1-2ABC4DE01888}" type="datetimeFigureOut">
              <a:rPr lang="en-US"/>
              <a:pPr>
                <a:defRPr/>
              </a:pPr>
              <a:t>11/1/25</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65254EEC-93A0-EA41-AC45-6F6F23119598}" type="slidenum">
              <a:rPr lang="en-US"/>
              <a:pPr>
                <a:defRPr/>
              </a:pPr>
              <a:t>‹#›</a:t>
            </a:fld>
            <a:endParaRPr lang="en-US"/>
          </a:p>
        </p:txBody>
      </p:sp>
    </p:spTree>
    <p:extLst>
      <p:ext uri="{BB962C8B-B14F-4D97-AF65-F5344CB8AC3E}">
        <p14:creationId xmlns:p14="http://schemas.microsoft.com/office/powerpoint/2010/main" val="266999419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20691673-69F0-FB47-B55C-A152CB5693F9}" type="datetimeFigureOut">
              <a:rPr lang="en-US"/>
              <a:pPr>
                <a:defRPr/>
              </a:pPr>
              <a:t>11/1/25</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13609F91-0142-D04D-AD43-8FB5584B7087}" type="slidenum">
              <a:rPr lang="en-US"/>
              <a:pPr>
                <a:defRPr/>
              </a:pPr>
              <a:t>‹#›</a:t>
            </a:fld>
            <a:endParaRPr lang="en-US"/>
          </a:p>
        </p:txBody>
      </p:sp>
    </p:spTree>
    <p:extLst>
      <p:ext uri="{BB962C8B-B14F-4D97-AF65-F5344CB8AC3E}">
        <p14:creationId xmlns:p14="http://schemas.microsoft.com/office/powerpoint/2010/main" val="196073816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3CE465E7-7495-444F-A7E5-3BB2E3FBA866}" type="datetimeFigureOut">
              <a:rPr lang="en-US"/>
              <a:pPr>
                <a:defRPr/>
              </a:pPr>
              <a:t>11/1/25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45B8A070-3113-1C49-9B0B-B0B7593F1473}" type="slidenum">
              <a:rPr lang="en-US"/>
              <a:pPr>
                <a:defRPr/>
              </a:pPr>
              <a:t>‹#›</a:t>
            </a:fld>
            <a:endParaRPr lang="en-US"/>
          </a:p>
        </p:txBody>
      </p:sp>
    </p:spTree>
    <p:extLst>
      <p:ext uri="{BB962C8B-B14F-4D97-AF65-F5344CB8AC3E}">
        <p14:creationId xmlns:p14="http://schemas.microsoft.com/office/powerpoint/2010/main" val="133235205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2E0EF956-9C6D-4347-9563-4F5464781335}" type="datetimeFigureOut">
              <a:rPr lang="en-US"/>
              <a:pPr>
                <a:defRPr/>
              </a:pPr>
              <a:t>11/1/25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D00027CB-43A5-2244-BC98-2E2C197B9388}" type="slidenum">
              <a:rPr lang="en-US"/>
              <a:pPr>
                <a:defRPr/>
              </a:pPr>
              <a:t>‹#›</a:t>
            </a:fld>
            <a:endParaRPr lang="en-US"/>
          </a:p>
        </p:txBody>
      </p:sp>
    </p:spTree>
    <p:extLst>
      <p:ext uri="{BB962C8B-B14F-4D97-AF65-F5344CB8AC3E}">
        <p14:creationId xmlns:p14="http://schemas.microsoft.com/office/powerpoint/2010/main" val="139368385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209665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3"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4" name="Rectangle 10"/>
          <p:cNvSpPr>
            <a:spLocks noGrp="1" noChangeArrowheads="1"/>
          </p:cNvSpPr>
          <p:nvPr>
            <p:ph type="sldNum" sz="quarter" idx="12"/>
          </p:nvPr>
        </p:nvSpPr>
        <p:spPr/>
        <p:txBody>
          <a:bodyPr/>
          <a:lstStyle>
            <a:lvl1pPr>
              <a:defRPr>
                <a:latin typeface="Garamond" pitchFamily="18" charset="0"/>
              </a:defRPr>
            </a:lvl1pPr>
          </a:lstStyle>
          <a:p>
            <a:fld id="{94325551-4375-4D79-A424-B70500C3F47A}" type="slidenum">
              <a:rPr lang="en-US"/>
              <a:pPr/>
              <a:t>‹#›</a:t>
            </a:fld>
            <a:endParaRPr lang="en-US"/>
          </a:p>
        </p:txBody>
      </p:sp>
    </p:spTree>
    <p:extLst>
      <p:ext uri="{BB962C8B-B14F-4D97-AF65-F5344CB8AC3E}">
        <p14:creationId xmlns:p14="http://schemas.microsoft.com/office/powerpoint/2010/main" val="1251951183"/>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9945089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4226791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5682973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2677216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1191269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7496655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9328337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8428747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354707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81801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6"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7" name="Rectangle 10"/>
          <p:cNvSpPr>
            <a:spLocks noGrp="1" noChangeArrowheads="1"/>
          </p:cNvSpPr>
          <p:nvPr>
            <p:ph type="sldNum" sz="quarter" idx="12"/>
          </p:nvPr>
        </p:nvSpPr>
        <p:spPr/>
        <p:txBody>
          <a:bodyPr/>
          <a:lstStyle>
            <a:lvl1pPr>
              <a:defRPr>
                <a:latin typeface="Garamond" pitchFamily="18" charset="0"/>
              </a:defRPr>
            </a:lvl1pPr>
          </a:lstStyle>
          <a:p>
            <a:fld id="{8CECACCE-11FE-49EB-A95B-6FF18865B7B9}" type="slidenum">
              <a:rPr lang="en-US"/>
              <a:pPr/>
              <a:t>‹#›</a:t>
            </a:fld>
            <a:endParaRPr lang="en-US"/>
          </a:p>
        </p:txBody>
      </p:sp>
    </p:spTree>
    <p:extLst>
      <p:ext uri="{BB962C8B-B14F-4D97-AF65-F5344CB8AC3E}">
        <p14:creationId xmlns:p14="http://schemas.microsoft.com/office/powerpoint/2010/main" val="2601347758"/>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772256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011694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442644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863277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45221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754438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493078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730276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609431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8317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C49A90D-72EE-4B48-9CD6-D627047368F2}" type="slidenum">
              <a:rPr lang="en-US"/>
              <a:pPr/>
              <a:t>‹#›</a:t>
            </a:fld>
            <a:endParaRPr lang="en-US"/>
          </a:p>
        </p:txBody>
      </p:sp>
    </p:spTree>
    <p:extLst>
      <p:ext uri="{BB962C8B-B14F-4D97-AF65-F5344CB8AC3E}">
        <p14:creationId xmlns:p14="http://schemas.microsoft.com/office/powerpoint/2010/main" val="33578507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6"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7" name="Rectangle 10"/>
          <p:cNvSpPr>
            <a:spLocks noGrp="1" noChangeArrowheads="1"/>
          </p:cNvSpPr>
          <p:nvPr>
            <p:ph type="sldNum" sz="quarter" idx="12"/>
          </p:nvPr>
        </p:nvSpPr>
        <p:spPr/>
        <p:txBody>
          <a:bodyPr/>
          <a:lstStyle>
            <a:lvl1pPr>
              <a:defRPr>
                <a:latin typeface="Garamond" pitchFamily="18" charset="0"/>
              </a:defRPr>
            </a:lvl1pPr>
          </a:lstStyle>
          <a:p>
            <a:fld id="{EDE916E4-003B-4DC1-B016-8FA1AA3200A0}" type="slidenum">
              <a:rPr lang="en-US"/>
              <a:pPr/>
              <a:t>‹#›</a:t>
            </a:fld>
            <a:endParaRPr lang="en-US"/>
          </a:p>
        </p:txBody>
      </p:sp>
    </p:spTree>
    <p:extLst>
      <p:ext uri="{BB962C8B-B14F-4D97-AF65-F5344CB8AC3E}">
        <p14:creationId xmlns:p14="http://schemas.microsoft.com/office/powerpoint/2010/main" val="3865592278"/>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174650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516932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11/1/25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277281420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11/1/25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198753067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11/1/25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134013058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11/1/25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143291077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11/1/25</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408116674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11/1/25</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329465456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11/1/25</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282999794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11/1/25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2539646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5"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6" name="Rectangle 10"/>
          <p:cNvSpPr>
            <a:spLocks noGrp="1" noChangeArrowheads="1"/>
          </p:cNvSpPr>
          <p:nvPr>
            <p:ph type="sldNum" sz="quarter" idx="12"/>
          </p:nvPr>
        </p:nvSpPr>
        <p:spPr/>
        <p:txBody>
          <a:bodyPr/>
          <a:lstStyle>
            <a:lvl1pPr>
              <a:defRPr>
                <a:latin typeface="Garamond" pitchFamily="18" charset="0"/>
              </a:defRPr>
            </a:lvl1pPr>
          </a:lstStyle>
          <a:p>
            <a:fld id="{53104F98-FCA6-4F0D-B8BF-8ABDF930169F}" type="slidenum">
              <a:rPr lang="en-US"/>
              <a:pPr/>
              <a:t>‹#›</a:t>
            </a:fld>
            <a:endParaRPr lang="en-US"/>
          </a:p>
        </p:txBody>
      </p:sp>
    </p:spTree>
    <p:extLst>
      <p:ext uri="{BB962C8B-B14F-4D97-AF65-F5344CB8AC3E}">
        <p14:creationId xmlns:p14="http://schemas.microsoft.com/office/powerpoint/2010/main" val="4089203932"/>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11/1/25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10698257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11/1/25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210504452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11/1/25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125453395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160314258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329426610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368436478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256606393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200272939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300348197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40477651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5"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6" name="Rectangle 10"/>
          <p:cNvSpPr>
            <a:spLocks noGrp="1" noChangeArrowheads="1"/>
          </p:cNvSpPr>
          <p:nvPr>
            <p:ph type="sldNum" sz="quarter" idx="12"/>
          </p:nvPr>
        </p:nvSpPr>
        <p:spPr/>
        <p:txBody>
          <a:bodyPr/>
          <a:lstStyle>
            <a:lvl1pPr>
              <a:defRPr>
                <a:latin typeface="Garamond" pitchFamily="18" charset="0"/>
              </a:defRPr>
            </a:lvl1pPr>
          </a:lstStyle>
          <a:p>
            <a:fld id="{1139434A-B09B-4B82-92F1-19D13E8F366E}" type="slidenum">
              <a:rPr lang="en-US"/>
              <a:pPr/>
              <a:t>‹#›</a:t>
            </a:fld>
            <a:endParaRPr lang="en-US"/>
          </a:p>
        </p:txBody>
      </p:sp>
    </p:spTree>
    <p:extLst>
      <p:ext uri="{BB962C8B-B14F-4D97-AF65-F5344CB8AC3E}">
        <p14:creationId xmlns:p14="http://schemas.microsoft.com/office/powerpoint/2010/main" val="2176140280"/>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94892921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52433221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375607210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93757856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9366630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3326724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8463168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7395102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2111789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686576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0750C33B-DBEB-49E7-8624-A33262494320}" type="datetimeFigureOut">
              <a:rPr lang="en-US"/>
              <a:pPr/>
              <a:t>11/1/25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3ECE0D0-0291-4976-8C8C-D29E6F0C8F56}" type="slidenum">
              <a:rPr lang="en-US"/>
              <a:pPr/>
              <a:t>‹#›</a:t>
            </a:fld>
            <a:endParaRPr lang="en-US"/>
          </a:p>
        </p:txBody>
      </p:sp>
    </p:spTree>
    <p:extLst>
      <p:ext uri="{BB962C8B-B14F-4D97-AF65-F5344CB8AC3E}">
        <p14:creationId xmlns:p14="http://schemas.microsoft.com/office/powerpoint/2010/main" val="323722911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5571241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3893431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2838806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1659055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4187277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26724857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161540660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110351609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159184040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15581556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5B3E4B73-EA7F-4C4B-AB97-AC92CCDD969A}" type="datetimeFigureOut">
              <a:rPr lang="en-US"/>
              <a:pPr/>
              <a:t>11/1/25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1324007-3255-4DEE-8E06-FF6614A46366}" type="slidenum">
              <a:rPr lang="en-US"/>
              <a:pPr/>
              <a:t>‹#›</a:t>
            </a:fld>
            <a:endParaRPr lang="en-US"/>
          </a:p>
        </p:txBody>
      </p:sp>
    </p:spTree>
    <p:extLst>
      <p:ext uri="{BB962C8B-B14F-4D97-AF65-F5344CB8AC3E}">
        <p14:creationId xmlns:p14="http://schemas.microsoft.com/office/powerpoint/2010/main" val="274291075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397309064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32267784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179735839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339884289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354927912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118781142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557936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695958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174101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57815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61BB595A-2065-4D0B-A954-BD6379F56B60}" type="datetimeFigureOut">
              <a:rPr lang="en-US"/>
              <a:pPr/>
              <a:t>11/1/25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FA138FF0-21F4-4A82-AFDD-405930AEA06B}" type="slidenum">
              <a:rPr lang="en-US"/>
              <a:pPr/>
              <a:t>‹#›</a:t>
            </a:fld>
            <a:endParaRPr lang="en-US"/>
          </a:p>
        </p:txBody>
      </p:sp>
    </p:spTree>
    <p:extLst>
      <p:ext uri="{BB962C8B-B14F-4D97-AF65-F5344CB8AC3E}">
        <p14:creationId xmlns:p14="http://schemas.microsoft.com/office/powerpoint/2010/main" val="131334711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885867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240171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318093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620764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804458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831961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821619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911886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DCFBC9-6C76-1A4C-A68F-50AEC8D7784F}" type="slidenum">
              <a:rPr lang="en-US"/>
              <a:pPr>
                <a:defRPr/>
              </a:pPr>
              <a:t>‹#›</a:t>
            </a:fld>
            <a:endParaRPr lang="en-US"/>
          </a:p>
        </p:txBody>
      </p:sp>
    </p:spTree>
    <p:extLst>
      <p:ext uri="{BB962C8B-B14F-4D97-AF65-F5344CB8AC3E}">
        <p14:creationId xmlns:p14="http://schemas.microsoft.com/office/powerpoint/2010/main" val="134223038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AA91A8-189E-D64D-BF78-33D1B5FB8F28}" type="slidenum">
              <a:rPr lang="en-US"/>
              <a:pPr>
                <a:defRPr/>
              </a:pPr>
              <a:t>‹#›</a:t>
            </a:fld>
            <a:endParaRPr lang="en-US"/>
          </a:p>
        </p:txBody>
      </p:sp>
    </p:spTree>
    <p:extLst>
      <p:ext uri="{BB962C8B-B14F-4D97-AF65-F5344CB8AC3E}">
        <p14:creationId xmlns:p14="http://schemas.microsoft.com/office/powerpoint/2010/main" val="19066964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431DCE98-C509-4FA3-9FD2-FFF92E32B7CD}" type="datetimeFigureOut">
              <a:rPr lang="en-US"/>
              <a:pPr/>
              <a:t>11/1/25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3C64BF0-0269-4700-B450-A366FB18FD52}" type="slidenum">
              <a:rPr lang="en-US"/>
              <a:pPr/>
              <a:t>‹#›</a:t>
            </a:fld>
            <a:endParaRPr lang="en-US"/>
          </a:p>
        </p:txBody>
      </p:sp>
    </p:spTree>
    <p:extLst>
      <p:ext uri="{BB962C8B-B14F-4D97-AF65-F5344CB8AC3E}">
        <p14:creationId xmlns:p14="http://schemas.microsoft.com/office/powerpoint/2010/main" val="166986035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FCEABF-8CCE-0C40-AD2B-F743F9904F37}" type="slidenum">
              <a:rPr lang="en-US"/>
              <a:pPr>
                <a:defRPr/>
              </a:pPr>
              <a:t>‹#›</a:t>
            </a:fld>
            <a:endParaRPr lang="en-US"/>
          </a:p>
        </p:txBody>
      </p:sp>
    </p:spTree>
    <p:extLst>
      <p:ext uri="{BB962C8B-B14F-4D97-AF65-F5344CB8AC3E}">
        <p14:creationId xmlns:p14="http://schemas.microsoft.com/office/powerpoint/2010/main" val="370797221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BF841B1-AA5B-E145-8133-808329DA235F}" type="slidenum">
              <a:rPr lang="en-US"/>
              <a:pPr>
                <a:defRPr/>
              </a:pPr>
              <a:t>‹#›</a:t>
            </a:fld>
            <a:endParaRPr lang="en-US"/>
          </a:p>
        </p:txBody>
      </p:sp>
    </p:spTree>
    <p:extLst>
      <p:ext uri="{BB962C8B-B14F-4D97-AF65-F5344CB8AC3E}">
        <p14:creationId xmlns:p14="http://schemas.microsoft.com/office/powerpoint/2010/main" val="143888096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D8855AC-62F8-E742-B6AC-25A42CE20AB2}" type="slidenum">
              <a:rPr lang="en-US"/>
              <a:pPr>
                <a:defRPr/>
              </a:pPr>
              <a:t>‹#›</a:t>
            </a:fld>
            <a:endParaRPr lang="en-US"/>
          </a:p>
        </p:txBody>
      </p:sp>
    </p:spTree>
    <p:extLst>
      <p:ext uri="{BB962C8B-B14F-4D97-AF65-F5344CB8AC3E}">
        <p14:creationId xmlns:p14="http://schemas.microsoft.com/office/powerpoint/2010/main" val="86033341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A758C95-5938-FA4B-9321-B5650158C39D}" type="slidenum">
              <a:rPr lang="en-US"/>
              <a:pPr>
                <a:defRPr/>
              </a:pPr>
              <a:t>‹#›</a:t>
            </a:fld>
            <a:endParaRPr lang="en-US"/>
          </a:p>
        </p:txBody>
      </p:sp>
    </p:spTree>
    <p:extLst>
      <p:ext uri="{BB962C8B-B14F-4D97-AF65-F5344CB8AC3E}">
        <p14:creationId xmlns:p14="http://schemas.microsoft.com/office/powerpoint/2010/main" val="164047129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A0401BF-86C3-5C42-8276-64C1199C9276}" type="slidenum">
              <a:rPr lang="en-US"/>
              <a:pPr>
                <a:defRPr/>
              </a:pPr>
              <a:t>‹#›</a:t>
            </a:fld>
            <a:endParaRPr lang="en-US"/>
          </a:p>
        </p:txBody>
      </p:sp>
    </p:spTree>
    <p:extLst>
      <p:ext uri="{BB962C8B-B14F-4D97-AF65-F5344CB8AC3E}">
        <p14:creationId xmlns:p14="http://schemas.microsoft.com/office/powerpoint/2010/main" val="406049954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0BB768-E1B2-0841-9DE4-E42D3F5224F0}" type="slidenum">
              <a:rPr lang="en-US"/>
              <a:pPr>
                <a:defRPr/>
              </a:pPr>
              <a:t>‹#›</a:t>
            </a:fld>
            <a:endParaRPr lang="en-US"/>
          </a:p>
        </p:txBody>
      </p:sp>
    </p:spTree>
    <p:extLst>
      <p:ext uri="{BB962C8B-B14F-4D97-AF65-F5344CB8AC3E}">
        <p14:creationId xmlns:p14="http://schemas.microsoft.com/office/powerpoint/2010/main" val="220128609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B754BA-DC0A-8E43-93FC-6DBA2B4A9715}" type="slidenum">
              <a:rPr lang="en-US"/>
              <a:pPr>
                <a:defRPr/>
              </a:pPr>
              <a:t>‹#›</a:t>
            </a:fld>
            <a:endParaRPr lang="en-US"/>
          </a:p>
        </p:txBody>
      </p:sp>
    </p:spTree>
    <p:extLst>
      <p:ext uri="{BB962C8B-B14F-4D97-AF65-F5344CB8AC3E}">
        <p14:creationId xmlns:p14="http://schemas.microsoft.com/office/powerpoint/2010/main" val="136389904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5FD2B4-3DEE-0843-8DCD-F437BE8B5A9E}" type="slidenum">
              <a:rPr lang="en-US"/>
              <a:pPr>
                <a:defRPr/>
              </a:pPr>
              <a:t>‹#›</a:t>
            </a:fld>
            <a:endParaRPr lang="en-US"/>
          </a:p>
        </p:txBody>
      </p:sp>
    </p:spTree>
    <p:extLst>
      <p:ext uri="{BB962C8B-B14F-4D97-AF65-F5344CB8AC3E}">
        <p14:creationId xmlns:p14="http://schemas.microsoft.com/office/powerpoint/2010/main" val="81900426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E23DA4-76CC-A04C-9A4C-1467E8EA13FF}" type="slidenum">
              <a:rPr lang="en-US"/>
              <a:pPr>
                <a:defRPr/>
              </a:pPr>
              <a:t>‹#›</a:t>
            </a:fld>
            <a:endParaRPr lang="en-US"/>
          </a:p>
        </p:txBody>
      </p:sp>
    </p:spTree>
    <p:extLst>
      <p:ext uri="{BB962C8B-B14F-4D97-AF65-F5344CB8AC3E}">
        <p14:creationId xmlns:p14="http://schemas.microsoft.com/office/powerpoint/2010/main" val="318914069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0AE1011-7E7C-C740-A909-82F6038FA471}" type="slidenum">
              <a:rPr lang="en-US"/>
              <a:pPr>
                <a:defRPr/>
              </a:pPr>
              <a:t>‹#›</a:t>
            </a:fld>
            <a:endParaRPr lang="en-US"/>
          </a:p>
        </p:txBody>
      </p:sp>
    </p:spTree>
    <p:extLst>
      <p:ext uri="{BB962C8B-B14F-4D97-AF65-F5344CB8AC3E}">
        <p14:creationId xmlns:p14="http://schemas.microsoft.com/office/powerpoint/2010/main" val="323775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2455FB4A-6C9E-4021-AAC4-276994E4C36D}" type="datetimeFigureOut">
              <a:rPr lang="en-US"/>
              <a:pPr/>
              <a:t>11/1/25</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3B2570D3-A5AB-4AA6-AC68-56E632AE0943}" type="slidenum">
              <a:rPr lang="en-US"/>
              <a:pPr/>
              <a:t>‹#›</a:t>
            </a:fld>
            <a:endParaRPr lang="en-US"/>
          </a:p>
        </p:txBody>
      </p:sp>
    </p:spTree>
    <p:extLst>
      <p:ext uri="{BB962C8B-B14F-4D97-AF65-F5344CB8AC3E}">
        <p14:creationId xmlns:p14="http://schemas.microsoft.com/office/powerpoint/2010/main" val="95072210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p:cNvSpPr>
            <a:spLocks noGrp="1" noChangeArrowheads="1"/>
          </p:cNvSpPr>
          <p:nvPr>
            <p:ph type="dt" sz="quarter" idx="10"/>
          </p:nvPr>
        </p:nvSpPr>
        <p:spPr/>
        <p:txBody>
          <a:bodyPr/>
          <a:lstStyle>
            <a:lvl1pPr>
              <a:defRPr/>
            </a:lvl1pPr>
          </a:lstStyle>
          <a:p>
            <a:fld id="{0B07F29E-9447-4E2A-835B-291BBE73A2BA}" type="datetime1">
              <a:rPr lang="en-US"/>
              <a:pPr/>
              <a:t>11/1/25</a:t>
            </a:fld>
            <a:endParaRPr lang="en-US"/>
          </a:p>
        </p:txBody>
      </p:sp>
      <p:sp>
        <p:nvSpPr>
          <p:cNvPr id="5" name="Rectangle 7"/>
          <p:cNvSpPr>
            <a:spLocks noGrp="1" noChangeArrowheads="1"/>
          </p:cNvSpPr>
          <p:nvPr>
            <p:ph type="ftr" sz="quarter" idx="11"/>
          </p:nvPr>
        </p:nvSpPr>
        <p:spPr/>
        <p:txBody>
          <a:bodyPr/>
          <a:lstStyle>
            <a:lvl1pPr>
              <a:defRPr/>
            </a:lvl1pPr>
          </a:lstStyle>
          <a:p>
            <a:endParaRPr lang="en-US"/>
          </a:p>
        </p:txBody>
      </p:sp>
      <p:sp>
        <p:nvSpPr>
          <p:cNvPr id="6" name="Rectangle 8"/>
          <p:cNvSpPr>
            <a:spLocks noGrp="1" noChangeArrowheads="1"/>
          </p:cNvSpPr>
          <p:nvPr>
            <p:ph type="sldNum" sz="quarter" idx="12"/>
          </p:nvPr>
        </p:nvSpPr>
        <p:spPr/>
        <p:txBody>
          <a:bodyPr/>
          <a:lstStyle>
            <a:lvl1pPr>
              <a:defRPr/>
            </a:lvl1pPr>
          </a:lstStyle>
          <a:p>
            <a:fld id="{686FABE6-736B-49C1-89B7-8AB4479D9781}" type="slidenum">
              <a:rPr lang="en-US"/>
              <a:pPr/>
              <a:t>‹#›</a:t>
            </a:fld>
            <a:endParaRPr lang="en-US"/>
          </a:p>
        </p:txBody>
      </p:sp>
    </p:spTree>
    <p:extLst>
      <p:ext uri="{BB962C8B-B14F-4D97-AF65-F5344CB8AC3E}">
        <p14:creationId xmlns:p14="http://schemas.microsoft.com/office/powerpoint/2010/main" val="172984124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lIns="91275" tIns="45638" rIns="91275" bIns="45638"/>
          <a:lstStyle>
            <a:lvl1pPr marL="0" indent="0" algn="ctr">
              <a:buNone/>
              <a:defRPr>
                <a:solidFill>
                  <a:schemeClr val="tx1">
                    <a:tint val="75000"/>
                  </a:schemeClr>
                </a:solidFill>
              </a:defRPr>
            </a:lvl1pPr>
            <a:lvl2pPr marL="456411" indent="0" algn="ctr">
              <a:buNone/>
              <a:defRPr>
                <a:solidFill>
                  <a:schemeClr val="tx1">
                    <a:tint val="75000"/>
                  </a:schemeClr>
                </a:solidFill>
              </a:defRPr>
            </a:lvl2pPr>
            <a:lvl3pPr marL="912825" indent="0" algn="ctr">
              <a:buNone/>
              <a:defRPr>
                <a:solidFill>
                  <a:schemeClr val="tx1">
                    <a:tint val="75000"/>
                  </a:schemeClr>
                </a:solidFill>
              </a:defRPr>
            </a:lvl3pPr>
            <a:lvl4pPr marL="1369220" indent="0" algn="ctr">
              <a:buNone/>
              <a:defRPr>
                <a:solidFill>
                  <a:schemeClr val="tx1">
                    <a:tint val="75000"/>
                  </a:schemeClr>
                </a:solidFill>
              </a:defRPr>
            </a:lvl4pPr>
            <a:lvl5pPr marL="1825644" indent="0" algn="ctr">
              <a:buNone/>
              <a:defRPr>
                <a:solidFill>
                  <a:schemeClr val="tx1">
                    <a:tint val="75000"/>
                  </a:schemeClr>
                </a:solidFill>
              </a:defRPr>
            </a:lvl5pPr>
            <a:lvl6pPr marL="2282036" indent="0" algn="ctr">
              <a:buNone/>
              <a:defRPr>
                <a:solidFill>
                  <a:schemeClr val="tx1">
                    <a:tint val="75000"/>
                  </a:schemeClr>
                </a:solidFill>
              </a:defRPr>
            </a:lvl6pPr>
            <a:lvl7pPr marL="2738440" indent="0" algn="ctr">
              <a:buNone/>
              <a:defRPr>
                <a:solidFill>
                  <a:schemeClr val="tx1">
                    <a:tint val="75000"/>
                  </a:schemeClr>
                </a:solidFill>
              </a:defRPr>
            </a:lvl7pPr>
            <a:lvl8pPr marL="3194844" indent="0" algn="ctr">
              <a:buNone/>
              <a:defRPr>
                <a:solidFill>
                  <a:schemeClr val="tx1">
                    <a:tint val="75000"/>
                  </a:schemeClr>
                </a:solidFill>
              </a:defRPr>
            </a:lvl8pPr>
            <a:lvl9pPr marL="3651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11/1/25</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F3BED68A-7E4A-A74B-8308-E904635887AB}" type="slidenum">
              <a:rPr lang="en-US"/>
              <a:pPr>
                <a:defRPr/>
              </a:pPr>
              <a:t>‹#›</a:t>
            </a:fld>
            <a:endParaRPr lang="en-US"/>
          </a:p>
        </p:txBody>
      </p:sp>
    </p:spTree>
    <p:extLst>
      <p:ext uri="{BB962C8B-B14F-4D97-AF65-F5344CB8AC3E}">
        <p14:creationId xmlns:p14="http://schemas.microsoft.com/office/powerpoint/2010/main" val="367401771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lIns="91275" tIns="45638" rIns="91275" bIns="4563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11/1/25</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8804CCD5-4C85-0A48-9035-FC3F29CA55BF}" type="slidenum">
              <a:rPr lang="en-US"/>
              <a:pPr>
                <a:defRPr/>
              </a:pPr>
              <a:t>‹#›</a:t>
            </a:fld>
            <a:endParaRPr lang="en-US"/>
          </a:p>
        </p:txBody>
      </p:sp>
    </p:spTree>
    <p:extLst>
      <p:ext uri="{BB962C8B-B14F-4D97-AF65-F5344CB8AC3E}">
        <p14:creationId xmlns:p14="http://schemas.microsoft.com/office/powerpoint/2010/main" val="155511098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lIns="91275" tIns="45638" rIns="91275" bIns="45638" anchor="b"/>
          <a:lstStyle>
            <a:lvl1pPr marL="0" indent="0">
              <a:buNone/>
              <a:defRPr sz="2000">
                <a:solidFill>
                  <a:schemeClr val="tx1">
                    <a:tint val="75000"/>
                  </a:schemeClr>
                </a:solidFill>
              </a:defRPr>
            </a:lvl1pPr>
            <a:lvl2pPr marL="456411" indent="0">
              <a:buNone/>
              <a:defRPr sz="1800">
                <a:solidFill>
                  <a:schemeClr val="tx1">
                    <a:tint val="75000"/>
                  </a:schemeClr>
                </a:solidFill>
              </a:defRPr>
            </a:lvl2pPr>
            <a:lvl3pPr marL="912825" indent="0">
              <a:buNone/>
              <a:defRPr sz="1600">
                <a:solidFill>
                  <a:schemeClr val="tx1">
                    <a:tint val="75000"/>
                  </a:schemeClr>
                </a:solidFill>
              </a:defRPr>
            </a:lvl3pPr>
            <a:lvl4pPr marL="1369220" indent="0">
              <a:buNone/>
              <a:defRPr sz="1400">
                <a:solidFill>
                  <a:schemeClr val="tx1">
                    <a:tint val="75000"/>
                  </a:schemeClr>
                </a:solidFill>
              </a:defRPr>
            </a:lvl4pPr>
            <a:lvl5pPr marL="1825644" indent="0">
              <a:buNone/>
              <a:defRPr sz="1400">
                <a:solidFill>
                  <a:schemeClr val="tx1">
                    <a:tint val="75000"/>
                  </a:schemeClr>
                </a:solidFill>
              </a:defRPr>
            </a:lvl5pPr>
            <a:lvl6pPr marL="2282036" indent="0">
              <a:buNone/>
              <a:defRPr sz="1400">
                <a:solidFill>
                  <a:schemeClr val="tx1">
                    <a:tint val="75000"/>
                  </a:schemeClr>
                </a:solidFill>
              </a:defRPr>
            </a:lvl6pPr>
            <a:lvl7pPr marL="2738440" indent="0">
              <a:buNone/>
              <a:defRPr sz="1400">
                <a:solidFill>
                  <a:schemeClr val="tx1">
                    <a:tint val="75000"/>
                  </a:schemeClr>
                </a:solidFill>
              </a:defRPr>
            </a:lvl7pPr>
            <a:lvl8pPr marL="3194844" indent="0">
              <a:buNone/>
              <a:defRPr sz="1400">
                <a:solidFill>
                  <a:schemeClr val="tx1">
                    <a:tint val="75000"/>
                  </a:schemeClr>
                </a:solidFill>
              </a:defRPr>
            </a:lvl8pPr>
            <a:lvl9pPr marL="36512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11/1/25</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03D999EB-A07E-9346-9379-76F9CA33A8E6}" type="slidenum">
              <a:rPr lang="en-US"/>
              <a:pPr>
                <a:defRPr/>
              </a:pPr>
              <a:t>‹#›</a:t>
            </a:fld>
            <a:endParaRPr lang="en-US"/>
          </a:p>
        </p:txBody>
      </p:sp>
    </p:spTree>
    <p:extLst>
      <p:ext uri="{BB962C8B-B14F-4D97-AF65-F5344CB8AC3E}">
        <p14:creationId xmlns:p14="http://schemas.microsoft.com/office/powerpoint/2010/main" val="287483249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lIns="91275" tIns="45638" rIns="91275" bIns="4563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lIns="91275" tIns="45638" rIns="91275" bIns="4563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11/1/25</a:t>
            </a:fld>
            <a:endParaRPr lang="en-US"/>
          </a:p>
        </p:txBody>
      </p:sp>
      <p:sp>
        <p:nvSpPr>
          <p:cNvPr id="6" name="Footer Placeholder 5"/>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defTabSz="912825" fontAlgn="base">
              <a:spcBef>
                <a:spcPct val="0"/>
              </a:spcBef>
              <a:spcAft>
                <a:spcPct val="0"/>
              </a:spcAft>
              <a:defRPr/>
            </a:lvl1pPr>
          </a:lstStyle>
          <a:p>
            <a:pPr>
              <a:defRPr/>
            </a:pPr>
            <a:fld id="{22D5D8F8-322A-B843-8661-CC58B8ED9651}" type="slidenum">
              <a:rPr lang="en-US"/>
              <a:pPr>
                <a:defRPr/>
              </a:pPr>
              <a:t>‹#›</a:t>
            </a:fld>
            <a:endParaRPr lang="en-US"/>
          </a:p>
        </p:txBody>
      </p:sp>
    </p:spTree>
    <p:extLst>
      <p:ext uri="{BB962C8B-B14F-4D97-AF65-F5344CB8AC3E}">
        <p14:creationId xmlns:p14="http://schemas.microsoft.com/office/powerpoint/2010/main" val="120596177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275" tIns="45638" rIns="91275" bIns="45638"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75" tIns="45638" rIns="91275" bIns="4563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a:prstGeom prst="rect">
            <a:avLst/>
          </a:prstGeom>
        </p:spPr>
        <p:txBody>
          <a:bodyPr lIns="91275" tIns="45638" rIns="91275" bIns="45638"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a:prstGeom prst="rect">
            <a:avLst/>
          </a:prstGeom>
        </p:spPr>
        <p:txBody>
          <a:bodyPr lIns="91275" tIns="45638" rIns="91275" bIns="4563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11/1/25</a:t>
            </a:fld>
            <a:endParaRPr lang="en-US"/>
          </a:p>
        </p:txBody>
      </p:sp>
      <p:sp>
        <p:nvSpPr>
          <p:cNvPr id="8" name="Footer Placeholder 7"/>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9" name="Slide Number Placeholder 8"/>
          <p:cNvSpPr>
            <a:spLocks noGrp="1"/>
          </p:cNvSpPr>
          <p:nvPr>
            <p:ph type="sldNum" sz="quarter" idx="12"/>
          </p:nvPr>
        </p:nvSpPr>
        <p:spPr/>
        <p:txBody>
          <a:bodyPr/>
          <a:lstStyle>
            <a:lvl1pPr defTabSz="912825" fontAlgn="base">
              <a:spcBef>
                <a:spcPct val="0"/>
              </a:spcBef>
              <a:spcAft>
                <a:spcPct val="0"/>
              </a:spcAft>
              <a:defRPr/>
            </a:lvl1pPr>
          </a:lstStyle>
          <a:p>
            <a:pPr>
              <a:defRPr/>
            </a:pPr>
            <a:fld id="{145E1127-5F96-C440-8FEF-4DF2DE5DB534}" type="slidenum">
              <a:rPr lang="en-US"/>
              <a:pPr>
                <a:defRPr/>
              </a:pPr>
              <a:t>‹#›</a:t>
            </a:fld>
            <a:endParaRPr lang="en-US"/>
          </a:p>
        </p:txBody>
      </p:sp>
    </p:spTree>
    <p:extLst>
      <p:ext uri="{BB962C8B-B14F-4D97-AF65-F5344CB8AC3E}">
        <p14:creationId xmlns:p14="http://schemas.microsoft.com/office/powerpoint/2010/main" val="189360417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11/1/25</a:t>
            </a:fld>
            <a:endParaRPr lang="en-US"/>
          </a:p>
        </p:txBody>
      </p:sp>
      <p:sp>
        <p:nvSpPr>
          <p:cNvPr id="4" name="Footer Placeholder 3"/>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5" name="Slide Number Placeholder 4"/>
          <p:cNvSpPr>
            <a:spLocks noGrp="1"/>
          </p:cNvSpPr>
          <p:nvPr>
            <p:ph type="sldNum" sz="quarter" idx="12"/>
          </p:nvPr>
        </p:nvSpPr>
        <p:spPr/>
        <p:txBody>
          <a:bodyPr/>
          <a:lstStyle>
            <a:lvl1pPr defTabSz="912825" fontAlgn="base">
              <a:spcBef>
                <a:spcPct val="0"/>
              </a:spcBef>
              <a:spcAft>
                <a:spcPct val="0"/>
              </a:spcAft>
              <a:defRPr/>
            </a:lvl1pPr>
          </a:lstStyle>
          <a:p>
            <a:pPr>
              <a:defRPr/>
            </a:pPr>
            <a:fld id="{C0A37437-DC1A-8345-981A-38D0C87AF218}" type="slidenum">
              <a:rPr lang="en-US"/>
              <a:pPr>
                <a:defRPr/>
              </a:pPr>
              <a:t>‹#›</a:t>
            </a:fld>
            <a:endParaRPr lang="en-US"/>
          </a:p>
        </p:txBody>
      </p:sp>
    </p:spTree>
    <p:extLst>
      <p:ext uri="{BB962C8B-B14F-4D97-AF65-F5344CB8AC3E}">
        <p14:creationId xmlns:p14="http://schemas.microsoft.com/office/powerpoint/2010/main" val="134597522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11/1/25</a:t>
            </a:fld>
            <a:endParaRPr lang="en-US"/>
          </a:p>
        </p:txBody>
      </p:sp>
      <p:sp>
        <p:nvSpPr>
          <p:cNvPr id="3" name="Footer Placeholder 2"/>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4" name="Slide Number Placeholder 3"/>
          <p:cNvSpPr>
            <a:spLocks noGrp="1"/>
          </p:cNvSpPr>
          <p:nvPr>
            <p:ph type="sldNum" sz="quarter" idx="12"/>
          </p:nvPr>
        </p:nvSpPr>
        <p:spPr/>
        <p:txBody>
          <a:bodyPr/>
          <a:lstStyle>
            <a:lvl1pPr defTabSz="912825" fontAlgn="base">
              <a:spcBef>
                <a:spcPct val="0"/>
              </a:spcBef>
              <a:spcAft>
                <a:spcPct val="0"/>
              </a:spcAft>
              <a:defRPr/>
            </a:lvl1pPr>
          </a:lstStyle>
          <a:p>
            <a:pPr>
              <a:defRPr/>
            </a:pPr>
            <a:fld id="{3A4DEAFF-A280-6E42-BEAE-64E92F10130A}" type="slidenum">
              <a:rPr lang="en-US"/>
              <a:pPr>
                <a:defRPr/>
              </a:pPr>
              <a:t>‹#›</a:t>
            </a:fld>
            <a:endParaRPr lang="en-US"/>
          </a:p>
        </p:txBody>
      </p:sp>
    </p:spTree>
    <p:extLst>
      <p:ext uri="{BB962C8B-B14F-4D97-AF65-F5344CB8AC3E}">
        <p14:creationId xmlns:p14="http://schemas.microsoft.com/office/powerpoint/2010/main" val="103270088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a:prstGeom prst="rect">
            <a:avLst/>
          </a:prstGeom>
        </p:spPr>
        <p:txBody>
          <a:bodyPr lIns="91275" tIns="45638" rIns="91275" bIns="4563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a:prstGeom prst="rect">
            <a:avLst/>
          </a:prstGeom>
        </p:spPr>
        <p:txBody>
          <a:bodyPr lIns="91275" tIns="45638" rIns="91275" bIns="45638"/>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11/1/25</a:t>
            </a:fld>
            <a:endParaRPr lang="en-US"/>
          </a:p>
        </p:txBody>
      </p:sp>
      <p:sp>
        <p:nvSpPr>
          <p:cNvPr id="6" name="Footer Placeholder 5"/>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defTabSz="912825" fontAlgn="base">
              <a:spcBef>
                <a:spcPct val="0"/>
              </a:spcBef>
              <a:spcAft>
                <a:spcPct val="0"/>
              </a:spcAft>
              <a:defRPr/>
            </a:lvl1pPr>
          </a:lstStyle>
          <a:p>
            <a:pPr>
              <a:defRPr/>
            </a:pPr>
            <a:fld id="{81020365-7404-1743-881A-CBEA801DCEF2}" type="slidenum">
              <a:rPr lang="en-US"/>
              <a:pPr>
                <a:defRPr/>
              </a:pPr>
              <a:t>‹#›</a:t>
            </a:fld>
            <a:endParaRPr lang="en-US"/>
          </a:p>
        </p:txBody>
      </p:sp>
    </p:spTree>
    <p:extLst>
      <p:ext uri="{BB962C8B-B14F-4D97-AF65-F5344CB8AC3E}">
        <p14:creationId xmlns:p14="http://schemas.microsoft.com/office/powerpoint/2010/main" val="370810406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275" tIns="45638" rIns="91275" bIns="45638"/>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275" tIns="45638" rIns="91275" bIns="45638"/>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11/1/25</a:t>
            </a:fld>
            <a:endParaRPr lang="en-US"/>
          </a:p>
        </p:txBody>
      </p:sp>
      <p:sp>
        <p:nvSpPr>
          <p:cNvPr id="6" name="Footer Placeholder 5"/>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defTabSz="912825" fontAlgn="base">
              <a:spcBef>
                <a:spcPct val="0"/>
              </a:spcBef>
              <a:spcAft>
                <a:spcPct val="0"/>
              </a:spcAft>
              <a:defRPr/>
            </a:lvl1pPr>
          </a:lstStyle>
          <a:p>
            <a:pPr>
              <a:defRPr/>
            </a:pPr>
            <a:fld id="{DFBD42EA-7D34-EC40-A917-1512ECC1FFAE}" type="slidenum">
              <a:rPr lang="en-US"/>
              <a:pPr>
                <a:defRPr/>
              </a:pPr>
              <a:t>‹#›</a:t>
            </a:fld>
            <a:endParaRPr lang="en-US"/>
          </a:p>
        </p:txBody>
      </p:sp>
    </p:spTree>
    <p:extLst>
      <p:ext uri="{BB962C8B-B14F-4D97-AF65-F5344CB8AC3E}">
        <p14:creationId xmlns:p14="http://schemas.microsoft.com/office/powerpoint/2010/main" val="38456688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99B08D61-3E5F-451F-A413-7E1C1987B340}" type="datetimeFigureOut">
              <a:rPr lang="en-US"/>
              <a:pPr/>
              <a:t>11/1/25</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A0A9CF8B-F126-41FF-99EE-D2056481F5F2}" type="slidenum">
              <a:rPr lang="en-US"/>
              <a:pPr/>
              <a:t>‹#›</a:t>
            </a:fld>
            <a:endParaRPr lang="en-US"/>
          </a:p>
        </p:txBody>
      </p:sp>
    </p:spTree>
    <p:extLst>
      <p:ext uri="{BB962C8B-B14F-4D97-AF65-F5344CB8AC3E}">
        <p14:creationId xmlns:p14="http://schemas.microsoft.com/office/powerpoint/2010/main" val="159090239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75" tIns="45638" rIns="91275" bIns="4563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11/1/25</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FF910A23-886B-BC41-B230-9EE69A13E860}" type="slidenum">
              <a:rPr lang="en-US"/>
              <a:pPr>
                <a:defRPr/>
              </a:pPr>
              <a:t>‹#›</a:t>
            </a:fld>
            <a:endParaRPr lang="en-US"/>
          </a:p>
        </p:txBody>
      </p:sp>
    </p:spTree>
    <p:extLst>
      <p:ext uri="{BB962C8B-B14F-4D97-AF65-F5344CB8AC3E}">
        <p14:creationId xmlns:p14="http://schemas.microsoft.com/office/powerpoint/2010/main" val="414542305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a:prstGeom prst="rect">
            <a:avLst/>
          </a:prstGeom>
        </p:spPr>
        <p:txBody>
          <a:bodyPr vert="eaVert" lIns="91275" tIns="45638" rIns="91275" bIns="4563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11/1/25</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8E05FCFD-6B77-AF4F-9EAC-21864BAF7843}" type="slidenum">
              <a:rPr lang="en-US"/>
              <a:pPr>
                <a:defRPr/>
              </a:pPr>
              <a:t>‹#›</a:t>
            </a:fld>
            <a:endParaRPr lang="en-US"/>
          </a:p>
        </p:txBody>
      </p:sp>
    </p:spTree>
    <p:extLst>
      <p:ext uri="{BB962C8B-B14F-4D97-AF65-F5344CB8AC3E}">
        <p14:creationId xmlns:p14="http://schemas.microsoft.com/office/powerpoint/2010/main" val="386214813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72"/>
            <a:ext cx="8229600" cy="5851525"/>
          </a:xfrm>
          <a:prstGeom prst="rect">
            <a:avLst/>
          </a:prstGeom>
          <a:noFill/>
          <a:ln>
            <a:noFill/>
          </a:ln>
        </p:spPr>
        <p:txBody>
          <a:bodyPr lIns="91258" tIns="91258" rIns="91258" bIns="91258" anchor="t" anchorCtr="0"/>
          <a:lstStyle>
            <a:lvl1pPr marL="342305" indent="-88735"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1657" indent="-3169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1010" indent="25359"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597431" indent="25359"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3830" indent="25359"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0238" indent="-101425"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66653" indent="-101425"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3050" indent="-101425"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79469" indent="-101425"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31313659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411" indent="0" algn="ctr">
              <a:buNone/>
              <a:defRPr>
                <a:solidFill>
                  <a:schemeClr val="tx1">
                    <a:tint val="75000"/>
                  </a:schemeClr>
                </a:solidFill>
              </a:defRPr>
            </a:lvl2pPr>
            <a:lvl3pPr marL="912825" indent="0" algn="ctr">
              <a:buNone/>
              <a:defRPr>
                <a:solidFill>
                  <a:schemeClr val="tx1">
                    <a:tint val="75000"/>
                  </a:schemeClr>
                </a:solidFill>
              </a:defRPr>
            </a:lvl3pPr>
            <a:lvl4pPr marL="1369220" indent="0" algn="ctr">
              <a:buNone/>
              <a:defRPr>
                <a:solidFill>
                  <a:schemeClr val="tx1">
                    <a:tint val="75000"/>
                  </a:schemeClr>
                </a:solidFill>
              </a:defRPr>
            </a:lvl4pPr>
            <a:lvl5pPr marL="1825644" indent="0" algn="ctr">
              <a:buNone/>
              <a:defRPr>
                <a:solidFill>
                  <a:schemeClr val="tx1">
                    <a:tint val="75000"/>
                  </a:schemeClr>
                </a:solidFill>
              </a:defRPr>
            </a:lvl5pPr>
            <a:lvl6pPr marL="2282036" indent="0" algn="ctr">
              <a:buNone/>
              <a:defRPr>
                <a:solidFill>
                  <a:schemeClr val="tx1">
                    <a:tint val="75000"/>
                  </a:schemeClr>
                </a:solidFill>
              </a:defRPr>
            </a:lvl6pPr>
            <a:lvl7pPr marL="2738440" indent="0" algn="ctr">
              <a:buNone/>
              <a:defRPr>
                <a:solidFill>
                  <a:schemeClr val="tx1">
                    <a:tint val="75000"/>
                  </a:schemeClr>
                </a:solidFill>
              </a:defRPr>
            </a:lvl7pPr>
            <a:lvl8pPr marL="3194844" indent="0" algn="ctr">
              <a:buNone/>
              <a:defRPr>
                <a:solidFill>
                  <a:schemeClr val="tx1">
                    <a:tint val="75000"/>
                  </a:schemeClr>
                </a:solidFill>
              </a:defRPr>
            </a:lvl8pPr>
            <a:lvl9pPr marL="3651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646A40A2-1A7F-E940-B3C0-3EBC633C484F}" type="datetimeFigureOut">
              <a:rPr lang="en-US"/>
              <a:pPr>
                <a:defRPr/>
              </a:pPr>
              <a:t>11/1/25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BAA0363-EC63-3549-938F-CD967291874B}" type="slidenum">
              <a:rPr lang="en-US"/>
              <a:pPr>
                <a:defRPr/>
              </a:pPr>
              <a:t>‹#›</a:t>
            </a:fld>
            <a:endParaRPr lang="en-US"/>
          </a:p>
        </p:txBody>
      </p:sp>
    </p:spTree>
    <p:extLst>
      <p:ext uri="{BB962C8B-B14F-4D97-AF65-F5344CB8AC3E}">
        <p14:creationId xmlns:p14="http://schemas.microsoft.com/office/powerpoint/2010/main" val="3756230714"/>
      </p:ext>
    </p:extLst>
  </p:cSld>
  <p:clrMapOvr>
    <a:masterClrMapping/>
  </p:clrMapOvr>
  <p:transition spd="slow">
    <p:fad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E91C3765-EC3A-2347-BAB9-9B69B56968D8}" type="datetimeFigureOut">
              <a:rPr lang="en-US"/>
              <a:pPr>
                <a:defRPr/>
              </a:pPr>
              <a:t>11/1/25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EB8F9F3-AB66-1248-BBAE-3E2DA3D67267}" type="slidenum">
              <a:rPr lang="en-US"/>
              <a:pPr>
                <a:defRPr/>
              </a:pPr>
              <a:t>‹#›</a:t>
            </a:fld>
            <a:endParaRPr lang="en-US"/>
          </a:p>
        </p:txBody>
      </p:sp>
    </p:spTree>
    <p:extLst>
      <p:ext uri="{BB962C8B-B14F-4D97-AF65-F5344CB8AC3E}">
        <p14:creationId xmlns:p14="http://schemas.microsoft.com/office/powerpoint/2010/main" val="666940240"/>
      </p:ext>
    </p:extLst>
  </p:cSld>
  <p:clrMapOvr>
    <a:masterClrMapping/>
  </p:clrMapOvr>
  <p:transition spd="slow">
    <p:fad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411" indent="0">
              <a:buNone/>
              <a:defRPr sz="1800">
                <a:solidFill>
                  <a:schemeClr val="tx1">
                    <a:tint val="75000"/>
                  </a:schemeClr>
                </a:solidFill>
              </a:defRPr>
            </a:lvl2pPr>
            <a:lvl3pPr marL="912825" indent="0">
              <a:buNone/>
              <a:defRPr sz="1600">
                <a:solidFill>
                  <a:schemeClr val="tx1">
                    <a:tint val="75000"/>
                  </a:schemeClr>
                </a:solidFill>
              </a:defRPr>
            </a:lvl3pPr>
            <a:lvl4pPr marL="1369220" indent="0">
              <a:buNone/>
              <a:defRPr sz="1400">
                <a:solidFill>
                  <a:schemeClr val="tx1">
                    <a:tint val="75000"/>
                  </a:schemeClr>
                </a:solidFill>
              </a:defRPr>
            </a:lvl4pPr>
            <a:lvl5pPr marL="1825644" indent="0">
              <a:buNone/>
              <a:defRPr sz="1400">
                <a:solidFill>
                  <a:schemeClr val="tx1">
                    <a:tint val="75000"/>
                  </a:schemeClr>
                </a:solidFill>
              </a:defRPr>
            </a:lvl5pPr>
            <a:lvl6pPr marL="2282036" indent="0">
              <a:buNone/>
              <a:defRPr sz="1400">
                <a:solidFill>
                  <a:schemeClr val="tx1">
                    <a:tint val="75000"/>
                  </a:schemeClr>
                </a:solidFill>
              </a:defRPr>
            </a:lvl6pPr>
            <a:lvl7pPr marL="2738440" indent="0">
              <a:buNone/>
              <a:defRPr sz="1400">
                <a:solidFill>
                  <a:schemeClr val="tx1">
                    <a:tint val="75000"/>
                  </a:schemeClr>
                </a:solidFill>
              </a:defRPr>
            </a:lvl7pPr>
            <a:lvl8pPr marL="3194844" indent="0">
              <a:buNone/>
              <a:defRPr sz="1400">
                <a:solidFill>
                  <a:schemeClr val="tx1">
                    <a:tint val="75000"/>
                  </a:schemeClr>
                </a:solidFill>
              </a:defRPr>
            </a:lvl8pPr>
            <a:lvl9pPr marL="36512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C4D3D4C4-556A-D34E-BDCA-93F872896B58}" type="datetimeFigureOut">
              <a:rPr lang="en-US"/>
              <a:pPr>
                <a:defRPr/>
              </a:pPr>
              <a:t>11/1/25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D07D65C-B28C-A749-B69E-9FC4C4A07737}" type="slidenum">
              <a:rPr lang="en-US"/>
              <a:pPr>
                <a:defRPr/>
              </a:pPr>
              <a:t>‹#›</a:t>
            </a:fld>
            <a:endParaRPr lang="en-US"/>
          </a:p>
        </p:txBody>
      </p:sp>
    </p:spTree>
    <p:extLst>
      <p:ext uri="{BB962C8B-B14F-4D97-AF65-F5344CB8AC3E}">
        <p14:creationId xmlns:p14="http://schemas.microsoft.com/office/powerpoint/2010/main" val="3446620946"/>
      </p:ext>
    </p:extLst>
  </p:cSld>
  <p:clrMapOvr>
    <a:masterClrMapping/>
  </p:clrMapOvr>
  <p:transition spd="slow">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8EF78977-24D1-644C-ADF9-B176C6ACB4C0}" type="datetimeFigureOut">
              <a:rPr lang="en-US"/>
              <a:pPr>
                <a:defRPr/>
              </a:pPr>
              <a:t>11/1/25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DF54A800-37CF-CA43-AACF-BFF560A711F6}" type="slidenum">
              <a:rPr lang="en-US"/>
              <a:pPr>
                <a:defRPr/>
              </a:pPr>
              <a:t>‹#›</a:t>
            </a:fld>
            <a:endParaRPr lang="en-US"/>
          </a:p>
        </p:txBody>
      </p:sp>
    </p:spTree>
    <p:extLst>
      <p:ext uri="{BB962C8B-B14F-4D97-AF65-F5344CB8AC3E}">
        <p14:creationId xmlns:p14="http://schemas.microsoft.com/office/powerpoint/2010/main" val="3886450431"/>
      </p:ext>
    </p:extLst>
  </p:cSld>
  <p:clrMapOvr>
    <a:masterClrMapping/>
  </p:clrMapOvr>
  <p:transition spd="slow">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cs typeface="ＭＳ Ｐゴシック" charset="0"/>
              </a:defRPr>
            </a:lvl1pPr>
          </a:lstStyle>
          <a:p>
            <a:pPr>
              <a:defRPr/>
            </a:pPr>
            <a:fld id="{062F881D-6380-EC4B-B791-38A1AE037F1F}" type="datetimeFigureOut">
              <a:rPr lang="en-US"/>
              <a:pPr>
                <a:defRPr/>
              </a:pPr>
              <a:t>11/1/25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cs typeface="ＭＳ Ｐゴシック" charset="0"/>
              </a:defRPr>
            </a:lvl1pPr>
          </a:lstStyle>
          <a:p>
            <a:pPr>
              <a:defRPr/>
            </a:pPr>
            <a:fld id="{AA8D3C49-1839-AD49-8A83-7753871E11C5}" type="slidenum">
              <a:rPr lang="en-US"/>
              <a:pPr>
                <a:defRPr/>
              </a:pPr>
              <a:t>‹#›</a:t>
            </a:fld>
            <a:endParaRPr lang="en-US"/>
          </a:p>
        </p:txBody>
      </p:sp>
    </p:spTree>
    <p:extLst>
      <p:ext uri="{BB962C8B-B14F-4D97-AF65-F5344CB8AC3E}">
        <p14:creationId xmlns:p14="http://schemas.microsoft.com/office/powerpoint/2010/main" val="3424368207"/>
      </p:ext>
    </p:extLst>
  </p:cSld>
  <p:clrMapOvr>
    <a:masterClrMapping/>
  </p:clrMapOvr>
  <p:transition spd="slow">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cs typeface="ＭＳ Ｐゴシック" charset="0"/>
              </a:defRPr>
            </a:lvl1pPr>
          </a:lstStyle>
          <a:p>
            <a:pPr>
              <a:defRPr/>
            </a:pPr>
            <a:fld id="{9B85D139-EB19-7848-A807-642B58AAA95C}" type="datetimeFigureOut">
              <a:rPr lang="en-US"/>
              <a:pPr>
                <a:defRPr/>
              </a:pPr>
              <a:t>11/1/25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cs typeface="ＭＳ Ｐゴシック" charset="0"/>
              </a:defRPr>
            </a:lvl1pPr>
          </a:lstStyle>
          <a:p>
            <a:pPr>
              <a:defRPr/>
            </a:pPr>
            <a:fld id="{825F643F-9749-5341-97A0-E08EB257D311}" type="slidenum">
              <a:rPr lang="en-US"/>
              <a:pPr>
                <a:defRPr/>
              </a:pPr>
              <a:t>‹#›</a:t>
            </a:fld>
            <a:endParaRPr lang="en-US"/>
          </a:p>
        </p:txBody>
      </p:sp>
    </p:spTree>
    <p:extLst>
      <p:ext uri="{BB962C8B-B14F-4D97-AF65-F5344CB8AC3E}">
        <p14:creationId xmlns:p14="http://schemas.microsoft.com/office/powerpoint/2010/main" val="2958764743"/>
      </p:ext>
    </p:extLst>
  </p:cSld>
  <p:clrMapOvr>
    <a:masterClrMapping/>
  </p:clrMapOvr>
  <p:transition spd="slow">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ＭＳ Ｐゴシック" charset="0"/>
              </a:defRPr>
            </a:lvl1pPr>
          </a:lstStyle>
          <a:p>
            <a:pPr>
              <a:defRPr/>
            </a:pPr>
            <a:fld id="{5F74A13B-266A-5A45-B46D-A7077A76E94F}" type="datetimeFigureOut">
              <a:rPr lang="en-US"/>
              <a:pPr>
                <a:defRPr/>
              </a:pPr>
              <a:t>11/1/25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cs typeface="ＭＳ Ｐゴシック" charset="0"/>
              </a:defRPr>
            </a:lvl1pPr>
          </a:lstStyle>
          <a:p>
            <a:pPr>
              <a:defRPr/>
            </a:pPr>
            <a:fld id="{9D269A5B-139F-E045-8E9F-D9CC8CC8BF3E}" type="slidenum">
              <a:rPr lang="en-US"/>
              <a:pPr>
                <a:defRPr/>
              </a:pPr>
              <a:t>‹#›</a:t>
            </a:fld>
            <a:endParaRPr lang="en-US"/>
          </a:p>
        </p:txBody>
      </p:sp>
    </p:spTree>
    <p:extLst>
      <p:ext uri="{BB962C8B-B14F-4D97-AF65-F5344CB8AC3E}">
        <p14:creationId xmlns:p14="http://schemas.microsoft.com/office/powerpoint/2010/main" val="2152898244"/>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245084B7-AE9A-4B48-9850-7D858DFEF36F}" type="datetimeFigureOut">
              <a:rPr lang="en-US"/>
              <a:pPr/>
              <a:t>11/1/25</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DD13492E-28A0-4444-9605-54173767082D}" type="slidenum">
              <a:rPr lang="en-US"/>
              <a:pPr/>
              <a:t>‹#›</a:t>
            </a:fld>
            <a:endParaRPr lang="en-US"/>
          </a:p>
        </p:txBody>
      </p:sp>
    </p:spTree>
    <p:extLst>
      <p:ext uri="{BB962C8B-B14F-4D97-AF65-F5344CB8AC3E}">
        <p14:creationId xmlns:p14="http://schemas.microsoft.com/office/powerpoint/2010/main" val="243693980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FEB1CE5F-7C25-B14A-BB0C-8AF491016EC9}" type="datetimeFigureOut">
              <a:rPr lang="en-US"/>
              <a:pPr>
                <a:defRPr/>
              </a:pPr>
              <a:t>11/1/25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E58EB510-8261-6749-9A6D-8DD2D1C1F5E4}" type="slidenum">
              <a:rPr lang="en-US"/>
              <a:pPr>
                <a:defRPr/>
              </a:pPr>
              <a:t>‹#›</a:t>
            </a:fld>
            <a:endParaRPr lang="en-US"/>
          </a:p>
        </p:txBody>
      </p:sp>
    </p:spTree>
    <p:extLst>
      <p:ext uri="{BB962C8B-B14F-4D97-AF65-F5344CB8AC3E}">
        <p14:creationId xmlns:p14="http://schemas.microsoft.com/office/powerpoint/2010/main" val="1709355667"/>
      </p:ext>
    </p:extLst>
  </p:cSld>
  <p:clrMapOvr>
    <a:masterClrMapping/>
  </p:clrMapOvr>
  <p:transition spd="slow">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18CD8591-41C9-EA46-BE7B-640F2C3387DF}" type="datetimeFigureOut">
              <a:rPr lang="en-US"/>
              <a:pPr>
                <a:defRPr/>
              </a:pPr>
              <a:t>11/1/25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737906C4-1D80-9E4C-B839-15503D8DDCCF}" type="slidenum">
              <a:rPr lang="en-US"/>
              <a:pPr>
                <a:defRPr/>
              </a:pPr>
              <a:t>‹#›</a:t>
            </a:fld>
            <a:endParaRPr lang="en-US"/>
          </a:p>
        </p:txBody>
      </p:sp>
    </p:spTree>
    <p:extLst>
      <p:ext uri="{BB962C8B-B14F-4D97-AF65-F5344CB8AC3E}">
        <p14:creationId xmlns:p14="http://schemas.microsoft.com/office/powerpoint/2010/main" val="2059101741"/>
      </p:ext>
    </p:extLst>
  </p:cSld>
  <p:clrMapOvr>
    <a:masterClrMapping/>
  </p:clrMapOvr>
  <p:transition spd="slow">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2FECAC3E-E8AE-4B46-BB27-94FFBFDA18A4}" type="datetimeFigureOut">
              <a:rPr lang="en-US"/>
              <a:pPr>
                <a:defRPr/>
              </a:pPr>
              <a:t>11/1/25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8631DF8-08A7-394C-A4B4-CFB7A7830FE9}" type="slidenum">
              <a:rPr lang="en-US"/>
              <a:pPr>
                <a:defRPr/>
              </a:pPr>
              <a:t>‹#›</a:t>
            </a:fld>
            <a:endParaRPr lang="en-US"/>
          </a:p>
        </p:txBody>
      </p:sp>
    </p:spTree>
    <p:extLst>
      <p:ext uri="{BB962C8B-B14F-4D97-AF65-F5344CB8AC3E}">
        <p14:creationId xmlns:p14="http://schemas.microsoft.com/office/powerpoint/2010/main" val="1175393518"/>
      </p:ext>
    </p:extLst>
  </p:cSld>
  <p:clrMapOvr>
    <a:masterClrMapping/>
  </p:clrMapOvr>
  <p:transition spd="slow">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0DF1B041-0579-E14B-902B-E71AA5B7A609}" type="datetimeFigureOut">
              <a:rPr lang="en-US"/>
              <a:pPr>
                <a:defRPr/>
              </a:pPr>
              <a:t>11/1/25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9E738E6-A3F0-464A-95A2-542682B5D3DB}" type="slidenum">
              <a:rPr lang="en-US"/>
              <a:pPr>
                <a:defRPr/>
              </a:pPr>
              <a:t>‹#›</a:t>
            </a:fld>
            <a:endParaRPr lang="en-US"/>
          </a:p>
        </p:txBody>
      </p:sp>
    </p:spTree>
    <p:extLst>
      <p:ext uri="{BB962C8B-B14F-4D97-AF65-F5344CB8AC3E}">
        <p14:creationId xmlns:p14="http://schemas.microsoft.com/office/powerpoint/2010/main" val="4032411775"/>
      </p:ext>
    </p:extLst>
  </p:cSld>
  <p:clrMapOvr>
    <a:masterClrMapping/>
  </p:clrMapOvr>
  <p:transition spd="slow">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CA4D80C-0D75-0048-B48C-9FDD94801E5C}" type="slidenum">
              <a:rPr lang="en-US"/>
              <a:pPr>
                <a:defRPr/>
              </a:pPr>
              <a:t>‹#›</a:t>
            </a:fld>
            <a:endParaRPr lang="en-US"/>
          </a:p>
        </p:txBody>
      </p:sp>
    </p:spTree>
    <p:extLst>
      <p:ext uri="{BB962C8B-B14F-4D97-AF65-F5344CB8AC3E}">
        <p14:creationId xmlns:p14="http://schemas.microsoft.com/office/powerpoint/2010/main" val="185308343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3757B8-8805-DD47-AEC3-23FC10CF6580}" type="slidenum">
              <a:rPr lang="en-US"/>
              <a:pPr>
                <a:defRPr/>
              </a:pPr>
              <a:t>‹#›</a:t>
            </a:fld>
            <a:endParaRPr lang="en-US"/>
          </a:p>
        </p:txBody>
      </p:sp>
    </p:spTree>
    <p:extLst>
      <p:ext uri="{BB962C8B-B14F-4D97-AF65-F5344CB8AC3E}">
        <p14:creationId xmlns:p14="http://schemas.microsoft.com/office/powerpoint/2010/main" val="334645100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0C79943-D0C7-FC4A-9005-0BC5A4B8266C}" type="slidenum">
              <a:rPr lang="en-US"/>
              <a:pPr>
                <a:defRPr/>
              </a:pPr>
              <a:t>‹#›</a:t>
            </a:fld>
            <a:endParaRPr lang="en-US"/>
          </a:p>
        </p:txBody>
      </p:sp>
    </p:spTree>
    <p:extLst>
      <p:ext uri="{BB962C8B-B14F-4D97-AF65-F5344CB8AC3E}">
        <p14:creationId xmlns:p14="http://schemas.microsoft.com/office/powerpoint/2010/main" val="74994411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7F66B4F-EB2E-684B-831D-54976BEE31B7}" type="slidenum">
              <a:rPr lang="en-US"/>
              <a:pPr>
                <a:defRPr/>
              </a:pPr>
              <a:t>‹#›</a:t>
            </a:fld>
            <a:endParaRPr lang="en-US"/>
          </a:p>
        </p:txBody>
      </p:sp>
    </p:spTree>
    <p:extLst>
      <p:ext uri="{BB962C8B-B14F-4D97-AF65-F5344CB8AC3E}">
        <p14:creationId xmlns:p14="http://schemas.microsoft.com/office/powerpoint/2010/main" val="108137668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BC2D604-E0AC-B247-84CA-EE5374A6A2BC}" type="slidenum">
              <a:rPr lang="en-US"/>
              <a:pPr>
                <a:defRPr/>
              </a:pPr>
              <a:t>‹#›</a:t>
            </a:fld>
            <a:endParaRPr lang="en-US"/>
          </a:p>
        </p:txBody>
      </p:sp>
    </p:spTree>
    <p:extLst>
      <p:ext uri="{BB962C8B-B14F-4D97-AF65-F5344CB8AC3E}">
        <p14:creationId xmlns:p14="http://schemas.microsoft.com/office/powerpoint/2010/main" val="376880894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D2276A8F-6834-2E41-BBA8-1F1B3424E67A}" type="slidenum">
              <a:rPr lang="en-US"/>
              <a:pPr>
                <a:defRPr/>
              </a:pPr>
              <a:t>‹#›</a:t>
            </a:fld>
            <a:endParaRPr lang="en-US"/>
          </a:p>
        </p:txBody>
      </p:sp>
    </p:spTree>
    <p:extLst>
      <p:ext uri="{BB962C8B-B14F-4D97-AF65-F5344CB8AC3E}">
        <p14:creationId xmlns:p14="http://schemas.microsoft.com/office/powerpoint/2010/main" val="271214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1B000BC2-A494-411E-B7EB-0755BDFACC30}" type="slidenum">
              <a:rPr lang="en-US"/>
              <a:pPr/>
              <a:t>‹#›</a:t>
            </a:fld>
            <a:endParaRPr lang="en-US"/>
          </a:p>
        </p:txBody>
      </p:sp>
    </p:spTree>
    <p:extLst>
      <p:ext uri="{BB962C8B-B14F-4D97-AF65-F5344CB8AC3E}">
        <p14:creationId xmlns:p14="http://schemas.microsoft.com/office/powerpoint/2010/main" val="33324991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ACF49AAC-71EC-4297-87F0-36B37EFE1228}" type="datetimeFigureOut">
              <a:rPr lang="en-US"/>
              <a:pPr/>
              <a:t>11/1/25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72867996-6084-4458-95C0-7573E56DFE1C}" type="slidenum">
              <a:rPr lang="en-US"/>
              <a:pPr/>
              <a:t>‹#›</a:t>
            </a:fld>
            <a:endParaRPr lang="en-US"/>
          </a:p>
        </p:txBody>
      </p:sp>
    </p:spTree>
    <p:extLst>
      <p:ext uri="{BB962C8B-B14F-4D97-AF65-F5344CB8AC3E}">
        <p14:creationId xmlns:p14="http://schemas.microsoft.com/office/powerpoint/2010/main" val="298114920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D9B3D62-4FAF-C24B-B806-2F231165A40C}" type="slidenum">
              <a:rPr lang="en-US"/>
              <a:pPr>
                <a:defRPr/>
              </a:pPr>
              <a:t>‹#›</a:t>
            </a:fld>
            <a:endParaRPr lang="en-US"/>
          </a:p>
        </p:txBody>
      </p:sp>
    </p:spTree>
    <p:extLst>
      <p:ext uri="{BB962C8B-B14F-4D97-AF65-F5344CB8AC3E}">
        <p14:creationId xmlns:p14="http://schemas.microsoft.com/office/powerpoint/2010/main" val="339091477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0DBAB71-8D2F-C949-B956-33CDDFBA9942}" type="slidenum">
              <a:rPr lang="en-US"/>
              <a:pPr>
                <a:defRPr/>
              </a:pPr>
              <a:t>‹#›</a:t>
            </a:fld>
            <a:endParaRPr lang="en-US"/>
          </a:p>
        </p:txBody>
      </p:sp>
    </p:spTree>
    <p:extLst>
      <p:ext uri="{BB962C8B-B14F-4D97-AF65-F5344CB8AC3E}">
        <p14:creationId xmlns:p14="http://schemas.microsoft.com/office/powerpoint/2010/main" val="198606861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6332BDA-A585-D445-A4F3-A6048E9A3C2F}" type="slidenum">
              <a:rPr lang="en-US"/>
              <a:pPr>
                <a:defRPr/>
              </a:pPr>
              <a:t>‹#›</a:t>
            </a:fld>
            <a:endParaRPr lang="en-US"/>
          </a:p>
        </p:txBody>
      </p:sp>
    </p:spTree>
    <p:extLst>
      <p:ext uri="{BB962C8B-B14F-4D97-AF65-F5344CB8AC3E}">
        <p14:creationId xmlns:p14="http://schemas.microsoft.com/office/powerpoint/2010/main" val="402535165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2ECBA6E-16CA-2944-A8C4-7DBA212CD683}" type="slidenum">
              <a:rPr lang="en-US"/>
              <a:pPr>
                <a:defRPr/>
              </a:pPr>
              <a:t>‹#›</a:t>
            </a:fld>
            <a:endParaRPr lang="en-US"/>
          </a:p>
        </p:txBody>
      </p:sp>
    </p:spTree>
    <p:extLst>
      <p:ext uri="{BB962C8B-B14F-4D97-AF65-F5344CB8AC3E}">
        <p14:creationId xmlns:p14="http://schemas.microsoft.com/office/powerpoint/2010/main" val="428330688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75E767-B16A-124A-9F11-18189882B843}" type="slidenum">
              <a:rPr lang="en-US"/>
              <a:pPr>
                <a:defRPr/>
              </a:pPr>
              <a:t>‹#›</a:t>
            </a:fld>
            <a:endParaRPr lang="en-US"/>
          </a:p>
        </p:txBody>
      </p:sp>
    </p:spTree>
    <p:extLst>
      <p:ext uri="{BB962C8B-B14F-4D97-AF65-F5344CB8AC3E}">
        <p14:creationId xmlns:p14="http://schemas.microsoft.com/office/powerpoint/2010/main" val="246934837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05FD239-B145-104F-BC30-2563D3F27A38}" type="slidenum">
              <a:rPr lang="en-US"/>
              <a:pPr>
                <a:defRPr/>
              </a:pPr>
              <a:t>‹#›</a:t>
            </a:fld>
            <a:endParaRPr lang="en-US"/>
          </a:p>
        </p:txBody>
      </p:sp>
    </p:spTree>
    <p:extLst>
      <p:ext uri="{BB962C8B-B14F-4D97-AF65-F5344CB8AC3E}">
        <p14:creationId xmlns:p14="http://schemas.microsoft.com/office/powerpoint/2010/main" val="168763217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8528C7D-18D7-CE49-9980-B6012DFCDD2B}" type="slidenum">
              <a:rPr lang="en-US"/>
              <a:pPr>
                <a:defRPr/>
              </a:pPr>
              <a:t>‹#›</a:t>
            </a:fld>
            <a:endParaRPr lang="en-US"/>
          </a:p>
        </p:txBody>
      </p:sp>
    </p:spTree>
    <p:extLst>
      <p:ext uri="{BB962C8B-B14F-4D97-AF65-F5344CB8AC3E}">
        <p14:creationId xmlns:p14="http://schemas.microsoft.com/office/powerpoint/2010/main" val="248406517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373131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603911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95991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7A280D8C-E563-4ED3-9FDA-F059C4684505}" type="datetimeFigureOut">
              <a:rPr lang="en-US"/>
              <a:pPr/>
              <a:t>11/1/25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776395A1-101B-44A6-A39C-F48D37EE9441}" type="slidenum">
              <a:rPr lang="en-US"/>
              <a:pPr/>
              <a:t>‹#›</a:t>
            </a:fld>
            <a:endParaRPr lang="en-US"/>
          </a:p>
        </p:txBody>
      </p:sp>
    </p:spTree>
    <p:extLst>
      <p:ext uri="{BB962C8B-B14F-4D97-AF65-F5344CB8AC3E}">
        <p14:creationId xmlns:p14="http://schemas.microsoft.com/office/powerpoint/2010/main" val="309261081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943568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989523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792445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698026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100990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990410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555826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053076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16124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1929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1DCC6A23-8F57-41F7-9EBC-DF601FFB276E}" type="datetimeFigureOut">
              <a:rPr lang="en-US"/>
              <a:pPr/>
              <a:t>11/1/25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A0CCA02-22A7-47BA-A732-CAFB08EE2BC2}" type="slidenum">
              <a:rPr lang="en-US"/>
              <a:pPr/>
              <a:t>‹#›</a:t>
            </a:fld>
            <a:endParaRPr lang="en-US"/>
          </a:p>
        </p:txBody>
      </p:sp>
    </p:spTree>
    <p:extLst>
      <p:ext uri="{BB962C8B-B14F-4D97-AF65-F5344CB8AC3E}">
        <p14:creationId xmlns:p14="http://schemas.microsoft.com/office/powerpoint/2010/main" val="82987647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708462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852324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438572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798085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626665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656990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844252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198898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24205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60808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95C1763F-E321-4347-A0E7-6E2A7AF08DB7}" type="datetimeFigureOut">
              <a:rPr lang="en-US"/>
              <a:pPr/>
              <a:t>11/1/25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AD7BBD8A-6B6B-42E4-A0B0-F4C8761B1DFD}" type="slidenum">
              <a:rPr lang="en-US"/>
              <a:pPr/>
              <a:t>‹#›</a:t>
            </a:fld>
            <a:endParaRPr lang="en-US"/>
          </a:p>
        </p:txBody>
      </p:sp>
    </p:spTree>
    <p:extLst>
      <p:ext uri="{BB962C8B-B14F-4D97-AF65-F5344CB8AC3E}">
        <p14:creationId xmlns:p14="http://schemas.microsoft.com/office/powerpoint/2010/main" val="8255348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80097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207939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683270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963855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447045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837848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115254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808660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574086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21268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pic>
        <p:nvPicPr>
          <p:cNvPr id="243" name="Picture 319" descr="posbul1a"/>
          <p:cNvPicPr>
            <a:picLocks noChangeAspect="1" noChangeArrowheads="1" noCrop="1"/>
          </p:cNvPicPr>
          <p:nvPr/>
        </p:nvPicPr>
        <p:blipFill>
          <a:blip r:embed="rId2"/>
          <a:srcRect/>
          <a:stretch>
            <a:fillRect/>
          </a:stretch>
        </p:blipFill>
        <p:spPr bwMode="auto">
          <a:xfrm>
            <a:off x="4456113" y="3403600"/>
            <a:ext cx="246062" cy="246063"/>
          </a:xfrm>
          <a:prstGeom prst="rect">
            <a:avLst/>
          </a:prstGeom>
          <a:noFill/>
          <a:ln w="9525">
            <a:noFill/>
            <a:miter lim="800000"/>
            <a:headEnd/>
            <a:tailEnd/>
          </a:ln>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fld id="{68EAD863-B60B-460E-832A-8EC704954366}"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213029079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825484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995291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072694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159286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67121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20149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08232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522171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193310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3723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fld id="{52B885D2-E705-40FD-BFDE-C3E56FFD9080}"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18846382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822666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72419122"/>
      </p:ext>
    </p:extLst>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281893287"/>
      </p:ext>
    </p:extLst>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229964976"/>
      </p:ext>
    </p:extLst>
  </p:cSld>
  <p:clrMapOvr>
    <a:masterClrMapping/>
  </p:clrMapOvr>
  <p:transition spd="med"/>
</p:sldLayout>
</file>

<file path=ppt/slideLayouts/slideLayout35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69065698"/>
      </p:ext>
    </p:extLst>
  </p:cSld>
  <p:clrMapOvr>
    <a:masterClrMapping/>
  </p:clrMapOvr>
  <p:transition spd="med"/>
</p:sldLayout>
</file>

<file path=ppt/slideLayouts/slideLayout35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155381732"/>
      </p:ext>
    </p:extLst>
  </p:cSld>
  <p:clrMapOvr>
    <a:masterClrMapping/>
  </p:clrMapOvr>
  <p:transition spd="med"/>
</p:sldLayout>
</file>

<file path=ppt/slideLayouts/slideLayout35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144156323"/>
      </p:ext>
    </p:extLst>
  </p:cSld>
  <p:clrMapOvr>
    <a:masterClrMapping/>
  </p:clrMapOvr>
  <p:transition spd="med"/>
</p:sldLayout>
</file>

<file path=ppt/slideLayouts/slideLayout35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571889337"/>
      </p:ext>
    </p:extLst>
  </p:cSld>
  <p:clrMapOvr>
    <a:masterClrMapping/>
  </p:clrMapOvr>
  <p:transition spd="med"/>
</p:sldLayout>
</file>

<file path=ppt/slideLayouts/slideLayout35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34042161"/>
      </p:ext>
    </p:extLst>
  </p:cSld>
  <p:clrMapOvr>
    <a:masterClrMapping/>
  </p:clrMapOvr>
  <p:transition spd="med"/>
</p:sldLayout>
</file>

<file path=ppt/slideLayouts/slideLayout35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033870432"/>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fld id="{CD4CCB8E-14DA-4E02-8A71-7B49E3ECDE3D}"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162147829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261498121"/>
      </p:ext>
    </p:extLst>
  </p:cSld>
  <p:clrMapOvr>
    <a:masterClrMapping/>
  </p:clrMapOvr>
  <p:transition spd="med"/>
</p:sldLayout>
</file>

<file path=ppt/slideLayouts/slideLayout36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777741894"/>
      </p:ext>
    </p:extLst>
  </p:cSld>
  <p:clrMapOvr>
    <a:masterClrMapping/>
  </p:clrMapOvr>
  <p:transition spd="med"/>
</p:sldLayout>
</file>

<file path=ppt/slideLayouts/slideLayout36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205862080"/>
      </p:ext>
    </p:extLst>
  </p:cSld>
  <p:clrMapOvr>
    <a:masterClrMapping/>
  </p:clrMapOvr>
  <p:transition spd="med"/>
</p:sldLayout>
</file>

<file path=ppt/slideLayouts/slideLayout363.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102815464"/>
      </p:ext>
    </p:extLst>
  </p:cSld>
  <p:clrMapOvr>
    <a:masterClrMapping/>
  </p:clrMapOvr>
  <p:transition spd="med"/>
</p:sldLayout>
</file>

<file path=ppt/slideLayouts/slideLayout364.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979306614"/>
      </p:ext>
    </p:extLst>
  </p:cSld>
  <p:clrMapOvr>
    <a:masterClrMapping/>
  </p:clrMapOvr>
  <p:transition spd="med"/>
</p:sldLayout>
</file>

<file path=ppt/slideLayouts/slideLayout365.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361570889"/>
      </p:ext>
    </p:extLst>
  </p:cSld>
  <p:clrMapOvr>
    <a:masterClrMapping/>
  </p:clrMapOvr>
  <p:transition spd="med"/>
</p:sldLayout>
</file>

<file path=ppt/slideLayouts/slideLayout366.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79402215"/>
      </p:ext>
    </p:extLst>
  </p:cSld>
  <p:clrMapOvr>
    <a:masterClrMapping/>
  </p:clrMapOvr>
  <p:transition spd="med"/>
</p:sldLayout>
</file>

<file path=ppt/slideLayouts/slideLayout367.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647966037"/>
      </p:ext>
    </p:extLst>
  </p:cSld>
  <p:clrMapOvr>
    <a:masterClrMapping/>
  </p:clrMapOvr>
  <p:transition spd="med"/>
</p:sldLayout>
</file>

<file path=ppt/slideLayouts/slideLayout368.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79120155"/>
      </p:ext>
    </p:extLst>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099368243"/>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fld id="{97CD8DE6-CACA-4709-8F62-101905B2BF94}"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631261560"/>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686333663"/>
      </p:ext>
    </p:extLst>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869429700"/>
      </p:ext>
    </p:extLst>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837083605"/>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458138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89832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3749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504909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802449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444820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32613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fld id="{B0F40F11-70B0-4BCA-BD00-819228E104C4}"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2341876150"/>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803290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117797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28421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579870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380468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2209670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0029646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7410541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0225650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423112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fld id="{DC75DD5E-1F67-4CFD-83B7-341C11C357F4}"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576239924"/>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5909304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69516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2815096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6384317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23779567"/>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5998142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C052C4-F93D-4A40-8D86-07A082109BEF}" type="slidenum">
              <a:rPr lang="en-US"/>
              <a:pPr>
                <a:defRPr/>
              </a:pPr>
              <a:t>‹#›</a:t>
            </a:fld>
            <a:endParaRPr lang="en-US"/>
          </a:p>
        </p:txBody>
      </p:sp>
    </p:spTree>
    <p:extLst>
      <p:ext uri="{BB962C8B-B14F-4D97-AF65-F5344CB8AC3E}">
        <p14:creationId xmlns:p14="http://schemas.microsoft.com/office/powerpoint/2010/main" val="217134215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188" y="46038"/>
            <a:ext cx="3144837" cy="1046162"/>
          </a:xfrm>
          <a:custGeom>
            <a:avLst/>
            <a:gdLst>
              <a:gd name="T0" fmla="*/ 65524052 w 1981"/>
              <a:gd name="T1" fmla="*/ 269655796 h 659"/>
              <a:gd name="T2" fmla="*/ 105846546 w 1981"/>
              <a:gd name="T3" fmla="*/ 252015505 h 659"/>
              <a:gd name="T4" fmla="*/ 1806950950 w 1981"/>
              <a:gd name="T5" fmla="*/ 252015505 h 659"/>
              <a:gd name="T6" fmla="*/ 1932958743 w 1981"/>
              <a:gd name="T7" fmla="*/ 161289923 h 659"/>
              <a:gd name="T8" fmla="*/ 2018644042 w 1981"/>
              <a:gd name="T9" fmla="*/ 110886822 h 659"/>
              <a:gd name="T10" fmla="*/ 2104329340 w 1981"/>
              <a:gd name="T11" fmla="*/ 70564341 h 659"/>
              <a:gd name="T12" fmla="*/ 2147483647 w 1981"/>
              <a:gd name="T13" fmla="*/ 45362791 h 659"/>
              <a:gd name="T14" fmla="*/ 2147483647 w 1981"/>
              <a:gd name="T15" fmla="*/ 22680602 h 659"/>
              <a:gd name="T16" fmla="*/ 2147483647 w 1981"/>
              <a:gd name="T17" fmla="*/ 10080620 h 659"/>
              <a:gd name="T18" fmla="*/ 2147483647 w 1981"/>
              <a:gd name="T19" fmla="*/ 0 h 659"/>
              <a:gd name="T20" fmla="*/ 2147483647 w 1981"/>
              <a:gd name="T21" fmla="*/ 22680602 h 659"/>
              <a:gd name="T22" fmla="*/ 2147483647 w 1981"/>
              <a:gd name="T23" fmla="*/ 60483721 h 659"/>
              <a:gd name="T24" fmla="*/ 2147483647 w 1981"/>
              <a:gd name="T25" fmla="*/ 110886822 h 659"/>
              <a:gd name="T26" fmla="*/ 2147483647 w 1981"/>
              <a:gd name="T27" fmla="*/ 161289923 h 659"/>
              <a:gd name="T28" fmla="*/ 2147483647 w 1981"/>
              <a:gd name="T29" fmla="*/ 206652714 h 659"/>
              <a:gd name="T30" fmla="*/ 2147483647 w 1981"/>
              <a:gd name="T31" fmla="*/ 259575176 h 659"/>
              <a:gd name="T32" fmla="*/ 2147483647 w 1981"/>
              <a:gd name="T33" fmla="*/ 252015505 h 659"/>
              <a:gd name="T34" fmla="*/ 2147483647 w 1981"/>
              <a:gd name="T35" fmla="*/ 264615486 h 659"/>
              <a:gd name="T36" fmla="*/ 2147483647 w 1981"/>
              <a:gd name="T37" fmla="*/ 292337985 h 659"/>
              <a:gd name="T38" fmla="*/ 2147483647 w 1981"/>
              <a:gd name="T39" fmla="*/ 367942637 h 659"/>
              <a:gd name="T40" fmla="*/ 2147483647 w 1981"/>
              <a:gd name="T41" fmla="*/ 453627908 h 659"/>
              <a:gd name="T42" fmla="*/ 2147483647 w 1981"/>
              <a:gd name="T43" fmla="*/ 554434110 h 659"/>
              <a:gd name="T44" fmla="*/ 2147483647 w 1981"/>
              <a:gd name="T45" fmla="*/ 1408765877 h 659"/>
              <a:gd name="T46" fmla="*/ 2147483647 w 1981"/>
              <a:gd name="T47" fmla="*/ 1411286825 h 659"/>
              <a:gd name="T48" fmla="*/ 2147483647 w 1981"/>
              <a:gd name="T49" fmla="*/ 1653221710 h 659"/>
              <a:gd name="T50" fmla="*/ 2089208405 w 1981"/>
              <a:gd name="T51" fmla="*/ 1658262020 h 659"/>
              <a:gd name="T52" fmla="*/ 1748988159 w 1981"/>
              <a:gd name="T53" fmla="*/ 1396165895 h 659"/>
              <a:gd name="T54" fmla="*/ 186491533 w 1981"/>
              <a:gd name="T55" fmla="*/ 1408765877 h 659"/>
              <a:gd name="T56" fmla="*/ 0 w 1981"/>
              <a:gd name="T57" fmla="*/ 1408765877 h 659"/>
              <a:gd name="T58" fmla="*/ 0 w 1981"/>
              <a:gd name="T59" fmla="*/ 612396882 h 659"/>
              <a:gd name="T60" fmla="*/ 0 w 1981"/>
              <a:gd name="T61" fmla="*/ 493950389 h 659"/>
              <a:gd name="T62" fmla="*/ 20161247 w 1981"/>
              <a:gd name="T63" fmla="*/ 380542618 h 659"/>
              <a:gd name="T64" fmla="*/ 37801544 w 1981"/>
              <a:gd name="T65" fmla="*/ 322579846 h 659"/>
              <a:gd name="T66" fmla="*/ 65524052 w 1981"/>
              <a:gd name="T67" fmla="*/ 269655796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5" name="Oval 3"/>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fontAlgn="base">
              <a:spcBef>
                <a:spcPct val="0"/>
              </a:spcBef>
              <a:spcAft>
                <a:spcPct val="0"/>
              </a:spcAft>
            </a:pPr>
            <a:endParaRPr kumimoji="1" lang="en-US" sz="2400">
              <a:solidFill>
                <a:srgbClr val="FFFFCC"/>
              </a:solidFill>
              <a:ea typeface="ＭＳ Ｐゴシック" charset="0"/>
            </a:endParaRPr>
          </a:p>
        </p:txBody>
      </p:sp>
      <p:sp>
        <p:nvSpPr>
          <p:cNvPr id="6" name="Freeform 4"/>
          <p:cNvSpPr>
            <a:spLocks/>
          </p:cNvSpPr>
          <p:nvPr/>
        </p:nvSpPr>
        <p:spPr bwMode="auto">
          <a:xfrm>
            <a:off x="3022600" y="684213"/>
            <a:ext cx="3146425" cy="485775"/>
          </a:xfrm>
          <a:custGeom>
            <a:avLst/>
            <a:gdLst>
              <a:gd name="T0" fmla="*/ 241935000 w 1982"/>
              <a:gd name="T1" fmla="*/ 171370625 h 306"/>
              <a:gd name="T2" fmla="*/ 393144375 w 1982"/>
              <a:gd name="T3" fmla="*/ 171370625 h 306"/>
              <a:gd name="T4" fmla="*/ 511592513 w 1982"/>
              <a:gd name="T5" fmla="*/ 254536575 h 306"/>
              <a:gd name="T6" fmla="*/ 703124388 w 1982"/>
              <a:gd name="T7" fmla="*/ 206652813 h 306"/>
              <a:gd name="T8" fmla="*/ 922377188 w 1982"/>
              <a:gd name="T9" fmla="*/ 178931888 h 306"/>
              <a:gd name="T10" fmla="*/ 1076107513 w 1982"/>
              <a:gd name="T11" fmla="*/ 231854375 h 306"/>
              <a:gd name="T12" fmla="*/ 1242437825 w 1982"/>
              <a:gd name="T13" fmla="*/ 206652813 h 306"/>
              <a:gd name="T14" fmla="*/ 1509574388 w 1982"/>
              <a:gd name="T15" fmla="*/ 219254388 h 306"/>
              <a:gd name="T16" fmla="*/ 1680945013 w 1982"/>
              <a:gd name="T17" fmla="*/ 254536575 h 306"/>
              <a:gd name="T18" fmla="*/ 1930439688 w 1982"/>
              <a:gd name="T19" fmla="*/ 322580000 h 306"/>
              <a:gd name="T20" fmla="*/ 2051407188 w 1982"/>
              <a:gd name="T21" fmla="*/ 398184688 h 306"/>
              <a:gd name="T22" fmla="*/ 2142132813 w 1982"/>
              <a:gd name="T23" fmla="*/ 524192500 h 306"/>
              <a:gd name="T24" fmla="*/ 2147483647 w 1982"/>
              <a:gd name="T25" fmla="*/ 519152188 h 306"/>
              <a:gd name="T26" fmla="*/ 2147483647 w 1982"/>
              <a:gd name="T27" fmla="*/ 559474688 h 306"/>
              <a:gd name="T28" fmla="*/ 2147483647 w 1982"/>
              <a:gd name="T29" fmla="*/ 529232813 h 306"/>
              <a:gd name="T30" fmla="*/ 2147483647 w 1982"/>
              <a:gd name="T31" fmla="*/ 488910313 h 306"/>
              <a:gd name="T32" fmla="*/ 2147483647 w 1982"/>
              <a:gd name="T33" fmla="*/ 408265313 h 306"/>
              <a:gd name="T34" fmla="*/ 2147483647 w 1982"/>
              <a:gd name="T35" fmla="*/ 274697825 h 306"/>
              <a:gd name="T36" fmla="*/ 2147483647 w 1982"/>
              <a:gd name="T37" fmla="*/ 209173763 h 306"/>
              <a:gd name="T38" fmla="*/ 2147483647 w 1982"/>
              <a:gd name="T39" fmla="*/ 226814063 h 306"/>
              <a:gd name="T40" fmla="*/ 2147483647 w 1982"/>
              <a:gd name="T41" fmla="*/ 229335013 h 306"/>
              <a:gd name="T42" fmla="*/ 2147483647 w 1982"/>
              <a:gd name="T43" fmla="*/ 279738138 h 306"/>
              <a:gd name="T44" fmla="*/ 2147483647 w 1982"/>
              <a:gd name="T45" fmla="*/ 206652813 h 306"/>
              <a:gd name="T46" fmla="*/ 2147483647 w 1982"/>
              <a:gd name="T47" fmla="*/ 221773750 h 306"/>
              <a:gd name="T48" fmla="*/ 2147483647 w 1982"/>
              <a:gd name="T49" fmla="*/ 133569075 h 306"/>
              <a:gd name="T50" fmla="*/ 2147483647 w 1982"/>
              <a:gd name="T51" fmla="*/ 143649700 h 306"/>
              <a:gd name="T52" fmla="*/ 2147483647 w 1982"/>
              <a:gd name="T53" fmla="*/ 27722513 h 306"/>
              <a:gd name="T54" fmla="*/ 2147483647 w 1982"/>
              <a:gd name="T55" fmla="*/ 128528763 h 306"/>
              <a:gd name="T56" fmla="*/ 2147483647 w 1982"/>
              <a:gd name="T57" fmla="*/ 0 h 306"/>
              <a:gd name="T58" fmla="*/ 2147483647 w 1982"/>
              <a:gd name="T59" fmla="*/ 153730325 h 306"/>
              <a:gd name="T60" fmla="*/ 2147483647 w 1982"/>
              <a:gd name="T61" fmla="*/ 65524063 h 306"/>
              <a:gd name="T62" fmla="*/ 2147483647 w 1982"/>
              <a:gd name="T63" fmla="*/ 115927188 h 306"/>
              <a:gd name="T64" fmla="*/ 2147483647 w 1982"/>
              <a:gd name="T65" fmla="*/ 579635938 h 306"/>
              <a:gd name="T66" fmla="*/ 2147483647 w 1982"/>
              <a:gd name="T67" fmla="*/ 768648450 h 306"/>
              <a:gd name="T68" fmla="*/ 1761590013 w 1982"/>
              <a:gd name="T69" fmla="*/ 395665325 h 306"/>
              <a:gd name="T70" fmla="*/ 0 w 1982"/>
              <a:gd name="T71" fmla="*/ 78125638 h 306"/>
              <a:gd name="T72" fmla="*/ 73085325 w 1982"/>
              <a:gd name="T73" fmla="*/ 133569075 h 306"/>
              <a:gd name="T74" fmla="*/ 171370625 w 1982"/>
              <a:gd name="T75" fmla="*/ 153730325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7" name="Freeform 5"/>
          <p:cNvSpPr>
            <a:spLocks/>
          </p:cNvSpPr>
          <p:nvPr/>
        </p:nvSpPr>
        <p:spPr bwMode="auto">
          <a:xfrm>
            <a:off x="3022600" y="771525"/>
            <a:ext cx="3146425" cy="490538"/>
          </a:xfrm>
          <a:custGeom>
            <a:avLst/>
            <a:gdLst>
              <a:gd name="T0" fmla="*/ 105846563 w 1982"/>
              <a:gd name="T1" fmla="*/ 504031764 h 309"/>
              <a:gd name="T2" fmla="*/ 1799391563 w 1982"/>
              <a:gd name="T3" fmla="*/ 506552716 h 309"/>
              <a:gd name="T4" fmla="*/ 1945560625 w 1982"/>
              <a:gd name="T5" fmla="*/ 627520340 h 309"/>
              <a:gd name="T6" fmla="*/ 2127011875 w 1982"/>
              <a:gd name="T7" fmla="*/ 708165422 h 309"/>
              <a:gd name="T8" fmla="*/ 2147483647 w 1982"/>
              <a:gd name="T9" fmla="*/ 758568598 h 309"/>
              <a:gd name="T10" fmla="*/ 2147483647 w 1982"/>
              <a:gd name="T11" fmla="*/ 758568598 h 309"/>
              <a:gd name="T12" fmla="*/ 2147483647 w 1982"/>
              <a:gd name="T13" fmla="*/ 637600975 h 309"/>
              <a:gd name="T14" fmla="*/ 2147483647 w 1982"/>
              <a:gd name="T15" fmla="*/ 504031764 h 309"/>
              <a:gd name="T16" fmla="*/ 2147483647 w 1982"/>
              <a:gd name="T17" fmla="*/ 501512399 h 309"/>
              <a:gd name="T18" fmla="*/ 2147483647 w 1982"/>
              <a:gd name="T19" fmla="*/ 463709223 h 309"/>
              <a:gd name="T20" fmla="*/ 2147483647 w 1982"/>
              <a:gd name="T21" fmla="*/ 390625411 h 309"/>
              <a:gd name="T22" fmla="*/ 2147483647 w 1982"/>
              <a:gd name="T23" fmla="*/ 0 h 309"/>
              <a:gd name="T24" fmla="*/ 2147483647 w 1982"/>
              <a:gd name="T25" fmla="*/ 73085399 h 309"/>
              <a:gd name="T26" fmla="*/ 2147483647 w 1982"/>
              <a:gd name="T27" fmla="*/ 133569211 h 309"/>
              <a:gd name="T28" fmla="*/ 2147483647 w 1982"/>
              <a:gd name="T29" fmla="*/ 95766035 h 309"/>
              <a:gd name="T30" fmla="*/ 2147483647 w 1982"/>
              <a:gd name="T31" fmla="*/ 57964447 h 309"/>
              <a:gd name="T32" fmla="*/ 2147483647 w 1982"/>
              <a:gd name="T33" fmla="*/ 133569211 h 309"/>
              <a:gd name="T34" fmla="*/ 2147483647 w 1982"/>
              <a:gd name="T35" fmla="*/ 95766035 h 309"/>
              <a:gd name="T36" fmla="*/ 2147483647 w 1982"/>
              <a:gd name="T37" fmla="*/ 78125717 h 309"/>
              <a:gd name="T38" fmla="*/ 2147483647 w 1982"/>
              <a:gd name="T39" fmla="*/ 153730482 h 309"/>
              <a:gd name="T40" fmla="*/ 2147483647 w 1982"/>
              <a:gd name="T41" fmla="*/ 133569211 h 309"/>
              <a:gd name="T42" fmla="*/ 2147483647 w 1982"/>
              <a:gd name="T43" fmla="*/ 153730482 h 309"/>
              <a:gd name="T44" fmla="*/ 2147483647 w 1982"/>
              <a:gd name="T45" fmla="*/ 133569211 h 309"/>
              <a:gd name="T46" fmla="*/ 2147483647 w 1982"/>
              <a:gd name="T47" fmla="*/ 191532070 h 309"/>
              <a:gd name="T48" fmla="*/ 2147483647 w 1982"/>
              <a:gd name="T49" fmla="*/ 138609529 h 309"/>
              <a:gd name="T50" fmla="*/ 2147483647 w 1982"/>
              <a:gd name="T51" fmla="*/ 181451435 h 309"/>
              <a:gd name="T52" fmla="*/ 2147483647 w 1982"/>
              <a:gd name="T53" fmla="*/ 173891752 h 309"/>
              <a:gd name="T54" fmla="*/ 2147483647 w 1982"/>
              <a:gd name="T55" fmla="*/ 327620646 h 309"/>
              <a:gd name="T56" fmla="*/ 2147483647 w 1982"/>
              <a:gd name="T57" fmla="*/ 448588270 h 309"/>
              <a:gd name="T58" fmla="*/ 2147483647 w 1982"/>
              <a:gd name="T59" fmla="*/ 493951128 h 309"/>
              <a:gd name="T60" fmla="*/ 2147483647 w 1982"/>
              <a:gd name="T61" fmla="*/ 536794622 h 309"/>
              <a:gd name="T62" fmla="*/ 2147483647 w 1982"/>
              <a:gd name="T63" fmla="*/ 556955893 h 309"/>
              <a:gd name="T64" fmla="*/ 2147483647 w 1982"/>
              <a:gd name="T65" fmla="*/ 587197799 h 309"/>
              <a:gd name="T66" fmla="*/ 1995963750 w 1982"/>
              <a:gd name="T67" fmla="*/ 468749540 h 309"/>
              <a:gd name="T68" fmla="*/ 1817033450 w 1982"/>
              <a:gd name="T69" fmla="*/ 229335246 h 309"/>
              <a:gd name="T70" fmla="*/ 1597779063 w 1982"/>
              <a:gd name="T71" fmla="*/ 191532070 h 309"/>
              <a:gd name="T72" fmla="*/ 1325602188 w 1982"/>
              <a:gd name="T73" fmla="*/ 133569211 h 309"/>
              <a:gd name="T74" fmla="*/ 1045865638 w 1982"/>
              <a:gd name="T75" fmla="*/ 95766035 h 309"/>
              <a:gd name="T76" fmla="*/ 854333763 w 1982"/>
              <a:gd name="T77" fmla="*/ 143649846 h 309"/>
              <a:gd name="T78" fmla="*/ 743446888 w 1982"/>
              <a:gd name="T79" fmla="*/ 128528894 h 309"/>
              <a:gd name="T80" fmla="*/ 582156888 w 1982"/>
              <a:gd name="T81" fmla="*/ 148690164 h 309"/>
              <a:gd name="T82" fmla="*/ 408265313 w 1982"/>
              <a:gd name="T83" fmla="*/ 143649846 h 309"/>
              <a:gd name="T84" fmla="*/ 226814063 w 1982"/>
              <a:gd name="T85" fmla="*/ 176411117 h 309"/>
              <a:gd name="T86" fmla="*/ 45362813 w 1982"/>
              <a:gd name="T87" fmla="*/ 153730482 h 309"/>
              <a:gd name="T88" fmla="*/ 5040313 w 1982"/>
              <a:gd name="T89" fmla="*/ 302419058 h 309"/>
              <a:gd name="T90" fmla="*/ 35282188 w 1982"/>
              <a:gd name="T91" fmla="*/ 478830176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8" name="Freeform 6"/>
          <p:cNvSpPr>
            <a:spLocks/>
          </p:cNvSpPr>
          <p:nvPr/>
        </p:nvSpPr>
        <p:spPr bwMode="auto">
          <a:xfrm>
            <a:off x="3044825" y="850900"/>
            <a:ext cx="3086100" cy="365125"/>
          </a:xfrm>
          <a:custGeom>
            <a:avLst/>
            <a:gdLst>
              <a:gd name="T0" fmla="*/ 1202115325 w 1944"/>
              <a:gd name="T1" fmla="*/ 181451250 h 230"/>
              <a:gd name="T2" fmla="*/ 877014375 w 1944"/>
              <a:gd name="T3" fmla="*/ 204133450 h 230"/>
              <a:gd name="T4" fmla="*/ 388104063 w 1944"/>
              <a:gd name="T5" fmla="*/ 204133450 h 230"/>
              <a:gd name="T6" fmla="*/ 161290000 w 1944"/>
              <a:gd name="T7" fmla="*/ 199093138 h 230"/>
              <a:gd name="T8" fmla="*/ 30241875 w 1944"/>
              <a:gd name="T9" fmla="*/ 146169063 h 230"/>
              <a:gd name="T10" fmla="*/ 0 w 1944"/>
              <a:gd name="T11" fmla="*/ 186491563 h 230"/>
              <a:gd name="T12" fmla="*/ 183972200 w 1944"/>
              <a:gd name="T13" fmla="*/ 259576888 h 230"/>
              <a:gd name="T14" fmla="*/ 410786263 w 1944"/>
              <a:gd name="T15" fmla="*/ 254536575 h 230"/>
              <a:gd name="T16" fmla="*/ 534273125 w 1944"/>
              <a:gd name="T17" fmla="*/ 264617200 h 230"/>
              <a:gd name="T18" fmla="*/ 816530625 w 1944"/>
              <a:gd name="T19" fmla="*/ 274697825 h 230"/>
              <a:gd name="T20" fmla="*/ 1363405325 w 1944"/>
              <a:gd name="T21" fmla="*/ 254536575 h 230"/>
              <a:gd name="T22" fmla="*/ 1759069063 w 1944"/>
              <a:gd name="T23" fmla="*/ 259576888 h 230"/>
              <a:gd name="T24" fmla="*/ 1938000950 w 1944"/>
              <a:gd name="T25" fmla="*/ 423386250 h 230"/>
              <a:gd name="T26" fmla="*/ 2147483647 w 1944"/>
              <a:gd name="T27" fmla="*/ 549394063 h 230"/>
              <a:gd name="T28" fmla="*/ 2147483647 w 1944"/>
              <a:gd name="T29" fmla="*/ 577116575 h 230"/>
              <a:gd name="T30" fmla="*/ 2147483647 w 1944"/>
              <a:gd name="T31" fmla="*/ 488910313 h 230"/>
              <a:gd name="T32" fmla="*/ 2147483647 w 1944"/>
              <a:gd name="T33" fmla="*/ 330141263 h 230"/>
              <a:gd name="T34" fmla="*/ 2147483647 w 1944"/>
              <a:gd name="T35" fmla="*/ 269657513 h 230"/>
              <a:gd name="T36" fmla="*/ 2147483647 w 1944"/>
              <a:gd name="T37" fmla="*/ 274697825 h 230"/>
              <a:gd name="T38" fmla="*/ 2147483647 w 1944"/>
              <a:gd name="T39" fmla="*/ 269657513 h 230"/>
              <a:gd name="T40" fmla="*/ 2147483647 w 1944"/>
              <a:gd name="T41" fmla="*/ 269657513 h 230"/>
              <a:gd name="T42" fmla="*/ 2147483647 w 1944"/>
              <a:gd name="T43" fmla="*/ 279738138 h 230"/>
              <a:gd name="T44" fmla="*/ 2147483647 w 1944"/>
              <a:gd name="T45" fmla="*/ 136088438 h 230"/>
              <a:gd name="T46" fmla="*/ 2147483647 w 1944"/>
              <a:gd name="T47" fmla="*/ 151209375 h 230"/>
              <a:gd name="T48" fmla="*/ 2147483647 w 1944"/>
              <a:gd name="T49" fmla="*/ 239415638 h 230"/>
              <a:gd name="T50" fmla="*/ 2147483647 w 1944"/>
              <a:gd name="T51" fmla="*/ 229335013 h 230"/>
              <a:gd name="T52" fmla="*/ 2147483647 w 1944"/>
              <a:gd name="T53" fmla="*/ 234375325 h 230"/>
              <a:gd name="T54" fmla="*/ 2147483647 w 1944"/>
              <a:gd name="T55" fmla="*/ 249496263 h 230"/>
              <a:gd name="T56" fmla="*/ 2147483647 w 1944"/>
              <a:gd name="T57" fmla="*/ 214214075 h 230"/>
              <a:gd name="T58" fmla="*/ 2147483647 w 1944"/>
              <a:gd name="T59" fmla="*/ 131048125 h 230"/>
              <a:gd name="T60" fmla="*/ 2147483647 w 1944"/>
              <a:gd name="T61" fmla="*/ 90725625 h 230"/>
              <a:gd name="T62" fmla="*/ 2147483647 w 1944"/>
              <a:gd name="T63" fmla="*/ 289818763 h 230"/>
              <a:gd name="T64" fmla="*/ 2147483647 w 1944"/>
              <a:gd name="T65" fmla="*/ 408265313 h 230"/>
              <a:gd name="T66" fmla="*/ 2147483647 w 1944"/>
              <a:gd name="T67" fmla="*/ 453628125 h 230"/>
              <a:gd name="T68" fmla="*/ 2147483647 w 1944"/>
              <a:gd name="T69" fmla="*/ 498990938 h 230"/>
              <a:gd name="T70" fmla="*/ 2147483647 w 1944"/>
              <a:gd name="T71" fmla="*/ 443547500 h 230"/>
              <a:gd name="T72" fmla="*/ 2079129700 w 1944"/>
              <a:gd name="T73" fmla="*/ 375504075 h 230"/>
              <a:gd name="T74" fmla="*/ 1943041263 w 1944"/>
              <a:gd name="T75" fmla="*/ 345262200 h 230"/>
              <a:gd name="T76" fmla="*/ 1839714063 w 1944"/>
              <a:gd name="T77" fmla="*/ 249496263 h 230"/>
              <a:gd name="T78" fmla="*/ 1726307825 w 1944"/>
              <a:gd name="T79" fmla="*/ 95765938 h 230"/>
              <a:gd name="T80" fmla="*/ 1650703138 w 1944"/>
              <a:gd name="T81" fmla="*/ 171370625 h 230"/>
              <a:gd name="T82" fmla="*/ 1353324700 w 1944"/>
              <a:gd name="T83" fmla="*/ 194052825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 name="Freeform 7"/>
          <p:cNvSpPr>
            <a:spLocks/>
          </p:cNvSpPr>
          <p:nvPr/>
        </p:nvSpPr>
        <p:spPr bwMode="auto">
          <a:xfrm>
            <a:off x="5057775" y="358775"/>
            <a:ext cx="193675" cy="649288"/>
          </a:xfrm>
          <a:custGeom>
            <a:avLst/>
            <a:gdLst>
              <a:gd name="T0" fmla="*/ 206652813 w 122"/>
              <a:gd name="T1" fmla="*/ 25201582 h 409"/>
              <a:gd name="T2" fmla="*/ 189012513 w 122"/>
              <a:gd name="T3" fmla="*/ 100806328 h 409"/>
              <a:gd name="T4" fmla="*/ 304939700 w 122"/>
              <a:gd name="T5" fmla="*/ 110886960 h 409"/>
              <a:gd name="T6" fmla="*/ 259576888 w 122"/>
              <a:gd name="T7" fmla="*/ 246975503 h 409"/>
              <a:gd name="T8" fmla="*/ 264617200 w 122"/>
              <a:gd name="T9" fmla="*/ 352822147 h 409"/>
              <a:gd name="T10" fmla="*/ 292338125 w 122"/>
              <a:gd name="T11" fmla="*/ 443547842 h 409"/>
              <a:gd name="T12" fmla="*/ 244455950 w 122"/>
              <a:gd name="T13" fmla="*/ 539313853 h 409"/>
              <a:gd name="T14" fmla="*/ 226814063 w 122"/>
              <a:gd name="T15" fmla="*/ 635079864 h 409"/>
              <a:gd name="T16" fmla="*/ 206652813 w 122"/>
              <a:gd name="T17" fmla="*/ 730845875 h 409"/>
              <a:gd name="T18" fmla="*/ 166330313 w 122"/>
              <a:gd name="T19" fmla="*/ 796369988 h 409"/>
              <a:gd name="T20" fmla="*/ 128528763 w 122"/>
              <a:gd name="T21" fmla="*/ 861894101 h 409"/>
              <a:gd name="T22" fmla="*/ 80645000 w 122"/>
              <a:gd name="T23" fmla="*/ 927418214 h 409"/>
              <a:gd name="T24" fmla="*/ 52924075 w 122"/>
              <a:gd name="T25" fmla="*/ 972781062 h 409"/>
              <a:gd name="T26" fmla="*/ 0 w 122"/>
              <a:gd name="T27" fmla="*/ 1028224542 h 409"/>
              <a:gd name="T28" fmla="*/ 30241875 w 122"/>
              <a:gd name="T29" fmla="*/ 927418214 h 409"/>
              <a:gd name="T30" fmla="*/ 95765938 w 122"/>
              <a:gd name="T31" fmla="*/ 856853785 h 409"/>
              <a:gd name="T32" fmla="*/ 85685313 w 122"/>
              <a:gd name="T33" fmla="*/ 776208723 h 409"/>
              <a:gd name="T34" fmla="*/ 146169063 w 122"/>
              <a:gd name="T35" fmla="*/ 675402395 h 409"/>
              <a:gd name="T36" fmla="*/ 178931888 w 122"/>
              <a:gd name="T37" fmla="*/ 554434802 h 409"/>
              <a:gd name="T38" fmla="*/ 161290000 w 122"/>
              <a:gd name="T39" fmla="*/ 438507525 h 409"/>
              <a:gd name="T40" fmla="*/ 173891575 w 122"/>
              <a:gd name="T41" fmla="*/ 342741514 h 409"/>
              <a:gd name="T42" fmla="*/ 161290000 w 122"/>
              <a:gd name="T43" fmla="*/ 277217401 h 409"/>
              <a:gd name="T44" fmla="*/ 75604688 w 122"/>
              <a:gd name="T45" fmla="*/ 146169175 h 409"/>
              <a:gd name="T46" fmla="*/ 25201563 w 122"/>
              <a:gd name="T47" fmla="*/ 15120949 h 409"/>
              <a:gd name="T48" fmla="*/ 199093138 w 122"/>
              <a:gd name="T49" fmla="*/ 0 h 409"/>
              <a:gd name="T50" fmla="*/ 206652813 w 122"/>
              <a:gd name="T51" fmla="*/ 25201582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10" name="Freeform 8"/>
          <p:cNvSpPr>
            <a:spLocks/>
          </p:cNvSpPr>
          <p:nvPr/>
        </p:nvSpPr>
        <p:spPr bwMode="auto">
          <a:xfrm>
            <a:off x="3052763" y="4763"/>
            <a:ext cx="3092450" cy="642937"/>
          </a:xfrm>
          <a:custGeom>
            <a:avLst/>
            <a:gdLst>
              <a:gd name="T0" fmla="*/ 0 w 1948"/>
              <a:gd name="T1" fmla="*/ 1020661694 h 405"/>
              <a:gd name="T2" fmla="*/ 20161250 w 1948"/>
              <a:gd name="T3" fmla="*/ 599796721 h 405"/>
              <a:gd name="T4" fmla="*/ 93246575 w 1948"/>
              <a:gd name="T5" fmla="*/ 501509910 h 405"/>
              <a:gd name="T6" fmla="*/ 221773750 w 1948"/>
              <a:gd name="T7" fmla="*/ 564514561 h 405"/>
              <a:gd name="T8" fmla="*/ 340221888 w 1948"/>
              <a:gd name="T9" fmla="*/ 491429293 h 405"/>
              <a:gd name="T10" fmla="*/ 466229700 w 1948"/>
              <a:gd name="T11" fmla="*/ 559474252 h 405"/>
              <a:gd name="T12" fmla="*/ 609877813 w 1948"/>
              <a:gd name="T13" fmla="*/ 559474252 h 405"/>
              <a:gd name="T14" fmla="*/ 831651563 w 1948"/>
              <a:gd name="T15" fmla="*/ 531751761 h 405"/>
              <a:gd name="T16" fmla="*/ 995462513 w 1948"/>
              <a:gd name="T17" fmla="*/ 468748698 h 405"/>
              <a:gd name="T18" fmla="*/ 1154231563 w 1948"/>
              <a:gd name="T19" fmla="*/ 531751761 h 405"/>
              <a:gd name="T20" fmla="*/ 1247478138 w 1948"/>
              <a:gd name="T21" fmla="*/ 551912996 h 405"/>
              <a:gd name="T22" fmla="*/ 1444050325 w 1948"/>
              <a:gd name="T23" fmla="*/ 529232401 h 405"/>
              <a:gd name="T24" fmla="*/ 1794351250 w 1948"/>
              <a:gd name="T25" fmla="*/ 463708389 h 405"/>
              <a:gd name="T26" fmla="*/ 1993444388 w 1948"/>
              <a:gd name="T27" fmla="*/ 312499132 h 405"/>
              <a:gd name="T28" fmla="*/ 1955641250 w 1948"/>
              <a:gd name="T29" fmla="*/ 456147133 h 405"/>
              <a:gd name="T30" fmla="*/ 2121971563 w 1948"/>
              <a:gd name="T31" fmla="*/ 511590527 h 405"/>
              <a:gd name="T32" fmla="*/ 2147483647 w 1948"/>
              <a:gd name="T33" fmla="*/ 612396699 h 405"/>
              <a:gd name="T34" fmla="*/ 2147483647 w 1948"/>
              <a:gd name="T35" fmla="*/ 693041636 h 405"/>
              <a:gd name="T36" fmla="*/ 2147483647 w 1948"/>
              <a:gd name="T37" fmla="*/ 693041636 h 405"/>
              <a:gd name="T38" fmla="*/ 2147483647 w 1948"/>
              <a:gd name="T39" fmla="*/ 561993613 h 405"/>
              <a:gd name="T40" fmla="*/ 2147483647 w 1948"/>
              <a:gd name="T41" fmla="*/ 393144069 h 405"/>
              <a:gd name="T42" fmla="*/ 2147483647 w 1948"/>
              <a:gd name="T43" fmla="*/ 307458823 h 405"/>
              <a:gd name="T44" fmla="*/ 2147483647 w 1948"/>
              <a:gd name="T45" fmla="*/ 226813886 h 405"/>
              <a:gd name="T46" fmla="*/ 2139613450 w 1948"/>
              <a:gd name="T47" fmla="*/ 201612343 h 405"/>
              <a:gd name="T48" fmla="*/ 2147483647 w 1948"/>
              <a:gd name="T49" fmla="*/ 146168949 h 405"/>
              <a:gd name="T50" fmla="*/ 2147483647 w 1948"/>
              <a:gd name="T51" fmla="*/ 196572035 h 405"/>
              <a:gd name="T52" fmla="*/ 2147483647 w 1948"/>
              <a:gd name="T53" fmla="*/ 216733269 h 405"/>
              <a:gd name="T54" fmla="*/ 2147483647 w 1948"/>
              <a:gd name="T55" fmla="*/ 413305304 h 405"/>
              <a:gd name="T56" fmla="*/ 2147483647 w 1948"/>
              <a:gd name="T57" fmla="*/ 539313018 h 405"/>
              <a:gd name="T58" fmla="*/ 2147483647 w 1948"/>
              <a:gd name="T59" fmla="*/ 546872687 h 405"/>
              <a:gd name="T60" fmla="*/ 2147483647 w 1948"/>
              <a:gd name="T61" fmla="*/ 491429293 h 405"/>
              <a:gd name="T62" fmla="*/ 2147483647 w 1948"/>
              <a:gd name="T63" fmla="*/ 539313018 h 405"/>
              <a:gd name="T64" fmla="*/ 2147483647 w 1948"/>
              <a:gd name="T65" fmla="*/ 498990549 h 405"/>
              <a:gd name="T66" fmla="*/ 2147483647 w 1948"/>
              <a:gd name="T67" fmla="*/ 564514561 h 405"/>
              <a:gd name="T68" fmla="*/ 2147483647 w 1948"/>
              <a:gd name="T69" fmla="*/ 559474252 h 405"/>
              <a:gd name="T70" fmla="*/ 2147483647 w 1948"/>
              <a:gd name="T71" fmla="*/ 501509910 h 405"/>
              <a:gd name="T72" fmla="*/ 2147483647 w 1948"/>
              <a:gd name="T73" fmla="*/ 567033922 h 405"/>
              <a:gd name="T74" fmla="*/ 2147483647 w 1948"/>
              <a:gd name="T75" fmla="*/ 539313018 h 405"/>
              <a:gd name="T76" fmla="*/ 2147483647 w 1948"/>
              <a:gd name="T77" fmla="*/ 577114539 h 405"/>
              <a:gd name="T78" fmla="*/ 2147483647 w 1948"/>
              <a:gd name="T79" fmla="*/ 531751761 h 405"/>
              <a:gd name="T80" fmla="*/ 2147483647 w 1948"/>
              <a:gd name="T81" fmla="*/ 640119190 h 405"/>
              <a:gd name="T82" fmla="*/ 2147483647 w 1948"/>
              <a:gd name="T83" fmla="*/ 599796721 h 405"/>
              <a:gd name="T84" fmla="*/ 2147483647 w 1948"/>
              <a:gd name="T85" fmla="*/ 428426229 h 405"/>
              <a:gd name="T86" fmla="*/ 2147483647 w 1948"/>
              <a:gd name="T87" fmla="*/ 352821601 h 405"/>
              <a:gd name="T88" fmla="*/ 2147483647 w 1948"/>
              <a:gd name="T89" fmla="*/ 383063452 h 405"/>
              <a:gd name="T90" fmla="*/ 2147483647 w 1948"/>
              <a:gd name="T91" fmla="*/ 352821601 h 405"/>
              <a:gd name="T92" fmla="*/ 2147483647 w 1948"/>
              <a:gd name="T93" fmla="*/ 357861909 h 405"/>
              <a:gd name="T94" fmla="*/ 2147483647 w 1948"/>
              <a:gd name="T95" fmla="*/ 352821601 h 405"/>
              <a:gd name="T96" fmla="*/ 2147483647 w 1948"/>
              <a:gd name="T97" fmla="*/ 365421578 h 405"/>
              <a:gd name="T98" fmla="*/ 2147483647 w 1948"/>
              <a:gd name="T99" fmla="*/ 365421578 h 405"/>
              <a:gd name="T100" fmla="*/ 2147483647 w 1948"/>
              <a:gd name="T101" fmla="*/ 367942526 h 405"/>
              <a:gd name="T102" fmla="*/ 2147483647 w 1948"/>
              <a:gd name="T103" fmla="*/ 365421578 h 405"/>
              <a:gd name="T104" fmla="*/ 2147483647 w 1948"/>
              <a:gd name="T105" fmla="*/ 257055738 h 405"/>
              <a:gd name="T106" fmla="*/ 2147483647 w 1948"/>
              <a:gd name="T107" fmla="*/ 98285224 h 405"/>
              <a:gd name="T108" fmla="*/ 2147483647 w 1948"/>
              <a:gd name="T109" fmla="*/ 0 h 405"/>
              <a:gd name="T110" fmla="*/ 2069049075 w 1948"/>
              <a:gd name="T111" fmla="*/ 78123989 h 405"/>
              <a:gd name="T112" fmla="*/ 1703625625 w 1948"/>
              <a:gd name="T113" fmla="*/ 327620058 h 405"/>
              <a:gd name="T114" fmla="*/ 1406247188 w 1948"/>
              <a:gd name="T115" fmla="*/ 383063452 h 405"/>
              <a:gd name="T116" fmla="*/ 995462513 w 1948"/>
              <a:gd name="T117" fmla="*/ 370461887 h 405"/>
              <a:gd name="T118" fmla="*/ 589716563 w 1948"/>
              <a:gd name="T119" fmla="*/ 370461887 h 405"/>
              <a:gd name="T120" fmla="*/ 128528763 w 1948"/>
              <a:gd name="T121" fmla="*/ 357861909 h 405"/>
              <a:gd name="T122" fmla="*/ 10080625 w 1948"/>
              <a:gd name="T123" fmla="*/ 433466538 h 405"/>
              <a:gd name="T124" fmla="*/ 0 w 1948"/>
              <a:gd name="T125" fmla="*/ 682961019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11" name="Freeform 9"/>
          <p:cNvSpPr>
            <a:spLocks/>
          </p:cNvSpPr>
          <p:nvPr/>
        </p:nvSpPr>
        <p:spPr bwMode="auto">
          <a:xfrm>
            <a:off x="3981450" y="334963"/>
            <a:ext cx="142875" cy="638175"/>
          </a:xfrm>
          <a:custGeom>
            <a:avLst/>
            <a:gdLst>
              <a:gd name="T0" fmla="*/ 52924075 w 90"/>
              <a:gd name="T1" fmla="*/ 25201563 h 402"/>
              <a:gd name="T2" fmla="*/ 70564375 w 90"/>
              <a:gd name="T3" fmla="*/ 100806250 h 402"/>
              <a:gd name="T4" fmla="*/ 52924075 w 90"/>
              <a:gd name="T5" fmla="*/ 136088438 h 402"/>
              <a:gd name="T6" fmla="*/ 25201563 w 90"/>
              <a:gd name="T7" fmla="*/ 249496263 h 402"/>
              <a:gd name="T8" fmla="*/ 5040313 w 90"/>
              <a:gd name="T9" fmla="*/ 347781563 h 402"/>
              <a:gd name="T10" fmla="*/ 0 w 90"/>
              <a:gd name="T11" fmla="*/ 435987825 h 402"/>
              <a:gd name="T12" fmla="*/ 20161250 w 90"/>
              <a:gd name="T13" fmla="*/ 541834388 h 402"/>
              <a:gd name="T14" fmla="*/ 32762825 w 90"/>
              <a:gd name="T15" fmla="*/ 645160000 h 402"/>
              <a:gd name="T16" fmla="*/ 52924075 w 90"/>
              <a:gd name="T17" fmla="*/ 743446888 h 402"/>
              <a:gd name="T18" fmla="*/ 108367513 w 90"/>
              <a:gd name="T19" fmla="*/ 803930638 h 402"/>
              <a:gd name="T20" fmla="*/ 131048125 w 90"/>
              <a:gd name="T21" fmla="*/ 877014375 h 402"/>
              <a:gd name="T22" fmla="*/ 178931888 w 90"/>
              <a:gd name="T23" fmla="*/ 942538438 h 402"/>
              <a:gd name="T24" fmla="*/ 224294700 w 90"/>
              <a:gd name="T25" fmla="*/ 1010583450 h 402"/>
              <a:gd name="T26" fmla="*/ 206652813 w 90"/>
              <a:gd name="T27" fmla="*/ 947578750 h 402"/>
              <a:gd name="T28" fmla="*/ 163810950 w 90"/>
              <a:gd name="T29" fmla="*/ 871974063 h 402"/>
              <a:gd name="T30" fmla="*/ 173891575 w 90"/>
              <a:gd name="T31" fmla="*/ 788809700 h 402"/>
              <a:gd name="T32" fmla="*/ 113407825 w 90"/>
              <a:gd name="T33" fmla="*/ 685482500 h 402"/>
              <a:gd name="T34" fmla="*/ 57964388 w 90"/>
              <a:gd name="T35" fmla="*/ 561995638 h 402"/>
              <a:gd name="T36" fmla="*/ 47883763 w 90"/>
              <a:gd name="T37" fmla="*/ 378023438 h 402"/>
              <a:gd name="T38" fmla="*/ 70564375 w 90"/>
              <a:gd name="T39" fmla="*/ 259576888 h 402"/>
              <a:gd name="T40" fmla="*/ 103327200 w 90"/>
              <a:gd name="T41" fmla="*/ 136088438 h 402"/>
              <a:gd name="T42" fmla="*/ 108367513 w 90"/>
              <a:gd name="T43" fmla="*/ 50403125 h 402"/>
              <a:gd name="T44" fmla="*/ 57964388 w 90"/>
              <a:gd name="T45" fmla="*/ 0 h 402"/>
              <a:gd name="T46" fmla="*/ 52924075 w 90"/>
              <a:gd name="T47" fmla="*/ 25201563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grpSp>
        <p:nvGrpSpPr>
          <p:cNvPr id="12" name="Group 10"/>
          <p:cNvGrpSpPr>
            <a:grpSpLocks/>
          </p:cNvGrpSpPr>
          <p:nvPr/>
        </p:nvGrpSpPr>
        <p:grpSpPr bwMode="auto">
          <a:xfrm>
            <a:off x="134938"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grpSp>
      <p:grpSp>
        <p:nvGrpSpPr>
          <p:cNvPr id="18" name="Group 16"/>
          <p:cNvGrpSpPr>
            <a:grpSpLocks/>
          </p:cNvGrpSpPr>
          <p:nvPr/>
        </p:nvGrpSpPr>
        <p:grpSpPr bwMode="auto">
          <a:xfrm>
            <a:off x="6243638"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grpSp>
      <p:sp>
        <p:nvSpPr>
          <p:cNvPr id="3027990"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027991" name="Rectangle 23"/>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05"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p>
        </p:txBody>
      </p:sp>
      <p:sp>
        <p:nvSpPr>
          <p:cNvPr id="25" name="Rectangle 25"/>
          <p:cNvSpPr>
            <a:spLocks noGrp="1" noChangeArrowheads="1"/>
          </p:cNvSpPr>
          <p:nvPr>
            <p:ph type="ftr" sz="quarter" idx="11"/>
          </p:nvPr>
        </p:nvSpPr>
        <p:spPr/>
        <p:txBody>
          <a:bodyPr/>
          <a:lstStyle>
            <a:lvl1pPr>
              <a:defRPr/>
            </a:lvl1pPr>
          </a:lstStyle>
          <a:p>
            <a:pPr>
              <a:defRPr/>
            </a:pPr>
            <a:endParaRPr lang="en-US"/>
          </a:p>
        </p:txBody>
      </p:sp>
      <p:sp>
        <p:nvSpPr>
          <p:cNvPr id="26" name="Rectangle 26"/>
          <p:cNvSpPr>
            <a:spLocks noGrp="1" noChangeArrowheads="1"/>
          </p:cNvSpPr>
          <p:nvPr>
            <p:ph type="sldNum" sz="quarter" idx="12"/>
          </p:nvPr>
        </p:nvSpPr>
        <p:spPr/>
        <p:txBody>
          <a:bodyPr/>
          <a:lstStyle>
            <a:lvl1pPr>
              <a:defRPr smtClean="0"/>
            </a:lvl1pPr>
          </a:lstStyle>
          <a:p>
            <a:pPr>
              <a:defRPr/>
            </a:pPr>
            <a:fld id="{F09143E4-C953-B942-A1B0-AF2B2FD0D62A}" type="slidenum">
              <a:rPr lang="en-US"/>
              <a:pPr>
                <a:defRPr/>
              </a:pPr>
              <a:t>‹#›</a:t>
            </a:fld>
            <a:endParaRPr lang="en-US"/>
          </a:p>
        </p:txBody>
      </p:sp>
    </p:spTree>
    <p:extLst>
      <p:ext uri="{BB962C8B-B14F-4D97-AF65-F5344CB8AC3E}">
        <p14:creationId xmlns:p14="http://schemas.microsoft.com/office/powerpoint/2010/main" val="91012613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9683772"/>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4218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7CCF2B60-36CF-4270-BBCE-58DCA8C188DB}" type="slidenum">
              <a:rPr lang="en-US"/>
              <a:pPr/>
              <a:t>‹#›</a:t>
            </a:fld>
            <a:endParaRPr lang="en-US"/>
          </a:p>
        </p:txBody>
      </p:sp>
    </p:spTree>
    <p:extLst>
      <p:ext uri="{BB962C8B-B14F-4D97-AF65-F5344CB8AC3E}">
        <p14:creationId xmlns:p14="http://schemas.microsoft.com/office/powerpoint/2010/main" val="42581253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fld id="{359D7B45-8C79-4657-8F40-54BD25EB3805}"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173234907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4445424"/>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738821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680507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914881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7509618"/>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195761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17403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8143805"/>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669930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96148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fld id="{405381B5-36E6-4A49-B615-EF850FE9BF3E}"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166175534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69BC9-6E5B-FF4C-9E69-F144800111FA}"/>
              </a:ext>
            </a:extLst>
          </p:cNvPr>
          <p:cNvSpPr>
            <a:spLocks noGrp="1"/>
          </p:cNvSpPr>
          <p:nvPr>
            <p:ph type="ctrTitle"/>
          </p:nvPr>
        </p:nvSpPr>
        <p:spPr>
          <a:xfrm>
            <a:off x="1143000" y="1122908"/>
            <a:ext cx="6858000" cy="2387576"/>
          </a:xfrm>
        </p:spPr>
        <p:txBody>
          <a:bodyPr/>
          <a:lstStyle>
            <a:lvl1pPr algn="ctr">
              <a:defRPr sz="4219"/>
            </a:lvl1pPr>
          </a:lstStyle>
          <a:p>
            <a:r>
              <a:rPr lang="en-GB"/>
              <a:t>Click to edit Master title style</a:t>
            </a:r>
            <a:endParaRPr lang="en-US"/>
          </a:p>
        </p:txBody>
      </p:sp>
      <p:sp>
        <p:nvSpPr>
          <p:cNvPr id="3" name="Subtitle 2">
            <a:extLst>
              <a:ext uri="{FF2B5EF4-FFF2-40B4-BE49-F238E27FC236}">
                <a16:creationId xmlns:a16="http://schemas.microsoft.com/office/drawing/2014/main" id="{77BFFE7A-6469-AC48-B6A6-7E40E05CF15D}"/>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GB"/>
              <a:t>Click to edit Master subtitle style</a:t>
            </a:r>
            <a:endParaRPr lang="en-US"/>
          </a:p>
        </p:txBody>
      </p:sp>
    </p:spTree>
    <p:extLst>
      <p:ext uri="{BB962C8B-B14F-4D97-AF65-F5344CB8AC3E}">
        <p14:creationId xmlns:p14="http://schemas.microsoft.com/office/powerpoint/2010/main" val="1733257644"/>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956B3-D409-1541-B766-9356C6E113F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19BCB55-D25C-4647-BCBD-C4D0B782A4B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45077424"/>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50FDD-7C21-C646-9895-6B52CA867B29}"/>
              </a:ext>
            </a:extLst>
          </p:cNvPr>
          <p:cNvSpPr>
            <a:spLocks noGrp="1"/>
          </p:cNvSpPr>
          <p:nvPr>
            <p:ph type="title"/>
          </p:nvPr>
        </p:nvSpPr>
        <p:spPr>
          <a:xfrm>
            <a:off x="623963" y="1710036"/>
            <a:ext cx="7887146" cy="2851919"/>
          </a:xfrm>
        </p:spPr>
        <p:txBody>
          <a:bodyPr/>
          <a:lstStyle>
            <a:lvl1pPr>
              <a:defRPr sz="4219"/>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A45CDA0-4E87-1F40-A7EB-BA69120CA183}"/>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GB"/>
              <a:t>Click to edit Master text styles</a:t>
            </a:r>
          </a:p>
        </p:txBody>
      </p:sp>
    </p:spTree>
    <p:extLst>
      <p:ext uri="{BB962C8B-B14F-4D97-AF65-F5344CB8AC3E}">
        <p14:creationId xmlns:p14="http://schemas.microsoft.com/office/powerpoint/2010/main" val="1097441540"/>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B234F-39DC-4545-9B70-8CC02AD2490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E1A387E-DF8F-0244-B35D-5BA430688D17}"/>
              </a:ext>
            </a:extLst>
          </p:cNvPr>
          <p:cNvSpPr>
            <a:spLocks noGrp="1"/>
          </p:cNvSpPr>
          <p:nvPr>
            <p:ph sz="half" idx="1"/>
          </p:nvPr>
        </p:nvSpPr>
        <p:spPr>
          <a:xfrm>
            <a:off x="892969" y="3536156"/>
            <a:ext cx="3625453" cy="33218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2EDD057-E768-FD46-8E3C-5C44939975F1}"/>
              </a:ext>
            </a:extLst>
          </p:cNvPr>
          <p:cNvSpPr>
            <a:spLocks noGrp="1"/>
          </p:cNvSpPr>
          <p:nvPr>
            <p:ph sz="half" idx="2"/>
          </p:nvPr>
        </p:nvSpPr>
        <p:spPr>
          <a:xfrm>
            <a:off x="4625578" y="3536156"/>
            <a:ext cx="3625453" cy="33218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41569676"/>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12CE2-173D-1445-B4CB-52B4AE7009D9}"/>
              </a:ext>
            </a:extLst>
          </p:cNvPr>
          <p:cNvSpPr>
            <a:spLocks noGrp="1"/>
          </p:cNvSpPr>
          <p:nvPr>
            <p:ph type="title"/>
          </p:nvPr>
        </p:nvSpPr>
        <p:spPr>
          <a:xfrm>
            <a:off x="629544" y="365001"/>
            <a:ext cx="7887146" cy="1326059"/>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765E3B2-2E51-014D-919E-E656105365B0}"/>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GB"/>
              <a:t>Click to edit Master text styles</a:t>
            </a:r>
          </a:p>
        </p:txBody>
      </p:sp>
      <p:sp>
        <p:nvSpPr>
          <p:cNvPr id="4" name="Content Placeholder 3">
            <a:extLst>
              <a:ext uri="{FF2B5EF4-FFF2-40B4-BE49-F238E27FC236}">
                <a16:creationId xmlns:a16="http://schemas.microsoft.com/office/drawing/2014/main" id="{110137F8-3586-3145-ACD3-4171B3FE5A9F}"/>
              </a:ext>
            </a:extLst>
          </p:cNvPr>
          <p:cNvSpPr>
            <a:spLocks noGrp="1"/>
          </p:cNvSpPr>
          <p:nvPr>
            <p:ph sz="half" idx="2"/>
          </p:nvPr>
        </p:nvSpPr>
        <p:spPr>
          <a:xfrm>
            <a:off x="629543" y="2504777"/>
            <a:ext cx="3868787" cy="3684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663A0CF-5F06-B342-9CE4-4D6AB61617B3}"/>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GB"/>
              <a:t>Click to edit Master text styles</a:t>
            </a:r>
          </a:p>
        </p:txBody>
      </p:sp>
      <p:sp>
        <p:nvSpPr>
          <p:cNvPr id="6" name="Content Placeholder 5">
            <a:extLst>
              <a:ext uri="{FF2B5EF4-FFF2-40B4-BE49-F238E27FC236}">
                <a16:creationId xmlns:a16="http://schemas.microsoft.com/office/drawing/2014/main" id="{BA62EAA5-725C-5F4E-9B41-5593525AE34B}"/>
              </a:ext>
            </a:extLst>
          </p:cNvPr>
          <p:cNvSpPr>
            <a:spLocks noGrp="1"/>
          </p:cNvSpPr>
          <p:nvPr>
            <p:ph sz="quarter" idx="4"/>
          </p:nvPr>
        </p:nvSpPr>
        <p:spPr>
          <a:xfrm>
            <a:off x="4628927" y="2504777"/>
            <a:ext cx="3887762" cy="3684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56962117"/>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72872-56B8-3C46-9192-0E57D7DC421E}"/>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464091177"/>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4284318"/>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F1751-6181-0E4F-9135-9017E5EE43AA}"/>
              </a:ext>
            </a:extLst>
          </p:cNvPr>
          <p:cNvSpPr>
            <a:spLocks noGrp="1"/>
          </p:cNvSpPr>
          <p:nvPr>
            <p:ph type="title"/>
          </p:nvPr>
        </p:nvSpPr>
        <p:spPr>
          <a:xfrm>
            <a:off x="629543" y="457646"/>
            <a:ext cx="2949029" cy="1599531"/>
          </a:xfrm>
        </p:spPr>
        <p:txBody>
          <a:bodyPr/>
          <a:lstStyle>
            <a:lvl1pPr>
              <a:defRPr sz="225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CB25CC0-1D5D-364D-A805-4D1B0CF563D9}"/>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623B91C-DF05-1447-9214-4AB9708E303A}"/>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Tree>
    <p:extLst>
      <p:ext uri="{BB962C8B-B14F-4D97-AF65-F5344CB8AC3E}">
        <p14:creationId xmlns:p14="http://schemas.microsoft.com/office/powerpoint/2010/main" val="2227413555"/>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9450F-8D61-E847-A4B4-9A7E716CC8CE}"/>
              </a:ext>
            </a:extLst>
          </p:cNvPr>
          <p:cNvSpPr>
            <a:spLocks noGrp="1"/>
          </p:cNvSpPr>
          <p:nvPr>
            <p:ph type="title"/>
          </p:nvPr>
        </p:nvSpPr>
        <p:spPr>
          <a:xfrm>
            <a:off x="629543" y="457646"/>
            <a:ext cx="2949029" cy="1599531"/>
          </a:xfrm>
        </p:spPr>
        <p:txBody>
          <a:bodyPr/>
          <a:lstStyle>
            <a:lvl1pPr>
              <a:defRPr sz="225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67A4C42-8CD6-7548-A56A-5D269ECF9405}"/>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en-US" noProof="0">
              <a:sym typeface="Gill Sans" panose="020B0502020104020203" pitchFamily="34" charset="-79"/>
            </a:endParaRPr>
          </a:p>
        </p:txBody>
      </p:sp>
      <p:sp>
        <p:nvSpPr>
          <p:cNvPr id="4" name="Text Placeholder 3">
            <a:extLst>
              <a:ext uri="{FF2B5EF4-FFF2-40B4-BE49-F238E27FC236}">
                <a16:creationId xmlns:a16="http://schemas.microsoft.com/office/drawing/2014/main" id="{7F253EB6-2C5E-2C44-85D0-D64BAD8D1888}"/>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Tree>
    <p:extLst>
      <p:ext uri="{BB962C8B-B14F-4D97-AF65-F5344CB8AC3E}">
        <p14:creationId xmlns:p14="http://schemas.microsoft.com/office/powerpoint/2010/main" val="3119190051"/>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DAD3F-F9AB-914E-8E4E-183CDB23FD0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CD86DA8-CF06-D74F-95D7-1C98D981A8B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65874109"/>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fld id="{27613AF9-A47C-4B8E-8917-509B3B71BCB7}"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738561837"/>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CB53CA-4FBC-4E45-A382-FA49F1516124}"/>
              </a:ext>
            </a:extLst>
          </p:cNvPr>
          <p:cNvSpPr>
            <a:spLocks noGrp="1"/>
          </p:cNvSpPr>
          <p:nvPr>
            <p:ph type="title" orient="vert"/>
          </p:nvPr>
        </p:nvSpPr>
        <p:spPr>
          <a:xfrm>
            <a:off x="6411515" y="0"/>
            <a:ext cx="1839516" cy="6858000"/>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FCFD8B7-3920-504A-A7C7-B51E7DF02193}"/>
              </a:ext>
            </a:extLst>
          </p:cNvPr>
          <p:cNvSpPr>
            <a:spLocks noGrp="1"/>
          </p:cNvSpPr>
          <p:nvPr>
            <p:ph type="body" orient="vert" idx="1"/>
          </p:nvPr>
        </p:nvSpPr>
        <p:spPr>
          <a:xfrm>
            <a:off x="892969" y="0"/>
            <a:ext cx="5411391" cy="68580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64558107"/>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38556681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56071771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818936325"/>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942807454"/>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94446227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525045939"/>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048715824"/>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5899688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20063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fld id="{9E82D444-4A06-4E7D-96FE-BB9A3C8E8F33}"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64362847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40629724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67849596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9919408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92175910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3AA5477-727F-CA4A-ABCD-D9512ABB59A3}" type="datetimeFigureOut">
              <a:rPr lang="en-US"/>
              <a:pPr>
                <a:defRPr/>
              </a:pPr>
              <a:t>11/1/25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AAC53C0-0949-C94D-9D4D-3EE82B50EB8F}" type="slidenum">
              <a:rPr lang="en-US"/>
              <a:pPr>
                <a:defRPr/>
              </a:pPr>
              <a:t>‹#›</a:t>
            </a:fld>
            <a:endParaRPr lang="en-US"/>
          </a:p>
        </p:txBody>
      </p:sp>
    </p:spTree>
    <p:extLst>
      <p:ext uri="{BB962C8B-B14F-4D97-AF65-F5344CB8AC3E}">
        <p14:creationId xmlns:p14="http://schemas.microsoft.com/office/powerpoint/2010/main" val="2772786790"/>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BC155C4-B512-D745-B82B-47DD9F05C0FD}" type="datetimeFigureOut">
              <a:rPr lang="en-US"/>
              <a:pPr>
                <a:defRPr/>
              </a:pPr>
              <a:t>11/1/25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8515151-65E3-1340-A730-59516F2C53EC}" type="slidenum">
              <a:rPr lang="en-US"/>
              <a:pPr>
                <a:defRPr/>
              </a:pPr>
              <a:t>‹#›</a:t>
            </a:fld>
            <a:endParaRPr lang="en-US"/>
          </a:p>
        </p:txBody>
      </p:sp>
    </p:spTree>
    <p:extLst>
      <p:ext uri="{BB962C8B-B14F-4D97-AF65-F5344CB8AC3E}">
        <p14:creationId xmlns:p14="http://schemas.microsoft.com/office/powerpoint/2010/main" val="228593143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6504095-5921-D044-B5FD-9A567EFFEE5A}" type="datetimeFigureOut">
              <a:rPr lang="en-US"/>
              <a:pPr>
                <a:defRPr/>
              </a:pPr>
              <a:t>11/1/25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C83AF3CA-2E28-EB48-BB23-FB9846E8CDB2}" type="slidenum">
              <a:rPr lang="en-US"/>
              <a:pPr>
                <a:defRPr/>
              </a:pPr>
              <a:t>‹#›</a:t>
            </a:fld>
            <a:endParaRPr lang="en-US"/>
          </a:p>
        </p:txBody>
      </p:sp>
    </p:spTree>
    <p:extLst>
      <p:ext uri="{BB962C8B-B14F-4D97-AF65-F5344CB8AC3E}">
        <p14:creationId xmlns:p14="http://schemas.microsoft.com/office/powerpoint/2010/main" val="268046058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A8474AB-7E18-EC45-AB78-EC441EF25340}" type="datetimeFigureOut">
              <a:rPr lang="en-US"/>
              <a:pPr>
                <a:defRPr/>
              </a:pPr>
              <a:t>11/1/25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C0BCBA7-DC63-0E43-9675-75F2B66ED53E}" type="slidenum">
              <a:rPr lang="en-US"/>
              <a:pPr>
                <a:defRPr/>
              </a:pPr>
              <a:t>‹#›</a:t>
            </a:fld>
            <a:endParaRPr lang="en-US"/>
          </a:p>
        </p:txBody>
      </p:sp>
    </p:spTree>
    <p:extLst>
      <p:ext uri="{BB962C8B-B14F-4D97-AF65-F5344CB8AC3E}">
        <p14:creationId xmlns:p14="http://schemas.microsoft.com/office/powerpoint/2010/main" val="3560992582"/>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C9930234-0FB2-7D43-AFC6-2F4DB1F89F5E}" type="datetimeFigureOut">
              <a:rPr lang="en-US"/>
              <a:pPr>
                <a:defRPr/>
              </a:pPr>
              <a:t>11/1/25</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6CFB244-B007-164A-A207-3770D88C3367}" type="slidenum">
              <a:rPr lang="en-US"/>
              <a:pPr>
                <a:defRPr/>
              </a:pPr>
              <a:t>‹#›</a:t>
            </a:fld>
            <a:endParaRPr lang="en-US"/>
          </a:p>
        </p:txBody>
      </p:sp>
    </p:spTree>
    <p:extLst>
      <p:ext uri="{BB962C8B-B14F-4D97-AF65-F5344CB8AC3E}">
        <p14:creationId xmlns:p14="http://schemas.microsoft.com/office/powerpoint/2010/main" val="253178974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CD4DA50-49AB-7343-A443-2C792063443B}" type="datetimeFigureOut">
              <a:rPr lang="en-US"/>
              <a:pPr>
                <a:defRPr/>
              </a:pPr>
              <a:t>11/1/25</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FB0FC47-E145-4742-BD79-93D40BE8F4C6}" type="slidenum">
              <a:rPr lang="en-US"/>
              <a:pPr>
                <a:defRPr/>
              </a:pPr>
              <a:t>‹#›</a:t>
            </a:fld>
            <a:endParaRPr lang="en-US"/>
          </a:p>
        </p:txBody>
      </p:sp>
    </p:spTree>
    <p:extLst>
      <p:ext uri="{BB962C8B-B14F-4D97-AF65-F5344CB8AC3E}">
        <p14:creationId xmlns:p14="http://schemas.microsoft.com/office/powerpoint/2010/main" val="29974937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fld id="{994E291C-8DF7-4ECF-B58D-FD02EA5BBDB4}"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187990136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E9E0BAA-CEE7-F54C-85B2-CC2BD0915E26}" type="datetimeFigureOut">
              <a:rPr lang="en-US"/>
              <a:pPr>
                <a:defRPr/>
              </a:pPr>
              <a:t>11/1/25</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F48F1FB-C495-AE4F-8AF5-E0B1D0AD2A5B}" type="slidenum">
              <a:rPr lang="en-US"/>
              <a:pPr>
                <a:defRPr/>
              </a:pPr>
              <a:t>‹#›</a:t>
            </a:fld>
            <a:endParaRPr lang="en-US"/>
          </a:p>
        </p:txBody>
      </p:sp>
    </p:spTree>
    <p:extLst>
      <p:ext uri="{BB962C8B-B14F-4D97-AF65-F5344CB8AC3E}">
        <p14:creationId xmlns:p14="http://schemas.microsoft.com/office/powerpoint/2010/main" val="68887750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8ABD605-4964-7746-8763-D9FB26ACD1A5}" type="datetimeFigureOut">
              <a:rPr lang="en-US"/>
              <a:pPr>
                <a:defRPr/>
              </a:pPr>
              <a:t>11/1/25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A083F54-A52A-E74C-B7EC-615922BF4FBA}" type="slidenum">
              <a:rPr lang="en-US"/>
              <a:pPr>
                <a:defRPr/>
              </a:pPr>
              <a:t>‹#›</a:t>
            </a:fld>
            <a:endParaRPr lang="en-US"/>
          </a:p>
        </p:txBody>
      </p:sp>
    </p:spTree>
    <p:extLst>
      <p:ext uri="{BB962C8B-B14F-4D97-AF65-F5344CB8AC3E}">
        <p14:creationId xmlns:p14="http://schemas.microsoft.com/office/powerpoint/2010/main" val="409949360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486FDFC-4D2B-EA46-93B4-B038F1DB89CC}" type="datetimeFigureOut">
              <a:rPr lang="en-US"/>
              <a:pPr>
                <a:defRPr/>
              </a:pPr>
              <a:t>11/1/25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C5A3D5A-A4A4-6545-82ED-DFD245DA7A66}" type="slidenum">
              <a:rPr lang="en-US"/>
              <a:pPr>
                <a:defRPr/>
              </a:pPr>
              <a:t>‹#›</a:t>
            </a:fld>
            <a:endParaRPr lang="en-US"/>
          </a:p>
        </p:txBody>
      </p:sp>
    </p:spTree>
    <p:extLst>
      <p:ext uri="{BB962C8B-B14F-4D97-AF65-F5344CB8AC3E}">
        <p14:creationId xmlns:p14="http://schemas.microsoft.com/office/powerpoint/2010/main" val="1070019073"/>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7D92AD4-F1B8-714D-AB83-E2385AEBBEA1}" type="datetimeFigureOut">
              <a:rPr lang="en-US"/>
              <a:pPr>
                <a:defRPr/>
              </a:pPr>
              <a:t>11/1/25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05080A6-EF5C-8C48-A10A-B3239EC09AB8}" type="slidenum">
              <a:rPr lang="en-US"/>
              <a:pPr>
                <a:defRPr/>
              </a:pPr>
              <a:t>‹#›</a:t>
            </a:fld>
            <a:endParaRPr lang="en-US"/>
          </a:p>
        </p:txBody>
      </p:sp>
    </p:spTree>
    <p:extLst>
      <p:ext uri="{BB962C8B-B14F-4D97-AF65-F5344CB8AC3E}">
        <p14:creationId xmlns:p14="http://schemas.microsoft.com/office/powerpoint/2010/main" val="1887164036"/>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9E8E7FA-CECB-0248-AA0C-DB8A4CD026A3}" type="datetimeFigureOut">
              <a:rPr lang="en-US"/>
              <a:pPr>
                <a:defRPr/>
              </a:pPr>
              <a:t>11/1/25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0C98387-58DD-FF46-ABB1-548686A4AE2B}" type="slidenum">
              <a:rPr lang="en-US"/>
              <a:pPr>
                <a:defRPr/>
              </a:pPr>
              <a:t>‹#›</a:t>
            </a:fld>
            <a:endParaRPr lang="en-US"/>
          </a:p>
        </p:txBody>
      </p:sp>
    </p:spTree>
    <p:extLst>
      <p:ext uri="{BB962C8B-B14F-4D97-AF65-F5344CB8AC3E}">
        <p14:creationId xmlns:p14="http://schemas.microsoft.com/office/powerpoint/2010/main" val="3272461944"/>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solidFill>
                  <a:srgbClr val="898989"/>
                </a:solidFill>
                <a:latin typeface="Calibri" pitchFamily="34" charset="0"/>
              </a:defRPr>
            </a:lvl1pPr>
          </a:lstStyle>
          <a:p>
            <a:fld id="{15AC3A39-1E92-45FB-BB5A-983AA510AE79}" type="datetime1">
              <a:rPr lang="en-US" altLang="en-US"/>
              <a:pPr/>
              <a:t>11/1/25</a:t>
            </a:fld>
            <a:endParaRPr lang="en-US" altLang="en-US"/>
          </a:p>
        </p:txBody>
      </p:sp>
      <p:sp>
        <p:nvSpPr>
          <p:cNvPr id="8" name="Rectangle 7"/>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9" name="Rectangle 8"/>
          <p:cNvSpPr>
            <a:spLocks noGrp="1" noChangeArrowheads="1"/>
          </p:cNvSpPr>
          <p:nvPr>
            <p:ph type="sldNum" sz="quarter" idx="12"/>
          </p:nvPr>
        </p:nvSpPr>
        <p:spPr/>
        <p:txBody>
          <a:bodyPr/>
          <a:lstStyle>
            <a:lvl1pPr>
              <a:defRPr>
                <a:solidFill>
                  <a:srgbClr val="898989"/>
                </a:solidFill>
                <a:latin typeface="Calibri" pitchFamily="34" charset="0"/>
              </a:defRPr>
            </a:lvl1pPr>
          </a:lstStyle>
          <a:p>
            <a:fld id="{5D314802-BA3D-4D38-A0B4-1B43219842CB}" type="slidenum">
              <a:rPr lang="en-US" altLang="en-US"/>
              <a:pPr/>
              <a:t>‹#›</a:t>
            </a:fld>
            <a:endParaRPr lang="en-US" altLang="en-US"/>
          </a:p>
        </p:txBody>
      </p:sp>
    </p:spTree>
    <p:extLst>
      <p:ext uri="{BB962C8B-B14F-4D97-AF65-F5344CB8AC3E}">
        <p14:creationId xmlns:p14="http://schemas.microsoft.com/office/powerpoint/2010/main" val="94930717"/>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011B7A07-BFDB-4F39-935B-CD6725ABFDB9}" type="datetime1">
              <a:rPr lang="en-US" altLang="en-US"/>
              <a:pPr/>
              <a:t>11/1/25</a:t>
            </a:fld>
            <a:endParaRPr lang="en-US" altLang="en-US"/>
          </a:p>
        </p:txBody>
      </p:sp>
      <p:sp>
        <p:nvSpPr>
          <p:cNvPr id="5"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6"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DD0FA8EF-A608-4378-810A-2AEDA717E925}" type="slidenum">
              <a:rPr lang="en-US" altLang="en-US"/>
              <a:pPr/>
              <a:t>‹#›</a:t>
            </a:fld>
            <a:endParaRPr lang="en-US" altLang="en-US"/>
          </a:p>
        </p:txBody>
      </p:sp>
    </p:spTree>
    <p:extLst>
      <p:ext uri="{BB962C8B-B14F-4D97-AF65-F5344CB8AC3E}">
        <p14:creationId xmlns:p14="http://schemas.microsoft.com/office/powerpoint/2010/main" val="392355320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535A4FF6-B7F9-477C-84E6-8108626B0E75}" type="datetime1">
              <a:rPr lang="en-US" altLang="en-US"/>
              <a:pPr/>
              <a:t>11/1/25</a:t>
            </a:fld>
            <a:endParaRPr lang="en-US" altLang="en-US"/>
          </a:p>
        </p:txBody>
      </p:sp>
      <p:sp>
        <p:nvSpPr>
          <p:cNvPr id="5"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6"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C21F853C-01D4-4D16-80F0-4F0EAB15CDC7}" type="slidenum">
              <a:rPr lang="en-US" altLang="en-US"/>
              <a:pPr/>
              <a:t>‹#›</a:t>
            </a:fld>
            <a:endParaRPr lang="en-US" altLang="en-US"/>
          </a:p>
        </p:txBody>
      </p:sp>
    </p:spTree>
    <p:extLst>
      <p:ext uri="{BB962C8B-B14F-4D97-AF65-F5344CB8AC3E}">
        <p14:creationId xmlns:p14="http://schemas.microsoft.com/office/powerpoint/2010/main" val="2736442211"/>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EE50E8D2-DBBD-473B-9665-95C539DC02CD}" type="datetime1">
              <a:rPr lang="en-US" altLang="en-US"/>
              <a:pPr/>
              <a:t>11/1/25</a:t>
            </a:fld>
            <a:endParaRPr lang="en-US" altLang="en-US"/>
          </a:p>
        </p:txBody>
      </p:sp>
      <p:sp>
        <p:nvSpPr>
          <p:cNvPr id="6"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7"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7DAA1175-7FC8-49F4-904A-ECCBD214B174}" type="slidenum">
              <a:rPr lang="en-US" altLang="en-US"/>
              <a:pPr/>
              <a:t>‹#›</a:t>
            </a:fld>
            <a:endParaRPr lang="en-US" altLang="en-US"/>
          </a:p>
        </p:txBody>
      </p:sp>
    </p:spTree>
    <p:extLst>
      <p:ext uri="{BB962C8B-B14F-4D97-AF65-F5344CB8AC3E}">
        <p14:creationId xmlns:p14="http://schemas.microsoft.com/office/powerpoint/2010/main" val="1763629817"/>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4C031ED4-8CED-48F7-A7C5-0FA4CAB03742}" type="datetime1">
              <a:rPr lang="en-US" altLang="en-US"/>
              <a:pPr/>
              <a:t>11/1/25</a:t>
            </a:fld>
            <a:endParaRPr lang="en-US" altLang="en-US"/>
          </a:p>
        </p:txBody>
      </p:sp>
      <p:sp>
        <p:nvSpPr>
          <p:cNvPr id="8"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9"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7E85F460-0929-4F88-B2C9-3009A2129A6A}" type="slidenum">
              <a:rPr lang="en-US" altLang="en-US"/>
              <a:pPr/>
              <a:t>‹#›</a:t>
            </a:fld>
            <a:endParaRPr lang="en-US" altLang="en-US"/>
          </a:p>
        </p:txBody>
      </p:sp>
    </p:spTree>
    <p:extLst>
      <p:ext uri="{BB962C8B-B14F-4D97-AF65-F5344CB8AC3E}">
        <p14:creationId xmlns:p14="http://schemas.microsoft.com/office/powerpoint/2010/main" val="16524912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pic>
        <p:nvPicPr>
          <p:cNvPr id="243" name="Picture 319" descr="posbul1a"/>
          <p:cNvPicPr>
            <a:picLocks noChangeAspect="1" noChangeArrowheads="1" noCrop="1"/>
          </p:cNvPicPr>
          <p:nvPr/>
        </p:nvPicPr>
        <p:blipFill>
          <a:blip r:embed="rId2"/>
          <a:srcRect/>
          <a:stretch>
            <a:fillRect/>
          </a:stretch>
        </p:blipFill>
        <p:spPr bwMode="auto">
          <a:xfrm>
            <a:off x="4456113" y="3403600"/>
            <a:ext cx="246062" cy="246063"/>
          </a:xfrm>
          <a:prstGeom prst="rect">
            <a:avLst/>
          </a:prstGeom>
          <a:noFill/>
          <a:ln w="9525">
            <a:noFill/>
            <a:miter lim="800000"/>
            <a:headEnd/>
            <a:tailEnd/>
          </a:ln>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fld id="{10E8A647-D860-4300-8742-6422EDD5FAA2}" type="slidenum">
              <a:rPr lang="en-US"/>
              <a:pPr/>
              <a:t>‹#›</a:t>
            </a:fld>
            <a:endParaRPr lang="en-US"/>
          </a:p>
        </p:txBody>
      </p:sp>
    </p:spTree>
    <p:extLst>
      <p:ext uri="{BB962C8B-B14F-4D97-AF65-F5344CB8AC3E}">
        <p14:creationId xmlns:p14="http://schemas.microsoft.com/office/powerpoint/2010/main" val="3644333098"/>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43DE6961-E5C9-4A86-83B3-DF2749B28EEC}" type="datetime1">
              <a:rPr lang="en-US" altLang="en-US"/>
              <a:pPr/>
              <a:t>11/1/25</a:t>
            </a:fld>
            <a:endParaRPr lang="en-US" altLang="en-US"/>
          </a:p>
        </p:txBody>
      </p:sp>
      <p:sp>
        <p:nvSpPr>
          <p:cNvPr id="4"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5"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A74A9397-EE81-4F72-A915-926E2596C9D3}" type="slidenum">
              <a:rPr lang="en-US" altLang="en-US"/>
              <a:pPr/>
              <a:t>‹#›</a:t>
            </a:fld>
            <a:endParaRPr lang="en-US" altLang="en-US"/>
          </a:p>
        </p:txBody>
      </p:sp>
    </p:spTree>
    <p:extLst>
      <p:ext uri="{BB962C8B-B14F-4D97-AF65-F5344CB8AC3E}">
        <p14:creationId xmlns:p14="http://schemas.microsoft.com/office/powerpoint/2010/main" val="58609467"/>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CC0666A3-1EC1-400D-BB9A-D65BD102798E}" type="datetime1">
              <a:rPr lang="en-US" altLang="en-US"/>
              <a:pPr/>
              <a:t>11/1/25</a:t>
            </a:fld>
            <a:endParaRPr lang="en-US" altLang="en-US"/>
          </a:p>
        </p:txBody>
      </p:sp>
      <p:sp>
        <p:nvSpPr>
          <p:cNvPr id="3"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4"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920E269D-38AD-493B-A211-032776FFA209}" type="slidenum">
              <a:rPr lang="en-US" altLang="en-US"/>
              <a:pPr/>
              <a:t>‹#›</a:t>
            </a:fld>
            <a:endParaRPr lang="en-US" altLang="en-US"/>
          </a:p>
        </p:txBody>
      </p:sp>
    </p:spTree>
    <p:extLst>
      <p:ext uri="{BB962C8B-B14F-4D97-AF65-F5344CB8AC3E}">
        <p14:creationId xmlns:p14="http://schemas.microsoft.com/office/powerpoint/2010/main" val="3896569708"/>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3B7EBCDE-827D-43E7-85DF-D733B4C107BB}" type="datetime1">
              <a:rPr lang="en-US" altLang="en-US"/>
              <a:pPr/>
              <a:t>11/1/25</a:t>
            </a:fld>
            <a:endParaRPr lang="en-US" altLang="en-US"/>
          </a:p>
        </p:txBody>
      </p:sp>
      <p:sp>
        <p:nvSpPr>
          <p:cNvPr id="6"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7"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D963DB05-F6D5-40DD-8802-7A145BC64736}" type="slidenum">
              <a:rPr lang="en-US" altLang="en-US"/>
              <a:pPr/>
              <a:t>‹#›</a:t>
            </a:fld>
            <a:endParaRPr lang="en-US" altLang="en-US"/>
          </a:p>
        </p:txBody>
      </p:sp>
    </p:spTree>
    <p:extLst>
      <p:ext uri="{BB962C8B-B14F-4D97-AF65-F5344CB8AC3E}">
        <p14:creationId xmlns:p14="http://schemas.microsoft.com/office/powerpoint/2010/main" val="3893388189"/>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B191BC4C-0010-4608-9EB7-B9DA9C7BA93C}" type="datetime1">
              <a:rPr lang="en-US" altLang="en-US"/>
              <a:pPr/>
              <a:t>11/1/25</a:t>
            </a:fld>
            <a:endParaRPr lang="en-US" altLang="en-US"/>
          </a:p>
        </p:txBody>
      </p:sp>
      <p:sp>
        <p:nvSpPr>
          <p:cNvPr id="6"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7"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D3D84829-8389-4F58-9DB5-959ABF679E72}" type="slidenum">
              <a:rPr lang="en-US" altLang="en-US"/>
              <a:pPr/>
              <a:t>‹#›</a:t>
            </a:fld>
            <a:endParaRPr lang="en-US" altLang="en-US"/>
          </a:p>
        </p:txBody>
      </p:sp>
    </p:spTree>
    <p:extLst>
      <p:ext uri="{BB962C8B-B14F-4D97-AF65-F5344CB8AC3E}">
        <p14:creationId xmlns:p14="http://schemas.microsoft.com/office/powerpoint/2010/main" val="225203381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D29FA71C-6BBA-4F2C-8AFB-A3CE22578AC6}" type="datetime1">
              <a:rPr lang="en-US" altLang="en-US"/>
              <a:pPr/>
              <a:t>11/1/25</a:t>
            </a:fld>
            <a:endParaRPr lang="en-US" altLang="en-US"/>
          </a:p>
        </p:txBody>
      </p:sp>
      <p:sp>
        <p:nvSpPr>
          <p:cNvPr id="5"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6"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73D708A1-8A68-41C9-A463-0C6960FC8C35}" type="slidenum">
              <a:rPr lang="en-US" altLang="en-US"/>
              <a:pPr/>
              <a:t>‹#›</a:t>
            </a:fld>
            <a:endParaRPr lang="en-US" altLang="en-US"/>
          </a:p>
        </p:txBody>
      </p:sp>
    </p:spTree>
    <p:extLst>
      <p:ext uri="{BB962C8B-B14F-4D97-AF65-F5344CB8AC3E}">
        <p14:creationId xmlns:p14="http://schemas.microsoft.com/office/powerpoint/2010/main" val="247446271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43D0A3A7-AFDF-4E5B-AB48-DD15DFC2068B}" type="datetime1">
              <a:rPr lang="en-US" altLang="en-US"/>
              <a:pPr/>
              <a:t>11/1/25</a:t>
            </a:fld>
            <a:endParaRPr lang="en-US" altLang="en-US"/>
          </a:p>
        </p:txBody>
      </p:sp>
      <p:sp>
        <p:nvSpPr>
          <p:cNvPr id="5"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6"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B6AAF131-2101-4382-B759-6399D67742B1}" type="slidenum">
              <a:rPr lang="en-US" altLang="en-US"/>
              <a:pPr/>
              <a:t>‹#›</a:t>
            </a:fld>
            <a:endParaRPr lang="en-US" altLang="en-US"/>
          </a:p>
        </p:txBody>
      </p:sp>
    </p:spTree>
    <p:extLst>
      <p:ext uri="{BB962C8B-B14F-4D97-AF65-F5344CB8AC3E}">
        <p14:creationId xmlns:p14="http://schemas.microsoft.com/office/powerpoint/2010/main" val="2230092060"/>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3242250644"/>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2004784178"/>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2497749092"/>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26609333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F2961EC-9564-4441-8588-58703CE16BC0}" type="slidenum">
              <a:rPr lang="en-US"/>
              <a:pPr/>
              <a:t>‹#›</a:t>
            </a:fld>
            <a:endParaRPr lang="en-US"/>
          </a:p>
        </p:txBody>
      </p:sp>
    </p:spTree>
    <p:extLst>
      <p:ext uri="{BB962C8B-B14F-4D97-AF65-F5344CB8AC3E}">
        <p14:creationId xmlns:p14="http://schemas.microsoft.com/office/powerpoint/2010/main" val="298596125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927408693"/>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2152619369"/>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2741698371"/>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2763066406"/>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2686366016"/>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259022975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13187139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451043B-322B-4E11-A142-A1887EA18A19}" type="slidenum">
              <a:rPr lang="en-US"/>
              <a:pPr/>
              <a:t>‹#›</a:t>
            </a:fld>
            <a:endParaRPr lang="en-US"/>
          </a:p>
        </p:txBody>
      </p:sp>
    </p:spTree>
    <p:extLst>
      <p:ext uri="{BB962C8B-B14F-4D97-AF65-F5344CB8AC3E}">
        <p14:creationId xmlns:p14="http://schemas.microsoft.com/office/powerpoint/2010/main" val="34649359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F27616-8486-45C5-9127-4D4890E20C8C}" type="slidenum">
              <a:rPr lang="en-US"/>
              <a:pPr/>
              <a:t>‹#›</a:t>
            </a:fld>
            <a:endParaRPr lang="en-US"/>
          </a:p>
        </p:txBody>
      </p:sp>
    </p:spTree>
    <p:extLst>
      <p:ext uri="{BB962C8B-B14F-4D97-AF65-F5344CB8AC3E}">
        <p14:creationId xmlns:p14="http://schemas.microsoft.com/office/powerpoint/2010/main" val="13702436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F9B2CBE7-F6EA-4C10-8F08-FE37BF6CF929}" type="slidenum">
              <a:rPr lang="en-US"/>
              <a:pPr/>
              <a:t>‹#›</a:t>
            </a:fld>
            <a:endParaRPr lang="en-US"/>
          </a:p>
        </p:txBody>
      </p:sp>
    </p:spTree>
    <p:extLst>
      <p:ext uri="{BB962C8B-B14F-4D97-AF65-F5344CB8AC3E}">
        <p14:creationId xmlns:p14="http://schemas.microsoft.com/office/powerpoint/2010/main" val="3921394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B2B7E2AC-42C4-4D43-B3E0-898703321E82}" type="slidenum">
              <a:rPr lang="en-US"/>
              <a:pPr/>
              <a:t>‹#›</a:t>
            </a:fld>
            <a:endParaRPr lang="en-US"/>
          </a:p>
        </p:txBody>
      </p:sp>
    </p:spTree>
    <p:extLst>
      <p:ext uri="{BB962C8B-B14F-4D97-AF65-F5344CB8AC3E}">
        <p14:creationId xmlns:p14="http://schemas.microsoft.com/office/powerpoint/2010/main" val="3246270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9E706A00-8486-4084-A689-8E4B6870E611}" type="slidenum">
              <a:rPr lang="en-US"/>
              <a:pPr/>
              <a:t>‹#›</a:t>
            </a:fld>
            <a:endParaRPr lang="en-US"/>
          </a:p>
        </p:txBody>
      </p:sp>
    </p:spTree>
    <p:extLst>
      <p:ext uri="{BB962C8B-B14F-4D97-AF65-F5344CB8AC3E}">
        <p14:creationId xmlns:p14="http://schemas.microsoft.com/office/powerpoint/2010/main" val="17139234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FF0F20B1-1811-4EFA-8F80-E5BBCCCB3B63}" type="slidenum">
              <a:rPr lang="en-US"/>
              <a:pPr/>
              <a:t>‹#›</a:t>
            </a:fld>
            <a:endParaRPr lang="en-US"/>
          </a:p>
        </p:txBody>
      </p:sp>
    </p:spTree>
    <p:extLst>
      <p:ext uri="{BB962C8B-B14F-4D97-AF65-F5344CB8AC3E}">
        <p14:creationId xmlns:p14="http://schemas.microsoft.com/office/powerpoint/2010/main" val="5799784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E50C0EFA-BC5E-4CCA-B0D5-8C0B5B1C6DA5}" type="slidenum">
              <a:rPr lang="en-US"/>
              <a:pPr/>
              <a:t>‹#›</a:t>
            </a:fld>
            <a:endParaRPr lang="en-US"/>
          </a:p>
        </p:txBody>
      </p:sp>
    </p:spTree>
    <p:extLst>
      <p:ext uri="{BB962C8B-B14F-4D97-AF65-F5344CB8AC3E}">
        <p14:creationId xmlns:p14="http://schemas.microsoft.com/office/powerpoint/2010/main" val="39792214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07BB6FF5-8AB6-4FA5-B589-8FAC65BD6A45}" type="slidenum">
              <a:rPr lang="en-US"/>
              <a:pPr/>
              <a:t>‹#›</a:t>
            </a:fld>
            <a:endParaRPr lang="en-US"/>
          </a:p>
        </p:txBody>
      </p:sp>
    </p:spTree>
    <p:extLst>
      <p:ext uri="{BB962C8B-B14F-4D97-AF65-F5344CB8AC3E}">
        <p14:creationId xmlns:p14="http://schemas.microsoft.com/office/powerpoint/2010/main" val="1299089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C3FCAA8-9C2D-4DEF-BDF4-4747FEC77930}" type="slidenum">
              <a:rPr lang="en-US"/>
              <a:pPr/>
              <a:t>‹#›</a:t>
            </a:fld>
            <a:endParaRPr lang="en-US"/>
          </a:p>
        </p:txBody>
      </p:sp>
    </p:spTree>
    <p:extLst>
      <p:ext uri="{BB962C8B-B14F-4D97-AF65-F5344CB8AC3E}">
        <p14:creationId xmlns:p14="http://schemas.microsoft.com/office/powerpoint/2010/main" val="24407041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7F85B317-781F-4930-8A64-03A8A993DF2A}" type="slidenum">
              <a:rPr lang="en-US"/>
              <a:pPr/>
              <a:t>‹#›</a:t>
            </a:fld>
            <a:endParaRPr lang="en-US"/>
          </a:p>
        </p:txBody>
      </p:sp>
    </p:spTree>
    <p:extLst>
      <p:ext uri="{BB962C8B-B14F-4D97-AF65-F5344CB8AC3E}">
        <p14:creationId xmlns:p14="http://schemas.microsoft.com/office/powerpoint/2010/main" val="8330680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975531070"/>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4323306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946191105"/>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9398303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A977CB8C-4074-46B8-ADBE-3ED1DE8AFCFD}" type="slidenum">
              <a:rPr lang="en-US"/>
              <a:pPr/>
              <a:t>‹#›</a:t>
            </a:fld>
            <a:endParaRPr lang="en-US"/>
          </a:p>
        </p:txBody>
      </p:sp>
    </p:spTree>
    <p:extLst>
      <p:ext uri="{BB962C8B-B14F-4D97-AF65-F5344CB8AC3E}">
        <p14:creationId xmlns:p14="http://schemas.microsoft.com/office/powerpoint/2010/main" val="29865974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722369991"/>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395157500"/>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219201704"/>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988615296"/>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184641894"/>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085689938"/>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00"/>
            <a:ext cx="2460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8355529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7104821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9745573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928291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B1036C90-BAA6-48F2-9C9B-D8A0D063CD2E}" type="slidenum">
              <a:rPr lang="en-US"/>
              <a:pPr/>
              <a:t>‹#›</a:t>
            </a:fld>
            <a:endParaRPr lang="en-US"/>
          </a:p>
        </p:txBody>
      </p:sp>
    </p:spTree>
    <p:extLst>
      <p:ext uri="{BB962C8B-B14F-4D97-AF65-F5344CB8AC3E}">
        <p14:creationId xmlns:p14="http://schemas.microsoft.com/office/powerpoint/2010/main" val="4577783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7471046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1449942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4852544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6720108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8910639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3731202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6262046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38"/>
            <a:ext cx="2460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1"/>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1656401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9993374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153701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1F42838-677D-4BFF-B348-EF9AC5E0E017}" type="slidenum">
              <a:rPr lang="en-US"/>
              <a:pPr/>
              <a:t>‹#›</a:t>
            </a:fld>
            <a:endParaRPr lang="en-US"/>
          </a:p>
        </p:txBody>
      </p:sp>
    </p:spTree>
    <p:extLst>
      <p:ext uri="{BB962C8B-B14F-4D97-AF65-F5344CB8AC3E}">
        <p14:creationId xmlns:p14="http://schemas.microsoft.com/office/powerpoint/2010/main" val="5294944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2299691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6303202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7422260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0988762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2052141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0918051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1666877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1959586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67" indent="0" algn="ctr">
              <a:buNone/>
              <a:defRPr/>
            </a:lvl2pPr>
            <a:lvl3pPr marL="642334" indent="0" algn="ctr">
              <a:buNone/>
              <a:defRPr/>
            </a:lvl3pPr>
            <a:lvl4pPr marL="963502" indent="0" algn="ctr">
              <a:buNone/>
              <a:defRPr/>
            </a:lvl4pPr>
            <a:lvl5pPr marL="1284668" indent="0" algn="ctr">
              <a:buNone/>
              <a:defRPr/>
            </a:lvl5pPr>
            <a:lvl6pPr marL="1605842" indent="0" algn="ctr">
              <a:buNone/>
              <a:defRPr/>
            </a:lvl6pPr>
            <a:lvl7pPr marL="1927008" indent="0" algn="ctr">
              <a:buNone/>
              <a:defRPr/>
            </a:lvl7pPr>
            <a:lvl8pPr marL="2248182" indent="0" algn="ctr">
              <a:buNone/>
              <a:defRPr/>
            </a:lvl8pPr>
            <a:lvl9pPr marL="256933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7E2BFAD-0EC2-9A43-AB2D-F94577F3AF2B}" type="slidenum">
              <a:rPr lang="en-US"/>
              <a:pPr/>
              <a:t>‹#›</a:t>
            </a:fld>
            <a:endParaRPr lang="en-US"/>
          </a:p>
        </p:txBody>
      </p:sp>
    </p:spTree>
    <p:extLst>
      <p:ext uri="{BB962C8B-B14F-4D97-AF65-F5344CB8AC3E}">
        <p14:creationId xmlns:p14="http://schemas.microsoft.com/office/powerpoint/2010/main" val="29610922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9EC4DAB-36FA-2D40-B157-414862E7381D}" type="slidenum">
              <a:rPr lang="en-US"/>
              <a:pPr/>
              <a:t>‹#›</a:t>
            </a:fld>
            <a:endParaRPr lang="en-US"/>
          </a:p>
        </p:txBody>
      </p:sp>
    </p:spTree>
    <p:extLst>
      <p:ext uri="{BB962C8B-B14F-4D97-AF65-F5344CB8AC3E}">
        <p14:creationId xmlns:p14="http://schemas.microsoft.com/office/powerpoint/2010/main" val="3971775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400ADC5D-BDF7-4437-B6AF-AB8AA0979EEE}" type="slidenum">
              <a:rPr lang="en-US"/>
              <a:pPr/>
              <a:t>‹#›</a:t>
            </a:fld>
            <a:endParaRPr lang="en-US"/>
          </a:p>
        </p:txBody>
      </p:sp>
    </p:spTree>
    <p:extLst>
      <p:ext uri="{BB962C8B-B14F-4D97-AF65-F5344CB8AC3E}">
        <p14:creationId xmlns:p14="http://schemas.microsoft.com/office/powerpoint/2010/main" val="4231135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8" y="440642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98" y="2907086"/>
            <a:ext cx="7772009" cy="1499316"/>
          </a:xfrm>
        </p:spPr>
        <p:txBody>
          <a:bodyPr anchor="b"/>
          <a:lstStyle>
            <a:lvl1pPr marL="0" indent="0">
              <a:buNone/>
              <a:defRPr sz="1400"/>
            </a:lvl1pPr>
            <a:lvl2pPr marL="321167" indent="0">
              <a:buNone/>
              <a:defRPr sz="1300"/>
            </a:lvl2pPr>
            <a:lvl3pPr marL="642334" indent="0">
              <a:buNone/>
              <a:defRPr sz="1100"/>
            </a:lvl3pPr>
            <a:lvl4pPr marL="963502" indent="0">
              <a:buNone/>
              <a:defRPr sz="1000"/>
            </a:lvl4pPr>
            <a:lvl5pPr marL="1284668" indent="0">
              <a:buNone/>
              <a:defRPr sz="1000"/>
            </a:lvl5pPr>
            <a:lvl6pPr marL="1605842" indent="0">
              <a:buNone/>
              <a:defRPr sz="1000"/>
            </a:lvl6pPr>
            <a:lvl7pPr marL="1927008" indent="0">
              <a:buNone/>
              <a:defRPr sz="1000"/>
            </a:lvl7pPr>
            <a:lvl8pPr marL="2248182" indent="0">
              <a:buNone/>
              <a:defRPr sz="1000"/>
            </a:lvl8pPr>
            <a:lvl9pPr marL="256933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55AFE92-67A7-D245-8DA4-5DFFCA0D3AAB}" type="slidenum">
              <a:rPr lang="en-US"/>
              <a:pPr/>
              <a:t>‹#›</a:t>
            </a:fld>
            <a:endParaRPr lang="en-US"/>
          </a:p>
        </p:txBody>
      </p:sp>
    </p:spTree>
    <p:extLst>
      <p:ext uri="{BB962C8B-B14F-4D97-AF65-F5344CB8AC3E}">
        <p14:creationId xmlns:p14="http://schemas.microsoft.com/office/powerpoint/2010/main" val="366249657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9" y="112534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A929D37-F9C2-9C47-A1F8-A1694C4BAFA9}" type="slidenum">
              <a:rPr lang="en-US"/>
              <a:pPr/>
              <a:t>‹#›</a:t>
            </a:fld>
            <a:endParaRPr lang="en-US"/>
          </a:p>
        </p:txBody>
      </p:sp>
    </p:spTree>
    <p:extLst>
      <p:ext uri="{BB962C8B-B14F-4D97-AF65-F5344CB8AC3E}">
        <p14:creationId xmlns:p14="http://schemas.microsoft.com/office/powerpoint/2010/main" val="8751469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4" y="1535040"/>
            <a:ext cx="4040061" cy="639693"/>
          </a:xfrm>
        </p:spPr>
        <p:txBody>
          <a:bodyPr anchor="b"/>
          <a:lstStyle>
            <a:lvl1pPr marL="0" indent="0">
              <a:buNone/>
              <a:defRPr sz="1700" b="1"/>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268CBA8F-BED0-9F4C-885A-075D5761D140}" type="slidenum">
              <a:rPr lang="en-US"/>
              <a:pPr/>
              <a:t>‹#›</a:t>
            </a:fld>
            <a:endParaRPr lang="en-US"/>
          </a:p>
        </p:txBody>
      </p:sp>
    </p:spTree>
    <p:extLst>
      <p:ext uri="{BB962C8B-B14F-4D97-AF65-F5344CB8AC3E}">
        <p14:creationId xmlns:p14="http://schemas.microsoft.com/office/powerpoint/2010/main" val="5250717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0319E176-983A-0745-A785-40E7C1052397}" type="slidenum">
              <a:rPr lang="en-US"/>
              <a:pPr/>
              <a:t>‹#›</a:t>
            </a:fld>
            <a:endParaRPr lang="en-US"/>
          </a:p>
        </p:txBody>
      </p:sp>
    </p:spTree>
    <p:extLst>
      <p:ext uri="{BB962C8B-B14F-4D97-AF65-F5344CB8AC3E}">
        <p14:creationId xmlns:p14="http://schemas.microsoft.com/office/powerpoint/2010/main" val="317427495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8302BED0-CCB7-6B4D-A978-23E15A43E896}" type="slidenum">
              <a:rPr lang="en-US"/>
              <a:pPr/>
              <a:t>‹#›</a:t>
            </a:fld>
            <a:endParaRPr lang="en-US"/>
          </a:p>
        </p:txBody>
      </p:sp>
    </p:spTree>
    <p:extLst>
      <p:ext uri="{BB962C8B-B14F-4D97-AF65-F5344CB8AC3E}">
        <p14:creationId xmlns:p14="http://schemas.microsoft.com/office/powerpoint/2010/main" val="13621413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4" y="1434565"/>
            <a:ext cx="3007439" cy="4691082"/>
          </a:xfrm>
        </p:spPr>
        <p:txBody>
          <a:bodyPr/>
          <a:lstStyle>
            <a:lvl1pPr marL="0" indent="0">
              <a:buNone/>
              <a:defRPr sz="1000"/>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CDBCAA3-140C-E44D-8753-7A6CFB352208}" type="slidenum">
              <a:rPr lang="en-US"/>
              <a:pPr/>
              <a:t>‹#›</a:t>
            </a:fld>
            <a:endParaRPr lang="en-US"/>
          </a:p>
        </p:txBody>
      </p:sp>
    </p:spTree>
    <p:extLst>
      <p:ext uri="{BB962C8B-B14F-4D97-AF65-F5344CB8AC3E}">
        <p14:creationId xmlns:p14="http://schemas.microsoft.com/office/powerpoint/2010/main" val="470580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1"/>
            <a:ext cx="5486846" cy="4115023"/>
          </a:xfrm>
        </p:spPr>
        <p:txBody>
          <a:bodyPr/>
          <a:lstStyle>
            <a:lvl1pPr marL="0" indent="0">
              <a:buNone/>
              <a:defRPr sz="2300"/>
            </a:lvl1pPr>
            <a:lvl2pPr marL="321167" indent="0">
              <a:buNone/>
              <a:defRPr sz="2000"/>
            </a:lvl2pPr>
            <a:lvl3pPr marL="642334" indent="0">
              <a:buNone/>
              <a:defRPr sz="1700"/>
            </a:lvl3pPr>
            <a:lvl4pPr marL="963502" indent="0">
              <a:buNone/>
              <a:defRPr sz="1400"/>
            </a:lvl4pPr>
            <a:lvl5pPr marL="1284668" indent="0">
              <a:buNone/>
              <a:defRPr sz="1400"/>
            </a:lvl5pPr>
            <a:lvl6pPr marL="1605842" indent="0">
              <a:buNone/>
              <a:defRPr sz="1400"/>
            </a:lvl6pPr>
            <a:lvl7pPr marL="1927008" indent="0">
              <a:buNone/>
              <a:defRPr sz="1400"/>
            </a:lvl7pPr>
            <a:lvl8pPr marL="2248182" indent="0">
              <a:buNone/>
              <a:defRPr sz="1400"/>
            </a:lvl8pPr>
            <a:lvl9pPr marL="2569337" indent="0">
              <a:buNone/>
              <a:defRPr sz="1400"/>
            </a:lvl9pPr>
          </a:lstStyle>
          <a:p>
            <a:endParaRPr lang="en-US"/>
          </a:p>
        </p:txBody>
      </p:sp>
      <p:sp>
        <p:nvSpPr>
          <p:cNvPr id="4" name="Text Placeholder 3"/>
          <p:cNvSpPr>
            <a:spLocks noGrp="1"/>
          </p:cNvSpPr>
          <p:nvPr>
            <p:ph type="body" sz="half" idx="2"/>
          </p:nvPr>
        </p:nvSpPr>
        <p:spPr>
          <a:xfrm>
            <a:off x="1791738" y="5367637"/>
            <a:ext cx="5486846" cy="804919"/>
          </a:xfrm>
        </p:spPr>
        <p:txBody>
          <a:bodyPr/>
          <a:lstStyle>
            <a:lvl1pPr marL="0" indent="0">
              <a:buNone/>
              <a:defRPr sz="1000"/>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8CE4D5E-8B86-144A-9FF5-8EB7103056E5}" type="slidenum">
              <a:rPr lang="en-US"/>
              <a:pPr/>
              <a:t>‹#›</a:t>
            </a:fld>
            <a:endParaRPr lang="en-US"/>
          </a:p>
        </p:txBody>
      </p:sp>
    </p:spTree>
    <p:extLst>
      <p:ext uri="{BB962C8B-B14F-4D97-AF65-F5344CB8AC3E}">
        <p14:creationId xmlns:p14="http://schemas.microsoft.com/office/powerpoint/2010/main" val="11304396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962B78C-EDE1-C146-B147-170DB8E391B5}" type="slidenum">
              <a:rPr lang="en-US"/>
              <a:pPr/>
              <a:t>‹#›</a:t>
            </a:fld>
            <a:endParaRPr lang="en-US"/>
          </a:p>
        </p:txBody>
      </p:sp>
    </p:spTree>
    <p:extLst>
      <p:ext uri="{BB962C8B-B14F-4D97-AF65-F5344CB8AC3E}">
        <p14:creationId xmlns:p14="http://schemas.microsoft.com/office/powerpoint/2010/main" val="9346542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F3E714E-8045-FC4C-88D3-D50763D0F85C}" type="slidenum">
              <a:rPr lang="en-US"/>
              <a:pPr/>
              <a:t>‹#›</a:t>
            </a:fld>
            <a:endParaRPr lang="en-US"/>
          </a:p>
        </p:txBody>
      </p:sp>
    </p:spTree>
    <p:extLst>
      <p:ext uri="{BB962C8B-B14F-4D97-AF65-F5344CB8AC3E}">
        <p14:creationId xmlns:p14="http://schemas.microsoft.com/office/powerpoint/2010/main" val="181789881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9454EFCB-A17F-FE4C-977E-D805DAF99329}" type="datetimeFigureOut">
              <a:rPr lang="en-US"/>
              <a:pPr>
                <a:defRPr/>
              </a:pPr>
              <a:t>11/1/25</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9445B0B0-DC6E-7149-864C-7A2B6F6851FA}" type="slidenum">
              <a:rPr lang="en-US"/>
              <a:pPr>
                <a:defRPr/>
              </a:pPr>
              <a:t>‹#›</a:t>
            </a:fld>
            <a:endParaRPr lang="en-US"/>
          </a:p>
        </p:txBody>
      </p:sp>
    </p:spTree>
    <p:extLst>
      <p:ext uri="{BB962C8B-B14F-4D97-AF65-F5344CB8AC3E}">
        <p14:creationId xmlns:p14="http://schemas.microsoft.com/office/powerpoint/2010/main" val="2254431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image" Target="../media/image3.jpeg"/><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theme" Target="../theme/theme13.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image" Target="../media/image4.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image" Target="../media/image5.jpeg"/><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5.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6.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7.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8.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19.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0.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1.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2.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22.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theme" Target="../theme/theme23.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slideLayout" Target="../slideLayouts/slideLayout257.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slideLayout" Target="../slideLayouts/slideLayout270.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slideLayout" Target="../slideLayouts/slideLayout269.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theme" Target="../theme/theme25.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 Id="rId14" Type="http://schemas.openxmlformats.org/officeDocument/2006/relationships/image" Target="../media/image4.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image" Target="../media/image3.jpeg"/><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theme" Target="../theme/theme26.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1.xml"/><Relationship Id="rId13" Type="http://schemas.openxmlformats.org/officeDocument/2006/relationships/slideLayout" Target="../slideLayouts/slideLayout306.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slideLayout" Target="../slideLayouts/slideLayout305.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4.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theme" Target="../theme/theme28.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5.xml"/><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theme" Target="../theme/theme29.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0" Type="http://schemas.openxmlformats.org/officeDocument/2006/relationships/slideLayout" Target="../slideLayouts/slideLayout327.xml"/><Relationship Id="rId4" Type="http://schemas.openxmlformats.org/officeDocument/2006/relationships/slideLayout" Target="../slideLayouts/slideLayout321.xml"/><Relationship Id="rId9" Type="http://schemas.openxmlformats.org/officeDocument/2006/relationships/slideLayout" Target="../slideLayouts/slideLayout3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6.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theme" Target="../theme/theme30.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7.xml"/><Relationship Id="rId3" Type="http://schemas.openxmlformats.org/officeDocument/2006/relationships/slideLayout" Target="../slideLayouts/slideLayout342.xml"/><Relationship Id="rId7" Type="http://schemas.openxmlformats.org/officeDocument/2006/relationships/slideLayout" Target="../slideLayouts/slideLayout346.xml"/><Relationship Id="rId12" Type="http://schemas.openxmlformats.org/officeDocument/2006/relationships/theme" Target="../theme/theme31.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0" Type="http://schemas.openxmlformats.org/officeDocument/2006/relationships/slideLayout" Target="../slideLayouts/slideLayout349.xml"/><Relationship Id="rId4" Type="http://schemas.openxmlformats.org/officeDocument/2006/relationships/slideLayout" Target="../slideLayouts/slideLayout343.xml"/><Relationship Id="rId9" Type="http://schemas.openxmlformats.org/officeDocument/2006/relationships/slideLayout" Target="../slideLayouts/slideLayout348.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8.xml"/><Relationship Id="rId13" Type="http://schemas.openxmlformats.org/officeDocument/2006/relationships/slideLayout" Target="../slideLayouts/slideLayout363.xml"/><Relationship Id="rId18" Type="http://schemas.openxmlformats.org/officeDocument/2006/relationships/slideLayout" Target="../slideLayouts/slideLayout368.xml"/><Relationship Id="rId3" Type="http://schemas.openxmlformats.org/officeDocument/2006/relationships/slideLayout" Target="../slideLayouts/slideLayout353.xml"/><Relationship Id="rId21" Type="http://schemas.openxmlformats.org/officeDocument/2006/relationships/slideLayout" Target="../slideLayouts/slideLayout371.xml"/><Relationship Id="rId7" Type="http://schemas.openxmlformats.org/officeDocument/2006/relationships/slideLayout" Target="../slideLayouts/slideLayout357.xml"/><Relationship Id="rId12" Type="http://schemas.openxmlformats.org/officeDocument/2006/relationships/slideLayout" Target="../slideLayouts/slideLayout362.xml"/><Relationship Id="rId17" Type="http://schemas.openxmlformats.org/officeDocument/2006/relationships/slideLayout" Target="../slideLayouts/slideLayout367.xml"/><Relationship Id="rId2" Type="http://schemas.openxmlformats.org/officeDocument/2006/relationships/slideLayout" Target="../slideLayouts/slideLayout352.xml"/><Relationship Id="rId16" Type="http://schemas.openxmlformats.org/officeDocument/2006/relationships/slideLayout" Target="../slideLayouts/slideLayout366.xml"/><Relationship Id="rId20" Type="http://schemas.openxmlformats.org/officeDocument/2006/relationships/slideLayout" Target="../slideLayouts/slideLayout370.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5" Type="http://schemas.openxmlformats.org/officeDocument/2006/relationships/slideLayout" Target="../slideLayouts/slideLayout365.xml"/><Relationship Id="rId23" Type="http://schemas.openxmlformats.org/officeDocument/2006/relationships/theme" Target="../theme/theme32.xml"/><Relationship Id="rId10" Type="http://schemas.openxmlformats.org/officeDocument/2006/relationships/slideLayout" Target="../slideLayouts/slideLayout360.xml"/><Relationship Id="rId19" Type="http://schemas.openxmlformats.org/officeDocument/2006/relationships/slideLayout" Target="../slideLayouts/slideLayout369.xml"/><Relationship Id="rId4" Type="http://schemas.openxmlformats.org/officeDocument/2006/relationships/slideLayout" Target="../slideLayouts/slideLayout354.xml"/><Relationship Id="rId9" Type="http://schemas.openxmlformats.org/officeDocument/2006/relationships/slideLayout" Target="../slideLayouts/slideLayout359.xml"/><Relationship Id="rId14" Type="http://schemas.openxmlformats.org/officeDocument/2006/relationships/slideLayout" Target="../slideLayouts/slideLayout364.xml"/><Relationship Id="rId22" Type="http://schemas.openxmlformats.org/officeDocument/2006/relationships/slideLayout" Target="../slideLayouts/slideLayout37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80.xml"/><Relationship Id="rId13" Type="http://schemas.openxmlformats.org/officeDocument/2006/relationships/theme" Target="../theme/theme33.xml"/><Relationship Id="rId3" Type="http://schemas.openxmlformats.org/officeDocument/2006/relationships/slideLayout" Target="../slideLayouts/slideLayout375.xml"/><Relationship Id="rId7" Type="http://schemas.openxmlformats.org/officeDocument/2006/relationships/slideLayout" Target="../slideLayouts/slideLayout379.xml"/><Relationship Id="rId12" Type="http://schemas.openxmlformats.org/officeDocument/2006/relationships/slideLayout" Target="../slideLayouts/slideLayout384.xml"/><Relationship Id="rId2" Type="http://schemas.openxmlformats.org/officeDocument/2006/relationships/slideLayout" Target="../slideLayouts/slideLayout374.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5" Type="http://schemas.openxmlformats.org/officeDocument/2006/relationships/slideLayout" Target="../slideLayouts/slideLayout377.xml"/><Relationship Id="rId10" Type="http://schemas.openxmlformats.org/officeDocument/2006/relationships/slideLayout" Target="../slideLayouts/slideLayout382.xml"/><Relationship Id="rId4" Type="http://schemas.openxmlformats.org/officeDocument/2006/relationships/slideLayout" Target="../slideLayouts/slideLayout376.xml"/><Relationship Id="rId9" Type="http://schemas.openxmlformats.org/officeDocument/2006/relationships/slideLayout" Target="../slideLayouts/slideLayout38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92.xml"/><Relationship Id="rId3" Type="http://schemas.openxmlformats.org/officeDocument/2006/relationships/slideLayout" Target="../slideLayouts/slideLayout387.xml"/><Relationship Id="rId7" Type="http://schemas.openxmlformats.org/officeDocument/2006/relationships/slideLayout" Target="../slideLayouts/slideLayout391.xml"/><Relationship Id="rId12" Type="http://schemas.openxmlformats.org/officeDocument/2006/relationships/theme" Target="../theme/theme34.xml"/><Relationship Id="rId2" Type="http://schemas.openxmlformats.org/officeDocument/2006/relationships/slideLayout" Target="../slideLayouts/slideLayout386.xml"/><Relationship Id="rId1" Type="http://schemas.openxmlformats.org/officeDocument/2006/relationships/slideLayout" Target="../slideLayouts/slideLayout385.xml"/><Relationship Id="rId6" Type="http://schemas.openxmlformats.org/officeDocument/2006/relationships/slideLayout" Target="../slideLayouts/slideLayout390.xml"/><Relationship Id="rId11" Type="http://schemas.openxmlformats.org/officeDocument/2006/relationships/slideLayout" Target="../slideLayouts/slideLayout395.xml"/><Relationship Id="rId5" Type="http://schemas.openxmlformats.org/officeDocument/2006/relationships/slideLayout" Target="../slideLayouts/slideLayout389.xml"/><Relationship Id="rId10" Type="http://schemas.openxmlformats.org/officeDocument/2006/relationships/slideLayout" Target="../slideLayouts/slideLayout394.xml"/><Relationship Id="rId4" Type="http://schemas.openxmlformats.org/officeDocument/2006/relationships/slideLayout" Target="../slideLayouts/slideLayout388.xml"/><Relationship Id="rId9" Type="http://schemas.openxmlformats.org/officeDocument/2006/relationships/slideLayout" Target="../slideLayouts/slideLayout393.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396.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39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5.xml"/><Relationship Id="rId13" Type="http://schemas.openxmlformats.org/officeDocument/2006/relationships/theme" Target="../theme/theme37.xml"/><Relationship Id="rId3" Type="http://schemas.openxmlformats.org/officeDocument/2006/relationships/slideLayout" Target="../slideLayouts/slideLayout400.xml"/><Relationship Id="rId7" Type="http://schemas.openxmlformats.org/officeDocument/2006/relationships/slideLayout" Target="../slideLayouts/slideLayout404.xml"/><Relationship Id="rId12" Type="http://schemas.openxmlformats.org/officeDocument/2006/relationships/slideLayout" Target="../slideLayouts/slideLayout409.xml"/><Relationship Id="rId2" Type="http://schemas.openxmlformats.org/officeDocument/2006/relationships/slideLayout" Target="../slideLayouts/slideLayout399.xml"/><Relationship Id="rId1" Type="http://schemas.openxmlformats.org/officeDocument/2006/relationships/slideLayout" Target="../slideLayouts/slideLayout398.xml"/><Relationship Id="rId6" Type="http://schemas.openxmlformats.org/officeDocument/2006/relationships/slideLayout" Target="../slideLayouts/slideLayout403.xml"/><Relationship Id="rId11" Type="http://schemas.openxmlformats.org/officeDocument/2006/relationships/slideLayout" Target="../slideLayouts/slideLayout408.xml"/><Relationship Id="rId5" Type="http://schemas.openxmlformats.org/officeDocument/2006/relationships/slideLayout" Target="../slideLayouts/slideLayout402.xml"/><Relationship Id="rId10" Type="http://schemas.openxmlformats.org/officeDocument/2006/relationships/slideLayout" Target="../slideLayouts/slideLayout407.xml"/><Relationship Id="rId4" Type="http://schemas.openxmlformats.org/officeDocument/2006/relationships/slideLayout" Target="../slideLayouts/slideLayout401.xml"/><Relationship Id="rId9" Type="http://schemas.openxmlformats.org/officeDocument/2006/relationships/slideLayout" Target="../slideLayouts/slideLayout40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7.xml"/><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38.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8.xml"/><Relationship Id="rId13" Type="http://schemas.openxmlformats.org/officeDocument/2006/relationships/slideLayout" Target="../slideLayouts/slideLayout433.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slideLayout" Target="../slideLayouts/slideLayout432.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41.xml"/><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theme" Target="../theme/theme40.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52.xml"/><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theme" Target="../theme/theme41.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63.xml"/><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theme" Target="../theme/theme42.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theme" Target="../theme/theme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1.pn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image" Target="../media/image1.pn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3666" name="Group 291"/>
          <p:cNvGrpSpPr>
            <a:grpSpLocks/>
          </p:cNvGrpSpPr>
          <p:nvPr/>
        </p:nvGrpSpPr>
        <p:grpSpPr bwMode="auto">
          <a:xfrm>
            <a:off x="215900" y="76200"/>
            <a:ext cx="8686800" cy="6781800"/>
            <a:chOff x="136" y="48"/>
            <a:chExt cx="5472" cy="4272"/>
          </a:xfrm>
        </p:grpSpPr>
        <p:grpSp>
          <p:nvGrpSpPr>
            <p:cNvPr id="113672" name="Group 201"/>
            <p:cNvGrpSpPr>
              <a:grpSpLocks/>
            </p:cNvGrpSpPr>
            <p:nvPr userDrawn="1"/>
          </p:nvGrpSpPr>
          <p:grpSpPr bwMode="auto">
            <a:xfrm>
              <a:off x="136" y="48"/>
              <a:ext cx="5472" cy="212"/>
              <a:chOff x="136" y="48"/>
              <a:chExt cx="5472" cy="212"/>
            </a:xfrm>
          </p:grpSpPr>
          <p:grpSp>
            <p:nvGrpSpPr>
              <p:cNvPr id="113698" name="Group 202"/>
              <p:cNvGrpSpPr>
                <a:grpSpLocks/>
              </p:cNvGrpSpPr>
              <p:nvPr/>
            </p:nvGrpSpPr>
            <p:grpSpPr bwMode="auto">
              <a:xfrm>
                <a:off x="136" y="48"/>
                <a:ext cx="1056" cy="212"/>
                <a:chOff x="2544" y="2160"/>
                <a:chExt cx="1920" cy="384"/>
              </a:xfrm>
            </p:grpSpPr>
            <p:sp>
              <p:nvSpPr>
                <p:cNvPr id="113723" name="Rectangle 203"/>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4" name="Rectangle 204"/>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5" name="Rectangle 205"/>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6" name="Rectangle 206"/>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7" name="Rectangle 207"/>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99" name="Group 208"/>
              <p:cNvGrpSpPr>
                <a:grpSpLocks/>
              </p:cNvGrpSpPr>
              <p:nvPr/>
            </p:nvGrpSpPr>
            <p:grpSpPr bwMode="auto">
              <a:xfrm>
                <a:off x="1240" y="48"/>
                <a:ext cx="1056" cy="212"/>
                <a:chOff x="2544" y="2160"/>
                <a:chExt cx="1920" cy="384"/>
              </a:xfrm>
            </p:grpSpPr>
            <p:sp>
              <p:nvSpPr>
                <p:cNvPr id="113718" name="Rectangle 209"/>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9" name="Rectangle 210"/>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0" name="Rectangle 211"/>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1" name="Rectangle 212"/>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2" name="Rectangle 213"/>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700" name="Group 214"/>
              <p:cNvGrpSpPr>
                <a:grpSpLocks/>
              </p:cNvGrpSpPr>
              <p:nvPr/>
            </p:nvGrpSpPr>
            <p:grpSpPr bwMode="auto">
              <a:xfrm>
                <a:off x="2344" y="48"/>
                <a:ext cx="1056" cy="212"/>
                <a:chOff x="2544" y="2160"/>
                <a:chExt cx="1920" cy="384"/>
              </a:xfrm>
            </p:grpSpPr>
            <p:sp>
              <p:nvSpPr>
                <p:cNvPr id="113713" name="Rectangle 215"/>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4" name="Rectangle 216"/>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5" name="Rectangle 217"/>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6" name="Rectangle 218"/>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7" name="Rectangle 219"/>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701" name="Group 220"/>
              <p:cNvGrpSpPr>
                <a:grpSpLocks/>
              </p:cNvGrpSpPr>
              <p:nvPr/>
            </p:nvGrpSpPr>
            <p:grpSpPr bwMode="auto">
              <a:xfrm>
                <a:off x="3448" y="48"/>
                <a:ext cx="1056" cy="212"/>
                <a:chOff x="2544" y="2160"/>
                <a:chExt cx="1920" cy="384"/>
              </a:xfrm>
            </p:grpSpPr>
            <p:sp>
              <p:nvSpPr>
                <p:cNvPr id="113708" name="Rectangle 221"/>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09" name="Rectangle 222"/>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0" name="Rectangle 223"/>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1" name="Rectangle 224"/>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2" name="Rectangle 225"/>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702" name="Group 226"/>
              <p:cNvGrpSpPr>
                <a:grpSpLocks/>
              </p:cNvGrpSpPr>
              <p:nvPr/>
            </p:nvGrpSpPr>
            <p:grpSpPr bwMode="auto">
              <a:xfrm>
                <a:off x="4552" y="48"/>
                <a:ext cx="1056" cy="212"/>
                <a:chOff x="2544" y="2160"/>
                <a:chExt cx="1920" cy="384"/>
              </a:xfrm>
            </p:grpSpPr>
            <p:sp>
              <p:nvSpPr>
                <p:cNvPr id="113703" name="Rectangle 227"/>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04" name="Rectangle 228"/>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05" name="Rectangle 229"/>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06" name="Rectangle 230"/>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07" name="Rectangle 231"/>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nvGrpSpPr>
            <p:cNvPr id="113673" name="Group 289"/>
            <p:cNvGrpSpPr>
              <a:grpSpLocks/>
            </p:cNvGrpSpPr>
            <p:nvPr userDrawn="1"/>
          </p:nvGrpSpPr>
          <p:grpSpPr bwMode="auto">
            <a:xfrm>
              <a:off x="192" y="4273"/>
              <a:ext cx="5328" cy="47"/>
              <a:chOff x="192" y="3840"/>
              <a:chExt cx="5328" cy="47"/>
            </a:xfrm>
          </p:grpSpPr>
          <p:grpSp>
            <p:nvGrpSpPr>
              <p:cNvPr id="113674" name="Group 265"/>
              <p:cNvGrpSpPr>
                <a:grpSpLocks/>
              </p:cNvGrpSpPr>
              <p:nvPr userDrawn="1"/>
            </p:nvGrpSpPr>
            <p:grpSpPr bwMode="auto">
              <a:xfrm>
                <a:off x="192" y="3840"/>
                <a:ext cx="624" cy="47"/>
                <a:chOff x="624" y="3706"/>
                <a:chExt cx="1056" cy="106"/>
              </a:xfrm>
            </p:grpSpPr>
            <p:sp>
              <p:nvSpPr>
                <p:cNvPr id="113696" name="Rectangle 26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97" name="Rectangle 26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75" name="Group 268"/>
              <p:cNvGrpSpPr>
                <a:grpSpLocks/>
              </p:cNvGrpSpPr>
              <p:nvPr userDrawn="1"/>
            </p:nvGrpSpPr>
            <p:grpSpPr bwMode="auto">
              <a:xfrm>
                <a:off x="864" y="3840"/>
                <a:ext cx="624" cy="47"/>
                <a:chOff x="624" y="3600"/>
                <a:chExt cx="1056" cy="106"/>
              </a:xfrm>
            </p:grpSpPr>
            <p:sp>
              <p:nvSpPr>
                <p:cNvPr id="113694" name="Rectangle 269"/>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95" name="Rectangle 270"/>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76" name="Group 271"/>
              <p:cNvGrpSpPr>
                <a:grpSpLocks/>
              </p:cNvGrpSpPr>
              <p:nvPr userDrawn="1"/>
            </p:nvGrpSpPr>
            <p:grpSpPr bwMode="auto">
              <a:xfrm>
                <a:off x="1536" y="3840"/>
                <a:ext cx="624" cy="47"/>
                <a:chOff x="624" y="3706"/>
                <a:chExt cx="1056" cy="106"/>
              </a:xfrm>
            </p:grpSpPr>
            <p:sp>
              <p:nvSpPr>
                <p:cNvPr id="113692" name="Rectangle 272"/>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93" name="Rectangle 273"/>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77" name="Group 274"/>
              <p:cNvGrpSpPr>
                <a:grpSpLocks/>
              </p:cNvGrpSpPr>
              <p:nvPr userDrawn="1"/>
            </p:nvGrpSpPr>
            <p:grpSpPr bwMode="auto">
              <a:xfrm>
                <a:off x="2208" y="3840"/>
                <a:ext cx="624" cy="47"/>
                <a:chOff x="624" y="3600"/>
                <a:chExt cx="1056" cy="106"/>
              </a:xfrm>
            </p:grpSpPr>
            <p:sp>
              <p:nvSpPr>
                <p:cNvPr id="113690" name="Rectangle 27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91" name="Rectangle 276"/>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78" name="Group 277"/>
              <p:cNvGrpSpPr>
                <a:grpSpLocks/>
              </p:cNvGrpSpPr>
              <p:nvPr userDrawn="1"/>
            </p:nvGrpSpPr>
            <p:grpSpPr bwMode="auto">
              <a:xfrm>
                <a:off x="2880" y="3840"/>
                <a:ext cx="624" cy="47"/>
                <a:chOff x="624" y="3706"/>
                <a:chExt cx="1056" cy="106"/>
              </a:xfrm>
            </p:grpSpPr>
            <p:sp>
              <p:nvSpPr>
                <p:cNvPr id="113688" name="Rectangle 278"/>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89" name="Rectangle 279"/>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79" name="Group 280"/>
              <p:cNvGrpSpPr>
                <a:grpSpLocks/>
              </p:cNvGrpSpPr>
              <p:nvPr userDrawn="1"/>
            </p:nvGrpSpPr>
            <p:grpSpPr bwMode="auto">
              <a:xfrm>
                <a:off x="3552" y="3840"/>
                <a:ext cx="624" cy="47"/>
                <a:chOff x="624" y="3600"/>
                <a:chExt cx="1056" cy="106"/>
              </a:xfrm>
            </p:grpSpPr>
            <p:sp>
              <p:nvSpPr>
                <p:cNvPr id="113686" name="Rectangle 281"/>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87" name="Rectangle 282"/>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80" name="Group 283"/>
              <p:cNvGrpSpPr>
                <a:grpSpLocks/>
              </p:cNvGrpSpPr>
              <p:nvPr userDrawn="1"/>
            </p:nvGrpSpPr>
            <p:grpSpPr bwMode="auto">
              <a:xfrm>
                <a:off x="4224" y="3840"/>
                <a:ext cx="624" cy="47"/>
                <a:chOff x="624" y="3706"/>
                <a:chExt cx="1056" cy="106"/>
              </a:xfrm>
            </p:grpSpPr>
            <p:sp>
              <p:nvSpPr>
                <p:cNvPr id="113684" name="Rectangle 284"/>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85" name="Rectangle 285"/>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81" name="Group 286"/>
              <p:cNvGrpSpPr>
                <a:grpSpLocks/>
              </p:cNvGrpSpPr>
              <p:nvPr userDrawn="1"/>
            </p:nvGrpSpPr>
            <p:grpSpPr bwMode="auto">
              <a:xfrm>
                <a:off x="4896" y="3840"/>
                <a:ext cx="624" cy="47"/>
                <a:chOff x="624" y="3600"/>
                <a:chExt cx="1056" cy="106"/>
              </a:xfrm>
            </p:grpSpPr>
            <p:sp>
              <p:nvSpPr>
                <p:cNvPr id="113682" name="Rectangle 287"/>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83" name="Rectangle 28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sp>
        <p:nvSpPr>
          <p:cNvPr id="113667"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68"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404176"/>
                </a:solidFill>
                <a:latin typeface="Arial Narrow" pitchFamily="34" charset="0"/>
              </a:defRPr>
            </a:lvl1pPr>
          </a:lstStyle>
          <a:p>
            <a:pPr fontAlgn="base">
              <a:spcBef>
                <a:spcPct val="0"/>
              </a:spcBef>
              <a:spcAft>
                <a:spcPct val="0"/>
              </a:spcAft>
            </a:pPr>
            <a:endParaRPr lang="en-US">
              <a:ea typeface="MS PGothic" pitchFamily="34" charset="-128"/>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404176"/>
                </a:solidFill>
                <a:latin typeface="Arial Narrow" pitchFamily="34" charset="0"/>
              </a:defRPr>
            </a:lvl1pPr>
          </a:lstStyle>
          <a:p>
            <a:pPr fontAlgn="base">
              <a:spcBef>
                <a:spcPct val="0"/>
              </a:spcBef>
              <a:spcAft>
                <a:spcPct val="0"/>
              </a:spcAft>
            </a:pPr>
            <a:endParaRPr lang="en-US">
              <a:ea typeface="MS PGothic" pitchFamily="34" charset="-128"/>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404176"/>
                </a:solidFill>
                <a:latin typeface="Arial Narrow" pitchFamily="34" charset="0"/>
              </a:defRPr>
            </a:lvl1pPr>
          </a:lstStyle>
          <a:p>
            <a:pPr fontAlgn="base">
              <a:spcBef>
                <a:spcPct val="0"/>
              </a:spcBef>
              <a:spcAft>
                <a:spcPct val="0"/>
              </a:spcAft>
            </a:pPr>
            <a:fld id="{DC2156E6-2865-4E90-9951-2F46ED0C10D7}" type="slidenum">
              <a:rPr lang="en-US">
                <a:ea typeface="MS PGothic" pitchFamily="34" charset="-128"/>
              </a:rPr>
              <a:pPr fontAlgn="base">
                <a:spcBef>
                  <a:spcPct val="0"/>
                </a:spcBef>
                <a:spcAft>
                  <a:spcPct val="0"/>
                </a:spcAft>
              </a:pPr>
              <a:t>‹#›</a:t>
            </a:fld>
            <a:endParaRPr lang="en-US">
              <a:ea typeface="MS PGothic" pitchFamily="34" charset="-128"/>
            </a:endParaRPr>
          </a:p>
        </p:txBody>
      </p:sp>
    </p:spTree>
    <p:extLst>
      <p:ext uri="{BB962C8B-B14F-4D97-AF65-F5344CB8AC3E}">
        <p14:creationId xmlns:p14="http://schemas.microsoft.com/office/powerpoint/2010/main" val="11065192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hlink"/>
        </a:buClr>
        <a:buSzPct val="70000"/>
        <a:buFont typeface="Wingdings" pitchFamily="2" charset="2"/>
        <a:buChar char="l"/>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folHlink"/>
        </a:buClr>
        <a:buSzPct val="65000"/>
        <a:buFont typeface="Wingdings" pitchFamily="2" charset="2"/>
        <a:buChar char="l"/>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0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30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52DFFE1D-9DFD-D040-AC92-846101027D5F}" type="datetimeFigureOut">
              <a:rPr lang="en-US"/>
              <a:pPr>
                <a:defRPr/>
              </a:pPr>
              <a:t>11/1/25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429ABC91-604C-DE41-9711-6F17CE7AC004}" type="slidenum">
              <a:rPr lang="en-US"/>
              <a:pPr>
                <a:defRPr/>
              </a:pPr>
              <a:t>‹#›</a:t>
            </a:fld>
            <a:endParaRPr lang="en-US"/>
          </a:p>
        </p:txBody>
      </p:sp>
    </p:spTree>
    <p:extLst>
      <p:ext uri="{BB962C8B-B14F-4D97-AF65-F5344CB8AC3E}">
        <p14:creationId xmlns:p14="http://schemas.microsoft.com/office/powerpoint/2010/main" val="2768566295"/>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ctr" defTabSz="45634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546" indent="-285218" algn="l" defTabSz="45634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39" indent="-228172" algn="l" defTabSz="45634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19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52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371638"/>
            <a:ext cx="8229600" cy="475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61" tIns="45631" rIns="91261" bIns="45631" numCol="1" anchor="ctr" anchorCtr="0" compatLnSpc="1">
            <a:prstTxWarp prst="textNoShape">
              <a:avLst/>
            </a:prstTxWarp>
          </a:bodyPr>
          <a:lstStyle>
            <a:lvl1pPr>
              <a:defRPr sz="1200">
                <a:solidFill>
                  <a:srgbClr val="898989"/>
                </a:solidFill>
                <a:latin typeface="Calibri" charset="0"/>
              </a:defRPr>
            </a:lvl1pPr>
          </a:lstStyle>
          <a:p>
            <a:pPr fontAlgn="base">
              <a:spcBef>
                <a:spcPct val="0"/>
              </a:spcBef>
              <a:spcAft>
                <a:spcPct val="0"/>
              </a:spcAft>
            </a:pPr>
            <a:fld id="{3BA4472C-6186-C244-8827-F0E01B42753D}" type="datetimeFigureOut">
              <a:rPr lang="en-US" smtClean="0">
                <a:ea typeface="ＭＳ Ｐゴシック" charset="0"/>
                <a:cs typeface="Arial" charset="0"/>
              </a:rPr>
              <a:pPr fontAlgn="base">
                <a:spcBef>
                  <a:spcPct val="0"/>
                </a:spcBef>
                <a:spcAft>
                  <a:spcPct val="0"/>
                </a:spcAft>
              </a:pPr>
              <a:t>11/1/25</a:t>
            </a:fld>
            <a:endParaRPr lang="en-US">
              <a:ea typeface="ＭＳ Ｐゴシック"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61" tIns="45631" rIns="91261" bIns="45631" numCol="1" anchor="ctr" anchorCtr="0" compatLnSpc="1">
            <a:prstTxWarp prst="textNoShape">
              <a:avLst/>
            </a:prstTxWarp>
          </a:bodyPr>
          <a:lstStyle>
            <a:lvl1pPr algn="r">
              <a:defRPr sz="1200">
                <a:solidFill>
                  <a:srgbClr val="898989"/>
                </a:solidFill>
                <a:latin typeface="Calibri" charset="0"/>
              </a:defRPr>
            </a:lvl1pPr>
          </a:lstStyle>
          <a:p>
            <a:pPr fontAlgn="base">
              <a:spcBef>
                <a:spcPct val="0"/>
              </a:spcBef>
              <a:spcAft>
                <a:spcPct val="0"/>
              </a:spcAft>
            </a:pPr>
            <a:fld id="{BA8BE87D-6EF0-114D-BEC2-A820A72651B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Tree>
    <p:extLst>
      <p:ext uri="{BB962C8B-B14F-4D97-AF65-F5344CB8AC3E}">
        <p14:creationId xmlns:p14="http://schemas.microsoft.com/office/powerpoint/2010/main" val="1364295698"/>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ransition spd="slow">
    <p:fade/>
  </p:transition>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6343" algn="ctr" rtl="0" fontAlgn="base">
        <a:spcBef>
          <a:spcPct val="0"/>
        </a:spcBef>
        <a:spcAft>
          <a:spcPct val="0"/>
        </a:spcAft>
        <a:defRPr sz="4400">
          <a:solidFill>
            <a:schemeClr val="tx1"/>
          </a:solidFill>
          <a:latin typeface="Calibri" charset="0"/>
          <a:ea typeface="ＭＳ Ｐゴシック" charset="0"/>
        </a:defRPr>
      </a:lvl6pPr>
      <a:lvl7pPr marL="912690" algn="ctr" rtl="0" fontAlgn="base">
        <a:spcBef>
          <a:spcPct val="0"/>
        </a:spcBef>
        <a:spcAft>
          <a:spcPct val="0"/>
        </a:spcAft>
        <a:defRPr sz="4400">
          <a:solidFill>
            <a:schemeClr val="tx1"/>
          </a:solidFill>
          <a:latin typeface="Calibri" charset="0"/>
          <a:ea typeface="ＭＳ Ｐゴシック" charset="0"/>
        </a:defRPr>
      </a:lvl7pPr>
      <a:lvl8pPr marL="1369016" algn="ctr" rtl="0" fontAlgn="base">
        <a:spcBef>
          <a:spcPct val="0"/>
        </a:spcBef>
        <a:spcAft>
          <a:spcPct val="0"/>
        </a:spcAft>
        <a:defRPr sz="4400">
          <a:solidFill>
            <a:schemeClr val="tx1"/>
          </a:solidFill>
          <a:latin typeface="Calibri" charset="0"/>
          <a:ea typeface="ＭＳ Ｐゴシック" charset="0"/>
        </a:defRPr>
      </a:lvl8pPr>
      <a:lvl9pPr marL="1825374" algn="ctr" rtl="0" fontAlgn="base">
        <a:spcBef>
          <a:spcPct val="0"/>
        </a:spcBef>
        <a:spcAft>
          <a:spcPct val="0"/>
        </a:spcAft>
        <a:defRPr sz="4400">
          <a:solidFill>
            <a:schemeClr val="tx1"/>
          </a:solidFill>
          <a:latin typeface="Calibri" charset="0"/>
          <a:ea typeface="ＭＳ Ｐゴシック" charset="0"/>
        </a:defRPr>
      </a:lvl9pPr>
    </p:titleStyle>
    <p:bodyStyle>
      <a:lvl1pPr marL="342254" indent="-342254"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1546" indent="-285218"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39" indent="-228172"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194" indent="-228172"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524" indent="-228172" algn="l" rtl="0" fontAlgn="base">
        <a:spcBef>
          <a:spcPct val="20000"/>
        </a:spcBef>
        <a:spcAft>
          <a:spcPct val="0"/>
        </a:spcAft>
        <a:buFont typeface="Arial" charset="0"/>
        <a:defRPr sz="2000" kern="1200">
          <a:solidFill>
            <a:schemeClr val="tx1"/>
          </a:solidFill>
          <a:latin typeface="+mn-lt"/>
          <a:ea typeface="ＭＳ Ｐゴシック" charset="0"/>
          <a:cs typeface="+mn-cs"/>
        </a:defRPr>
      </a:lvl5pPr>
      <a:lvl6pPr marL="2509864"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212"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2541"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8893"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690" rtl="0" eaLnBrk="1" latinLnBrk="0" hangingPunct="1">
        <a:defRPr sz="1800" kern="1200">
          <a:solidFill>
            <a:schemeClr val="tx1"/>
          </a:solidFill>
          <a:latin typeface="+mn-lt"/>
          <a:ea typeface="+mn-ea"/>
          <a:cs typeface="+mn-cs"/>
        </a:defRPr>
      </a:lvl1pPr>
      <a:lvl2pPr marL="456343" algn="l" defTabSz="912690" rtl="0" eaLnBrk="1" latinLnBrk="0" hangingPunct="1">
        <a:defRPr sz="1800" kern="1200">
          <a:solidFill>
            <a:schemeClr val="tx1"/>
          </a:solidFill>
          <a:latin typeface="+mn-lt"/>
          <a:ea typeface="+mn-ea"/>
          <a:cs typeface="+mn-cs"/>
        </a:defRPr>
      </a:lvl2pPr>
      <a:lvl3pPr marL="912690" algn="l" defTabSz="912690" rtl="0" eaLnBrk="1" latinLnBrk="0" hangingPunct="1">
        <a:defRPr sz="1800" kern="1200">
          <a:solidFill>
            <a:schemeClr val="tx1"/>
          </a:solidFill>
          <a:latin typeface="+mn-lt"/>
          <a:ea typeface="+mn-ea"/>
          <a:cs typeface="+mn-cs"/>
        </a:defRPr>
      </a:lvl3pPr>
      <a:lvl4pPr marL="1369016" algn="l" defTabSz="912690" rtl="0" eaLnBrk="1" latinLnBrk="0" hangingPunct="1">
        <a:defRPr sz="1800" kern="1200">
          <a:solidFill>
            <a:schemeClr val="tx1"/>
          </a:solidFill>
          <a:latin typeface="+mn-lt"/>
          <a:ea typeface="+mn-ea"/>
          <a:cs typeface="+mn-cs"/>
        </a:defRPr>
      </a:lvl4pPr>
      <a:lvl5pPr marL="1825374" algn="l" defTabSz="912690" rtl="0" eaLnBrk="1" latinLnBrk="0" hangingPunct="1">
        <a:defRPr sz="1800" kern="1200">
          <a:solidFill>
            <a:schemeClr val="tx1"/>
          </a:solidFill>
          <a:latin typeface="+mn-lt"/>
          <a:ea typeface="+mn-ea"/>
          <a:cs typeface="+mn-cs"/>
        </a:defRPr>
      </a:lvl5pPr>
      <a:lvl6pPr marL="2281697" algn="l" defTabSz="912690" rtl="0" eaLnBrk="1" latinLnBrk="0" hangingPunct="1">
        <a:defRPr sz="1800" kern="1200">
          <a:solidFill>
            <a:schemeClr val="tx1"/>
          </a:solidFill>
          <a:latin typeface="+mn-lt"/>
          <a:ea typeface="+mn-ea"/>
          <a:cs typeface="+mn-cs"/>
        </a:defRPr>
      </a:lvl6pPr>
      <a:lvl7pPr marL="2738032" algn="l" defTabSz="912690" rtl="0" eaLnBrk="1" latinLnBrk="0" hangingPunct="1">
        <a:defRPr sz="1800" kern="1200">
          <a:solidFill>
            <a:schemeClr val="tx1"/>
          </a:solidFill>
          <a:latin typeface="+mn-lt"/>
          <a:ea typeface="+mn-ea"/>
          <a:cs typeface="+mn-cs"/>
        </a:defRPr>
      </a:lvl7pPr>
      <a:lvl8pPr marL="3194368" algn="l" defTabSz="912690" rtl="0" eaLnBrk="1" latinLnBrk="0" hangingPunct="1">
        <a:defRPr sz="1800" kern="1200">
          <a:solidFill>
            <a:schemeClr val="tx1"/>
          </a:solidFill>
          <a:latin typeface="+mn-lt"/>
          <a:ea typeface="+mn-ea"/>
          <a:cs typeface="+mn-cs"/>
        </a:defRPr>
      </a:lvl8pPr>
      <a:lvl9pPr marL="3650712" algn="l" defTabSz="91269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93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a:solidFill>
                  <a:srgbClr val="000000"/>
                </a:solidFill>
                <a:latin typeface="Times New Roman" charset="0"/>
              </a:defRPr>
            </a:lvl1pPr>
          </a:lstStyle>
          <a:p>
            <a:pPr fontAlgn="base">
              <a:spcBef>
                <a:spcPct val="0"/>
              </a:spcBef>
              <a:spcAft>
                <a:spcPct val="0"/>
              </a:spcAft>
              <a:defRPr/>
            </a:pPr>
            <a:fld id="{53E8D09B-7BAF-D742-9652-B1488A2F3807}"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969209094"/>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343" algn="ctr" rtl="0" eaLnBrk="0" fontAlgn="base" hangingPunct="0">
        <a:spcBef>
          <a:spcPct val="0"/>
        </a:spcBef>
        <a:spcAft>
          <a:spcPct val="0"/>
        </a:spcAft>
        <a:defRPr sz="4400">
          <a:solidFill>
            <a:schemeClr val="tx2"/>
          </a:solidFill>
          <a:latin typeface="Times New Roman" pitchFamily="-112" charset="0"/>
        </a:defRPr>
      </a:lvl6pPr>
      <a:lvl7pPr marL="912690" algn="ctr" rtl="0" eaLnBrk="0" fontAlgn="base" hangingPunct="0">
        <a:spcBef>
          <a:spcPct val="0"/>
        </a:spcBef>
        <a:spcAft>
          <a:spcPct val="0"/>
        </a:spcAft>
        <a:defRPr sz="4400">
          <a:solidFill>
            <a:schemeClr val="tx2"/>
          </a:solidFill>
          <a:latin typeface="Times New Roman" pitchFamily="-112" charset="0"/>
        </a:defRPr>
      </a:lvl7pPr>
      <a:lvl8pPr marL="1369016" algn="ctr" rtl="0" eaLnBrk="0" fontAlgn="base" hangingPunct="0">
        <a:spcBef>
          <a:spcPct val="0"/>
        </a:spcBef>
        <a:spcAft>
          <a:spcPct val="0"/>
        </a:spcAft>
        <a:defRPr sz="4400">
          <a:solidFill>
            <a:schemeClr val="tx2"/>
          </a:solidFill>
          <a:latin typeface="Times New Roman" pitchFamily="-112" charset="0"/>
        </a:defRPr>
      </a:lvl8pPr>
      <a:lvl9pPr marL="1825374" algn="ctr" rtl="0" eaLnBrk="0" fontAlgn="base" hangingPunct="0">
        <a:spcBef>
          <a:spcPct val="0"/>
        </a:spcBef>
        <a:spcAft>
          <a:spcPct val="0"/>
        </a:spcAft>
        <a:defRPr sz="4400">
          <a:solidFill>
            <a:schemeClr val="tx2"/>
          </a:solidFill>
          <a:latin typeface="Times New Roman" pitchFamily="-112" charset="0"/>
        </a:defRPr>
      </a:lvl9pPr>
    </p:titleStyle>
    <p:bodyStyle>
      <a:lvl1pPr marL="342254" indent="-342254"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546" indent="-285218"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0839" indent="-228172"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194" indent="-228172"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524" indent="-228172"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09864"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212"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2541"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8893"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61" tIns="45631" rIns="91261" bIns="45631" rtlCol="0" anchor="ctr">
            <a:normAutofit/>
          </a:bodyPr>
          <a:lstStyle/>
          <a:p>
            <a:r>
              <a:rPr lang="en-US"/>
              <a:t>Click to edit Master title style</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a:defRPr sz="1200">
                <a:solidFill>
                  <a:schemeClr val="tx1">
                    <a:tint val="75000"/>
                  </a:schemeClr>
                </a:solidFill>
              </a:defRPr>
            </a:lvl1pPr>
          </a:lstStyle>
          <a:p>
            <a:pPr defTabSz="456343"/>
            <a:fld id="{F0921CE0-09F0-C844-9567-91EE901B4A6D}" type="datetimeFigureOut">
              <a:rPr lang="en-US" smtClean="0">
                <a:solidFill>
                  <a:prstClr val="black">
                    <a:tint val="75000"/>
                  </a:prstClr>
                </a:solidFill>
                <a:ea typeface="ＭＳ Ｐゴシック" charset="0"/>
              </a:rPr>
              <a:pPr defTabSz="456343"/>
              <a:t>11/1/25</a:t>
            </a:fld>
            <a:endParaRPr lang="en-US">
              <a:solidFill>
                <a:prstClr val="black">
                  <a:tint val="75000"/>
                </a:prstClr>
              </a:solidFill>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a:defRPr sz="1200">
                <a:solidFill>
                  <a:schemeClr val="tx1">
                    <a:tint val="75000"/>
                  </a:schemeClr>
                </a:solidFill>
              </a:defRPr>
            </a:lvl1pPr>
          </a:lstStyle>
          <a:p>
            <a:pPr defTabSz="456343"/>
            <a:endParaRPr lang="en-US">
              <a:solidFill>
                <a:prstClr val="black">
                  <a:tint val="75000"/>
                </a:prstClr>
              </a:solidFill>
              <a:ea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a:defRPr sz="1200">
                <a:solidFill>
                  <a:schemeClr val="tx1">
                    <a:tint val="75000"/>
                  </a:schemeClr>
                </a:solidFill>
              </a:defRPr>
            </a:lvl1pPr>
          </a:lstStyle>
          <a:p>
            <a:pPr defTabSz="456343"/>
            <a:fld id="{EB521DE6-3A55-8940-8CE2-E7FB3B1EADE7}" type="slidenum">
              <a:rPr lang="en-US" smtClean="0">
                <a:solidFill>
                  <a:prstClr val="black">
                    <a:tint val="75000"/>
                  </a:prstClr>
                </a:solidFill>
                <a:ea typeface="ＭＳ Ｐゴシック" charset="0"/>
              </a:rPr>
              <a:pPr defTabSz="456343"/>
              <a:t>‹#›</a:t>
            </a:fld>
            <a:endParaRPr lang="en-US">
              <a:solidFill>
                <a:prstClr val="black">
                  <a:tint val="75000"/>
                </a:prstClr>
              </a:solidFill>
              <a:ea typeface="ＭＳ Ｐゴシック" charset="0"/>
            </a:endParaRPr>
          </a:p>
        </p:txBody>
      </p:sp>
    </p:spTree>
    <p:extLst>
      <p:ext uri="{BB962C8B-B14F-4D97-AF65-F5344CB8AC3E}">
        <p14:creationId xmlns:p14="http://schemas.microsoft.com/office/powerpoint/2010/main" val="758296403"/>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Lst>
  <p:txStyles>
    <p:titleStyle>
      <a:lvl1pPr algn="ctr" defTabSz="456343" rtl="0" eaLnBrk="1" latinLnBrk="0" hangingPunct="1">
        <a:spcBef>
          <a:spcPct val="0"/>
        </a:spcBef>
        <a:buNone/>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254" indent="-342254" algn="l" defTabSz="456343" rtl="0" eaLnBrk="1" latinLnBrk="0" hangingPunct="1">
        <a:spcBef>
          <a:spcPct val="20000"/>
        </a:spcBef>
        <a:buFont typeface="Arial"/>
        <a:buChar char="•"/>
        <a:defRPr sz="3200" kern="1200">
          <a:solidFill>
            <a:schemeClr val="tx1"/>
          </a:solidFill>
          <a:latin typeface="+mn-lt"/>
          <a:ea typeface="+mn-ea"/>
          <a:cs typeface="+mn-cs"/>
        </a:defRPr>
      </a:lvl1pPr>
      <a:lvl2pPr marL="741546" indent="-285218" algn="l" defTabSz="456343" rtl="0" eaLnBrk="1" latinLnBrk="0" hangingPunct="1">
        <a:spcBef>
          <a:spcPct val="20000"/>
        </a:spcBef>
        <a:buFont typeface="Arial"/>
        <a:buChar char="–"/>
        <a:defRPr sz="2800" kern="1200">
          <a:solidFill>
            <a:schemeClr val="tx1"/>
          </a:solidFill>
          <a:latin typeface="+mn-lt"/>
          <a:ea typeface="+mn-ea"/>
          <a:cs typeface="+mn-cs"/>
        </a:defRPr>
      </a:lvl2pPr>
      <a:lvl3pPr marL="1140839" indent="-228172" algn="l" defTabSz="456343" rtl="0" eaLnBrk="1" latinLnBrk="0" hangingPunct="1">
        <a:spcBef>
          <a:spcPct val="20000"/>
        </a:spcBef>
        <a:buFont typeface="Arial"/>
        <a:buChar char="•"/>
        <a:defRPr sz="2400" kern="1200">
          <a:solidFill>
            <a:schemeClr val="tx1"/>
          </a:solidFill>
          <a:latin typeface="+mn-lt"/>
          <a:ea typeface="+mn-ea"/>
          <a:cs typeface="+mn-cs"/>
        </a:defRPr>
      </a:lvl3pPr>
      <a:lvl4pPr marL="1597194" indent="-228172" algn="l" defTabSz="456343" rtl="0" eaLnBrk="1" latinLnBrk="0" hangingPunct="1">
        <a:spcBef>
          <a:spcPct val="20000"/>
        </a:spcBef>
        <a:buFont typeface="Arial"/>
        <a:buChar char="–"/>
        <a:defRPr sz="2000" kern="1200">
          <a:solidFill>
            <a:schemeClr val="tx1"/>
          </a:solidFill>
          <a:latin typeface="+mn-lt"/>
          <a:ea typeface="+mn-ea"/>
          <a:cs typeface="+mn-cs"/>
        </a:defRPr>
      </a:lvl4pPr>
      <a:lvl5pPr marL="2053524" indent="-228172" algn="l" defTabSz="456343" rtl="0" eaLnBrk="1" latinLnBrk="0" hangingPunct="1">
        <a:spcBef>
          <a:spcPct val="20000"/>
        </a:spcBef>
        <a:buFont typeface="Arial"/>
        <a:buChar char="»"/>
        <a:defRPr sz="2000" kern="1200">
          <a:solidFill>
            <a:schemeClr val="tx1"/>
          </a:solidFill>
          <a:latin typeface="+mn-lt"/>
          <a:ea typeface="+mn-ea"/>
          <a:cs typeface="+mn-cs"/>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11/1/25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1863790475"/>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txStyles>
    <p:titleStyle>
      <a:lvl1pPr algn="ctr" defTabSz="456343"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1546" indent="-285218" algn="l" defTabSz="456343"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0839" indent="-228172" algn="l" defTabSz="456343"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719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352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lvl1pPr>
          </a:lstStyle>
          <a:p>
            <a:pPr fontAlgn="base">
              <a:spcBef>
                <a:spcPct val="0"/>
              </a:spcBef>
              <a:spcAft>
                <a:spcPct val="0"/>
              </a:spcAft>
              <a:defRPr/>
            </a:pPr>
            <a:fld id="{A0981002-86FE-214D-8B30-F269491C0431}"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2545743173"/>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Arial" charset="0"/>
        </a:defRPr>
      </a:lvl6pPr>
      <a:lvl7pPr marL="912690" algn="ctr" rtl="0" fontAlgn="base">
        <a:spcBef>
          <a:spcPct val="0"/>
        </a:spcBef>
        <a:spcAft>
          <a:spcPct val="0"/>
        </a:spcAft>
        <a:defRPr sz="4400">
          <a:solidFill>
            <a:schemeClr val="tx2"/>
          </a:solidFill>
          <a:latin typeface="Arial" charset="0"/>
        </a:defRPr>
      </a:lvl7pPr>
      <a:lvl8pPr marL="1369016" algn="ctr" rtl="0" fontAlgn="base">
        <a:spcBef>
          <a:spcPct val="0"/>
        </a:spcBef>
        <a:spcAft>
          <a:spcPct val="0"/>
        </a:spcAft>
        <a:defRPr sz="4400">
          <a:solidFill>
            <a:schemeClr val="tx2"/>
          </a:solidFill>
          <a:latin typeface="Arial" charset="0"/>
        </a:defRPr>
      </a:lvl8pPr>
      <a:lvl9pPr marL="1825374" algn="ctr" rtl="0" fontAlgn="base">
        <a:spcBef>
          <a:spcPct val="0"/>
        </a:spcBef>
        <a:spcAft>
          <a:spcPct val="0"/>
        </a:spcAft>
        <a:defRPr sz="4400">
          <a:solidFill>
            <a:schemeClr val="tx2"/>
          </a:solidFill>
          <a:latin typeface="Arial" charset="0"/>
        </a:defRPr>
      </a:lvl9pPr>
    </p:titleStyle>
    <p:bodyStyle>
      <a:lvl1pPr marL="342254" indent="-342254"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546" indent="-285218" algn="l" rtl="0" eaLnBrk="0" fontAlgn="base" hangingPunct="0">
        <a:spcBef>
          <a:spcPct val="20000"/>
        </a:spcBef>
        <a:spcAft>
          <a:spcPct val="0"/>
        </a:spcAft>
        <a:buChar char="–"/>
        <a:defRPr sz="2800">
          <a:solidFill>
            <a:srgbClr val="FFFFFF"/>
          </a:solidFill>
          <a:latin typeface="+mn-lt"/>
          <a:ea typeface="ＭＳ Ｐゴシック" charset="-128"/>
        </a:defRPr>
      </a:lvl2pPr>
      <a:lvl3pPr marL="1140839" indent="-228172" algn="l" rtl="0" eaLnBrk="0" fontAlgn="base" hangingPunct="0">
        <a:spcBef>
          <a:spcPct val="20000"/>
        </a:spcBef>
        <a:spcAft>
          <a:spcPct val="0"/>
        </a:spcAft>
        <a:buChar char="•"/>
        <a:defRPr sz="2400">
          <a:solidFill>
            <a:srgbClr val="FFFFFF"/>
          </a:solidFill>
          <a:latin typeface="+mn-lt"/>
          <a:ea typeface="ＭＳ Ｐゴシック" charset="-128"/>
        </a:defRPr>
      </a:lvl3pPr>
      <a:lvl4pPr marL="1597194" indent="-228172" algn="l" rtl="0" eaLnBrk="0" fontAlgn="base" hangingPunct="0">
        <a:spcBef>
          <a:spcPct val="20000"/>
        </a:spcBef>
        <a:spcAft>
          <a:spcPct val="0"/>
        </a:spcAft>
        <a:buChar char="–"/>
        <a:defRPr sz="2000">
          <a:solidFill>
            <a:srgbClr val="FFFFFF"/>
          </a:solidFill>
          <a:latin typeface="+mn-lt"/>
          <a:ea typeface="ＭＳ Ｐゴシック" charset="-128"/>
        </a:defRPr>
      </a:lvl4pPr>
      <a:lvl5pPr marL="2053524" indent="-228172" algn="l" rtl="0" eaLnBrk="0" fontAlgn="base" hangingPunct="0">
        <a:spcBef>
          <a:spcPct val="20000"/>
        </a:spcBef>
        <a:spcAft>
          <a:spcPct val="0"/>
        </a:spcAft>
        <a:buChar char="»"/>
        <a:defRPr sz="2000">
          <a:solidFill>
            <a:srgbClr val="FFFFFF"/>
          </a:solidFill>
          <a:latin typeface="+mn-lt"/>
          <a:ea typeface="ＭＳ Ｐゴシック" charset="-128"/>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54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GB"/>
              <a:t>Click to edit Master title style</a:t>
            </a:r>
            <a:endParaRPr lang="en-US"/>
          </a:p>
        </p:txBody>
      </p:sp>
      <p:sp>
        <p:nvSpPr>
          <p:cNvPr id="1054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84903DD0-A7DC-E44A-B4C3-B5F73E029464}" type="datetimeFigureOut">
              <a:rPr lang="en-US"/>
              <a:pPr>
                <a:defRPr/>
              </a:pPr>
              <a:t>11/1/25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214C405A-3B2A-A549-9CC0-2CE4C8410321}" type="slidenum">
              <a:rPr lang="en-US"/>
              <a:pPr>
                <a:defRPr/>
              </a:pPr>
              <a:t>‹#›</a:t>
            </a:fld>
            <a:endParaRPr lang="en-US"/>
          </a:p>
        </p:txBody>
      </p:sp>
    </p:spTree>
    <p:extLst>
      <p:ext uri="{BB962C8B-B14F-4D97-AF65-F5344CB8AC3E}">
        <p14:creationId xmlns:p14="http://schemas.microsoft.com/office/powerpoint/2010/main" val="3800911147"/>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txStyles>
    <p:titleStyle>
      <a:lvl1pPr algn="ctr" defTabSz="45634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546" indent="-285218" algn="l" defTabSz="45634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39" indent="-228172" algn="l" defTabSz="45634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19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52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055569598"/>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mn-cs"/>
        </a:defRPr>
      </a:lvl1pPr>
      <a:lvl2pPr marL="741546" indent="-285218" algn="l" rtl="0" eaLnBrk="0" fontAlgn="base" hangingPunct="0">
        <a:spcBef>
          <a:spcPct val="20000"/>
        </a:spcBef>
        <a:spcAft>
          <a:spcPct val="0"/>
        </a:spcAft>
        <a:buChar char="–"/>
        <a:defRPr sz="2800">
          <a:solidFill>
            <a:schemeClr val="tx1"/>
          </a:solidFill>
          <a:latin typeface="+mn-lt"/>
          <a:ea typeface="+mn-ea"/>
          <a:cs typeface="+mn-cs"/>
        </a:defRPr>
      </a:lvl2pPr>
      <a:lvl3pPr marL="1140839" indent="-228172" algn="l" rtl="0" eaLnBrk="0" fontAlgn="base" hangingPunct="0">
        <a:spcBef>
          <a:spcPct val="20000"/>
        </a:spcBef>
        <a:spcAft>
          <a:spcPct val="0"/>
        </a:spcAft>
        <a:buChar char="•"/>
        <a:defRPr sz="2400">
          <a:solidFill>
            <a:schemeClr val="tx1"/>
          </a:solidFill>
          <a:latin typeface="+mn-lt"/>
          <a:ea typeface="+mn-ea"/>
          <a:cs typeface="+mn-cs"/>
        </a:defRPr>
      </a:lvl3pPr>
      <a:lvl4pPr marL="1597194" indent="-228172" algn="l" rtl="0" eaLnBrk="0" fontAlgn="base" hangingPunct="0">
        <a:spcBef>
          <a:spcPct val="20000"/>
        </a:spcBef>
        <a:spcAft>
          <a:spcPct val="0"/>
        </a:spcAft>
        <a:buChar char="–"/>
        <a:defRPr sz="2000">
          <a:solidFill>
            <a:schemeClr val="tx1"/>
          </a:solidFill>
          <a:latin typeface="+mn-lt"/>
          <a:ea typeface="+mn-ea"/>
          <a:cs typeface="+mn-cs"/>
        </a:defRPr>
      </a:lvl4pPr>
      <a:lvl5pPr marL="2053524" indent="-228172" algn="l" rtl="0" eaLnBrk="0" fontAlgn="base" hangingPunct="0">
        <a:spcBef>
          <a:spcPct val="20000"/>
        </a:spcBef>
        <a:spcAft>
          <a:spcPct val="0"/>
        </a:spcAft>
        <a:buChar char="»"/>
        <a:defRPr sz="2000">
          <a:solidFill>
            <a:schemeClr val="tx1"/>
          </a:solidFill>
          <a:latin typeface="+mn-lt"/>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40DB43A0-EC8F-0B4A-ACD4-6B792E57F4DC}"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594423222"/>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 id="214748403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11/1/25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2378320144"/>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9090" name="Group 2"/>
          <p:cNvGrpSpPr>
            <a:grpSpLocks/>
          </p:cNvGrpSpPr>
          <p:nvPr/>
        </p:nvGrpSpPr>
        <p:grpSpPr bwMode="auto">
          <a:xfrm>
            <a:off x="228600" y="228600"/>
            <a:ext cx="8686800" cy="5943600"/>
            <a:chOff x="144" y="144"/>
            <a:chExt cx="5472" cy="3744"/>
          </a:xfrm>
        </p:grpSpPr>
        <p:sp>
          <p:nvSpPr>
            <p:cNvPr id="2056"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p:spPr>
          <p:txBody>
            <a:bodyPr wrap="none" anchor="ctr"/>
            <a:lstStyle/>
            <a:p>
              <a:pPr algn="ctr" fontAlgn="base">
                <a:spcBef>
                  <a:spcPct val="0"/>
                </a:spcBef>
                <a:spcAft>
                  <a:spcPct val="0"/>
                </a:spcAft>
              </a:pPr>
              <a:endParaRPr lang="en-US" altLang="en-US" sz="2400">
                <a:solidFill>
                  <a:srgbClr val="FFFFFF"/>
                </a:solidFill>
                <a:latin typeface="Times New Roman" pitchFamily="18" charset="0"/>
                <a:ea typeface="MS PGothic" pitchFamily="34" charset="-128"/>
              </a:endParaRPr>
            </a:p>
          </p:txBody>
        </p:sp>
        <p:sp>
          <p:nvSpPr>
            <p:cNvPr id="2057"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p:spPr>
          <p:txBody>
            <a:bodyPr wrap="none" anchor="ctr"/>
            <a:lstStyle/>
            <a:p>
              <a:pPr algn="ctr" fontAlgn="base">
                <a:spcBef>
                  <a:spcPct val="0"/>
                </a:spcBef>
                <a:spcAft>
                  <a:spcPct val="0"/>
                </a:spcAft>
              </a:pPr>
              <a:endParaRPr lang="en-US" altLang="en-US" sz="2400">
                <a:solidFill>
                  <a:srgbClr val="FFFFFF"/>
                </a:solidFill>
                <a:latin typeface="Times New Roman" pitchFamily="18" charset="0"/>
                <a:ea typeface="MS PGothic" pitchFamily="34" charset="-128"/>
              </a:endParaRPr>
            </a:p>
          </p:txBody>
        </p:sp>
        <p:sp>
          <p:nvSpPr>
            <p:cNvPr id="2058"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defRPr/>
              </a:pPr>
              <a:endParaRPr lang="en-US">
                <a:solidFill>
                  <a:srgbClr val="FFFFFF"/>
                </a:solidFill>
                <a:latin typeface="Garamond" charset="0"/>
                <a:ea typeface="ＭＳ Ｐゴシック" charset="0"/>
              </a:endParaRPr>
            </a:p>
          </p:txBody>
        </p:sp>
      </p:grpSp>
      <p:sp>
        <p:nvSpPr>
          <p:cNvPr id="2051"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052"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8"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000">
                <a:solidFill>
                  <a:srgbClr val="FFFFFF"/>
                </a:solidFill>
                <a:latin typeface="Arial" pitchFamily="34" charset="0"/>
              </a:defRPr>
            </a:lvl1pPr>
          </a:lstStyle>
          <a:p>
            <a:pPr fontAlgn="base">
              <a:spcBef>
                <a:spcPct val="0"/>
              </a:spcBef>
              <a:spcAft>
                <a:spcPct val="0"/>
              </a:spcAft>
            </a:pPr>
            <a:endParaRPr lang="en-SG">
              <a:ea typeface="MS PGothic" pitchFamily="34" charset="-128"/>
            </a:endParaRPr>
          </a:p>
        </p:txBody>
      </p:sp>
      <p:sp>
        <p:nvSpPr>
          <p:cNvPr id="15369"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000">
                <a:solidFill>
                  <a:srgbClr val="FFFFFF"/>
                </a:solidFill>
                <a:latin typeface="Arial" pitchFamily="34" charset="0"/>
              </a:defRPr>
            </a:lvl1pPr>
          </a:lstStyle>
          <a:p>
            <a:pPr fontAlgn="base">
              <a:spcBef>
                <a:spcPct val="0"/>
              </a:spcBef>
              <a:spcAft>
                <a:spcPct val="0"/>
              </a:spcAft>
            </a:pPr>
            <a:endParaRPr lang="en-SG">
              <a:ea typeface="MS PGothic" pitchFamily="34" charset="-128"/>
            </a:endParaRPr>
          </a:p>
        </p:txBody>
      </p:sp>
      <p:sp>
        <p:nvSpPr>
          <p:cNvPr id="15370"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000">
                <a:solidFill>
                  <a:srgbClr val="FFFFFF"/>
                </a:solidFill>
                <a:latin typeface="Arial" pitchFamily="34" charset="0"/>
              </a:defRPr>
            </a:lvl1pPr>
          </a:lstStyle>
          <a:p>
            <a:pPr fontAlgn="base">
              <a:spcBef>
                <a:spcPct val="0"/>
              </a:spcBef>
              <a:spcAft>
                <a:spcPct val="0"/>
              </a:spcAft>
            </a:pPr>
            <a:fld id="{B5290B95-3DF1-4674-9177-EEBE29177501}" type="slidenum">
              <a:rPr lang="en-US">
                <a:ea typeface="MS PGothic" pitchFamily="34" charset="-128"/>
              </a:rPr>
              <a:pPr fontAlgn="base">
                <a:spcBef>
                  <a:spcPct val="0"/>
                </a:spcBef>
                <a:spcAft>
                  <a:spcPct val="0"/>
                </a:spcAft>
              </a:pPr>
              <a:t>‹#›</a:t>
            </a:fld>
            <a:endParaRPr lang="en-US">
              <a:ea typeface="MS PGothic" pitchFamily="34" charset="-128"/>
            </a:endParaRPr>
          </a:p>
        </p:txBody>
      </p:sp>
    </p:spTree>
    <p:extLst>
      <p:ext uri="{BB962C8B-B14F-4D97-AF65-F5344CB8AC3E}">
        <p14:creationId xmlns:p14="http://schemas.microsoft.com/office/powerpoint/2010/main" val="2499713174"/>
      </p:ext>
    </p:extLst>
  </p:cSld>
  <p:clrMap bg1="dk2" tx1="lt1" bg2="dk1"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MS PGothic" pitchFamily="34" charset="-128"/>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MS PGothic" pitchFamily="34" charset="-128"/>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MS PGothic" pitchFamily="34" charset="-128"/>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MS PGothic" pitchFamily="34" charset="-128"/>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MS PGothic" pitchFamily="34" charset="-128"/>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endParaRPr lang="en-US"/>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endParaRPr lang="en-US"/>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fld id="{4370C4B8-28FD-CA45-96DB-445CE5F9BEB5}" type="slidenum">
              <a:rPr lang="en-US" smtClean="0"/>
              <a:pPr defTabSz="321503" eaLnBrk="0" fontAlgn="base" hangingPunct="0">
                <a:spcBef>
                  <a:spcPct val="0"/>
                </a:spcBef>
                <a:spcAft>
                  <a:spcPct val="0"/>
                </a:spcAft>
                <a:buSzPct val="100000"/>
              </a:pPr>
              <a:t>‹#›</a:t>
            </a:fld>
            <a:endParaRPr lang="en-US"/>
          </a:p>
        </p:txBody>
      </p:sp>
    </p:spTree>
    <p:extLst>
      <p:ext uri="{BB962C8B-B14F-4D97-AF65-F5344CB8AC3E}">
        <p14:creationId xmlns:p14="http://schemas.microsoft.com/office/powerpoint/2010/main" val="2651163573"/>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217170033"/>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endParaRPr lang="en-US"/>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endParaRPr lang="en-US"/>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fld id="{4370C4B8-28FD-CA45-96DB-445CE5F9BEB5}" type="slidenum">
              <a:rPr lang="en-US" smtClean="0"/>
              <a:pPr defTabSz="321503" eaLnBrk="0" fontAlgn="base" hangingPunct="0">
                <a:spcBef>
                  <a:spcPct val="0"/>
                </a:spcBef>
                <a:spcAft>
                  <a:spcPct val="0"/>
                </a:spcAft>
                <a:buSzPct val="100000"/>
              </a:pPr>
              <a:t>‹#›</a:t>
            </a:fld>
            <a:endParaRPr lang="en-US"/>
          </a:p>
        </p:txBody>
      </p:sp>
    </p:spTree>
    <p:extLst>
      <p:ext uri="{BB962C8B-B14F-4D97-AF65-F5344CB8AC3E}">
        <p14:creationId xmlns:p14="http://schemas.microsoft.com/office/powerpoint/2010/main" val="1233712239"/>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40DB43A0-EC8F-0B4A-ACD4-6B792E57F4DC}"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516706861"/>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 id="2147484099"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ea typeface="ＭＳ Ｐゴシック" charset="-128"/>
                <a:cs typeface="ＭＳ Ｐゴシック" charset="-128"/>
              </a:defRPr>
            </a:lvl1pPr>
          </a:lstStyle>
          <a:p>
            <a:pPr fontAlgn="base">
              <a:spcBef>
                <a:spcPct val="0"/>
              </a:spcBef>
              <a:spcAft>
                <a:spcPct val="0"/>
              </a:spcAft>
              <a:defRPr/>
            </a:pPr>
            <a:endParaRPr lang="en-US">
              <a:latin typeface="Times New Roman"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ea typeface="ＭＳ Ｐゴシック" charset="-128"/>
                <a:cs typeface="ＭＳ Ｐゴシック" charset="-128"/>
              </a:defRPr>
            </a:lvl1pPr>
          </a:lstStyle>
          <a:p>
            <a:pPr fontAlgn="base">
              <a:spcBef>
                <a:spcPct val="0"/>
              </a:spcBef>
              <a:spcAft>
                <a:spcPct val="0"/>
              </a:spcAft>
              <a:defRPr/>
            </a:pPr>
            <a:endParaRPr lang="en-US">
              <a:latin typeface="Times New Roman"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fontAlgn="base">
              <a:spcBef>
                <a:spcPct val="0"/>
              </a:spcBef>
              <a:spcAft>
                <a:spcPct val="0"/>
              </a:spcAft>
              <a:defRPr/>
            </a:pPr>
            <a:fld id="{B3B5A3FF-14F9-154B-86EE-005E44F03221}" type="slidenum">
              <a:rPr lang="en-US">
                <a:latin typeface="Times New Roman" charset="0"/>
                <a:ea typeface="ＭＳ Ｐゴシック" charset="0"/>
              </a:rPr>
              <a:pPr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2549759761"/>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 id="2147484124" r:id="rId12"/>
    <p:sldLayoutId id="2147484125" r:id="rId13"/>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75" tIns="45638" rIns="91275" bIns="45638" rtlCol="0" anchor="ctr">
            <a:normAutofit/>
          </a:bodyPr>
          <a:lstStyle/>
          <a:p>
            <a:r>
              <a:rPr lang="en-US"/>
              <a:t>Click to edit Master title style</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275" tIns="45638" rIns="91275" bIns="45638" rtlCol="0" anchor="ctr"/>
          <a:lstStyle>
            <a:lvl1pPr algn="l" defTabSz="456411" fontAlgn="auto">
              <a:spcBef>
                <a:spcPts val="0"/>
              </a:spcBef>
              <a:spcAft>
                <a:spcPts val="0"/>
              </a:spcAft>
              <a:defRPr sz="1200">
                <a:solidFill>
                  <a:prstClr val="black">
                    <a:tint val="75000"/>
                  </a:prstClr>
                </a:solidFill>
                <a:latin typeface="Arial"/>
              </a:defRPr>
            </a:lvl1pPr>
          </a:lstStyle>
          <a:p>
            <a:pPr>
              <a:defRPr/>
            </a:pPr>
            <a:fld id="{F0921CE0-09F0-C844-9567-91EE901B4A6D}" type="datetimeFigureOut">
              <a:rPr lang="en-US">
                <a:ea typeface="ＭＳ Ｐゴシック" charset="0"/>
              </a:rPr>
              <a:pPr>
                <a:defRPr/>
              </a:pPr>
              <a:t>11/1/25</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75" tIns="45638" rIns="91275" bIns="45638" rtlCol="0" anchor="ctr"/>
          <a:lstStyle>
            <a:lvl1pPr algn="ctr" defTabSz="456411" fontAlgn="auto">
              <a:spcBef>
                <a:spcPts val="0"/>
              </a:spcBef>
              <a:spcAft>
                <a:spcPts val="0"/>
              </a:spcAft>
              <a:defRPr sz="1200">
                <a:solidFill>
                  <a:prstClr val="black">
                    <a:tint val="75000"/>
                  </a:prstClr>
                </a:solidFill>
                <a:latin typeface="Arial"/>
              </a:defRPr>
            </a:lvl1pPr>
          </a:lstStyle>
          <a:p>
            <a:pPr>
              <a:defRPr/>
            </a:pPr>
            <a:endParaRPr lang="en-US">
              <a:ea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75" tIns="45638" rIns="91275" bIns="45638" rtlCol="0" anchor="ctr"/>
          <a:lstStyle>
            <a:lvl1pPr algn="r" defTabSz="456411" fontAlgn="auto">
              <a:spcBef>
                <a:spcPts val="0"/>
              </a:spcBef>
              <a:spcAft>
                <a:spcPts val="0"/>
              </a:spcAft>
              <a:defRPr sz="1200">
                <a:solidFill>
                  <a:prstClr val="black">
                    <a:tint val="75000"/>
                  </a:prstClr>
                </a:solidFill>
                <a:latin typeface="Arial"/>
              </a:defRPr>
            </a:lvl1pPr>
          </a:lstStyle>
          <a:p>
            <a:pPr>
              <a:defRPr/>
            </a:pPr>
            <a:fld id="{2547E049-FAE0-F94B-A4A9-2B6502DAD48E}"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4008111558"/>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 id="2147484138" r:id="rId12"/>
  </p:sldLayoutIdLst>
  <p:txStyles>
    <p:titleStyle>
      <a:lvl1pPr algn="ctr" defTabSz="456411" rtl="0" eaLnBrk="0" fontAlgn="base" hangingPunct="0">
        <a:spcBef>
          <a:spcPct val="0"/>
        </a:spcBef>
        <a:spcAft>
          <a:spcPct val="0"/>
        </a:spcAft>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ＭＳ Ｐゴシック" charset="0"/>
          <a:cs typeface="ＭＳ Ｐゴシック" charset="0"/>
        </a:defRPr>
      </a:lvl1pPr>
      <a:lvl2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2pPr>
      <a:lvl3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3pPr>
      <a:lvl4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4pPr>
      <a:lvl5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5pPr>
      <a:lvl6pPr marL="456411"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6pPr>
      <a:lvl7pPr marL="912825"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7pPr>
      <a:lvl8pPr marL="1369220"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8pPr>
      <a:lvl9pPr marL="1825644"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9pPr>
    </p:titleStyle>
    <p:bodyStyle>
      <a:lvl1pPr marL="342305" indent="-342305" algn="l" defTabSz="456411"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657" indent="-285260" algn="l" defTabSz="456411"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010" indent="-228206" algn="l" defTabSz="456411"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431" indent="-228206" algn="l" defTabSz="456411"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830" indent="-228206" algn="l" defTabSz="456411"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0238" indent="-228206" algn="l" defTabSz="456411" rtl="0" eaLnBrk="1" latinLnBrk="0" hangingPunct="1">
        <a:spcBef>
          <a:spcPct val="20000"/>
        </a:spcBef>
        <a:buFont typeface="Arial"/>
        <a:buChar char="•"/>
        <a:defRPr sz="2000" kern="1200">
          <a:solidFill>
            <a:schemeClr val="tx1"/>
          </a:solidFill>
          <a:latin typeface="+mn-lt"/>
          <a:ea typeface="+mn-ea"/>
          <a:cs typeface="+mn-cs"/>
        </a:defRPr>
      </a:lvl6pPr>
      <a:lvl7pPr marL="2966653" indent="-228206" algn="l" defTabSz="456411" rtl="0" eaLnBrk="1" latinLnBrk="0" hangingPunct="1">
        <a:spcBef>
          <a:spcPct val="20000"/>
        </a:spcBef>
        <a:buFont typeface="Arial"/>
        <a:buChar char="•"/>
        <a:defRPr sz="2000" kern="1200">
          <a:solidFill>
            <a:schemeClr val="tx1"/>
          </a:solidFill>
          <a:latin typeface="+mn-lt"/>
          <a:ea typeface="+mn-ea"/>
          <a:cs typeface="+mn-cs"/>
        </a:defRPr>
      </a:lvl7pPr>
      <a:lvl8pPr marL="3423050" indent="-228206" algn="l" defTabSz="456411" rtl="0" eaLnBrk="1" latinLnBrk="0" hangingPunct="1">
        <a:spcBef>
          <a:spcPct val="20000"/>
        </a:spcBef>
        <a:buFont typeface="Arial"/>
        <a:buChar char="•"/>
        <a:defRPr sz="2000" kern="1200">
          <a:solidFill>
            <a:schemeClr val="tx1"/>
          </a:solidFill>
          <a:latin typeface="+mn-lt"/>
          <a:ea typeface="+mn-ea"/>
          <a:cs typeface="+mn-cs"/>
        </a:defRPr>
      </a:lvl8pPr>
      <a:lvl9pPr marL="3879469" indent="-228206" algn="l" defTabSz="45641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3714"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3715"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43716" name="Text Placeholder 2"/>
          <p:cNvSpPr>
            <a:spLocks noGrp="1"/>
          </p:cNvSpPr>
          <p:nvPr>
            <p:ph type="body" idx="1"/>
          </p:nvPr>
        </p:nvSpPr>
        <p:spPr bwMode="auto">
          <a:xfrm>
            <a:off x="457200" y="1371635"/>
            <a:ext cx="8229600" cy="475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75" tIns="45638" rIns="91275" bIns="45638" numCol="1" anchor="ctr" anchorCtr="0" compatLnSpc="1">
            <a:prstTxWarp prst="textNoShape">
              <a:avLst/>
            </a:prstTxWarp>
          </a:bodyPr>
          <a:lstStyle>
            <a:lvl1pPr>
              <a:defRPr sz="1200">
                <a:solidFill>
                  <a:srgbClr val="898989"/>
                </a:solidFill>
                <a:latin typeface="Calibri" charset="0"/>
                <a:cs typeface="Arial" charset="0"/>
              </a:defRPr>
            </a:lvl1pPr>
          </a:lstStyle>
          <a:p>
            <a:pPr fontAlgn="base">
              <a:spcBef>
                <a:spcPct val="0"/>
              </a:spcBef>
              <a:spcAft>
                <a:spcPct val="0"/>
              </a:spcAft>
              <a:defRPr/>
            </a:pPr>
            <a:fld id="{3BA4472C-6186-C244-8827-F0E01B42753D}" type="datetimeFigureOut">
              <a:rPr lang="en-US">
                <a:ea typeface="ＭＳ Ｐゴシック" charset="0"/>
              </a:rPr>
              <a:pPr fontAlgn="base">
                <a:spcBef>
                  <a:spcPct val="0"/>
                </a:spcBef>
                <a:spcAft>
                  <a:spcPct val="0"/>
                </a:spcAft>
                <a:defRPr/>
              </a:pPr>
              <a:t>11/1/25</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75" tIns="45638" rIns="91275" bIns="45638"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75" tIns="45638" rIns="91275" bIns="45638" numCol="1" anchor="ctr" anchorCtr="0" compatLnSpc="1">
            <a:prstTxWarp prst="textNoShape">
              <a:avLst/>
            </a:prstTxWarp>
          </a:bodyPr>
          <a:lstStyle>
            <a:lvl1pPr algn="r">
              <a:defRPr sz="1200">
                <a:solidFill>
                  <a:srgbClr val="898989"/>
                </a:solidFill>
                <a:latin typeface="Calibri" charset="0"/>
                <a:cs typeface="Arial" charset="0"/>
              </a:defRPr>
            </a:lvl1pPr>
          </a:lstStyle>
          <a:p>
            <a:pPr fontAlgn="base">
              <a:spcBef>
                <a:spcPct val="0"/>
              </a:spcBef>
              <a:spcAft>
                <a:spcPct val="0"/>
              </a:spcAft>
              <a:defRPr/>
            </a:pPr>
            <a:fld id="{43353A87-E10E-E14E-9B6D-4F639F137B5C}"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922241995"/>
      </p:ext>
    </p:extLst>
  </p:cSld>
  <p:clrMap bg1="lt1" tx1="dk1" bg2="lt2" tx2="dk2" accent1="accent1" accent2="accent2" accent3="accent3" accent4="accent4" accent5="accent5" accent6="accent6" hlink="hlink" folHlink="folHlink"/>
  <p:sldLayoutIdLst>
    <p:sldLayoutId id="2147484140"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 id="2147484149" r:id="rId10"/>
    <p:sldLayoutId id="2147484150" r:id="rId11"/>
  </p:sldLayoutIdLst>
  <p:transition spd="slow">
    <p:fade/>
  </p:transition>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411" algn="ctr" rtl="0" fontAlgn="base">
        <a:spcBef>
          <a:spcPct val="0"/>
        </a:spcBef>
        <a:spcAft>
          <a:spcPct val="0"/>
        </a:spcAft>
        <a:defRPr sz="4400">
          <a:solidFill>
            <a:schemeClr val="tx1"/>
          </a:solidFill>
          <a:latin typeface="Calibri" charset="0"/>
          <a:ea typeface="ＭＳ Ｐゴシック" charset="0"/>
        </a:defRPr>
      </a:lvl6pPr>
      <a:lvl7pPr marL="912825" algn="ctr" rtl="0" fontAlgn="base">
        <a:spcBef>
          <a:spcPct val="0"/>
        </a:spcBef>
        <a:spcAft>
          <a:spcPct val="0"/>
        </a:spcAft>
        <a:defRPr sz="4400">
          <a:solidFill>
            <a:schemeClr val="tx1"/>
          </a:solidFill>
          <a:latin typeface="Calibri" charset="0"/>
          <a:ea typeface="ＭＳ Ｐゴシック" charset="0"/>
        </a:defRPr>
      </a:lvl7pPr>
      <a:lvl8pPr marL="1369220" algn="ctr" rtl="0" fontAlgn="base">
        <a:spcBef>
          <a:spcPct val="0"/>
        </a:spcBef>
        <a:spcAft>
          <a:spcPct val="0"/>
        </a:spcAft>
        <a:defRPr sz="4400">
          <a:solidFill>
            <a:schemeClr val="tx1"/>
          </a:solidFill>
          <a:latin typeface="Calibri" charset="0"/>
          <a:ea typeface="ＭＳ Ｐゴシック" charset="0"/>
        </a:defRPr>
      </a:lvl8pPr>
      <a:lvl9pPr marL="1825644" algn="ctr" rtl="0" fontAlgn="base">
        <a:spcBef>
          <a:spcPct val="0"/>
        </a:spcBef>
        <a:spcAft>
          <a:spcPct val="0"/>
        </a:spcAft>
        <a:defRPr sz="4400">
          <a:solidFill>
            <a:schemeClr val="tx1"/>
          </a:solidFill>
          <a:latin typeface="Calibri" charset="0"/>
          <a:ea typeface="ＭＳ Ｐゴシック" charset="0"/>
        </a:defRPr>
      </a:lvl9pPr>
    </p:titleStyle>
    <p:bodyStyle>
      <a:lvl1pPr marL="342305" indent="-342305"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657" indent="-28526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010" indent="-228206"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431" indent="-228206"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830" indent="-228206" algn="l" rtl="0" eaLnBrk="0" fontAlgn="base" hangingPunct="0">
        <a:spcBef>
          <a:spcPct val="20000"/>
        </a:spcBef>
        <a:spcAft>
          <a:spcPct val="0"/>
        </a:spcAft>
        <a:buFont typeface="Arial" charset="0"/>
        <a:defRPr sz="2000" kern="1200">
          <a:solidFill>
            <a:schemeClr val="tx1"/>
          </a:solidFill>
          <a:latin typeface="+mn-lt"/>
          <a:ea typeface="ＭＳ Ｐゴシック" charset="0"/>
          <a:cs typeface="+mn-cs"/>
        </a:defRPr>
      </a:lvl5pPr>
      <a:lvl6pPr marL="2510238"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653"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050"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469"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25" rtl="0" eaLnBrk="1" latinLnBrk="0" hangingPunct="1">
        <a:defRPr sz="1800" kern="1200">
          <a:solidFill>
            <a:schemeClr val="tx1"/>
          </a:solidFill>
          <a:latin typeface="+mn-lt"/>
          <a:ea typeface="+mn-ea"/>
          <a:cs typeface="+mn-cs"/>
        </a:defRPr>
      </a:lvl1pPr>
      <a:lvl2pPr marL="456411" algn="l" defTabSz="912825" rtl="0" eaLnBrk="1" latinLnBrk="0" hangingPunct="1">
        <a:defRPr sz="1800" kern="1200">
          <a:solidFill>
            <a:schemeClr val="tx1"/>
          </a:solidFill>
          <a:latin typeface="+mn-lt"/>
          <a:ea typeface="+mn-ea"/>
          <a:cs typeface="+mn-cs"/>
        </a:defRPr>
      </a:lvl2pPr>
      <a:lvl3pPr marL="912825" algn="l" defTabSz="912825" rtl="0" eaLnBrk="1" latinLnBrk="0" hangingPunct="1">
        <a:defRPr sz="1800" kern="1200">
          <a:solidFill>
            <a:schemeClr val="tx1"/>
          </a:solidFill>
          <a:latin typeface="+mn-lt"/>
          <a:ea typeface="+mn-ea"/>
          <a:cs typeface="+mn-cs"/>
        </a:defRPr>
      </a:lvl3pPr>
      <a:lvl4pPr marL="1369220" algn="l" defTabSz="912825" rtl="0" eaLnBrk="1" latinLnBrk="0" hangingPunct="1">
        <a:defRPr sz="1800" kern="1200">
          <a:solidFill>
            <a:schemeClr val="tx1"/>
          </a:solidFill>
          <a:latin typeface="+mn-lt"/>
          <a:ea typeface="+mn-ea"/>
          <a:cs typeface="+mn-cs"/>
        </a:defRPr>
      </a:lvl4pPr>
      <a:lvl5pPr marL="1825644" algn="l" defTabSz="912825" rtl="0" eaLnBrk="1" latinLnBrk="0" hangingPunct="1">
        <a:defRPr sz="1800" kern="1200">
          <a:solidFill>
            <a:schemeClr val="tx1"/>
          </a:solidFill>
          <a:latin typeface="+mn-lt"/>
          <a:ea typeface="+mn-ea"/>
          <a:cs typeface="+mn-cs"/>
        </a:defRPr>
      </a:lvl5pPr>
      <a:lvl6pPr marL="2282036" algn="l" defTabSz="912825" rtl="0" eaLnBrk="1" latinLnBrk="0" hangingPunct="1">
        <a:defRPr sz="1800" kern="1200">
          <a:solidFill>
            <a:schemeClr val="tx1"/>
          </a:solidFill>
          <a:latin typeface="+mn-lt"/>
          <a:ea typeface="+mn-ea"/>
          <a:cs typeface="+mn-cs"/>
        </a:defRPr>
      </a:lvl6pPr>
      <a:lvl7pPr marL="2738440" algn="l" defTabSz="912825" rtl="0" eaLnBrk="1" latinLnBrk="0" hangingPunct="1">
        <a:defRPr sz="1800" kern="1200">
          <a:solidFill>
            <a:schemeClr val="tx1"/>
          </a:solidFill>
          <a:latin typeface="+mn-lt"/>
          <a:ea typeface="+mn-ea"/>
          <a:cs typeface="+mn-cs"/>
        </a:defRPr>
      </a:lvl7pPr>
      <a:lvl8pPr marL="3194844" algn="l" defTabSz="912825" rtl="0" eaLnBrk="1" latinLnBrk="0" hangingPunct="1">
        <a:defRPr sz="1800" kern="1200">
          <a:solidFill>
            <a:schemeClr val="tx1"/>
          </a:solidFill>
          <a:latin typeface="+mn-lt"/>
          <a:ea typeface="+mn-ea"/>
          <a:cs typeface="+mn-cs"/>
        </a:defRPr>
      </a:lvl8pPr>
      <a:lvl9pPr marL="3651255" algn="l" defTabSz="912825"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a:solidFill>
                  <a:srgbClr val="000000"/>
                </a:solidFill>
                <a:latin typeface="Times New Roman" charset="0"/>
              </a:defRPr>
            </a:lvl1pPr>
          </a:lstStyle>
          <a:p>
            <a:pPr fontAlgn="base">
              <a:spcBef>
                <a:spcPct val="0"/>
              </a:spcBef>
              <a:spcAft>
                <a:spcPct val="0"/>
              </a:spcAft>
              <a:defRPr/>
            </a:pPr>
            <a:fld id="{D558F6BC-7273-6849-9CC7-727657FD2772}"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461665651"/>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 id="2147484163" r:id="rId12"/>
    <p:sldLayoutId id="214748416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411" algn="ctr" rtl="0" eaLnBrk="0" fontAlgn="base" hangingPunct="0">
        <a:spcBef>
          <a:spcPct val="0"/>
        </a:spcBef>
        <a:spcAft>
          <a:spcPct val="0"/>
        </a:spcAft>
        <a:defRPr sz="4400">
          <a:solidFill>
            <a:schemeClr val="tx2"/>
          </a:solidFill>
          <a:latin typeface="Times New Roman" pitchFamily="-112" charset="0"/>
        </a:defRPr>
      </a:lvl6pPr>
      <a:lvl7pPr marL="912825" algn="ctr" rtl="0" eaLnBrk="0" fontAlgn="base" hangingPunct="0">
        <a:spcBef>
          <a:spcPct val="0"/>
        </a:spcBef>
        <a:spcAft>
          <a:spcPct val="0"/>
        </a:spcAft>
        <a:defRPr sz="4400">
          <a:solidFill>
            <a:schemeClr val="tx2"/>
          </a:solidFill>
          <a:latin typeface="Times New Roman" pitchFamily="-112" charset="0"/>
        </a:defRPr>
      </a:lvl7pPr>
      <a:lvl8pPr marL="1369220" algn="ctr" rtl="0" eaLnBrk="0" fontAlgn="base" hangingPunct="0">
        <a:spcBef>
          <a:spcPct val="0"/>
        </a:spcBef>
        <a:spcAft>
          <a:spcPct val="0"/>
        </a:spcAft>
        <a:defRPr sz="4400">
          <a:solidFill>
            <a:schemeClr val="tx2"/>
          </a:solidFill>
          <a:latin typeface="Times New Roman" pitchFamily="-112" charset="0"/>
        </a:defRPr>
      </a:lvl8pPr>
      <a:lvl9pPr marL="1825644" algn="ctr" rtl="0" eaLnBrk="0" fontAlgn="base" hangingPunct="0">
        <a:spcBef>
          <a:spcPct val="0"/>
        </a:spcBef>
        <a:spcAft>
          <a:spcPct val="0"/>
        </a:spcAft>
        <a:defRPr sz="4400">
          <a:solidFill>
            <a:schemeClr val="tx2"/>
          </a:solidFill>
          <a:latin typeface="Times New Roman" pitchFamily="-112" charset="0"/>
        </a:defRPr>
      </a:lvl9pPr>
    </p:titleStyle>
    <p:bodyStyle>
      <a:lvl1pPr marL="342305" indent="-342305"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657" indent="-28526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010" indent="-228206"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431" indent="-228206"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830" indent="-228206"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0238"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653"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3050"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9469"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947317072"/>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886926771"/>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137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137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pPr fontAlgn="base">
              <a:spcBef>
                <a:spcPct val="0"/>
              </a:spcBef>
              <a:spcAft>
                <a:spcPct val="0"/>
              </a:spcAft>
            </a:pPr>
            <a:fld id="{EACAF649-517A-4C43-A141-3A3FD69B32C5}" type="datetimeFigureOut">
              <a:rPr lang="en-US">
                <a:ea typeface="MS PGothic" pitchFamily="34" charset="-128"/>
              </a:rPr>
              <a:pPr fontAlgn="base">
                <a:spcBef>
                  <a:spcPct val="0"/>
                </a:spcBef>
                <a:spcAft>
                  <a:spcPct val="0"/>
                </a:spcAft>
              </a:pPr>
              <a:t>11/1/25</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pPr fontAlgn="base">
              <a:spcBef>
                <a:spcPct val="0"/>
              </a:spcBef>
              <a:spcAft>
                <a:spcPct val="0"/>
              </a:spcAft>
            </a:pPr>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pPr fontAlgn="base">
              <a:spcBef>
                <a:spcPct val="0"/>
              </a:spcBef>
              <a:spcAft>
                <a:spcPct val="0"/>
              </a:spcAft>
            </a:pPr>
            <a:fld id="{D9204E36-F149-4727-A565-1334FCBFED0B}" type="slidenum">
              <a:rPr lang="en-US">
                <a:ea typeface="MS PGothic" pitchFamily="34" charset="-128"/>
              </a:rPr>
              <a:pPr fontAlgn="base">
                <a:spcBef>
                  <a:spcPct val="0"/>
                </a:spcBef>
                <a:spcAft>
                  <a:spcPct val="0"/>
                </a:spcAft>
              </a:pPr>
              <a:t>‹#›</a:t>
            </a:fld>
            <a:endParaRPr lang="en-US">
              <a:ea typeface="MS PGothic" pitchFamily="34" charset="-128"/>
            </a:endParaRPr>
          </a:p>
        </p:txBody>
      </p:sp>
    </p:spTree>
    <p:extLst>
      <p:ext uri="{BB962C8B-B14F-4D97-AF65-F5344CB8AC3E}">
        <p14:creationId xmlns:p14="http://schemas.microsoft.com/office/powerpoint/2010/main" val="253867823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106063733"/>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543337490"/>
      </p:ext>
    </p:extLst>
  </p:cSld>
  <p:clrMap bg1="lt1" tx1="dk1" bg2="lt2" tx2="dk2" accent1="accent1" accent2="accent2" accent3="accent3" accent4="accent4" accent5="accent5" accent6="accent6" hlink="hlink" folHlink="folHlink"/>
  <p:sldLayoutIdLst>
    <p:sldLayoutId id="2147484202" r:id="rId1"/>
    <p:sldLayoutId id="2147484203" r:id="rId2"/>
    <p:sldLayoutId id="2147484204" r:id="rId3"/>
    <p:sldLayoutId id="2147484205" r:id="rId4"/>
    <p:sldLayoutId id="2147484206" r:id="rId5"/>
    <p:sldLayoutId id="2147484207" r:id="rId6"/>
    <p:sldLayoutId id="2147484208" r:id="rId7"/>
    <p:sldLayoutId id="2147484209" r:id="rId8"/>
    <p:sldLayoutId id="2147484210" r:id="rId9"/>
    <p:sldLayoutId id="2147484211" r:id="rId10"/>
    <p:sldLayoutId id="214748421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hangingPunct="0"/>
            <a:fld id="{86CB4B4D-7CA3-9044-876B-883B54F8677D}" type="slidenum">
              <a:rPr kern="0">
                <a:latin typeface="Calibri"/>
                <a:ea typeface="Calibri"/>
                <a:cs typeface="Calibri"/>
                <a:sym typeface="Calibri"/>
              </a:rPr>
              <a:pPr hangingPunct="0"/>
              <a:t>‹#›</a:t>
            </a:fld>
            <a:endParaRPr kern="0">
              <a:latin typeface="Calibri"/>
              <a:ea typeface="Calibri"/>
              <a:cs typeface="Calibri"/>
              <a:sym typeface="Calibri"/>
            </a:endParaRPr>
          </a:p>
        </p:txBody>
      </p:sp>
    </p:spTree>
    <p:extLst>
      <p:ext uri="{BB962C8B-B14F-4D97-AF65-F5344CB8AC3E}">
        <p14:creationId xmlns:p14="http://schemas.microsoft.com/office/powerpoint/2010/main" val="4020747507"/>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 id="2147484273" r:id="rId12"/>
    <p:sldLayoutId id="2147484274" r:id="rId13"/>
    <p:sldLayoutId id="2147484275" r:id="rId14"/>
    <p:sldLayoutId id="2147484276" r:id="rId15"/>
    <p:sldLayoutId id="2147484277" r:id="rId16"/>
    <p:sldLayoutId id="2147484278" r:id="rId17"/>
    <p:sldLayoutId id="2147484279" r:id="rId18"/>
    <p:sldLayoutId id="2147484280" r:id="rId19"/>
    <p:sldLayoutId id="2147484281" r:id="rId20"/>
    <p:sldLayoutId id="2147484282" r:id="rId21"/>
    <p:sldLayoutId id="2147484283"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40DB43A0-EC8F-0B4A-ACD4-6B792E57F4DC}"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3863262060"/>
      </p:ext>
    </p:extLst>
  </p:cSld>
  <p:clrMap bg1="lt1" tx1="dk1" bg2="lt2" tx2="dk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 id="2147484296"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862782132"/>
      </p:ext>
    </p:extLst>
  </p:cSld>
  <p:clrMap bg1="lt1" tx1="dk1" bg2="lt2" tx2="dk2" accent1="accent1" accent2="accent2" accent3="accent3" accent4="accent4" accent5="accent5" accent6="accent6" hlink="hlink" folHlink="folHlink"/>
  <p:sldLayoutIdLst>
    <p:sldLayoutId id="2147484298" r:id="rId1"/>
    <p:sldLayoutId id="2147484299" r:id="rId2"/>
    <p:sldLayoutId id="2147484300" r:id="rId3"/>
    <p:sldLayoutId id="2147484301" r:id="rId4"/>
    <p:sldLayoutId id="2147484302" r:id="rId5"/>
    <p:sldLayoutId id="2147484303" r:id="rId6"/>
    <p:sldLayoutId id="2147484304" r:id="rId7"/>
    <p:sldLayoutId id="2147484305" r:id="rId8"/>
    <p:sldLayoutId id="2147484306" r:id="rId9"/>
    <p:sldLayoutId id="2147484307" r:id="rId10"/>
    <p:sldLayoutId id="214748430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fontAlgn="base">
              <a:spcBef>
                <a:spcPct val="0"/>
              </a:spcBef>
              <a:spcAft>
                <a:spcPct val="0"/>
              </a:spcAft>
              <a:defRPr/>
            </a:pPr>
            <a:endParaRPr lang="en-US"/>
          </a:p>
        </p:txBody>
      </p:sp>
      <p:sp>
        <p:nvSpPr>
          <p:cNvPr id="2519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fontAlgn="base">
              <a:spcBef>
                <a:spcPct val="0"/>
              </a:spcBef>
              <a:spcAft>
                <a:spcPct val="0"/>
              </a:spcAft>
              <a:defRPr/>
            </a:pPr>
            <a:endParaRPr lang="en-US"/>
          </a:p>
        </p:txBody>
      </p:sp>
      <p:sp>
        <p:nvSpPr>
          <p:cNvPr id="2519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Arial" charset="0"/>
              </a:defRPr>
            </a:lvl1pPr>
          </a:lstStyle>
          <a:p>
            <a:pPr fontAlgn="base">
              <a:spcBef>
                <a:spcPct val="0"/>
              </a:spcBef>
              <a:spcAft>
                <a:spcPct val="0"/>
              </a:spcAft>
              <a:defRPr/>
            </a:pPr>
            <a:fld id="{2CF40760-7F23-A545-8896-2D6004A6E73F}"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019590046"/>
      </p:ext>
    </p:extLst>
  </p:cSld>
  <p:clrMap bg1="lt1" tx1="dk1" bg2="lt2" tx2="dk2" accent1="accent1" accent2="accent2" accent3="accent3" accent4="accent4" accent5="accent5" accent6="accent6" hlink="hlink" folHlink="folHlink"/>
  <p:sldLayoutIdLst>
    <p:sldLayoutId id="2147484310" r:id="rId1"/>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5236" name="Freeform 4"/>
          <p:cNvSpPr>
            <a:spLocks/>
          </p:cNvSpPr>
          <p:nvPr/>
        </p:nvSpPr>
        <p:spPr bwMode="auto">
          <a:xfrm>
            <a:off x="3587750" y="53975"/>
            <a:ext cx="1982788" cy="654050"/>
          </a:xfrm>
          <a:custGeom>
            <a:avLst/>
            <a:gdLst>
              <a:gd name="T0" fmla="*/ 40322510 w 1249"/>
              <a:gd name="T1" fmla="*/ 168851263 h 412"/>
              <a:gd name="T2" fmla="*/ 65524079 w 1249"/>
              <a:gd name="T3" fmla="*/ 156249688 h 412"/>
              <a:gd name="T4" fmla="*/ 1139110912 w 1249"/>
              <a:gd name="T5" fmla="*/ 156249688 h 412"/>
              <a:gd name="T6" fmla="*/ 1217236569 w 1249"/>
              <a:gd name="T7" fmla="*/ 100806250 h 412"/>
              <a:gd name="T8" fmla="*/ 1272680021 w 1249"/>
              <a:gd name="T9" fmla="*/ 68045013 h 412"/>
              <a:gd name="T10" fmla="*/ 1325602522 w 1249"/>
              <a:gd name="T11" fmla="*/ 42843450 h 412"/>
              <a:gd name="T12" fmla="*/ 1391126601 w 1249"/>
              <a:gd name="T13" fmla="*/ 27722513 h 412"/>
              <a:gd name="T14" fmla="*/ 1456650680 w 1249"/>
              <a:gd name="T15" fmla="*/ 12601575 h 412"/>
              <a:gd name="T16" fmla="*/ 1524695709 w 1249"/>
              <a:gd name="T17" fmla="*/ 5040313 h 412"/>
              <a:gd name="T18" fmla="*/ 1610381044 w 1249"/>
              <a:gd name="T19" fmla="*/ 0 h 412"/>
              <a:gd name="T20" fmla="*/ 1708666368 w 1249"/>
              <a:gd name="T21" fmla="*/ 12601575 h 412"/>
              <a:gd name="T22" fmla="*/ 1799392016 w 1249"/>
              <a:gd name="T23" fmla="*/ 37803138 h 412"/>
              <a:gd name="T24" fmla="*/ 1864916095 w 1249"/>
              <a:gd name="T25" fmla="*/ 68045013 h 412"/>
              <a:gd name="T26" fmla="*/ 1935480488 w 1249"/>
              <a:gd name="T27" fmla="*/ 100806250 h 412"/>
              <a:gd name="T28" fmla="*/ 1980843312 w 1249"/>
              <a:gd name="T29" fmla="*/ 128528763 h 412"/>
              <a:gd name="T30" fmla="*/ 2021165822 w 1249"/>
              <a:gd name="T31" fmla="*/ 161290000 h 412"/>
              <a:gd name="T32" fmla="*/ 2147483647 w 1249"/>
              <a:gd name="T33" fmla="*/ 156249688 h 412"/>
              <a:gd name="T34" fmla="*/ 2147483647 w 1249"/>
              <a:gd name="T35" fmla="*/ 166330313 h 412"/>
              <a:gd name="T36" fmla="*/ 2147483647 w 1249"/>
              <a:gd name="T37" fmla="*/ 183972200 h 412"/>
              <a:gd name="T38" fmla="*/ 2147483647 w 1249"/>
              <a:gd name="T39" fmla="*/ 229335013 h 412"/>
              <a:gd name="T40" fmla="*/ 2147483647 w 1249"/>
              <a:gd name="T41" fmla="*/ 282257500 h 412"/>
              <a:gd name="T42" fmla="*/ 2147483647 w 1249"/>
              <a:gd name="T43" fmla="*/ 345262200 h 412"/>
              <a:gd name="T44" fmla="*/ 2147483647 w 1249"/>
              <a:gd name="T45" fmla="*/ 879535325 h 412"/>
              <a:gd name="T46" fmla="*/ 2038807714 w 1249"/>
              <a:gd name="T47" fmla="*/ 882054688 h 412"/>
              <a:gd name="T48" fmla="*/ 1764109820 w 1249"/>
              <a:gd name="T49" fmla="*/ 1030744700 h 412"/>
              <a:gd name="T50" fmla="*/ 1318042845 w 1249"/>
              <a:gd name="T51" fmla="*/ 1035785013 h 412"/>
              <a:gd name="T52" fmla="*/ 1101309353 w 1249"/>
              <a:gd name="T53" fmla="*/ 871974063 h 412"/>
              <a:gd name="T54" fmla="*/ 115927217 w 1249"/>
              <a:gd name="T55" fmla="*/ 879535325 h 412"/>
              <a:gd name="T56" fmla="*/ 0 w 1249"/>
              <a:gd name="T57" fmla="*/ 879535325 h 412"/>
              <a:gd name="T58" fmla="*/ 0 w 1249"/>
              <a:gd name="T59" fmla="*/ 383063750 h 412"/>
              <a:gd name="T60" fmla="*/ 0 w 1249"/>
              <a:gd name="T61" fmla="*/ 309980013 h 412"/>
              <a:gd name="T62" fmla="*/ 12601578 w 1249"/>
              <a:gd name="T63" fmla="*/ 236894688 h 412"/>
              <a:gd name="T64" fmla="*/ 22682206 w 1249"/>
              <a:gd name="T65" fmla="*/ 201612500 h 412"/>
              <a:gd name="T66" fmla="*/ 40322510 w 1249"/>
              <a:gd name="T67" fmla="*/ 168851263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3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fontAlgn="base">
              <a:spcBef>
                <a:spcPct val="0"/>
              </a:spcBef>
              <a:spcAft>
                <a:spcPct val="0"/>
              </a:spcAft>
            </a:pPr>
            <a:endParaRPr kumimoji="1" lang="en-US" sz="2400">
              <a:solidFill>
                <a:srgbClr val="FFFFCC"/>
              </a:solidFill>
              <a:ea typeface="ＭＳ Ｐゴシック" charset="0"/>
            </a:endParaRPr>
          </a:p>
        </p:txBody>
      </p:sp>
      <p:sp>
        <p:nvSpPr>
          <p:cNvPr id="95238" name="Freeform 6"/>
          <p:cNvSpPr>
            <a:spLocks/>
          </p:cNvSpPr>
          <p:nvPr/>
        </p:nvSpPr>
        <p:spPr bwMode="auto">
          <a:xfrm>
            <a:off x="3586163" y="452438"/>
            <a:ext cx="1984375" cy="304800"/>
          </a:xfrm>
          <a:custGeom>
            <a:avLst/>
            <a:gdLst>
              <a:gd name="T0" fmla="*/ 151209375 w 1250"/>
              <a:gd name="T1" fmla="*/ 105846563 h 192"/>
              <a:gd name="T2" fmla="*/ 246975313 w 1250"/>
              <a:gd name="T3" fmla="*/ 105846563 h 192"/>
              <a:gd name="T4" fmla="*/ 322580000 w 1250"/>
              <a:gd name="T5" fmla="*/ 158770638 h 192"/>
              <a:gd name="T6" fmla="*/ 443547500 w 1250"/>
              <a:gd name="T7" fmla="*/ 128528763 h 192"/>
              <a:gd name="T8" fmla="*/ 582156888 w 1250"/>
              <a:gd name="T9" fmla="*/ 113407825 h 192"/>
              <a:gd name="T10" fmla="*/ 677922825 w 1250"/>
              <a:gd name="T11" fmla="*/ 143649700 h 192"/>
              <a:gd name="T12" fmla="*/ 783769388 w 1250"/>
              <a:gd name="T13" fmla="*/ 128528763 h 192"/>
              <a:gd name="T14" fmla="*/ 952619063 w 1250"/>
              <a:gd name="T15" fmla="*/ 136088438 h 192"/>
              <a:gd name="T16" fmla="*/ 1058465625 w 1250"/>
              <a:gd name="T17" fmla="*/ 158770638 h 192"/>
              <a:gd name="T18" fmla="*/ 1217236263 w 1250"/>
              <a:gd name="T19" fmla="*/ 201612500 h 192"/>
              <a:gd name="T20" fmla="*/ 1292840950 w 1250"/>
              <a:gd name="T21" fmla="*/ 249496263 h 192"/>
              <a:gd name="T22" fmla="*/ 1350803750 w 1250"/>
              <a:gd name="T23" fmla="*/ 327620313 h 192"/>
              <a:gd name="T24" fmla="*/ 1456650313 w 1250"/>
              <a:gd name="T25" fmla="*/ 325100950 h 192"/>
              <a:gd name="T26" fmla="*/ 1554937200 w 1250"/>
              <a:gd name="T27" fmla="*/ 350302513 h 192"/>
              <a:gd name="T28" fmla="*/ 1640622513 w 1250"/>
              <a:gd name="T29" fmla="*/ 330141263 h 192"/>
              <a:gd name="T30" fmla="*/ 1733867500 w 1250"/>
              <a:gd name="T31" fmla="*/ 304939700 h 192"/>
              <a:gd name="T32" fmla="*/ 1834673750 w 1250"/>
              <a:gd name="T33" fmla="*/ 254536575 h 192"/>
              <a:gd name="T34" fmla="*/ 1938000950 w 1250"/>
              <a:gd name="T35" fmla="*/ 171370625 h 192"/>
              <a:gd name="T36" fmla="*/ 2051407188 w 1250"/>
              <a:gd name="T37" fmla="*/ 131048125 h 192"/>
              <a:gd name="T38" fmla="*/ 2127011875 w 1250"/>
              <a:gd name="T39" fmla="*/ 141128750 h 192"/>
              <a:gd name="T40" fmla="*/ 2147483647 w 1250"/>
              <a:gd name="T41" fmla="*/ 143649700 h 192"/>
              <a:gd name="T42" fmla="*/ 2147483647 w 1250"/>
              <a:gd name="T43" fmla="*/ 173891575 h 192"/>
              <a:gd name="T44" fmla="*/ 2147483647 w 1250"/>
              <a:gd name="T45" fmla="*/ 128528763 h 192"/>
              <a:gd name="T46" fmla="*/ 2147483647 w 1250"/>
              <a:gd name="T47" fmla="*/ 138609388 h 192"/>
              <a:gd name="T48" fmla="*/ 2147483647 w 1250"/>
              <a:gd name="T49" fmla="*/ 83165950 h 192"/>
              <a:gd name="T50" fmla="*/ 2147483647 w 1250"/>
              <a:gd name="T51" fmla="*/ 88206263 h 192"/>
              <a:gd name="T52" fmla="*/ 2147483647 w 1250"/>
              <a:gd name="T53" fmla="*/ 15120938 h 192"/>
              <a:gd name="T54" fmla="*/ 2147483647 w 1250"/>
              <a:gd name="T55" fmla="*/ 80645000 h 192"/>
              <a:gd name="T56" fmla="*/ 2147483647 w 1250"/>
              <a:gd name="T57" fmla="*/ 0 h 192"/>
              <a:gd name="T58" fmla="*/ 2147483647 w 1250"/>
              <a:gd name="T59" fmla="*/ 95765938 h 192"/>
              <a:gd name="T60" fmla="*/ 2147483647 w 1250"/>
              <a:gd name="T61" fmla="*/ 40322500 h 192"/>
              <a:gd name="T62" fmla="*/ 2147483647 w 1250"/>
              <a:gd name="T63" fmla="*/ 70564375 h 192"/>
              <a:gd name="T64" fmla="*/ 2071568438 w 1250"/>
              <a:gd name="T65" fmla="*/ 362902500 h 192"/>
              <a:gd name="T66" fmla="*/ 1418848763 w 1250"/>
              <a:gd name="T67" fmla="*/ 481350638 h 192"/>
              <a:gd name="T68" fmla="*/ 1111389700 w 1250"/>
              <a:gd name="T69" fmla="*/ 246975313 h 192"/>
              <a:gd name="T70" fmla="*/ 0 w 1250"/>
              <a:gd name="T71" fmla="*/ 47883763 h 192"/>
              <a:gd name="T72" fmla="*/ 45362813 w 1250"/>
              <a:gd name="T73" fmla="*/ 83165950 h 192"/>
              <a:gd name="T74" fmla="*/ 108367513 w 1250"/>
              <a:gd name="T75" fmla="*/ 957659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39" name="Freeform 7"/>
          <p:cNvSpPr>
            <a:spLocks/>
          </p:cNvSpPr>
          <p:nvPr/>
        </p:nvSpPr>
        <p:spPr bwMode="auto">
          <a:xfrm>
            <a:off x="3586163" y="508000"/>
            <a:ext cx="1984375" cy="306388"/>
          </a:xfrm>
          <a:custGeom>
            <a:avLst/>
            <a:gdLst>
              <a:gd name="T0" fmla="*/ 65524063 w 1250"/>
              <a:gd name="T1" fmla="*/ 315020839 h 193"/>
              <a:gd name="T2" fmla="*/ 1134070313 w 1250"/>
              <a:gd name="T3" fmla="*/ 315020839 h 193"/>
              <a:gd name="T4" fmla="*/ 1227316888 w 1250"/>
              <a:gd name="T5" fmla="*/ 390625650 h 193"/>
              <a:gd name="T6" fmla="*/ 1340723125 w 1250"/>
              <a:gd name="T7" fmla="*/ 441028857 h 193"/>
              <a:gd name="T8" fmla="*/ 1479332513 w 1250"/>
              <a:gd name="T9" fmla="*/ 473790148 h 193"/>
              <a:gd name="T10" fmla="*/ 1693545000 w 1250"/>
              <a:gd name="T11" fmla="*/ 473790148 h 193"/>
              <a:gd name="T12" fmla="*/ 1938000950 w 1250"/>
              <a:gd name="T13" fmla="*/ 398185337 h 193"/>
              <a:gd name="T14" fmla="*/ 2043847513 w 1250"/>
              <a:gd name="T15" fmla="*/ 315020839 h 193"/>
              <a:gd name="T16" fmla="*/ 2147483647 w 1250"/>
              <a:gd name="T17" fmla="*/ 312499885 h 193"/>
              <a:gd name="T18" fmla="*/ 2147483647 w 1250"/>
              <a:gd name="T19" fmla="*/ 287298281 h 193"/>
              <a:gd name="T20" fmla="*/ 2147483647 w 1250"/>
              <a:gd name="T21" fmla="*/ 241935395 h 193"/>
              <a:gd name="T22" fmla="*/ 2147483647 w 1250"/>
              <a:gd name="T23" fmla="*/ 0 h 193"/>
              <a:gd name="T24" fmla="*/ 2147483647 w 1250"/>
              <a:gd name="T25" fmla="*/ 45362887 h 193"/>
              <a:gd name="T26" fmla="*/ 2147483647 w 1250"/>
              <a:gd name="T27" fmla="*/ 83166086 h 193"/>
              <a:gd name="T28" fmla="*/ 2147483647 w 1250"/>
              <a:gd name="T29" fmla="*/ 60483849 h 193"/>
              <a:gd name="T30" fmla="*/ 2147483647 w 1250"/>
              <a:gd name="T31" fmla="*/ 35282245 h 193"/>
              <a:gd name="T32" fmla="*/ 2147483647 w 1250"/>
              <a:gd name="T33" fmla="*/ 83166086 h 193"/>
              <a:gd name="T34" fmla="*/ 2147483647 w 1250"/>
              <a:gd name="T35" fmla="*/ 60483849 h 193"/>
              <a:gd name="T36" fmla="*/ 2147483647 w 1250"/>
              <a:gd name="T37" fmla="*/ 47883841 h 193"/>
              <a:gd name="T38" fmla="*/ 2147483647 w 1250"/>
              <a:gd name="T39" fmla="*/ 95766094 h 193"/>
              <a:gd name="T40" fmla="*/ 2147483647 w 1250"/>
              <a:gd name="T41" fmla="*/ 83166086 h 193"/>
              <a:gd name="T42" fmla="*/ 2147483647 w 1250"/>
              <a:gd name="T43" fmla="*/ 95766094 h 193"/>
              <a:gd name="T44" fmla="*/ 2147483647 w 1250"/>
              <a:gd name="T45" fmla="*/ 83166086 h 193"/>
              <a:gd name="T46" fmla="*/ 2147483647 w 1250"/>
              <a:gd name="T47" fmla="*/ 118448331 h 193"/>
              <a:gd name="T48" fmla="*/ 2147483647 w 1250"/>
              <a:gd name="T49" fmla="*/ 85685452 h 193"/>
              <a:gd name="T50" fmla="*/ 2134573138 w 1250"/>
              <a:gd name="T51" fmla="*/ 110887056 h 193"/>
              <a:gd name="T52" fmla="*/ 2033766888 w 1250"/>
              <a:gd name="T53" fmla="*/ 108367689 h 193"/>
              <a:gd name="T54" fmla="*/ 1973283138 w 1250"/>
              <a:gd name="T55" fmla="*/ 204133783 h 193"/>
              <a:gd name="T56" fmla="*/ 1927920325 w 1250"/>
              <a:gd name="T57" fmla="*/ 279738594 h 193"/>
              <a:gd name="T58" fmla="*/ 1837194700 w 1250"/>
              <a:gd name="T59" fmla="*/ 307459564 h 193"/>
              <a:gd name="T60" fmla="*/ 1756549700 w 1250"/>
              <a:gd name="T61" fmla="*/ 332661168 h 193"/>
              <a:gd name="T62" fmla="*/ 1597779063 w 1250"/>
              <a:gd name="T63" fmla="*/ 345262763 h 193"/>
              <a:gd name="T64" fmla="*/ 1401206875 w 1250"/>
              <a:gd name="T65" fmla="*/ 365424046 h 193"/>
              <a:gd name="T66" fmla="*/ 1257558763 w 1250"/>
              <a:gd name="T67" fmla="*/ 292338602 h 193"/>
              <a:gd name="T68" fmla="*/ 1144150938 w 1250"/>
              <a:gd name="T69" fmla="*/ 143649934 h 193"/>
              <a:gd name="T70" fmla="*/ 1005543138 w 1250"/>
              <a:gd name="T71" fmla="*/ 118448331 h 193"/>
              <a:gd name="T72" fmla="*/ 836691875 w 1250"/>
              <a:gd name="T73" fmla="*/ 83166086 h 193"/>
              <a:gd name="T74" fmla="*/ 660280938 w 1250"/>
              <a:gd name="T75" fmla="*/ 60483849 h 193"/>
              <a:gd name="T76" fmla="*/ 539313438 w 1250"/>
              <a:gd name="T77" fmla="*/ 88206406 h 193"/>
              <a:gd name="T78" fmla="*/ 468749063 w 1250"/>
              <a:gd name="T79" fmla="*/ 80645132 h 193"/>
              <a:gd name="T80" fmla="*/ 365423450 w 1250"/>
              <a:gd name="T81" fmla="*/ 93246727 h 193"/>
              <a:gd name="T82" fmla="*/ 257055938 w 1250"/>
              <a:gd name="T83" fmla="*/ 88206406 h 193"/>
              <a:gd name="T84" fmla="*/ 143649700 w 1250"/>
              <a:gd name="T85" fmla="*/ 108367689 h 193"/>
              <a:gd name="T86" fmla="*/ 27722513 w 1250"/>
              <a:gd name="T87" fmla="*/ 95766094 h 193"/>
              <a:gd name="T88" fmla="*/ 2520950 w 1250"/>
              <a:gd name="T89" fmla="*/ 186491867 h 193"/>
              <a:gd name="T90" fmla="*/ 22682200 w 1250"/>
              <a:gd name="T91" fmla="*/ 297378923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40" name="Freeform 8"/>
          <p:cNvSpPr>
            <a:spLocks/>
          </p:cNvSpPr>
          <p:nvPr/>
        </p:nvSpPr>
        <p:spPr bwMode="auto">
          <a:xfrm>
            <a:off x="3598863" y="557213"/>
            <a:ext cx="1947862" cy="228600"/>
          </a:xfrm>
          <a:custGeom>
            <a:avLst/>
            <a:gdLst>
              <a:gd name="T0" fmla="*/ 758566043 w 1227"/>
              <a:gd name="T1" fmla="*/ 113407825 h 144"/>
              <a:gd name="T2" fmla="*/ 551913283 w 1227"/>
              <a:gd name="T3" fmla="*/ 126007813 h 144"/>
              <a:gd name="T4" fmla="*/ 244454300 w 1227"/>
              <a:gd name="T5" fmla="*/ 126007813 h 144"/>
              <a:gd name="T6" fmla="*/ 100806224 w 1227"/>
              <a:gd name="T7" fmla="*/ 123488450 h 144"/>
              <a:gd name="T8" fmla="*/ 20161245 w 1227"/>
              <a:gd name="T9" fmla="*/ 90725625 h 144"/>
              <a:gd name="T10" fmla="*/ 0 w 1227"/>
              <a:gd name="T11" fmla="*/ 115927188 h 144"/>
              <a:gd name="T12" fmla="*/ 115927158 w 1227"/>
              <a:gd name="T13" fmla="*/ 161290000 h 144"/>
              <a:gd name="T14" fmla="*/ 259575233 w 1227"/>
              <a:gd name="T15" fmla="*/ 158770638 h 144"/>
              <a:gd name="T16" fmla="*/ 337700851 w 1227"/>
              <a:gd name="T17" fmla="*/ 163810950 h 144"/>
              <a:gd name="T18" fmla="*/ 514111743 w 1227"/>
              <a:gd name="T19" fmla="*/ 171370625 h 144"/>
              <a:gd name="T20" fmla="*/ 859372267 w 1227"/>
              <a:gd name="T21" fmla="*/ 158770638 h 144"/>
              <a:gd name="T22" fmla="*/ 1108868465 w 1227"/>
              <a:gd name="T23" fmla="*/ 161290000 h 144"/>
              <a:gd name="T24" fmla="*/ 1222274674 w 1227"/>
              <a:gd name="T25" fmla="*/ 264617200 h 144"/>
              <a:gd name="T26" fmla="*/ 1406246827 w 1227"/>
              <a:gd name="T27" fmla="*/ 342741250 h 144"/>
              <a:gd name="T28" fmla="*/ 1617939897 w 1227"/>
              <a:gd name="T29" fmla="*/ 360383138 h 144"/>
              <a:gd name="T30" fmla="*/ 1834673279 w 1227"/>
              <a:gd name="T31" fmla="*/ 304939700 h 144"/>
              <a:gd name="T32" fmla="*/ 1980842304 w 1227"/>
              <a:gd name="T33" fmla="*/ 206652813 h 144"/>
              <a:gd name="T34" fmla="*/ 2084167890 w 1227"/>
              <a:gd name="T35" fmla="*/ 168851263 h 144"/>
              <a:gd name="T36" fmla="*/ 2147483647 w 1227"/>
              <a:gd name="T37" fmla="*/ 171370625 h 144"/>
              <a:gd name="T38" fmla="*/ 2147483647 w 1227"/>
              <a:gd name="T39" fmla="*/ 168851263 h 144"/>
              <a:gd name="T40" fmla="*/ 2147483647 w 1227"/>
              <a:gd name="T41" fmla="*/ 168851263 h 144"/>
              <a:gd name="T42" fmla="*/ 2147483647 w 1227"/>
              <a:gd name="T43" fmla="*/ 173891575 h 144"/>
              <a:gd name="T44" fmla="*/ 2147483647 w 1227"/>
              <a:gd name="T45" fmla="*/ 85685313 h 144"/>
              <a:gd name="T46" fmla="*/ 2147483647 w 1227"/>
              <a:gd name="T47" fmla="*/ 93246575 h 144"/>
              <a:gd name="T48" fmla="*/ 2147483647 w 1227"/>
              <a:gd name="T49" fmla="*/ 148690013 h 144"/>
              <a:gd name="T50" fmla="*/ 2147483647 w 1227"/>
              <a:gd name="T51" fmla="*/ 141128750 h 144"/>
              <a:gd name="T52" fmla="*/ 2147483647 w 1227"/>
              <a:gd name="T53" fmla="*/ 146169063 h 144"/>
              <a:gd name="T54" fmla="*/ 2144651624 w 1227"/>
              <a:gd name="T55" fmla="*/ 156249688 h 144"/>
              <a:gd name="T56" fmla="*/ 2053926023 w 1227"/>
              <a:gd name="T57" fmla="*/ 133569075 h 144"/>
              <a:gd name="T58" fmla="*/ 2038805089 w 1227"/>
              <a:gd name="T59" fmla="*/ 80645000 h 144"/>
              <a:gd name="T60" fmla="*/ 2011084171 w 1227"/>
              <a:gd name="T61" fmla="*/ 55443438 h 144"/>
              <a:gd name="T62" fmla="*/ 1915318258 w 1227"/>
              <a:gd name="T63" fmla="*/ 181451250 h 144"/>
              <a:gd name="T64" fmla="*/ 1809471723 w 1227"/>
              <a:gd name="T65" fmla="*/ 254536575 h 144"/>
              <a:gd name="T66" fmla="*/ 1691023616 w 1227"/>
              <a:gd name="T67" fmla="*/ 282257500 h 144"/>
              <a:gd name="T68" fmla="*/ 1557456163 w 1227"/>
              <a:gd name="T69" fmla="*/ 312499375 h 144"/>
              <a:gd name="T70" fmla="*/ 1403725877 w 1227"/>
              <a:gd name="T71" fmla="*/ 277217188 h 144"/>
              <a:gd name="T72" fmla="*/ 1310480914 w 1227"/>
              <a:gd name="T73" fmla="*/ 234375325 h 144"/>
              <a:gd name="T74" fmla="*/ 1224795623 w 1227"/>
              <a:gd name="T75" fmla="*/ 216733438 h 144"/>
              <a:gd name="T76" fmla="*/ 1161790939 w 1227"/>
              <a:gd name="T77" fmla="*/ 156249688 h 144"/>
              <a:gd name="T78" fmla="*/ 1088707221 w 1227"/>
              <a:gd name="T79" fmla="*/ 60483750 h 144"/>
              <a:gd name="T80" fmla="*/ 1040823470 w 1227"/>
              <a:gd name="T81" fmla="*/ 108367513 h 144"/>
              <a:gd name="T82" fmla="*/ 854331956 w 1227"/>
              <a:gd name="T83" fmla="*/ 120967500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41" name="Freeform 9"/>
          <p:cNvSpPr>
            <a:spLocks/>
          </p:cNvSpPr>
          <p:nvPr/>
        </p:nvSpPr>
        <p:spPr bwMode="auto">
          <a:xfrm>
            <a:off x="4868863" y="249238"/>
            <a:ext cx="122237" cy="406400"/>
          </a:xfrm>
          <a:custGeom>
            <a:avLst/>
            <a:gdLst>
              <a:gd name="T0" fmla="*/ 128526649 w 77"/>
              <a:gd name="T1" fmla="*/ 15120938 h 256"/>
              <a:gd name="T2" fmla="*/ 118446066 w 77"/>
              <a:gd name="T3" fmla="*/ 63004700 h 256"/>
              <a:gd name="T4" fmla="*/ 191531092 w 77"/>
              <a:gd name="T5" fmla="*/ 68045013 h 256"/>
              <a:gd name="T6" fmla="*/ 163808692 w 77"/>
              <a:gd name="T7" fmla="*/ 153730325 h 256"/>
              <a:gd name="T8" fmla="*/ 166329632 w 77"/>
              <a:gd name="T9" fmla="*/ 219254388 h 256"/>
              <a:gd name="T10" fmla="*/ 183969860 w 77"/>
              <a:gd name="T11" fmla="*/ 277217188 h 256"/>
              <a:gd name="T12" fmla="*/ 153728109 w 77"/>
              <a:gd name="T13" fmla="*/ 335181575 h 256"/>
              <a:gd name="T14" fmla="*/ 143647525 w 77"/>
              <a:gd name="T15" fmla="*/ 395665325 h 256"/>
              <a:gd name="T16" fmla="*/ 128526649 w 77"/>
              <a:gd name="T17" fmla="*/ 456149075 h 256"/>
              <a:gd name="T18" fmla="*/ 105846130 w 77"/>
              <a:gd name="T19" fmla="*/ 496471575 h 256"/>
              <a:gd name="T20" fmla="*/ 80644670 w 77"/>
              <a:gd name="T21" fmla="*/ 536794075 h 256"/>
              <a:gd name="T22" fmla="*/ 50402919 w 77"/>
              <a:gd name="T23" fmla="*/ 579635938 h 256"/>
              <a:gd name="T24" fmla="*/ 32761103 w 77"/>
              <a:gd name="T25" fmla="*/ 607358450 h 256"/>
              <a:gd name="T26" fmla="*/ 0 w 77"/>
              <a:gd name="T27" fmla="*/ 642640638 h 256"/>
              <a:gd name="T28" fmla="*/ 20161168 w 77"/>
              <a:gd name="T29" fmla="*/ 579635938 h 256"/>
              <a:gd name="T30" fmla="*/ 60483503 w 77"/>
              <a:gd name="T31" fmla="*/ 534273125 h 256"/>
              <a:gd name="T32" fmla="*/ 52922271 w 77"/>
              <a:gd name="T33" fmla="*/ 483870000 h 256"/>
              <a:gd name="T34" fmla="*/ 90725254 w 77"/>
              <a:gd name="T35" fmla="*/ 420866888 h 256"/>
              <a:gd name="T36" fmla="*/ 110886421 w 77"/>
              <a:gd name="T37" fmla="*/ 345262200 h 256"/>
              <a:gd name="T38" fmla="*/ 100805838 w 77"/>
              <a:gd name="T39" fmla="*/ 272176875 h 256"/>
              <a:gd name="T40" fmla="*/ 108365482 w 77"/>
              <a:gd name="T41" fmla="*/ 214214075 h 256"/>
              <a:gd name="T42" fmla="*/ 100805838 w 77"/>
              <a:gd name="T43" fmla="*/ 171370625 h 256"/>
              <a:gd name="T44" fmla="*/ 47881979 w 77"/>
              <a:gd name="T45" fmla="*/ 90725625 h 256"/>
              <a:gd name="T46" fmla="*/ 15120876 w 77"/>
              <a:gd name="T47" fmla="*/ 7561263 h 256"/>
              <a:gd name="T48" fmla="*/ 126007297 w 77"/>
              <a:gd name="T49" fmla="*/ 0 h 256"/>
              <a:gd name="T50" fmla="*/ 128526649 w 77"/>
              <a:gd name="T51" fmla="*/ 15120938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42" name="Freeform 10"/>
          <p:cNvSpPr>
            <a:spLocks/>
          </p:cNvSpPr>
          <p:nvPr/>
        </p:nvSpPr>
        <p:spPr bwMode="auto">
          <a:xfrm>
            <a:off x="3605213" y="19050"/>
            <a:ext cx="1951037" cy="411163"/>
          </a:xfrm>
          <a:custGeom>
            <a:avLst/>
            <a:gdLst>
              <a:gd name="T0" fmla="*/ 0 w 1229"/>
              <a:gd name="T1" fmla="*/ 652722056 h 259"/>
              <a:gd name="T2" fmla="*/ 12599984 w 1229"/>
              <a:gd name="T3" fmla="*/ 388104534 h 259"/>
              <a:gd name="T4" fmla="*/ 57962785 w 1229"/>
              <a:gd name="T5" fmla="*/ 327620711 h 259"/>
              <a:gd name="T6" fmla="*/ 141128714 w 1229"/>
              <a:gd name="T7" fmla="*/ 367943260 h 259"/>
              <a:gd name="T8" fmla="*/ 214212433 w 1229"/>
              <a:gd name="T9" fmla="*/ 322580392 h 259"/>
              <a:gd name="T10" fmla="*/ 294857412 w 1229"/>
              <a:gd name="T11" fmla="*/ 362902941 h 259"/>
              <a:gd name="T12" fmla="*/ 383063652 w 1229"/>
              <a:gd name="T13" fmla="*/ 362902941 h 259"/>
              <a:gd name="T14" fmla="*/ 524192366 w 1229"/>
              <a:gd name="T15" fmla="*/ 347781985 h 259"/>
              <a:gd name="T16" fmla="*/ 627517952 w 1229"/>
              <a:gd name="T17" fmla="*/ 307459436 h 259"/>
              <a:gd name="T18" fmla="*/ 728324176 w 1229"/>
              <a:gd name="T19" fmla="*/ 347781985 h 259"/>
              <a:gd name="T20" fmla="*/ 786288548 w 1229"/>
              <a:gd name="T21" fmla="*/ 360383576 h 259"/>
              <a:gd name="T22" fmla="*/ 912296329 w 1229"/>
              <a:gd name="T23" fmla="*/ 345262620 h 259"/>
              <a:gd name="T24" fmla="*/ 1131549073 w 1229"/>
              <a:gd name="T25" fmla="*/ 304940071 h 259"/>
              <a:gd name="T26" fmla="*/ 1257556853 w 1229"/>
              <a:gd name="T27" fmla="*/ 209174017 h 259"/>
              <a:gd name="T28" fmla="*/ 1232355297 w 1229"/>
              <a:gd name="T29" fmla="*/ 299899752 h 259"/>
              <a:gd name="T30" fmla="*/ 1338201832 w 1229"/>
              <a:gd name="T31" fmla="*/ 332661030 h 259"/>
              <a:gd name="T32" fmla="*/ 1408766189 w 1229"/>
              <a:gd name="T33" fmla="*/ 398185172 h 259"/>
              <a:gd name="T34" fmla="*/ 1476811184 w 1229"/>
              <a:gd name="T35" fmla="*/ 448588358 h 259"/>
              <a:gd name="T36" fmla="*/ 1517133674 w 1229"/>
              <a:gd name="T37" fmla="*/ 448588358 h 259"/>
              <a:gd name="T38" fmla="*/ 1464209612 w 1229"/>
              <a:gd name="T39" fmla="*/ 365423894 h 259"/>
              <a:gd name="T40" fmla="*/ 1413806500 w 1229"/>
              <a:gd name="T41" fmla="*/ 259577203 h 259"/>
              <a:gd name="T42" fmla="*/ 1378524322 w 1229"/>
              <a:gd name="T43" fmla="*/ 206653064 h 259"/>
              <a:gd name="T44" fmla="*/ 1446569317 w 1229"/>
              <a:gd name="T45" fmla="*/ 156249878 h 259"/>
              <a:gd name="T46" fmla="*/ 1348282454 w 1229"/>
              <a:gd name="T47" fmla="*/ 141128922 h 259"/>
              <a:gd name="T48" fmla="*/ 1512093362 w 1229"/>
              <a:gd name="T49" fmla="*/ 105846691 h 259"/>
              <a:gd name="T50" fmla="*/ 1703625188 w 1229"/>
              <a:gd name="T51" fmla="*/ 138609556 h 259"/>
              <a:gd name="T52" fmla="*/ 1817031397 w 1229"/>
              <a:gd name="T53" fmla="*/ 151209559 h 259"/>
              <a:gd name="T54" fmla="*/ 1948079488 w 1229"/>
              <a:gd name="T55" fmla="*/ 272177206 h 259"/>
              <a:gd name="T56" fmla="*/ 2086688840 w 1229"/>
              <a:gd name="T57" fmla="*/ 350302938 h 259"/>
              <a:gd name="T58" fmla="*/ 2147483647 w 1229"/>
              <a:gd name="T59" fmla="*/ 355343257 h 259"/>
              <a:gd name="T60" fmla="*/ 2147483647 w 1229"/>
              <a:gd name="T61" fmla="*/ 322580392 h 259"/>
              <a:gd name="T62" fmla="*/ 2147483647 w 1229"/>
              <a:gd name="T63" fmla="*/ 350302938 h 259"/>
              <a:gd name="T64" fmla="*/ 2147483647 w 1229"/>
              <a:gd name="T65" fmla="*/ 327620711 h 259"/>
              <a:gd name="T66" fmla="*/ 2147483647 w 1229"/>
              <a:gd name="T67" fmla="*/ 367943260 h 259"/>
              <a:gd name="T68" fmla="*/ 2147483647 w 1229"/>
              <a:gd name="T69" fmla="*/ 362902941 h 259"/>
              <a:gd name="T70" fmla="*/ 2147483647 w 1229"/>
              <a:gd name="T71" fmla="*/ 327620711 h 259"/>
              <a:gd name="T72" fmla="*/ 2147483647 w 1229"/>
              <a:gd name="T73" fmla="*/ 367943260 h 259"/>
              <a:gd name="T74" fmla="*/ 2147483647 w 1229"/>
              <a:gd name="T75" fmla="*/ 350302938 h 259"/>
              <a:gd name="T76" fmla="*/ 2147483647 w 1229"/>
              <a:gd name="T77" fmla="*/ 375504532 h 259"/>
              <a:gd name="T78" fmla="*/ 2147483647 w 1229"/>
              <a:gd name="T79" fmla="*/ 347781985 h 259"/>
              <a:gd name="T80" fmla="*/ 2147483647 w 1229"/>
              <a:gd name="T81" fmla="*/ 415827081 h 259"/>
              <a:gd name="T82" fmla="*/ 2147483647 w 1229"/>
              <a:gd name="T83" fmla="*/ 388104534 h 259"/>
              <a:gd name="T84" fmla="*/ 2147483647 w 1229"/>
              <a:gd name="T85" fmla="*/ 282257843 h 259"/>
              <a:gd name="T86" fmla="*/ 2147483647 w 1229"/>
              <a:gd name="T87" fmla="*/ 234375610 h 259"/>
              <a:gd name="T88" fmla="*/ 2147483647 w 1229"/>
              <a:gd name="T89" fmla="*/ 254536885 h 259"/>
              <a:gd name="T90" fmla="*/ 2147483647 w 1229"/>
              <a:gd name="T91" fmla="*/ 234375610 h 259"/>
              <a:gd name="T92" fmla="*/ 2147483647 w 1229"/>
              <a:gd name="T93" fmla="*/ 239415929 h 259"/>
              <a:gd name="T94" fmla="*/ 2147483647 w 1229"/>
              <a:gd name="T95" fmla="*/ 234375610 h 259"/>
              <a:gd name="T96" fmla="*/ 2147483647 w 1229"/>
              <a:gd name="T97" fmla="*/ 241935294 h 259"/>
              <a:gd name="T98" fmla="*/ 2147483647 w 1229"/>
              <a:gd name="T99" fmla="*/ 241935294 h 259"/>
              <a:gd name="T100" fmla="*/ 2147483647 w 1229"/>
              <a:gd name="T101" fmla="*/ 244456247 h 259"/>
              <a:gd name="T102" fmla="*/ 2081648529 w 1229"/>
              <a:gd name="T103" fmla="*/ 241935294 h 259"/>
              <a:gd name="T104" fmla="*/ 1978321356 w 1229"/>
              <a:gd name="T105" fmla="*/ 173891786 h 259"/>
              <a:gd name="T106" fmla="*/ 1832152330 w 1229"/>
              <a:gd name="T107" fmla="*/ 75604779 h 259"/>
              <a:gd name="T108" fmla="*/ 1622980209 w 1229"/>
              <a:gd name="T109" fmla="*/ 5040319 h 259"/>
              <a:gd name="T110" fmla="*/ 1411287138 w 1229"/>
              <a:gd name="T111" fmla="*/ 20161275 h 259"/>
              <a:gd name="T112" fmla="*/ 1194553756 w 1229"/>
              <a:gd name="T113" fmla="*/ 113407963 h 259"/>
              <a:gd name="T114" fmla="*/ 1005541292 w 1229"/>
              <a:gd name="T115" fmla="*/ 239415929 h 259"/>
              <a:gd name="T116" fmla="*/ 826611038 w 1229"/>
              <a:gd name="T117" fmla="*/ 244456247 h 259"/>
              <a:gd name="T118" fmla="*/ 582155151 w 1229"/>
              <a:gd name="T119" fmla="*/ 241935294 h 259"/>
              <a:gd name="T120" fmla="*/ 274696167 w 1229"/>
              <a:gd name="T121" fmla="*/ 234375610 h 259"/>
              <a:gd name="T122" fmla="*/ 47882163 w 1229"/>
              <a:gd name="T123" fmla="*/ 241935294 h 259"/>
              <a:gd name="T124" fmla="*/ 0 w 1229"/>
              <a:gd name="T125" fmla="*/ 332661030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43" name="Freeform 11"/>
          <p:cNvSpPr>
            <a:spLocks/>
          </p:cNvSpPr>
          <p:nvPr/>
        </p:nvSpPr>
        <p:spPr bwMode="auto">
          <a:xfrm>
            <a:off x="4191000" y="234950"/>
            <a:ext cx="90488" cy="400050"/>
          </a:xfrm>
          <a:custGeom>
            <a:avLst/>
            <a:gdLst>
              <a:gd name="T0" fmla="*/ 32763006 w 57"/>
              <a:gd name="T1" fmla="*/ 15120938 h 252"/>
              <a:gd name="T2" fmla="*/ 42843687 w 57"/>
              <a:gd name="T3" fmla="*/ 63004700 h 252"/>
              <a:gd name="T4" fmla="*/ 32763006 w 57"/>
              <a:gd name="T5" fmla="*/ 85685313 h 252"/>
              <a:gd name="T6" fmla="*/ 15121021 w 57"/>
              <a:gd name="T7" fmla="*/ 156249688 h 252"/>
              <a:gd name="T8" fmla="*/ 2520964 w 57"/>
              <a:gd name="T9" fmla="*/ 216733438 h 252"/>
              <a:gd name="T10" fmla="*/ 0 w 57"/>
              <a:gd name="T11" fmla="*/ 272176875 h 252"/>
              <a:gd name="T12" fmla="*/ 12601645 w 57"/>
              <a:gd name="T13" fmla="*/ 340221888 h 252"/>
              <a:gd name="T14" fmla="*/ 20161361 w 57"/>
              <a:gd name="T15" fmla="*/ 403225000 h 252"/>
              <a:gd name="T16" fmla="*/ 32763006 w 57"/>
              <a:gd name="T17" fmla="*/ 463708750 h 252"/>
              <a:gd name="T18" fmla="*/ 68045388 w 57"/>
              <a:gd name="T19" fmla="*/ 504031250 h 252"/>
              <a:gd name="T20" fmla="*/ 80645446 w 57"/>
              <a:gd name="T21" fmla="*/ 546874700 h 252"/>
              <a:gd name="T22" fmla="*/ 113408452 w 57"/>
              <a:gd name="T23" fmla="*/ 589716563 h 252"/>
              <a:gd name="T24" fmla="*/ 141129530 w 57"/>
              <a:gd name="T25" fmla="*/ 632560013 h 252"/>
              <a:gd name="T26" fmla="*/ 128529473 w 57"/>
              <a:gd name="T27" fmla="*/ 592237513 h 252"/>
              <a:gd name="T28" fmla="*/ 100806807 w 57"/>
              <a:gd name="T29" fmla="*/ 544353750 h 252"/>
              <a:gd name="T30" fmla="*/ 108368111 w 57"/>
              <a:gd name="T31" fmla="*/ 493950625 h 252"/>
              <a:gd name="T32" fmla="*/ 70564765 w 57"/>
              <a:gd name="T33" fmla="*/ 428426563 h 252"/>
              <a:gd name="T34" fmla="*/ 37803346 w 57"/>
              <a:gd name="T35" fmla="*/ 352821875 h 252"/>
              <a:gd name="T36" fmla="*/ 30242042 w 57"/>
              <a:gd name="T37" fmla="*/ 236894688 h 252"/>
              <a:gd name="T38" fmla="*/ 42843687 w 57"/>
              <a:gd name="T39" fmla="*/ 161290000 h 252"/>
              <a:gd name="T40" fmla="*/ 63005048 w 57"/>
              <a:gd name="T41" fmla="*/ 85685313 h 252"/>
              <a:gd name="T42" fmla="*/ 68045388 w 57"/>
              <a:gd name="T43" fmla="*/ 30241875 h 252"/>
              <a:gd name="T44" fmla="*/ 37803346 w 57"/>
              <a:gd name="T45" fmla="*/ 0 h 252"/>
              <a:gd name="T46" fmla="*/ 32763006 w 57"/>
              <a:gd name="T47" fmla="*/ 15120938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grpSp>
        <p:nvGrpSpPr>
          <p:cNvPr id="95244" name="Group 12"/>
          <p:cNvGrpSpPr>
            <a:grpSpLocks/>
          </p:cNvGrpSpPr>
          <p:nvPr/>
        </p:nvGrpSpPr>
        <p:grpSpPr bwMode="auto">
          <a:xfrm>
            <a:off x="63500" y="153988"/>
            <a:ext cx="3435350" cy="520700"/>
            <a:chOff x="40" y="97"/>
            <a:chExt cx="2164" cy="328"/>
          </a:xfrm>
        </p:grpSpPr>
        <p:sp>
          <p:nvSpPr>
            <p:cNvPr id="9525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5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5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5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5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grpSp>
      <p:grpSp>
        <p:nvGrpSpPr>
          <p:cNvPr id="95245" name="Group 18"/>
          <p:cNvGrpSpPr>
            <a:grpSpLocks/>
          </p:cNvGrpSpPr>
          <p:nvPr/>
        </p:nvGrpSpPr>
        <p:grpSpPr bwMode="auto">
          <a:xfrm>
            <a:off x="5646738" y="153988"/>
            <a:ext cx="3435350" cy="552450"/>
            <a:chOff x="3557" y="97"/>
            <a:chExt cx="2164" cy="348"/>
          </a:xfrm>
        </p:grpSpPr>
        <p:sp>
          <p:nvSpPr>
            <p:cNvPr id="9524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5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5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5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5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grpSp>
      <p:sp>
        <p:nvSpPr>
          <p:cNvPr id="3026968"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solidFill>
                  <a:srgbClr val="FFFFCC"/>
                </a:solidFill>
                <a:ea typeface="ＭＳ Ｐゴシック" charset="-128"/>
                <a:cs typeface="ＭＳ Ｐゴシック" charset="-128"/>
              </a:defRPr>
            </a:lvl1pPr>
          </a:lstStyle>
          <a:p>
            <a:pPr fontAlgn="base">
              <a:spcBef>
                <a:spcPct val="0"/>
              </a:spcBef>
              <a:spcAft>
                <a:spcPct val="0"/>
              </a:spcAft>
              <a:defRPr/>
            </a:pPr>
            <a:endParaRPr lang="en-US"/>
          </a:p>
        </p:txBody>
      </p:sp>
      <p:sp>
        <p:nvSpPr>
          <p:cNvPr id="3026969"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solidFill>
                  <a:srgbClr val="FFFFCC"/>
                </a:solidFill>
                <a:ea typeface="ＭＳ Ｐゴシック" charset="-128"/>
                <a:cs typeface="ＭＳ Ｐゴシック" charset="-128"/>
              </a:defRPr>
            </a:lvl1pPr>
          </a:lstStyle>
          <a:p>
            <a:pPr fontAlgn="base">
              <a:spcBef>
                <a:spcPct val="0"/>
              </a:spcBef>
              <a:spcAft>
                <a:spcPct val="0"/>
              </a:spcAft>
              <a:defRPr/>
            </a:pPr>
            <a:endParaRPr lang="en-US"/>
          </a:p>
        </p:txBody>
      </p:sp>
      <p:sp>
        <p:nvSpPr>
          <p:cNvPr id="3026970"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smtClean="0">
                <a:solidFill>
                  <a:srgbClr val="FFFFCC"/>
                </a:solidFill>
              </a:defRPr>
            </a:lvl1pPr>
          </a:lstStyle>
          <a:p>
            <a:pPr fontAlgn="base">
              <a:spcBef>
                <a:spcPct val="0"/>
              </a:spcBef>
              <a:spcAft>
                <a:spcPct val="0"/>
              </a:spcAft>
              <a:defRPr/>
            </a:pPr>
            <a:fld id="{B1AA8B02-3AE1-2B45-9843-293FB48D368D}"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945762114"/>
      </p:ext>
    </p:extLst>
  </p:cSld>
  <p:clrMap bg1="dk2" tx1="lt1" bg2="dk1" tx2="lt2" accent1="accent1" accent2="accent2" accent3="accent3" accent4="accent4" accent5="accent5" accent6="accent6" hlink="hlink" folHlink="folHlink"/>
  <p:sldLayoutIdLst>
    <p:sldLayoutId id="214748431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pitchFamily="34" charset="-128"/>
          <a:cs typeface="Geneva" charset="0"/>
        </a:defRPr>
      </a:lvl5pPr>
      <a:lvl6pPr marL="2514600" indent="-228600" algn="l" rtl="0" fontAlgn="base">
        <a:spcBef>
          <a:spcPct val="20000"/>
        </a:spcBef>
        <a:spcAft>
          <a:spcPct val="0"/>
        </a:spcAft>
        <a:buSzPct val="75000"/>
        <a:buFont typeface="Wingdings" pitchFamily="-105" charset="2"/>
        <a:buChar char="v"/>
        <a:defRPr sz="2000">
          <a:solidFill>
            <a:schemeClr val="tx1"/>
          </a:solidFill>
          <a:latin typeface="+mn-lt"/>
          <a:ea typeface="ＭＳ Ｐゴシック" pitchFamily="-105" charset="-128"/>
        </a:defRPr>
      </a:lvl6pPr>
      <a:lvl7pPr marL="2971800" indent="-228600" algn="l" rtl="0" fontAlgn="base">
        <a:spcBef>
          <a:spcPct val="20000"/>
        </a:spcBef>
        <a:spcAft>
          <a:spcPct val="0"/>
        </a:spcAft>
        <a:buSzPct val="75000"/>
        <a:buFont typeface="Wingdings" pitchFamily="-105" charset="2"/>
        <a:buChar char="v"/>
        <a:defRPr sz="2000">
          <a:solidFill>
            <a:schemeClr val="tx1"/>
          </a:solidFill>
          <a:latin typeface="+mn-lt"/>
          <a:ea typeface="ＭＳ Ｐゴシック" pitchFamily="-105" charset="-128"/>
        </a:defRPr>
      </a:lvl7pPr>
      <a:lvl8pPr marL="3429000" indent="-228600" algn="l" rtl="0" fontAlgn="base">
        <a:spcBef>
          <a:spcPct val="20000"/>
        </a:spcBef>
        <a:spcAft>
          <a:spcPct val="0"/>
        </a:spcAft>
        <a:buSzPct val="75000"/>
        <a:buFont typeface="Wingdings" pitchFamily="-105" charset="2"/>
        <a:buChar char="v"/>
        <a:defRPr sz="2000">
          <a:solidFill>
            <a:schemeClr val="tx1"/>
          </a:solidFill>
          <a:latin typeface="+mn-lt"/>
          <a:ea typeface="ＭＳ Ｐゴシック" pitchFamily="-105" charset="-128"/>
        </a:defRPr>
      </a:lvl8pPr>
      <a:lvl9pPr marL="3886200" indent="-228600" algn="l" rtl="0" fontAlgn="base">
        <a:spcBef>
          <a:spcPct val="20000"/>
        </a:spcBef>
        <a:spcAft>
          <a:spcPct val="0"/>
        </a:spcAft>
        <a:buSzPct val="75000"/>
        <a:buFont typeface="Wingdings" pitchFamily="-105" charset="2"/>
        <a:buChar char="v"/>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249813577"/>
      </p:ext>
    </p:extLst>
  </p:cSld>
  <p:clrMap bg1="lt1" tx1="dk1" bg2="lt2" tx2="dk2" accent1="accent1" accent2="accent2" accent3="accent3" accent4="accent4" accent5="accent5" accent6="accent6" hlink="hlink" folHlink="folHlink"/>
  <p:sldLayoutIdLst>
    <p:sldLayoutId id="2147484326" r:id="rId1"/>
    <p:sldLayoutId id="2147484327" r:id="rId2"/>
    <p:sldLayoutId id="2147484328" r:id="rId3"/>
    <p:sldLayoutId id="2147484329" r:id="rId4"/>
    <p:sldLayoutId id="2147484330" r:id="rId5"/>
    <p:sldLayoutId id="2147484331" r:id="rId6"/>
    <p:sldLayoutId id="2147484332" r:id="rId7"/>
    <p:sldLayoutId id="2147484333" r:id="rId8"/>
    <p:sldLayoutId id="2147484334" r:id="rId9"/>
    <p:sldLayoutId id="2147484335" r:id="rId10"/>
    <p:sldLayoutId id="2147484336" r:id="rId11"/>
    <p:sldLayoutId id="2147484337"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5E5A5061-933F-F14B-895F-C9DCF8E2AE9C}"/>
              </a:ext>
            </a:extLst>
          </p:cNvPr>
          <p:cNvSpPr>
            <a:spLocks noGrp="1" noChangeArrowheads="1"/>
          </p:cNvSpPr>
          <p:nvPr>
            <p:ph type="body" idx="1"/>
          </p:nvPr>
        </p:nvSpPr>
        <p:spPr bwMode="auto">
          <a:xfrm>
            <a:off x="892969" y="3536156"/>
            <a:ext cx="7358063" cy="3321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a:sym typeface="Gill Sans" panose="020B0502020104020203" pitchFamily="34" charset="-79"/>
              </a:rPr>
              <a:t>Click to edit Master text styles</a:t>
            </a:r>
          </a:p>
          <a:p>
            <a:pPr lvl="1"/>
            <a:r>
              <a:rPr lang="en-US" altLang="en-US">
                <a:sym typeface="Gill Sans" panose="020B0502020104020203" pitchFamily="34" charset="-79"/>
              </a:rPr>
              <a:t>Second level</a:t>
            </a:r>
          </a:p>
          <a:p>
            <a:pPr lvl="2"/>
            <a:r>
              <a:rPr lang="en-US" altLang="en-US">
                <a:sym typeface="Gill Sans" panose="020B0502020104020203" pitchFamily="34" charset="-79"/>
              </a:rPr>
              <a:t>Third level</a:t>
            </a:r>
          </a:p>
          <a:p>
            <a:pPr lvl="3"/>
            <a:r>
              <a:rPr lang="en-US" altLang="en-US">
                <a:sym typeface="Gill Sans" panose="020B0502020104020203" pitchFamily="34" charset="-79"/>
              </a:rPr>
              <a:t>Fourth level</a:t>
            </a:r>
          </a:p>
          <a:p>
            <a:pPr lvl="4"/>
            <a:r>
              <a:rPr lang="en-US" altLang="en-US">
                <a:sym typeface="Gill Sans" panose="020B0502020104020203" pitchFamily="34" charset="-79"/>
              </a:rPr>
              <a:t>Fifth level</a:t>
            </a:r>
          </a:p>
        </p:txBody>
      </p:sp>
      <p:sp>
        <p:nvSpPr>
          <p:cNvPr id="1027" name="Rectangle 2">
            <a:extLst>
              <a:ext uri="{FF2B5EF4-FFF2-40B4-BE49-F238E27FC236}">
                <a16:creationId xmlns:a16="http://schemas.microsoft.com/office/drawing/2014/main" id="{4F77CD7F-B390-7841-990B-E314E391CF75}"/>
              </a:ext>
            </a:extLst>
          </p:cNvPr>
          <p:cNvSpPr>
            <a:spLocks noGrp="1" noChangeArrowheads="1"/>
          </p:cNvSpPr>
          <p:nvPr>
            <p:ph type="title"/>
          </p:nvPr>
        </p:nvSpPr>
        <p:spPr bwMode="auto">
          <a:xfrm>
            <a:off x="892969" y="0"/>
            <a:ext cx="7358063" cy="34736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altLang="en-US">
                <a:sym typeface="Gill Sans" panose="020B0502020104020203" pitchFamily="34" charset="-79"/>
              </a:rPr>
              <a:t>Click to edit Master title style</a:t>
            </a:r>
          </a:p>
        </p:txBody>
      </p:sp>
    </p:spTree>
    <p:extLst>
      <p:ext uri="{BB962C8B-B14F-4D97-AF65-F5344CB8AC3E}">
        <p14:creationId xmlns:p14="http://schemas.microsoft.com/office/powerpoint/2010/main" val="301841766"/>
      </p:ext>
    </p:extLst>
  </p:cSld>
  <p:clrMap bg1="lt1" tx1="dk1" bg2="lt2" tx2="dk2" accent1="accent1" accent2="accent2" accent3="accent3" accent4="accent4" accent5="accent5" accent6="accent6" hlink="hlink" folHlink="folHlink"/>
  <p:sldLayoutIdLst>
    <p:sldLayoutId id="2147484339" r:id="rId1"/>
    <p:sldLayoutId id="2147484340" r:id="rId2"/>
    <p:sldLayoutId id="2147484341" r:id="rId3"/>
    <p:sldLayoutId id="2147484342" r:id="rId4"/>
    <p:sldLayoutId id="2147484343" r:id="rId5"/>
    <p:sldLayoutId id="2147484344" r:id="rId6"/>
    <p:sldLayoutId id="2147484345" r:id="rId7"/>
    <p:sldLayoutId id="2147484346" r:id="rId8"/>
    <p:sldLayoutId id="2147484347" r:id="rId9"/>
    <p:sldLayoutId id="2147484348" r:id="rId10"/>
    <p:sldLayoutId id="2147484349" r:id="rId11"/>
  </p:sldLayoutIdLst>
  <p:transition/>
  <p:txStyles>
    <p:titleStyle>
      <a:lvl1pPr algn="ctr" rtl="0" eaLnBrk="0" fontAlgn="base" hangingPunct="0">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p:titleStyle>
    <p:bodyStyle>
      <a:lvl1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1pPr>
      <a:lvl2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2pPr>
      <a:lvl3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3pPr>
      <a:lvl4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4pPr>
      <a:lvl5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34766962"/>
      </p:ext>
    </p:extLst>
  </p:cSld>
  <p:clrMap bg1="lt1" tx1="dk1" bg2="lt2" tx2="dk2" accent1="accent1" accent2="accent2" accent3="accent3" accent4="accent4" accent5="accent5" accent6="accent6" hlink="hlink" folHlink="folHlink"/>
  <p:sldLayoutIdLst>
    <p:sldLayoutId id="2147484351" r:id="rId1"/>
    <p:sldLayoutId id="2147484352" r:id="rId2"/>
    <p:sldLayoutId id="2147484353" r:id="rId3"/>
    <p:sldLayoutId id="2147484354" r:id="rId4"/>
    <p:sldLayoutId id="2147484355" r:id="rId5"/>
    <p:sldLayoutId id="2147484356" r:id="rId6"/>
    <p:sldLayoutId id="2147484357" r:id="rId7"/>
    <p:sldLayoutId id="2147484358" r:id="rId8"/>
    <p:sldLayoutId id="2147484359" r:id="rId9"/>
    <p:sldLayoutId id="2147484360" r:id="rId10"/>
    <p:sldLayoutId id="2147484361" r:id="rId11"/>
    <p:sldLayoutId id="2147484362" r:id="rId12"/>
    <p:sldLayoutId id="214748436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84" name="Rectangle 204"/>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9" name="Rectangle 210"/>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4" name="Rectangle 216"/>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69" name="Rectangle 222"/>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64" name="Rectangle 228"/>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itchFamily="34" charset="0"/>
              </a:defRPr>
            </a:lvl1pPr>
          </a:lstStyle>
          <a:p>
            <a:pPr fontAlgn="base">
              <a:spcBef>
                <a:spcPct val="0"/>
              </a:spcBef>
              <a:spcAft>
                <a:spcPct val="0"/>
              </a:spcAft>
            </a:pPr>
            <a:endParaRPr lang="en-US">
              <a:solidFill>
                <a:srgbClr val="404176"/>
              </a:solidFill>
              <a:ea typeface="MS PGothic" pitchFamily="34" charset="-128"/>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itchFamily="34" charset="0"/>
              </a:defRPr>
            </a:lvl1pPr>
          </a:lstStyle>
          <a:p>
            <a:pPr fontAlgn="base">
              <a:spcBef>
                <a:spcPct val="0"/>
              </a:spcBef>
              <a:spcAft>
                <a:spcPct val="0"/>
              </a:spcAft>
            </a:pPr>
            <a:endParaRPr lang="en-US">
              <a:solidFill>
                <a:srgbClr val="404176"/>
              </a:solidFill>
              <a:ea typeface="MS PGothic" pitchFamily="34" charset="-128"/>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pitchFamily="34" charset="0"/>
              </a:defRPr>
            </a:lvl1pPr>
          </a:lstStyle>
          <a:p>
            <a:pPr fontAlgn="base">
              <a:spcBef>
                <a:spcPct val="0"/>
              </a:spcBef>
              <a:spcAft>
                <a:spcPct val="0"/>
              </a:spcAft>
            </a:pPr>
            <a:fld id="{97EAB6A7-06D8-407E-9031-9A4DF43D7773}" type="slidenum">
              <a:rPr lang="en-US">
                <a:solidFill>
                  <a:srgbClr val="404176"/>
                </a:solidFill>
                <a:ea typeface="MS PGothic" pitchFamily="34" charset="-128"/>
              </a:rPr>
              <a:pPr fontAlgn="base">
                <a:spcBef>
                  <a:spcPct val="0"/>
                </a:spcBef>
                <a:spcAft>
                  <a:spcPct val="0"/>
                </a:spcAft>
              </a:pPr>
              <a:t>‹#›</a:t>
            </a:fld>
            <a:endParaRPr lang="en-US">
              <a:solidFill>
                <a:srgbClr val="404176"/>
              </a:solidFill>
              <a:ea typeface="MS PGothic" pitchFamily="34" charset="-128"/>
            </a:endParaRPr>
          </a:p>
        </p:txBody>
      </p:sp>
    </p:spTree>
    <p:extLst>
      <p:ext uri="{BB962C8B-B14F-4D97-AF65-F5344CB8AC3E}">
        <p14:creationId xmlns:p14="http://schemas.microsoft.com/office/powerpoint/2010/main" val="410173923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hlink"/>
        </a:buClr>
        <a:buSzPct val="70000"/>
        <a:buFont typeface="Wingdings" pitchFamily="2" charset="2"/>
        <a:buChar char="l"/>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folHlink"/>
        </a:buClr>
        <a:buSzPct val="65000"/>
        <a:buFont typeface="Wingdings" pitchFamily="2" charset="2"/>
        <a:buChar char="l"/>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Calibri"/>
                <a:ea typeface="+mn-ea"/>
                <a:cs typeface="+mn-cs"/>
              </a:defRPr>
            </a:lvl1pPr>
          </a:lstStyle>
          <a:p>
            <a:pPr>
              <a:defRPr/>
            </a:pPr>
            <a:fld id="{940B8DEF-2DC3-CC49-B7BA-6BA00BC5BA3D}" type="datetimeFigureOut">
              <a:rPr lang="en-US"/>
              <a:pPr>
                <a:defRPr/>
              </a:pPr>
              <a:t>11/1/25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Calibri"/>
                <a:ea typeface="+mn-ea"/>
                <a:cs typeface="+mn-cs"/>
              </a:defRPr>
            </a:lvl1pPr>
          </a:lstStyle>
          <a:p>
            <a:pPr>
              <a:defRPr/>
            </a:pPr>
            <a:fld id="{278FD241-CBD4-BE45-99AB-81A635C4715C}" type="slidenum">
              <a:rPr lang="en-US"/>
              <a:pPr>
                <a:defRPr/>
              </a:pPr>
              <a:t>‹#›</a:t>
            </a:fld>
            <a:endParaRPr lang="en-US"/>
          </a:p>
        </p:txBody>
      </p:sp>
    </p:spTree>
    <p:extLst>
      <p:ext uri="{BB962C8B-B14F-4D97-AF65-F5344CB8AC3E}">
        <p14:creationId xmlns:p14="http://schemas.microsoft.com/office/powerpoint/2010/main" val="1898145705"/>
      </p:ext>
    </p:extLst>
  </p:cSld>
  <p:clrMap bg1="lt1" tx1="dk1" bg2="lt2" tx2="dk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 id="2147484374" r:id="rId10"/>
    <p:sldLayoutId id="2147484375"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197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21197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F53897F1-8AFD-419F-9D2D-D408F8BB515C}" type="slidenum">
              <a:rPr lang="en-US" altLang="en-US"/>
              <a:pPr/>
              <a:t>‹#›</a:t>
            </a:fld>
            <a:endParaRPr lang="en-US" altLang="en-US"/>
          </a:p>
        </p:txBody>
      </p:sp>
    </p:spTree>
    <p:extLst>
      <p:ext uri="{BB962C8B-B14F-4D97-AF65-F5344CB8AC3E}">
        <p14:creationId xmlns:p14="http://schemas.microsoft.com/office/powerpoint/2010/main" val="2538955441"/>
      </p:ext>
    </p:extLst>
  </p:cSld>
  <p:clrMap bg1="dk2" tx1="lt1" bg2="dk1" tx2="lt2" accent1="accent1" accent2="accent2" accent3="accent3" accent4="accent4" accent5="accent5" accent6="accent6" hlink="hlink" folHlink="folHlink"/>
  <p:sldLayoutIdLst>
    <p:sldLayoutId id="2147484377" r:id="rId1"/>
    <p:sldLayoutId id="2147484378" r:id="rId2"/>
    <p:sldLayoutId id="2147484379" r:id="rId3"/>
    <p:sldLayoutId id="2147484380" r:id="rId4"/>
    <p:sldLayoutId id="2147484381" r:id="rId5"/>
    <p:sldLayoutId id="2147484382" r:id="rId6"/>
    <p:sldLayoutId id="2147484383" r:id="rId7"/>
    <p:sldLayoutId id="2147484384" r:id="rId8"/>
    <p:sldLayoutId id="2147484385" r:id="rId9"/>
    <p:sldLayoutId id="2147484386" r:id="rId10"/>
    <p:sldLayoutId id="214748438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1731512642"/>
      </p:ext>
    </p:extLst>
  </p:cSld>
  <p:clrMap bg1="lt1" tx1="dk1" bg2="lt2" tx2="dk2" accent1="accent1" accent2="accent2" accent3="accent3" accent4="accent4" accent5="accent5" accent6="accent6" hlink="hlink" folHlink="folHlink"/>
  <p:sldLayoutIdLst>
    <p:sldLayoutId id="2147484401" r:id="rId1"/>
    <p:sldLayoutId id="2147484402" r:id="rId2"/>
    <p:sldLayoutId id="2147484403" r:id="rId3"/>
    <p:sldLayoutId id="2147484404" r:id="rId4"/>
    <p:sldLayoutId id="2147484405" r:id="rId5"/>
    <p:sldLayoutId id="2147484406" r:id="rId6"/>
    <p:sldLayoutId id="2147484407" r:id="rId7"/>
    <p:sldLayoutId id="2147484408" r:id="rId8"/>
    <p:sldLayoutId id="2147484409" r:id="rId9"/>
    <p:sldLayoutId id="2147484410" r:id="rId10"/>
    <p:sldLayoutId id="214748441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5954" name="Group 291"/>
          <p:cNvGrpSpPr>
            <a:grpSpLocks/>
          </p:cNvGrpSpPr>
          <p:nvPr/>
        </p:nvGrpSpPr>
        <p:grpSpPr bwMode="auto">
          <a:xfrm>
            <a:off x="215900" y="76200"/>
            <a:ext cx="8686800" cy="6781800"/>
            <a:chOff x="136" y="48"/>
            <a:chExt cx="5472" cy="4272"/>
          </a:xfrm>
        </p:grpSpPr>
        <p:grpSp>
          <p:nvGrpSpPr>
            <p:cNvPr id="125960" name="Group 201"/>
            <p:cNvGrpSpPr>
              <a:grpSpLocks/>
            </p:cNvGrpSpPr>
            <p:nvPr userDrawn="1"/>
          </p:nvGrpSpPr>
          <p:grpSpPr bwMode="auto">
            <a:xfrm>
              <a:off x="136" y="48"/>
              <a:ext cx="5472" cy="212"/>
              <a:chOff x="136" y="48"/>
              <a:chExt cx="5472" cy="212"/>
            </a:xfrm>
          </p:grpSpPr>
          <p:grpSp>
            <p:nvGrpSpPr>
              <p:cNvPr id="125986" name="Group 202"/>
              <p:cNvGrpSpPr>
                <a:grpSpLocks/>
              </p:cNvGrpSpPr>
              <p:nvPr/>
            </p:nvGrpSpPr>
            <p:grpSpPr bwMode="auto">
              <a:xfrm>
                <a:off x="136" y="48"/>
                <a:ext cx="1056" cy="212"/>
                <a:chOff x="2544" y="2160"/>
                <a:chExt cx="1920" cy="384"/>
              </a:xfrm>
            </p:grpSpPr>
            <p:sp>
              <p:nvSpPr>
                <p:cNvPr id="126011" name="Rectangle 203"/>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12" name="Rectangle 204"/>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13" name="Rectangle 205"/>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14" name="Rectangle 206"/>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15" name="Rectangle 207"/>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87" name="Group 208"/>
              <p:cNvGrpSpPr>
                <a:grpSpLocks/>
              </p:cNvGrpSpPr>
              <p:nvPr/>
            </p:nvGrpSpPr>
            <p:grpSpPr bwMode="auto">
              <a:xfrm>
                <a:off x="1240" y="48"/>
                <a:ext cx="1056" cy="212"/>
                <a:chOff x="2544" y="2160"/>
                <a:chExt cx="1920" cy="384"/>
              </a:xfrm>
            </p:grpSpPr>
            <p:sp>
              <p:nvSpPr>
                <p:cNvPr id="126006" name="Rectangle 209"/>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7" name="Rectangle 210"/>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8" name="Rectangle 211"/>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9" name="Rectangle 212"/>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10" name="Rectangle 213"/>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88" name="Group 214"/>
              <p:cNvGrpSpPr>
                <a:grpSpLocks/>
              </p:cNvGrpSpPr>
              <p:nvPr/>
            </p:nvGrpSpPr>
            <p:grpSpPr bwMode="auto">
              <a:xfrm>
                <a:off x="2344" y="48"/>
                <a:ext cx="1056" cy="212"/>
                <a:chOff x="2544" y="2160"/>
                <a:chExt cx="1920" cy="384"/>
              </a:xfrm>
            </p:grpSpPr>
            <p:sp>
              <p:nvSpPr>
                <p:cNvPr id="126001" name="Rectangle 215"/>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2" name="Rectangle 216"/>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3" name="Rectangle 217"/>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4" name="Rectangle 218"/>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5" name="Rectangle 219"/>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89" name="Group 220"/>
              <p:cNvGrpSpPr>
                <a:grpSpLocks/>
              </p:cNvGrpSpPr>
              <p:nvPr/>
            </p:nvGrpSpPr>
            <p:grpSpPr bwMode="auto">
              <a:xfrm>
                <a:off x="3448" y="48"/>
                <a:ext cx="1056" cy="212"/>
                <a:chOff x="2544" y="2160"/>
                <a:chExt cx="1920" cy="384"/>
              </a:xfrm>
            </p:grpSpPr>
            <p:sp>
              <p:nvSpPr>
                <p:cNvPr id="125996" name="Rectangle 221"/>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7" name="Rectangle 222"/>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8" name="Rectangle 223"/>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9" name="Rectangle 224"/>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0" name="Rectangle 225"/>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90" name="Group 226"/>
              <p:cNvGrpSpPr>
                <a:grpSpLocks/>
              </p:cNvGrpSpPr>
              <p:nvPr/>
            </p:nvGrpSpPr>
            <p:grpSpPr bwMode="auto">
              <a:xfrm>
                <a:off x="4552" y="48"/>
                <a:ext cx="1056" cy="212"/>
                <a:chOff x="2544" y="2160"/>
                <a:chExt cx="1920" cy="384"/>
              </a:xfrm>
            </p:grpSpPr>
            <p:sp>
              <p:nvSpPr>
                <p:cNvPr id="125991" name="Rectangle 227"/>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2" name="Rectangle 228"/>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3" name="Rectangle 229"/>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4" name="Rectangle 230"/>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5" name="Rectangle 231"/>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nvGrpSpPr>
            <p:cNvPr id="125961" name="Group 289"/>
            <p:cNvGrpSpPr>
              <a:grpSpLocks/>
            </p:cNvGrpSpPr>
            <p:nvPr userDrawn="1"/>
          </p:nvGrpSpPr>
          <p:grpSpPr bwMode="auto">
            <a:xfrm>
              <a:off x="192" y="4273"/>
              <a:ext cx="5328" cy="47"/>
              <a:chOff x="192" y="3840"/>
              <a:chExt cx="5328" cy="47"/>
            </a:xfrm>
          </p:grpSpPr>
          <p:grpSp>
            <p:nvGrpSpPr>
              <p:cNvPr id="125962" name="Group 265"/>
              <p:cNvGrpSpPr>
                <a:grpSpLocks/>
              </p:cNvGrpSpPr>
              <p:nvPr userDrawn="1"/>
            </p:nvGrpSpPr>
            <p:grpSpPr bwMode="auto">
              <a:xfrm>
                <a:off x="192" y="3840"/>
                <a:ext cx="624" cy="47"/>
                <a:chOff x="624" y="3706"/>
                <a:chExt cx="1056" cy="106"/>
              </a:xfrm>
            </p:grpSpPr>
            <p:sp>
              <p:nvSpPr>
                <p:cNvPr id="125984" name="Rectangle 26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85" name="Rectangle 26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3" name="Group 268"/>
              <p:cNvGrpSpPr>
                <a:grpSpLocks/>
              </p:cNvGrpSpPr>
              <p:nvPr userDrawn="1"/>
            </p:nvGrpSpPr>
            <p:grpSpPr bwMode="auto">
              <a:xfrm>
                <a:off x="864" y="3840"/>
                <a:ext cx="624" cy="47"/>
                <a:chOff x="624" y="3600"/>
                <a:chExt cx="1056" cy="106"/>
              </a:xfrm>
            </p:grpSpPr>
            <p:sp>
              <p:nvSpPr>
                <p:cNvPr id="125982" name="Rectangle 269"/>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83" name="Rectangle 270"/>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4" name="Group 271"/>
              <p:cNvGrpSpPr>
                <a:grpSpLocks/>
              </p:cNvGrpSpPr>
              <p:nvPr userDrawn="1"/>
            </p:nvGrpSpPr>
            <p:grpSpPr bwMode="auto">
              <a:xfrm>
                <a:off x="1536" y="3840"/>
                <a:ext cx="624" cy="47"/>
                <a:chOff x="624" y="3706"/>
                <a:chExt cx="1056" cy="106"/>
              </a:xfrm>
            </p:grpSpPr>
            <p:sp>
              <p:nvSpPr>
                <p:cNvPr id="125980" name="Rectangle 272"/>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81" name="Rectangle 273"/>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5" name="Group 274"/>
              <p:cNvGrpSpPr>
                <a:grpSpLocks/>
              </p:cNvGrpSpPr>
              <p:nvPr userDrawn="1"/>
            </p:nvGrpSpPr>
            <p:grpSpPr bwMode="auto">
              <a:xfrm>
                <a:off x="2208" y="3840"/>
                <a:ext cx="624" cy="47"/>
                <a:chOff x="624" y="3600"/>
                <a:chExt cx="1056" cy="106"/>
              </a:xfrm>
            </p:grpSpPr>
            <p:sp>
              <p:nvSpPr>
                <p:cNvPr id="125978" name="Rectangle 27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79" name="Rectangle 276"/>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6" name="Group 277"/>
              <p:cNvGrpSpPr>
                <a:grpSpLocks/>
              </p:cNvGrpSpPr>
              <p:nvPr userDrawn="1"/>
            </p:nvGrpSpPr>
            <p:grpSpPr bwMode="auto">
              <a:xfrm>
                <a:off x="2880" y="3840"/>
                <a:ext cx="624" cy="47"/>
                <a:chOff x="624" y="3706"/>
                <a:chExt cx="1056" cy="106"/>
              </a:xfrm>
            </p:grpSpPr>
            <p:sp>
              <p:nvSpPr>
                <p:cNvPr id="125976" name="Rectangle 278"/>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77" name="Rectangle 279"/>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7" name="Group 280"/>
              <p:cNvGrpSpPr>
                <a:grpSpLocks/>
              </p:cNvGrpSpPr>
              <p:nvPr userDrawn="1"/>
            </p:nvGrpSpPr>
            <p:grpSpPr bwMode="auto">
              <a:xfrm>
                <a:off x="3552" y="3840"/>
                <a:ext cx="624" cy="47"/>
                <a:chOff x="624" y="3600"/>
                <a:chExt cx="1056" cy="106"/>
              </a:xfrm>
            </p:grpSpPr>
            <p:sp>
              <p:nvSpPr>
                <p:cNvPr id="125974" name="Rectangle 281"/>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75" name="Rectangle 282"/>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8" name="Group 283"/>
              <p:cNvGrpSpPr>
                <a:grpSpLocks/>
              </p:cNvGrpSpPr>
              <p:nvPr userDrawn="1"/>
            </p:nvGrpSpPr>
            <p:grpSpPr bwMode="auto">
              <a:xfrm>
                <a:off x="4224" y="3840"/>
                <a:ext cx="624" cy="47"/>
                <a:chOff x="624" y="3706"/>
                <a:chExt cx="1056" cy="106"/>
              </a:xfrm>
            </p:grpSpPr>
            <p:sp>
              <p:nvSpPr>
                <p:cNvPr id="125972" name="Rectangle 284"/>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73" name="Rectangle 285"/>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9" name="Group 286"/>
              <p:cNvGrpSpPr>
                <a:grpSpLocks/>
              </p:cNvGrpSpPr>
              <p:nvPr userDrawn="1"/>
            </p:nvGrpSpPr>
            <p:grpSpPr bwMode="auto">
              <a:xfrm>
                <a:off x="4896" y="3840"/>
                <a:ext cx="624" cy="47"/>
                <a:chOff x="624" y="3600"/>
                <a:chExt cx="1056" cy="106"/>
              </a:xfrm>
            </p:grpSpPr>
            <p:sp>
              <p:nvSpPr>
                <p:cNvPr id="125970" name="Rectangle 287"/>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71" name="Rectangle 28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sp>
        <p:nvSpPr>
          <p:cNvPr id="125955"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5956"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404176"/>
                </a:solidFill>
                <a:latin typeface="Arial Narrow" pitchFamily="34" charset="0"/>
              </a:defRPr>
            </a:lvl1pPr>
          </a:lstStyle>
          <a:p>
            <a:pPr fontAlgn="base">
              <a:spcBef>
                <a:spcPct val="0"/>
              </a:spcBef>
              <a:spcAft>
                <a:spcPct val="0"/>
              </a:spcAft>
            </a:pPr>
            <a:endParaRPr lang="en-US">
              <a:ea typeface="MS PGothic" pitchFamily="34" charset="-128"/>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404176"/>
                </a:solidFill>
                <a:latin typeface="Arial Narrow" pitchFamily="34" charset="0"/>
              </a:defRPr>
            </a:lvl1pPr>
          </a:lstStyle>
          <a:p>
            <a:pPr fontAlgn="base">
              <a:spcBef>
                <a:spcPct val="0"/>
              </a:spcBef>
              <a:spcAft>
                <a:spcPct val="0"/>
              </a:spcAft>
            </a:pPr>
            <a:endParaRPr lang="en-US">
              <a:ea typeface="MS PGothic" pitchFamily="34" charset="-128"/>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404176"/>
                </a:solidFill>
                <a:latin typeface="Arial Narrow" pitchFamily="34" charset="0"/>
              </a:defRPr>
            </a:lvl1pPr>
          </a:lstStyle>
          <a:p>
            <a:pPr fontAlgn="base">
              <a:spcBef>
                <a:spcPct val="0"/>
              </a:spcBef>
              <a:spcAft>
                <a:spcPct val="0"/>
              </a:spcAft>
            </a:pPr>
            <a:fld id="{49A1C8B3-D8C8-4DB5-ACA7-1944216C409B}" type="slidenum">
              <a:rPr lang="en-US">
                <a:ea typeface="MS PGothic" pitchFamily="34" charset="-128"/>
              </a:rPr>
              <a:pPr fontAlgn="base">
                <a:spcBef>
                  <a:spcPct val="0"/>
                </a:spcBef>
                <a:spcAft>
                  <a:spcPct val="0"/>
                </a:spcAft>
              </a:pPr>
              <a:t>‹#›</a:t>
            </a:fld>
            <a:endParaRPr lang="en-US">
              <a:ea typeface="MS PGothic" pitchFamily="34" charset="-128"/>
            </a:endParaRPr>
          </a:p>
        </p:txBody>
      </p:sp>
    </p:spTree>
    <p:extLst>
      <p:ext uri="{BB962C8B-B14F-4D97-AF65-F5344CB8AC3E}">
        <p14:creationId xmlns:p14="http://schemas.microsoft.com/office/powerpoint/2010/main" val="4105807304"/>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hlink"/>
        </a:buClr>
        <a:buSzPct val="70000"/>
        <a:buFont typeface="Wingdings" pitchFamily="2" charset="2"/>
        <a:buChar char="l"/>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folHlink"/>
        </a:buClr>
        <a:buSzPct val="65000"/>
        <a:buFont typeface="Wingdings" pitchFamily="2" charset="2"/>
        <a:buChar char="l"/>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fontAlgn="base">
              <a:spcBef>
                <a:spcPct val="0"/>
              </a:spcBef>
              <a:spcAft>
                <a:spcPct val="0"/>
              </a:spcAft>
              <a:defRPr/>
            </a:pPr>
            <a:fld id="{61F442D0-A11F-2640-8129-5D1BEF7A3C1E}"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161886407"/>
      </p:ext>
    </p:extLst>
  </p:cSld>
  <p:clrMap bg1="dk2" tx1="lt1" bg2="dk1"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fontAlgn="base">
              <a:spcBef>
                <a:spcPct val="0"/>
              </a:spcBef>
              <a:spcAft>
                <a:spcPct val="0"/>
              </a:spcAft>
              <a:defRPr/>
            </a:pPr>
            <a:endParaRPr lang="en-US">
              <a:solidFill>
                <a:srgbClr val="404176"/>
              </a:solidFill>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fontAlgn="base">
              <a:spcBef>
                <a:spcPct val="0"/>
              </a:spcBef>
              <a:spcAft>
                <a:spcPct val="0"/>
              </a:spcAft>
              <a:defRPr/>
            </a:pPr>
            <a:endParaRPr lang="en-US">
              <a:solidFill>
                <a:srgbClr val="404176"/>
              </a:solidFill>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charset="0"/>
              </a:defRPr>
            </a:lvl1pPr>
          </a:lstStyle>
          <a:p>
            <a:pPr fontAlgn="base">
              <a:spcBef>
                <a:spcPct val="0"/>
              </a:spcBef>
              <a:spcAft>
                <a:spcPct val="0"/>
              </a:spcAft>
              <a:defRPr/>
            </a:pPr>
            <a:fld id="{4E8B1DE4-3FC0-E944-8D88-AF65AF6A5926}" type="slidenum">
              <a:rPr lang="en-US">
                <a:solidFill>
                  <a:srgbClr val="404176"/>
                </a:solidFill>
                <a:ea typeface="ＭＳ Ｐゴシック" charset="0"/>
              </a:rPr>
              <a:pPr fontAlgn="base">
                <a:spcBef>
                  <a:spcPct val="0"/>
                </a:spcBef>
                <a:spcAft>
                  <a:spcPct val="0"/>
                </a:spcAft>
                <a:defRPr/>
              </a:pPr>
              <a:t>‹#›</a:t>
            </a:fld>
            <a:endParaRPr lang="en-US">
              <a:solidFill>
                <a:srgbClr val="404176"/>
              </a:solidFill>
              <a:ea typeface="ＭＳ Ｐゴシック" charset="0"/>
            </a:endParaRPr>
          </a:p>
        </p:txBody>
      </p:sp>
    </p:spTree>
    <p:extLst>
      <p:ext uri="{BB962C8B-B14F-4D97-AF65-F5344CB8AC3E}">
        <p14:creationId xmlns:p14="http://schemas.microsoft.com/office/powerpoint/2010/main" val="1413861960"/>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fontAlgn="base">
              <a:spcBef>
                <a:spcPct val="0"/>
              </a:spcBef>
              <a:spcAft>
                <a:spcPct val="0"/>
              </a:spcAft>
              <a:defRPr/>
            </a:pPr>
            <a:endParaRPr lang="en-US">
              <a:solidFill>
                <a:srgbClr val="404176"/>
              </a:solidFill>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fontAlgn="base">
              <a:spcBef>
                <a:spcPct val="0"/>
              </a:spcBef>
              <a:spcAft>
                <a:spcPct val="0"/>
              </a:spcAft>
              <a:defRPr/>
            </a:pPr>
            <a:endParaRPr lang="en-US">
              <a:solidFill>
                <a:srgbClr val="404176"/>
              </a:solidFill>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r">
              <a:defRPr sz="1400">
                <a:solidFill>
                  <a:schemeClr val="tx2"/>
                </a:solidFill>
                <a:latin typeface="Arial Narrow" charset="0"/>
              </a:defRPr>
            </a:lvl1pPr>
          </a:lstStyle>
          <a:p>
            <a:pPr fontAlgn="base">
              <a:spcBef>
                <a:spcPct val="0"/>
              </a:spcBef>
              <a:spcAft>
                <a:spcPct val="0"/>
              </a:spcAft>
              <a:defRPr/>
            </a:pPr>
            <a:fld id="{4E8B1DE4-3FC0-E944-8D88-AF65AF6A5926}" type="slidenum">
              <a:rPr lang="en-US">
                <a:solidFill>
                  <a:srgbClr val="404176"/>
                </a:solidFill>
                <a:ea typeface="ＭＳ Ｐゴシック" charset="0"/>
              </a:rPr>
              <a:pPr fontAlgn="base">
                <a:spcBef>
                  <a:spcPct val="0"/>
                </a:spcBef>
                <a:spcAft>
                  <a:spcPct val="0"/>
                </a:spcAft>
                <a:defRPr/>
              </a:pPr>
              <a:t>‹#›</a:t>
            </a:fld>
            <a:endParaRPr lang="en-US">
              <a:solidFill>
                <a:srgbClr val="404176"/>
              </a:solidFill>
              <a:ea typeface="ＭＳ Ｐゴシック" charset="0"/>
            </a:endParaRPr>
          </a:p>
        </p:txBody>
      </p:sp>
    </p:spTree>
    <p:extLst>
      <p:ext uri="{BB962C8B-B14F-4D97-AF65-F5344CB8AC3E}">
        <p14:creationId xmlns:p14="http://schemas.microsoft.com/office/powerpoint/2010/main" val="4175162693"/>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latin typeface="Arial" pitchFamily="-108" charset="0"/>
        </a:defRPr>
      </a:lvl6pPr>
      <a:lvl7pPr marL="912690" algn="ctr" rtl="0" fontAlgn="base">
        <a:spcBef>
          <a:spcPct val="0"/>
        </a:spcBef>
        <a:spcAft>
          <a:spcPct val="0"/>
        </a:spcAft>
        <a:defRPr sz="4400">
          <a:solidFill>
            <a:schemeClr val="tx2"/>
          </a:solidFill>
          <a:latin typeface="Arial" pitchFamily="-108" charset="0"/>
        </a:defRPr>
      </a:lvl7pPr>
      <a:lvl8pPr marL="1369016" algn="ctr" rtl="0" fontAlgn="base">
        <a:spcBef>
          <a:spcPct val="0"/>
        </a:spcBef>
        <a:spcAft>
          <a:spcPct val="0"/>
        </a:spcAft>
        <a:defRPr sz="4400">
          <a:solidFill>
            <a:schemeClr val="tx2"/>
          </a:solidFill>
          <a:latin typeface="Arial" pitchFamily="-108" charset="0"/>
        </a:defRPr>
      </a:lvl8pPr>
      <a:lvl9pPr marL="1825374" algn="ctr" rtl="0" fontAlgn="base">
        <a:spcBef>
          <a:spcPct val="0"/>
        </a:spcBef>
        <a:spcAft>
          <a:spcPct val="0"/>
        </a:spcAft>
        <a:defRPr sz="4400">
          <a:solidFill>
            <a:schemeClr val="tx2"/>
          </a:solidFill>
          <a:latin typeface="Arial" pitchFamily="-108" charset="0"/>
        </a:defRPr>
      </a:lvl9pPr>
    </p:titleStyle>
    <p:bodyStyle>
      <a:lvl1pPr marL="342254" indent="-342254"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09864" indent="-228172" algn="l" rtl="0" fontAlgn="base">
        <a:spcBef>
          <a:spcPct val="20000"/>
        </a:spcBef>
        <a:spcAft>
          <a:spcPct val="0"/>
        </a:spcAft>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5"/>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eaLnBrk="0" fontAlgn="base" hangingPunct="0">
              <a:spcBef>
                <a:spcPct val="0"/>
              </a:spcBef>
              <a:spcAft>
                <a:spcPct val="0"/>
              </a:spcAft>
              <a:buSzPct val="100000"/>
            </a:pPr>
            <a:endParaRPr lang="en-US"/>
          </a:p>
        </p:txBody>
      </p:sp>
      <p:sp>
        <p:nvSpPr>
          <p:cNvPr id="1028" name="Rectangle 4"/>
          <p:cNvSpPr>
            <a:spLocks noGrp="1" noChangeArrowheads="1"/>
          </p:cNvSpPr>
          <p:nvPr>
            <p:ph type="ftr"/>
          </p:nvPr>
        </p:nvSpPr>
        <p:spPr bwMode="auto">
          <a:xfrm>
            <a:off x="2196993"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eaLnBrk="0" fontAlgn="base" hangingPunct="0">
              <a:spcBef>
                <a:spcPct val="0"/>
              </a:spcBef>
              <a:spcAft>
                <a:spcPct val="0"/>
              </a:spcAft>
              <a:buSzPct val="100000"/>
            </a:pPr>
            <a:endParaRPr lang="en-US"/>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eaLnBrk="0" fontAlgn="base" hangingPunct="0">
              <a:spcBef>
                <a:spcPct val="0"/>
              </a:spcBef>
              <a:spcAft>
                <a:spcPct val="0"/>
              </a:spcAft>
              <a:buSzPct val="100000"/>
            </a:pPr>
            <a:fld id="{B6B71643-512B-4846-8DF5-F79A95AC2F7F}" type="slidenum">
              <a:rPr lang="en-US" smtClean="0"/>
              <a:pPr defTabSz="321167" eaLnBrk="0" fontAlgn="base" hangingPunct="0">
                <a:spcBef>
                  <a:spcPct val="0"/>
                </a:spcBef>
                <a:spcAft>
                  <a:spcPct val="0"/>
                </a:spcAft>
                <a:buSzPct val="100000"/>
              </a:pPr>
              <a:t>‹#›</a:t>
            </a:fld>
            <a:endParaRPr lang="en-US"/>
          </a:p>
        </p:txBody>
      </p:sp>
    </p:spTree>
    <p:extLst>
      <p:ext uri="{BB962C8B-B14F-4D97-AF65-F5344CB8AC3E}">
        <p14:creationId xmlns:p14="http://schemas.microsoft.com/office/powerpoint/2010/main" val="2588244456"/>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ctr" defTabSz="32116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96" indent="-200729"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91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08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263"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426"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589"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765"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93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75" indent="-240875" algn="l" defTabSz="32116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96" indent="-200729" algn="l" defTabSz="32116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918" indent="-160584" algn="l" defTabSz="32116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088"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263"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426"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589"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765"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938"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67" rtl="0" eaLnBrk="1" latinLnBrk="0" hangingPunct="1">
        <a:defRPr sz="1300" kern="1200">
          <a:solidFill>
            <a:schemeClr val="tx1"/>
          </a:solidFill>
          <a:latin typeface="+mn-lt"/>
          <a:ea typeface="+mn-ea"/>
          <a:cs typeface="+mn-cs"/>
        </a:defRPr>
      </a:lvl1pPr>
      <a:lvl2pPr marL="321167" algn="l" defTabSz="321167" rtl="0" eaLnBrk="1" latinLnBrk="0" hangingPunct="1">
        <a:defRPr sz="1300" kern="1200">
          <a:solidFill>
            <a:schemeClr val="tx1"/>
          </a:solidFill>
          <a:latin typeface="+mn-lt"/>
          <a:ea typeface="+mn-ea"/>
          <a:cs typeface="+mn-cs"/>
        </a:defRPr>
      </a:lvl2pPr>
      <a:lvl3pPr marL="642334" algn="l" defTabSz="321167" rtl="0" eaLnBrk="1" latinLnBrk="0" hangingPunct="1">
        <a:defRPr sz="1300" kern="1200">
          <a:solidFill>
            <a:schemeClr val="tx1"/>
          </a:solidFill>
          <a:latin typeface="+mn-lt"/>
          <a:ea typeface="+mn-ea"/>
          <a:cs typeface="+mn-cs"/>
        </a:defRPr>
      </a:lvl3pPr>
      <a:lvl4pPr marL="963502" algn="l" defTabSz="321167" rtl="0" eaLnBrk="1" latinLnBrk="0" hangingPunct="1">
        <a:defRPr sz="1300" kern="1200">
          <a:solidFill>
            <a:schemeClr val="tx1"/>
          </a:solidFill>
          <a:latin typeface="+mn-lt"/>
          <a:ea typeface="+mn-ea"/>
          <a:cs typeface="+mn-cs"/>
        </a:defRPr>
      </a:lvl4pPr>
      <a:lvl5pPr marL="1284668" algn="l" defTabSz="321167" rtl="0" eaLnBrk="1" latinLnBrk="0" hangingPunct="1">
        <a:defRPr sz="1300" kern="1200">
          <a:solidFill>
            <a:schemeClr val="tx1"/>
          </a:solidFill>
          <a:latin typeface="+mn-lt"/>
          <a:ea typeface="+mn-ea"/>
          <a:cs typeface="+mn-cs"/>
        </a:defRPr>
      </a:lvl5pPr>
      <a:lvl6pPr marL="1605842" algn="l" defTabSz="321167" rtl="0" eaLnBrk="1" latinLnBrk="0" hangingPunct="1">
        <a:defRPr sz="1300" kern="1200">
          <a:solidFill>
            <a:schemeClr val="tx1"/>
          </a:solidFill>
          <a:latin typeface="+mn-lt"/>
          <a:ea typeface="+mn-ea"/>
          <a:cs typeface="+mn-cs"/>
        </a:defRPr>
      </a:lvl6pPr>
      <a:lvl7pPr marL="1927008" algn="l" defTabSz="321167" rtl="0" eaLnBrk="1" latinLnBrk="0" hangingPunct="1">
        <a:defRPr sz="1300" kern="1200">
          <a:solidFill>
            <a:schemeClr val="tx1"/>
          </a:solidFill>
          <a:latin typeface="+mn-lt"/>
          <a:ea typeface="+mn-ea"/>
          <a:cs typeface="+mn-cs"/>
        </a:defRPr>
      </a:lvl7pPr>
      <a:lvl8pPr marL="2248182" algn="l" defTabSz="321167" rtl="0" eaLnBrk="1" latinLnBrk="0" hangingPunct="1">
        <a:defRPr sz="1300" kern="1200">
          <a:solidFill>
            <a:schemeClr val="tx1"/>
          </a:solidFill>
          <a:latin typeface="+mn-lt"/>
          <a:ea typeface="+mn-ea"/>
          <a:cs typeface="+mn-cs"/>
        </a:defRPr>
      </a:lvl8pPr>
      <a:lvl9pPr marL="2569337" algn="l" defTabSz="321167"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7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391.xml"/></Relationships>
</file>

<file path=ppt/slides/_rels/slide10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9.xml"/><Relationship Id="rId1" Type="http://schemas.openxmlformats.org/officeDocument/2006/relationships/slideLayout" Target="../slideLayouts/slideLayout294.xml"/></Relationships>
</file>

<file path=ppt/slides/_rels/slide10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0.xml"/><Relationship Id="rId1" Type="http://schemas.openxmlformats.org/officeDocument/2006/relationships/slideLayout" Target="../slideLayouts/slideLayout283.xml"/><Relationship Id="rId5" Type="http://schemas.openxmlformats.org/officeDocument/2006/relationships/image" Target="../media/image79.png"/><Relationship Id="rId4" Type="http://schemas.openxmlformats.org/officeDocument/2006/relationships/image" Target="../media/image78.jpeg"/></Relationships>
</file>

<file path=ppt/slides/_rels/slide10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1.xml"/><Relationship Id="rId1" Type="http://schemas.openxmlformats.org/officeDocument/2006/relationships/slideLayout" Target="../slideLayouts/slideLayout121.xml"/></Relationships>
</file>

<file path=ppt/slides/_rels/slide10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2.xml"/><Relationship Id="rId1" Type="http://schemas.openxmlformats.org/officeDocument/2006/relationships/slideLayout" Target="../slideLayouts/slideLayout272.xml"/></Relationships>
</file>

<file path=ppt/slides/_rels/slide10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5.xml"/></Relationships>
</file>

<file path=ppt/slides/_rels/slide10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3.xml"/><Relationship Id="rId1" Type="http://schemas.openxmlformats.org/officeDocument/2006/relationships/slideLayout" Target="../slideLayouts/slideLayout259.xml"/></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324.xml"/><Relationship Id="rId1" Type="http://schemas.openxmlformats.org/officeDocument/2006/relationships/themeOverride" Target="../theme/themeOverride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2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24.xml"/></Relationships>
</file>

<file path=ppt/slides/_rels/slide10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4.xml"/><Relationship Id="rId1" Type="http://schemas.openxmlformats.org/officeDocument/2006/relationships/slideLayout" Target="../slideLayouts/slideLayout202.xml"/><Relationship Id="rId6" Type="http://schemas.openxmlformats.org/officeDocument/2006/relationships/image" Target="../media/image86.jpeg"/><Relationship Id="rId5" Type="http://schemas.openxmlformats.org/officeDocument/2006/relationships/image" Target="../media/image9.jpeg"/><Relationship Id="rId4" Type="http://schemas.openxmlformats.org/officeDocument/2006/relationships/image" Target="../media/image85.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391.xml"/></Relationships>
</file>

<file path=ppt/slides/_rels/slide11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5.xml"/><Relationship Id="rId1" Type="http://schemas.openxmlformats.org/officeDocument/2006/relationships/slideLayout" Target="../slideLayouts/slideLayout202.xml"/></Relationships>
</file>

<file path=ppt/slides/_rels/slide11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6.xml"/><Relationship Id="rId1" Type="http://schemas.openxmlformats.org/officeDocument/2006/relationships/slideLayout" Target="../slideLayouts/slideLayout202.xml"/></Relationships>
</file>

<file path=ppt/slides/_rels/slide11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7.xml"/><Relationship Id="rId1" Type="http://schemas.openxmlformats.org/officeDocument/2006/relationships/slideLayout" Target="../slideLayouts/slideLayout202.xml"/></Relationships>
</file>

<file path=ppt/slides/_rels/slide11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8.xml"/><Relationship Id="rId1" Type="http://schemas.openxmlformats.org/officeDocument/2006/relationships/slideLayout" Target="../slideLayouts/slideLayout202.xml"/></Relationships>
</file>

<file path=ppt/slides/_rels/slide11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9.xml"/><Relationship Id="rId1" Type="http://schemas.openxmlformats.org/officeDocument/2006/relationships/slideLayout" Target="../slideLayouts/slideLayout202.xml"/></Relationships>
</file>

<file path=ppt/slides/_rels/slide11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0.xml"/><Relationship Id="rId1" Type="http://schemas.openxmlformats.org/officeDocument/2006/relationships/slideLayout" Target="../slideLayouts/slideLayout202.xml"/></Relationships>
</file>

<file path=ppt/slides/_rels/slide11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1.xml"/><Relationship Id="rId1" Type="http://schemas.openxmlformats.org/officeDocument/2006/relationships/slideLayout" Target="../slideLayouts/slideLayout202.xml"/></Relationships>
</file>

<file path=ppt/slides/_rels/slide11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2.xml"/><Relationship Id="rId1" Type="http://schemas.openxmlformats.org/officeDocument/2006/relationships/slideLayout" Target="../slideLayouts/slideLayout202.xml"/></Relationships>
</file>

<file path=ppt/slides/_rels/slide11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3.xml"/><Relationship Id="rId1" Type="http://schemas.openxmlformats.org/officeDocument/2006/relationships/slideLayout" Target="../slideLayouts/slideLayout202.xml"/></Relationships>
</file>

<file path=ppt/slides/_rels/slide11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4.xml"/><Relationship Id="rId1" Type="http://schemas.openxmlformats.org/officeDocument/2006/relationships/slideLayout" Target="../slideLayouts/slideLayout20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391.xml"/></Relationships>
</file>

<file path=ppt/slides/_rels/slide12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5.xml"/><Relationship Id="rId1" Type="http://schemas.openxmlformats.org/officeDocument/2006/relationships/slideLayout" Target="../slideLayouts/slideLayout202.xml"/></Relationships>
</file>

<file path=ppt/slides/_rels/slide12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6.xml"/><Relationship Id="rId1" Type="http://schemas.openxmlformats.org/officeDocument/2006/relationships/slideLayout" Target="../slideLayouts/slideLayout202.xml"/></Relationships>
</file>

<file path=ppt/slides/_rels/slide12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hyperlink" Target="http://www.bigbookmedia.com" TargetMode="External"/><Relationship Id="rId1" Type="http://schemas.openxmlformats.org/officeDocument/2006/relationships/slideLayout" Target="../slideLayouts/slideLayout23.xml"/></Relationships>
</file>

<file path=ppt/slides/_rels/slide1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12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397.xml"/></Relationships>
</file>

<file path=ppt/slides/_rels/slide12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7.xml"/><Relationship Id="rId1" Type="http://schemas.openxmlformats.org/officeDocument/2006/relationships/slideLayout" Target="../slideLayouts/slideLayout264.xml"/></Relationships>
</file>

<file path=ppt/slides/_rels/slide12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8.xml"/><Relationship Id="rId1" Type="http://schemas.openxmlformats.org/officeDocument/2006/relationships/slideLayout" Target="../slideLayouts/slideLayout264.xml"/></Relationships>
</file>

<file path=ppt/slides/_rels/slide12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9.xml"/><Relationship Id="rId1" Type="http://schemas.openxmlformats.org/officeDocument/2006/relationships/slideLayout" Target="../slideLayouts/slideLayout396.xml"/></Relationships>
</file>

<file path=ppt/slides/_rels/slide12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0.xml"/><Relationship Id="rId1" Type="http://schemas.openxmlformats.org/officeDocument/2006/relationships/slideLayout" Target="../slideLayouts/slideLayout259.xml"/></Relationships>
</file>

<file path=ppt/slides/_rels/slide12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1.xml"/><Relationship Id="rId1" Type="http://schemas.openxmlformats.org/officeDocument/2006/relationships/slideLayout" Target="../slideLayouts/slideLayout202.xml"/><Relationship Id="rId5" Type="http://schemas.openxmlformats.org/officeDocument/2006/relationships/image" Target="../media/image105.jpe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391.xml"/></Relationships>
</file>

<file path=ppt/slides/_rels/slide13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2.xml"/><Relationship Id="rId1" Type="http://schemas.openxmlformats.org/officeDocument/2006/relationships/slideLayout" Target="../slideLayouts/slideLayout152.xml"/></Relationships>
</file>

<file path=ppt/slides/_rels/slide13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3.xml"/><Relationship Id="rId1" Type="http://schemas.openxmlformats.org/officeDocument/2006/relationships/slideLayout" Target="../slideLayouts/slideLayout152.xml"/></Relationships>
</file>

<file path=ppt/slides/_rels/slide13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4.xml"/><Relationship Id="rId1" Type="http://schemas.openxmlformats.org/officeDocument/2006/relationships/slideLayout" Target="../slideLayouts/slideLayout152.xml"/></Relationships>
</file>

<file path=ppt/slides/_rels/slide13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5.xml"/><Relationship Id="rId1" Type="http://schemas.openxmlformats.org/officeDocument/2006/relationships/slideLayout" Target="../slideLayouts/slideLayout152.xml"/></Relationships>
</file>

<file path=ppt/slides/_rels/slide13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6.xml"/><Relationship Id="rId1" Type="http://schemas.openxmlformats.org/officeDocument/2006/relationships/slideLayout" Target="../slideLayouts/slideLayout152.xml"/></Relationships>
</file>

<file path=ppt/slides/_rels/slide13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7.xml"/><Relationship Id="rId1" Type="http://schemas.openxmlformats.org/officeDocument/2006/relationships/slideLayout" Target="../slideLayouts/slideLayout152.xml"/></Relationships>
</file>

<file path=ppt/slides/_rels/slide13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8.xml"/><Relationship Id="rId1" Type="http://schemas.openxmlformats.org/officeDocument/2006/relationships/slideLayout" Target="../slideLayouts/slideLayout152.xml"/></Relationships>
</file>

<file path=ppt/slides/_rels/slide13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9.xml"/><Relationship Id="rId1" Type="http://schemas.openxmlformats.org/officeDocument/2006/relationships/slideLayout" Target="../slideLayouts/slideLayout152.xml"/></Relationships>
</file>

<file path=ppt/slides/_rels/slide13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10.xml"/><Relationship Id="rId1" Type="http://schemas.openxmlformats.org/officeDocument/2006/relationships/slideLayout" Target="../slideLayouts/slideLayout152.xml"/></Relationships>
</file>

<file path=ppt/slides/_rels/slide13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11.xml"/><Relationship Id="rId1" Type="http://schemas.openxmlformats.org/officeDocument/2006/relationships/slideLayout" Target="../slideLayouts/slideLayout15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391.xml"/></Relationships>
</file>

<file path=ppt/slides/_rels/slide14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12.xml"/><Relationship Id="rId1" Type="http://schemas.openxmlformats.org/officeDocument/2006/relationships/slideLayout" Target="../slideLayouts/slideLayout152.xml"/></Relationships>
</file>

<file path=ppt/slides/_rels/slide14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3.xml"/><Relationship Id="rId1" Type="http://schemas.openxmlformats.org/officeDocument/2006/relationships/slideLayout" Target="../slideLayouts/slideLayout152.xml"/></Relationships>
</file>

<file path=ppt/slides/_rels/slide14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14.xml"/><Relationship Id="rId1" Type="http://schemas.openxmlformats.org/officeDocument/2006/relationships/slideLayout" Target="../slideLayouts/slideLayout152.xml"/></Relationships>
</file>

<file path=ppt/slides/_rels/slide14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15.xml"/><Relationship Id="rId1" Type="http://schemas.openxmlformats.org/officeDocument/2006/relationships/slideLayout" Target="../slideLayouts/slideLayout152.xml"/></Relationships>
</file>

<file path=ppt/slides/_rels/slide14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16.xml"/><Relationship Id="rId1" Type="http://schemas.openxmlformats.org/officeDocument/2006/relationships/slideLayout" Target="../slideLayouts/slideLayout152.xml"/></Relationships>
</file>

<file path=ppt/slides/_rels/slide14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14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20.jpeg"/><Relationship Id="rId1" Type="http://schemas.openxmlformats.org/officeDocument/2006/relationships/slideLayout" Target="../slideLayouts/slideLayout157.xml"/><Relationship Id="rId4" Type="http://schemas.openxmlformats.org/officeDocument/2006/relationships/image" Target="../media/image121.jpeg"/></Relationships>
</file>

<file path=ppt/slides/_rels/slide14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17.xml"/><Relationship Id="rId1" Type="http://schemas.openxmlformats.org/officeDocument/2006/relationships/slideLayout" Target="../slideLayouts/slideLayout163.xml"/></Relationships>
</file>

<file path=ppt/slides/_rels/slide14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18.xml"/><Relationship Id="rId1" Type="http://schemas.openxmlformats.org/officeDocument/2006/relationships/slideLayout" Target="../slideLayouts/slideLayout163.xml"/></Relationships>
</file>

<file path=ppt/slides/_rels/slide14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19.xml"/><Relationship Id="rId1" Type="http://schemas.openxmlformats.org/officeDocument/2006/relationships/slideLayout" Target="../slideLayouts/slideLayout163.xml"/></Relationships>
</file>

<file path=ppt/slides/_rels/slide1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351.xml"/><Relationship Id="rId4" Type="http://schemas.openxmlformats.org/officeDocument/2006/relationships/hyperlink" Target="http://www.LumoProject.com" TargetMode="External"/></Relationships>
</file>

<file path=ppt/slides/_rels/slide15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0.xml"/><Relationship Id="rId1" Type="http://schemas.openxmlformats.org/officeDocument/2006/relationships/slideLayout" Target="../slideLayouts/slideLayout163.xml"/></Relationships>
</file>

<file path=ppt/slides/_rels/slide15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21.xml"/><Relationship Id="rId1" Type="http://schemas.openxmlformats.org/officeDocument/2006/relationships/slideLayout" Target="../slideLayouts/slideLayout163.xml"/></Relationships>
</file>

<file path=ppt/slides/_rels/slide15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22.xml"/><Relationship Id="rId1" Type="http://schemas.openxmlformats.org/officeDocument/2006/relationships/slideLayout" Target="../slideLayouts/slideLayout163.xml"/></Relationships>
</file>

<file path=ppt/slides/_rels/slide15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23.xml"/><Relationship Id="rId1" Type="http://schemas.openxmlformats.org/officeDocument/2006/relationships/slideLayout" Target="../slideLayouts/slideLayout163.xml"/></Relationships>
</file>

<file path=ppt/slides/_rels/slide15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24.xml"/><Relationship Id="rId1" Type="http://schemas.openxmlformats.org/officeDocument/2006/relationships/slideLayout" Target="../slideLayouts/slideLayout163.xml"/></Relationships>
</file>

<file path=ppt/slides/_rels/slide15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25.xml"/><Relationship Id="rId1" Type="http://schemas.openxmlformats.org/officeDocument/2006/relationships/slideLayout" Target="../slideLayouts/slideLayout163.xml"/></Relationships>
</file>

<file path=ppt/slides/_rels/slide15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26.xml"/><Relationship Id="rId1" Type="http://schemas.openxmlformats.org/officeDocument/2006/relationships/slideLayout" Target="../slideLayouts/slideLayout163.xml"/></Relationships>
</file>

<file path=ppt/slides/_rels/slide15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27.xml"/><Relationship Id="rId1" Type="http://schemas.openxmlformats.org/officeDocument/2006/relationships/slideLayout" Target="../slideLayouts/slideLayout163.xml"/></Relationships>
</file>

<file path=ppt/slides/_rels/slide15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28.xml"/><Relationship Id="rId1" Type="http://schemas.openxmlformats.org/officeDocument/2006/relationships/slideLayout" Target="../slideLayouts/slideLayout163.xml"/></Relationships>
</file>

<file path=ppt/slides/_rels/slide15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29.xml"/><Relationship Id="rId1" Type="http://schemas.openxmlformats.org/officeDocument/2006/relationships/slideLayout" Target="../slideLayouts/slideLayout163.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404.xml"/></Relationships>
</file>

<file path=ppt/slides/_rels/slide16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30.xml"/><Relationship Id="rId1" Type="http://schemas.openxmlformats.org/officeDocument/2006/relationships/slideLayout" Target="../slideLayouts/slideLayout163.xml"/></Relationships>
</file>

<file path=ppt/slides/_rels/slide16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31.xml"/><Relationship Id="rId1" Type="http://schemas.openxmlformats.org/officeDocument/2006/relationships/slideLayout" Target="../slideLayouts/slideLayout163.xml"/></Relationships>
</file>

<file path=ppt/slides/_rels/slide16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32.xml"/><Relationship Id="rId1" Type="http://schemas.openxmlformats.org/officeDocument/2006/relationships/slideLayout" Target="../slideLayouts/slideLayout163.xml"/></Relationships>
</file>

<file path=ppt/slides/_rels/slide16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33.xml"/><Relationship Id="rId1" Type="http://schemas.openxmlformats.org/officeDocument/2006/relationships/slideLayout" Target="../slideLayouts/slideLayout163.xml"/></Relationships>
</file>

<file path=ppt/slides/_rels/slide16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34.xml"/><Relationship Id="rId1" Type="http://schemas.openxmlformats.org/officeDocument/2006/relationships/slideLayout" Target="../slideLayouts/slideLayout163.xml"/></Relationships>
</file>

<file path=ppt/slides/_rels/slide16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35.xml"/><Relationship Id="rId1" Type="http://schemas.openxmlformats.org/officeDocument/2006/relationships/slideLayout" Target="../slideLayouts/slideLayout163.xml"/></Relationships>
</file>

<file path=ppt/slides/_rels/slide16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36.xml"/><Relationship Id="rId1" Type="http://schemas.openxmlformats.org/officeDocument/2006/relationships/slideLayout" Target="../slideLayouts/slideLayout163.xml"/></Relationships>
</file>

<file path=ppt/slides/_rels/slide16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16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351.xml"/><Relationship Id="rId4" Type="http://schemas.openxmlformats.org/officeDocument/2006/relationships/hyperlink" Target="http://www.LumoProject.com" TargetMode="External"/></Relationships>
</file>

<file path=ppt/slides/_rels/slide16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37.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411.xml"/></Relationships>
</file>

<file path=ppt/slides/_rels/slide170.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38.xml"/><Relationship Id="rId1" Type="http://schemas.openxmlformats.org/officeDocument/2006/relationships/slideLayout" Target="../slideLayouts/slideLayout202.xml"/><Relationship Id="rId6" Type="http://schemas.openxmlformats.org/officeDocument/2006/relationships/image" Target="../media/image49.jpeg"/><Relationship Id="rId5" Type="http://schemas.openxmlformats.org/officeDocument/2006/relationships/image" Target="../media/image9.jpeg"/><Relationship Id="rId4" Type="http://schemas.openxmlformats.org/officeDocument/2006/relationships/image" Target="../media/image144.jpeg"/></Relationships>
</file>

<file path=ppt/slides/_rels/slide172.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3.xml"/></Relationships>
</file>

<file path=ppt/slides/_rels/slide173.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3.xml"/></Relationships>
</file>

<file path=ppt/slides/_rels/slide174.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3.xml"/></Relationships>
</file>

<file path=ppt/slides/_rels/slide175.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3.xml"/></Relationships>
</file>

<file path=ppt/slides/_rels/slide176.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3.xml"/></Relationships>
</file>

<file path=ppt/slides/_rels/slide177.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3.xml"/></Relationships>
</file>

<file path=ppt/slides/_rels/slide178.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3.xml"/></Relationships>
</file>

<file path=ppt/slides/_rels/slide179.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411.xml"/></Relationships>
</file>

<file path=ppt/slides/_rels/slide180.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3.xml"/></Relationships>
</file>

<file path=ppt/slides/_rels/slide181.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3.xml"/></Relationships>
</file>

<file path=ppt/slides/_rels/slide18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hyperlink" Target="http://www.bigbookmedia.com" TargetMode="External"/><Relationship Id="rId1" Type="http://schemas.openxmlformats.org/officeDocument/2006/relationships/slideLayout" Target="../slideLayouts/slideLayout23.xml"/></Relationships>
</file>

<file path=ppt/slides/_rels/slide18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18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39.xml"/><Relationship Id="rId1" Type="http://schemas.openxmlformats.org/officeDocument/2006/relationships/slideLayout" Target="../slideLayouts/slideLayout213.xml"/><Relationship Id="rId5" Type="http://schemas.openxmlformats.org/officeDocument/2006/relationships/image" Target="../media/image155.jpeg"/><Relationship Id="rId4" Type="http://schemas.openxmlformats.org/officeDocument/2006/relationships/image" Target="../media/image9.jpeg"/></Relationships>
</file>

<file path=ppt/slides/_rels/slide185.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40.xml"/><Relationship Id="rId1" Type="http://schemas.openxmlformats.org/officeDocument/2006/relationships/slideLayout" Target="../slideLayouts/slideLayout174.xml"/></Relationships>
</file>

<file path=ppt/slides/_rels/slide18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41.xml"/><Relationship Id="rId1" Type="http://schemas.openxmlformats.org/officeDocument/2006/relationships/slideLayout" Target="../slideLayouts/slideLayout174.xml"/></Relationships>
</file>

<file path=ppt/slides/_rels/slide18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42.xml"/><Relationship Id="rId1" Type="http://schemas.openxmlformats.org/officeDocument/2006/relationships/slideLayout" Target="../slideLayouts/slideLayout174.xml"/></Relationships>
</file>

<file path=ppt/slides/_rels/slide18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43.xml"/><Relationship Id="rId1" Type="http://schemas.openxmlformats.org/officeDocument/2006/relationships/slideLayout" Target="../slideLayouts/slideLayout174.xml"/></Relationships>
</file>

<file path=ppt/slides/_rels/slide189.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44.xml"/><Relationship Id="rId1" Type="http://schemas.openxmlformats.org/officeDocument/2006/relationships/slideLayout" Target="../slideLayouts/slideLayout174.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411.xml"/></Relationships>
</file>

<file path=ppt/slides/_rels/slide190.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45.xml"/><Relationship Id="rId1" Type="http://schemas.openxmlformats.org/officeDocument/2006/relationships/slideLayout" Target="../slideLayouts/slideLayout174.xml"/></Relationships>
</file>

<file path=ppt/slides/_rels/slide19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46.xml"/><Relationship Id="rId1" Type="http://schemas.openxmlformats.org/officeDocument/2006/relationships/slideLayout" Target="../slideLayouts/slideLayout174.xml"/></Relationships>
</file>

<file path=ppt/slides/_rels/slide192.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47.xml"/><Relationship Id="rId1" Type="http://schemas.openxmlformats.org/officeDocument/2006/relationships/slideLayout" Target="../slideLayouts/slideLayout174.xml"/></Relationships>
</file>

<file path=ppt/slides/_rels/slide19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19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351.xml"/><Relationship Id="rId4" Type="http://schemas.openxmlformats.org/officeDocument/2006/relationships/hyperlink" Target="http://www.LumoProject.com" TargetMode="Externa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335.xml"/></Relationships>
</file>

<file path=ppt/slides/_rels/slide196.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48.xml"/><Relationship Id="rId1" Type="http://schemas.openxmlformats.org/officeDocument/2006/relationships/slideLayout" Target="../slideLayouts/slideLayout224.xml"/><Relationship Id="rId5" Type="http://schemas.openxmlformats.org/officeDocument/2006/relationships/image" Target="../media/image164.jpeg"/><Relationship Id="rId4" Type="http://schemas.openxmlformats.org/officeDocument/2006/relationships/image" Target="../media/image9.jpeg"/></Relationships>
</file>

<file path=ppt/slides/_rels/slide19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49.xml"/><Relationship Id="rId1" Type="http://schemas.openxmlformats.org/officeDocument/2006/relationships/slideLayout" Target="../slideLayouts/slideLayout185.xml"/></Relationships>
</file>

<file path=ppt/slides/_rels/slide19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50.xml"/><Relationship Id="rId1" Type="http://schemas.openxmlformats.org/officeDocument/2006/relationships/slideLayout" Target="../slideLayouts/slideLayout185.xml"/></Relationships>
</file>

<file path=ppt/slides/_rels/slide199.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51.xml"/><Relationship Id="rId1" Type="http://schemas.openxmlformats.org/officeDocument/2006/relationships/slideLayout" Target="../slideLayouts/slideLayout18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3.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411.xml"/></Relationships>
</file>

<file path=ppt/slides/_rels/slide200.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52.xml"/><Relationship Id="rId1" Type="http://schemas.openxmlformats.org/officeDocument/2006/relationships/slideLayout" Target="../slideLayouts/slideLayout185.xml"/></Relationships>
</file>

<file path=ppt/slides/_rels/slide20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53.xml"/><Relationship Id="rId1" Type="http://schemas.openxmlformats.org/officeDocument/2006/relationships/slideLayout" Target="../slideLayouts/slideLayout185.xml"/></Relationships>
</file>

<file path=ppt/slides/_rels/slide202.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54.xml"/><Relationship Id="rId1" Type="http://schemas.openxmlformats.org/officeDocument/2006/relationships/slideLayout" Target="../slideLayouts/slideLayout185.xml"/></Relationships>
</file>

<file path=ppt/slides/_rels/slide203.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55.xml"/><Relationship Id="rId1" Type="http://schemas.openxmlformats.org/officeDocument/2006/relationships/slideLayout" Target="../slideLayouts/slideLayout185.xml"/></Relationships>
</file>

<file path=ppt/slides/_rels/slide204.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56.xml"/><Relationship Id="rId1" Type="http://schemas.openxmlformats.org/officeDocument/2006/relationships/slideLayout" Target="../slideLayouts/slideLayout185.xml"/></Relationships>
</file>

<file path=ppt/slides/_rels/slide205.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57.xml"/><Relationship Id="rId1" Type="http://schemas.openxmlformats.org/officeDocument/2006/relationships/slideLayout" Target="../slideLayouts/slideLayout185.xml"/></Relationships>
</file>

<file path=ppt/slides/_rels/slide206.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58.xml"/><Relationship Id="rId1" Type="http://schemas.openxmlformats.org/officeDocument/2006/relationships/slideLayout" Target="../slideLayouts/slideLayout185.xml"/></Relationships>
</file>

<file path=ppt/slides/_rels/slide207.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59.xml"/><Relationship Id="rId1" Type="http://schemas.openxmlformats.org/officeDocument/2006/relationships/slideLayout" Target="../slideLayouts/slideLayout185.xml"/></Relationships>
</file>

<file path=ppt/slides/_rels/slide208.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60.xml"/><Relationship Id="rId1" Type="http://schemas.openxmlformats.org/officeDocument/2006/relationships/slideLayout" Target="../slideLayouts/slideLayout185.xml"/></Relationships>
</file>

<file path=ppt/slides/_rels/slide209.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61.xml"/><Relationship Id="rId1" Type="http://schemas.openxmlformats.org/officeDocument/2006/relationships/slideLayout" Target="../slideLayouts/slideLayout185.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421.xml"/></Relationships>
</file>

<file path=ppt/slides/_rels/slide210.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62.xml"/><Relationship Id="rId1" Type="http://schemas.openxmlformats.org/officeDocument/2006/relationships/slideLayout" Target="../slideLayouts/slideLayout185.xml"/></Relationships>
</file>

<file path=ppt/slides/_rels/slide211.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63.xml"/><Relationship Id="rId1" Type="http://schemas.openxmlformats.org/officeDocument/2006/relationships/slideLayout" Target="../slideLayouts/slideLayout185.xml"/></Relationships>
</file>

<file path=ppt/slides/_rels/slide212.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64.xml"/><Relationship Id="rId1" Type="http://schemas.openxmlformats.org/officeDocument/2006/relationships/slideLayout" Target="../slideLayouts/slideLayout185.xml"/></Relationships>
</file>

<file path=ppt/slides/_rels/slide2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21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351.xml"/><Relationship Id="rId4" Type="http://schemas.openxmlformats.org/officeDocument/2006/relationships/hyperlink" Target="http://www.LumoProject.com" TargetMode="External"/></Relationships>
</file>

<file path=ppt/slides/_rels/slide215.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65.xml"/><Relationship Id="rId1" Type="http://schemas.openxmlformats.org/officeDocument/2006/relationships/slideLayout" Target="../slideLayouts/slideLayout235.xml"/><Relationship Id="rId5" Type="http://schemas.openxmlformats.org/officeDocument/2006/relationships/image" Target="../media/image182.jpeg"/><Relationship Id="rId4" Type="http://schemas.openxmlformats.org/officeDocument/2006/relationships/image" Target="../media/image9.jpeg"/></Relationships>
</file>

<file path=ppt/slides/_rels/slide216.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66.xml"/><Relationship Id="rId1" Type="http://schemas.openxmlformats.org/officeDocument/2006/relationships/slideLayout" Target="../slideLayouts/slideLayout174.xml"/></Relationships>
</file>

<file path=ppt/slides/_rels/slide217.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67.xml"/><Relationship Id="rId1" Type="http://schemas.openxmlformats.org/officeDocument/2006/relationships/slideLayout" Target="../slideLayouts/slideLayout174.xml"/></Relationships>
</file>

<file path=ppt/slides/_rels/slide218.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68.xml"/><Relationship Id="rId1" Type="http://schemas.openxmlformats.org/officeDocument/2006/relationships/slideLayout" Target="../slideLayouts/slideLayout174.xml"/></Relationships>
</file>

<file path=ppt/slides/_rels/slide219.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69.xml"/><Relationship Id="rId1" Type="http://schemas.openxmlformats.org/officeDocument/2006/relationships/slideLayout" Target="../slideLayouts/slideLayout174.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421.xml"/></Relationships>
</file>

<file path=ppt/slides/_rels/slide220.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70.xml"/><Relationship Id="rId1" Type="http://schemas.openxmlformats.org/officeDocument/2006/relationships/slideLayout" Target="../slideLayouts/slideLayout174.xml"/></Relationships>
</file>

<file path=ppt/slides/_rels/slide221.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71.xml"/><Relationship Id="rId1" Type="http://schemas.openxmlformats.org/officeDocument/2006/relationships/slideLayout" Target="../slideLayouts/slideLayout174.xml"/></Relationships>
</file>

<file path=ppt/slides/_rels/slide222.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72.xml"/><Relationship Id="rId1" Type="http://schemas.openxmlformats.org/officeDocument/2006/relationships/slideLayout" Target="../slideLayouts/slideLayout174.xml"/></Relationships>
</file>

<file path=ppt/slides/_rels/slide223.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73.xml"/><Relationship Id="rId1" Type="http://schemas.openxmlformats.org/officeDocument/2006/relationships/slideLayout" Target="../slideLayouts/slideLayout174.xml"/></Relationships>
</file>

<file path=ppt/slides/_rels/slide224.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74.xml"/><Relationship Id="rId1" Type="http://schemas.openxmlformats.org/officeDocument/2006/relationships/slideLayout" Target="../slideLayouts/slideLayout174.xml"/></Relationships>
</file>

<file path=ppt/slides/_rels/slide225.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75.xml"/><Relationship Id="rId1" Type="http://schemas.openxmlformats.org/officeDocument/2006/relationships/slideLayout" Target="../slideLayouts/slideLayout174.xml"/></Relationships>
</file>

<file path=ppt/slides/_rels/slide226.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76.xml"/><Relationship Id="rId1" Type="http://schemas.openxmlformats.org/officeDocument/2006/relationships/slideLayout" Target="../slideLayouts/slideLayout174.xml"/></Relationships>
</file>

<file path=ppt/slides/_rels/slide227.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77.xml"/><Relationship Id="rId1" Type="http://schemas.openxmlformats.org/officeDocument/2006/relationships/slideLayout" Target="../slideLayouts/slideLayout174.xml"/></Relationships>
</file>

<file path=ppt/slides/_rels/slide228.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78.xml"/><Relationship Id="rId1" Type="http://schemas.openxmlformats.org/officeDocument/2006/relationships/slideLayout" Target="../slideLayouts/slideLayout174.xml"/></Relationships>
</file>

<file path=ppt/slides/_rels/slide229.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79.xml"/><Relationship Id="rId1" Type="http://schemas.openxmlformats.org/officeDocument/2006/relationships/slideLayout" Target="../slideLayouts/slideLayout17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21.xml"/></Relationships>
</file>

<file path=ppt/slides/_rels/slide230.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80.xml"/><Relationship Id="rId1" Type="http://schemas.openxmlformats.org/officeDocument/2006/relationships/slideLayout" Target="../slideLayouts/slideLayout174.xml"/></Relationships>
</file>

<file path=ppt/slides/_rels/slide231.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81.xml"/><Relationship Id="rId1" Type="http://schemas.openxmlformats.org/officeDocument/2006/relationships/slideLayout" Target="../slideLayouts/slideLayout174.xml"/></Relationships>
</file>

<file path=ppt/slides/_rels/slide232.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82.xml"/><Relationship Id="rId1" Type="http://schemas.openxmlformats.org/officeDocument/2006/relationships/slideLayout" Target="../slideLayouts/slideLayout174.xml"/></Relationships>
</file>

<file path=ppt/slides/_rels/slide233.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83.xml"/><Relationship Id="rId1" Type="http://schemas.openxmlformats.org/officeDocument/2006/relationships/slideLayout" Target="../slideLayouts/slideLayout174.xml"/></Relationships>
</file>

<file path=ppt/slides/_rels/slide2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23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351.xml"/><Relationship Id="rId4" Type="http://schemas.openxmlformats.org/officeDocument/2006/relationships/hyperlink" Target="http://www.LumoProject.com" TargetMode="External"/></Relationships>
</file>

<file path=ppt/slides/_rels/slide23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4.xml"/><Relationship Id="rId1" Type="http://schemas.openxmlformats.org/officeDocument/2006/relationships/slideLayout" Target="../slideLayouts/slideLayout421.xml"/></Relationships>
</file>

<file path=ppt/slides/_rels/slide2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5.xml"/><Relationship Id="rId1" Type="http://schemas.openxmlformats.org/officeDocument/2006/relationships/slideLayout" Target="../slideLayouts/slideLayout421.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421.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3.xml"/></Relationships>
</file>

<file path=ppt/slides/_rels/slide240.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87.xml"/><Relationship Id="rId1" Type="http://schemas.openxmlformats.org/officeDocument/2006/relationships/slideLayout" Target="../slideLayouts/slideLayout246.xml"/><Relationship Id="rId5" Type="http://schemas.openxmlformats.org/officeDocument/2006/relationships/image" Target="../media/image9.jpeg"/><Relationship Id="rId4" Type="http://schemas.openxmlformats.org/officeDocument/2006/relationships/image" Target="../media/image200.jpeg"/></Relationships>
</file>

<file path=ppt/slides/_rels/slide241.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88.xml"/><Relationship Id="rId1" Type="http://schemas.openxmlformats.org/officeDocument/2006/relationships/slideLayout" Target="../slideLayouts/slideLayout185.xml"/></Relationships>
</file>

<file path=ppt/slides/_rels/slide242.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89.xml"/><Relationship Id="rId1" Type="http://schemas.openxmlformats.org/officeDocument/2006/relationships/slideLayout" Target="../slideLayouts/slideLayout185.xml"/></Relationships>
</file>

<file path=ppt/slides/_rels/slide243.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90.xml"/><Relationship Id="rId1" Type="http://schemas.openxmlformats.org/officeDocument/2006/relationships/slideLayout" Target="../slideLayouts/slideLayout185.xml"/></Relationships>
</file>

<file path=ppt/slides/_rels/slide244.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91.xml"/><Relationship Id="rId1" Type="http://schemas.openxmlformats.org/officeDocument/2006/relationships/slideLayout" Target="../slideLayouts/slideLayout185.xml"/></Relationships>
</file>

<file path=ppt/slides/_rels/slide245.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92.xml"/><Relationship Id="rId1" Type="http://schemas.openxmlformats.org/officeDocument/2006/relationships/slideLayout" Target="../slideLayouts/slideLayout185.xml"/></Relationships>
</file>

<file path=ppt/slides/_rels/slide246.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93.xml"/><Relationship Id="rId1" Type="http://schemas.openxmlformats.org/officeDocument/2006/relationships/slideLayout" Target="../slideLayouts/slideLayout185.xml"/></Relationships>
</file>

<file path=ppt/slides/_rels/slide247.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94.xml"/><Relationship Id="rId1" Type="http://schemas.openxmlformats.org/officeDocument/2006/relationships/slideLayout" Target="../slideLayouts/slideLayout185.xml"/></Relationships>
</file>

<file path=ppt/slides/_rels/slide248.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95.xml"/><Relationship Id="rId1" Type="http://schemas.openxmlformats.org/officeDocument/2006/relationships/slideLayout" Target="../slideLayouts/slideLayout185.xml"/></Relationships>
</file>

<file path=ppt/slides/_rels/slide249.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96.xml"/><Relationship Id="rId1" Type="http://schemas.openxmlformats.org/officeDocument/2006/relationships/slideLayout" Target="../slideLayouts/slideLayout185.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97.xml"/><Relationship Id="rId1" Type="http://schemas.openxmlformats.org/officeDocument/2006/relationships/slideLayout" Target="../slideLayouts/slideLayout185.xml"/></Relationships>
</file>

<file path=ppt/slides/_rels/slide251.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98.xml"/><Relationship Id="rId1" Type="http://schemas.openxmlformats.org/officeDocument/2006/relationships/slideLayout" Target="../slideLayouts/slideLayout185.xml"/></Relationships>
</file>

<file path=ppt/slides/_rels/slide252.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99.xml"/><Relationship Id="rId1" Type="http://schemas.openxmlformats.org/officeDocument/2006/relationships/slideLayout" Target="../slideLayouts/slideLayout185.xml"/></Relationships>
</file>

<file path=ppt/slides/_rels/slide253.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200.xml"/><Relationship Id="rId1" Type="http://schemas.openxmlformats.org/officeDocument/2006/relationships/slideLayout" Target="../slideLayouts/slideLayout185.xml"/></Relationships>
</file>

<file path=ppt/slides/_rels/slide254.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201.xml"/><Relationship Id="rId1" Type="http://schemas.openxmlformats.org/officeDocument/2006/relationships/slideLayout" Target="../slideLayouts/slideLayout185.xml"/></Relationships>
</file>

<file path=ppt/slides/_rels/slide255.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202.xml"/><Relationship Id="rId1" Type="http://schemas.openxmlformats.org/officeDocument/2006/relationships/slideLayout" Target="../slideLayouts/slideLayout185.xml"/></Relationships>
</file>

<file path=ppt/slides/_rels/slide256.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203.xml"/><Relationship Id="rId1" Type="http://schemas.openxmlformats.org/officeDocument/2006/relationships/slideLayout" Target="../slideLayouts/slideLayout185.xml"/></Relationships>
</file>

<file path=ppt/slides/_rels/slide257.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204.xml"/><Relationship Id="rId1" Type="http://schemas.openxmlformats.org/officeDocument/2006/relationships/slideLayout" Target="../slideLayouts/slideLayout185.xml"/></Relationships>
</file>

<file path=ppt/slides/_rels/slide258.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205.xml"/><Relationship Id="rId1" Type="http://schemas.openxmlformats.org/officeDocument/2006/relationships/slideLayout" Target="../slideLayouts/slideLayout185.xml"/></Relationships>
</file>

<file path=ppt/slides/_rels/slide25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35.xml"/></Relationships>
</file>

<file path=ppt/slides/_rels/slide260.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351.xml"/><Relationship Id="rId4" Type="http://schemas.openxmlformats.org/officeDocument/2006/relationships/hyperlink" Target="http://www.LumoProject.com" TargetMode="External"/></Relationships>
</file>

<file path=ppt/slides/_rels/slide261.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13.xml"/></Relationships>
</file>

<file path=ppt/slides/_rels/slide262.xml.rels><?xml version="1.0" encoding="UTF-8" standalone="yes"?>
<Relationships xmlns="http://schemas.openxmlformats.org/package/2006/relationships"><Relationship Id="rId3" Type="http://schemas.openxmlformats.org/officeDocument/2006/relationships/notesSlide" Target="../notesSlides/notesSlide206.xml"/><Relationship Id="rId2" Type="http://schemas.openxmlformats.org/officeDocument/2006/relationships/slideLayout" Target="../slideLayouts/slideLayout450.xml"/><Relationship Id="rId1" Type="http://schemas.openxmlformats.org/officeDocument/2006/relationships/themeOverride" Target="../theme/themeOverride2.xml"/><Relationship Id="rId4" Type="http://schemas.openxmlformats.org/officeDocument/2006/relationships/image" Target="../media/image219.jpeg"/></Relationships>
</file>

<file path=ppt/slides/_rels/slide263.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207.xml"/><Relationship Id="rId1" Type="http://schemas.openxmlformats.org/officeDocument/2006/relationships/slideLayout" Target="../slideLayouts/slideLayout40.xml"/></Relationships>
</file>

<file path=ppt/slides/_rels/slide264.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208.xml"/><Relationship Id="rId1" Type="http://schemas.openxmlformats.org/officeDocument/2006/relationships/slideLayout" Target="../slideLayouts/slideLayout40.xml"/></Relationships>
</file>

<file path=ppt/slides/_rels/slide265.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209.xml"/><Relationship Id="rId1" Type="http://schemas.openxmlformats.org/officeDocument/2006/relationships/slideLayout" Target="../slideLayouts/slideLayout40.xml"/></Relationships>
</file>

<file path=ppt/slides/_rels/slide266.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210.xml"/><Relationship Id="rId1" Type="http://schemas.openxmlformats.org/officeDocument/2006/relationships/slideLayout" Target="../slideLayouts/slideLayout421.xml"/></Relationships>
</file>

<file path=ppt/slides/_rels/slide26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1.xml"/><Relationship Id="rId1" Type="http://schemas.openxmlformats.org/officeDocument/2006/relationships/slideLayout" Target="../slideLayouts/slideLayout421.xml"/></Relationships>
</file>

<file path=ppt/slides/_rels/slide268.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212.xml"/><Relationship Id="rId1" Type="http://schemas.openxmlformats.org/officeDocument/2006/relationships/slideLayout" Target="../slideLayouts/slideLayout421.xml"/></Relationships>
</file>

<file path=ppt/slides/_rels/slide2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3.xml"/><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35.xml"/></Relationships>
</file>

<file path=ppt/slides/_rels/slide270.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214.xml"/><Relationship Id="rId1" Type="http://schemas.openxmlformats.org/officeDocument/2006/relationships/slideLayout" Target="../slideLayouts/slideLayout421.xml"/></Relationships>
</file>

<file path=ppt/slides/_rels/slide271.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215.xml"/><Relationship Id="rId1" Type="http://schemas.openxmlformats.org/officeDocument/2006/relationships/slideLayout" Target="../slideLayouts/slideLayout421.xml"/></Relationships>
</file>

<file path=ppt/slides/_rels/slide272.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216.xml"/><Relationship Id="rId1" Type="http://schemas.openxmlformats.org/officeDocument/2006/relationships/slideLayout" Target="../slideLayouts/slideLayout421.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74.xml.rels><?xml version="1.0" encoding="UTF-8" standalone="yes"?>
<Relationships xmlns="http://schemas.openxmlformats.org/package/2006/relationships"><Relationship Id="rId3" Type="http://schemas.openxmlformats.org/officeDocument/2006/relationships/image" Target="../media/image227.jpg"/><Relationship Id="rId2" Type="http://schemas.openxmlformats.org/officeDocument/2006/relationships/notesSlide" Target="../notesSlides/notesSlide217.xml"/><Relationship Id="rId1" Type="http://schemas.openxmlformats.org/officeDocument/2006/relationships/slideLayout" Target="../slideLayouts/slideLayout456.xml"/><Relationship Id="rId4" Type="http://schemas.openxmlformats.org/officeDocument/2006/relationships/image" Target="../media/image228.png"/></Relationships>
</file>

<file path=ppt/slides/_rels/slide275.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51.xml"/></Relationships>
</file>

<file path=ppt/slides/_rels/slide27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18.xml"/><Relationship Id="rId1" Type="http://schemas.openxmlformats.org/officeDocument/2006/relationships/slideLayout" Target="../slideLayouts/slideLayout40.xml"/><Relationship Id="rId4" Type="http://schemas.openxmlformats.org/officeDocument/2006/relationships/image" Target="../media/image230.emf"/></Relationships>
</file>

<file path=ppt/slides/_rels/slide27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219.xml"/><Relationship Id="rId1" Type="http://schemas.openxmlformats.org/officeDocument/2006/relationships/slideLayout" Target="../slideLayouts/slideLayout40.xml"/><Relationship Id="rId4" Type="http://schemas.openxmlformats.org/officeDocument/2006/relationships/image" Target="../media/image231.emf"/></Relationships>
</file>

<file path=ppt/slides/_rels/slide27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220.xml"/><Relationship Id="rId1" Type="http://schemas.openxmlformats.org/officeDocument/2006/relationships/slideLayout" Target="../slideLayouts/slideLayout40.xml"/><Relationship Id="rId4" Type="http://schemas.openxmlformats.org/officeDocument/2006/relationships/image" Target="../media/image232.emf"/></Relationships>
</file>

<file path=ppt/slides/_rels/slide27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221.xml"/><Relationship Id="rId1" Type="http://schemas.openxmlformats.org/officeDocument/2006/relationships/slideLayout" Target="../slideLayouts/slideLayout40.xml"/><Relationship Id="rId4" Type="http://schemas.openxmlformats.org/officeDocument/2006/relationships/image" Target="../media/image233.emf"/></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35.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60.xml"/></Relationships>
</file>

<file path=ppt/slides/_rels/slide281.xml.rels><?xml version="1.0" encoding="UTF-8" standalone="yes"?>
<Relationships xmlns="http://schemas.openxmlformats.org/package/2006/relationships"><Relationship Id="rId3" Type="http://schemas.openxmlformats.org/officeDocument/2006/relationships/image" Target="../media/image227.jpg"/><Relationship Id="rId2" Type="http://schemas.openxmlformats.org/officeDocument/2006/relationships/notesSlide" Target="../notesSlides/notesSlide223.xml"/><Relationship Id="rId1" Type="http://schemas.openxmlformats.org/officeDocument/2006/relationships/slideLayout" Target="../slideLayouts/slideLayout456.xml"/><Relationship Id="rId4" Type="http://schemas.openxmlformats.org/officeDocument/2006/relationships/image" Target="../media/image228.png"/></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3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3.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35.xml"/></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9.jpeg"/><Relationship Id="rId1" Type="http://schemas.openxmlformats.org/officeDocument/2006/relationships/slideLayout" Target="../slideLayouts/slideLayout77.xm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83.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83.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83.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83.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83.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83.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83.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8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73.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83.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83.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83.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83.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83.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83.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83.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83.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83.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8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391.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83.xml"/></Relationships>
</file>

<file path=ppt/slides/_rels/slide5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351.xml"/><Relationship Id="rId4" Type="http://schemas.openxmlformats.org/officeDocument/2006/relationships/hyperlink" Target="http://www.LumoProject.com"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8.jpeg"/><Relationship Id="rId1" Type="http://schemas.openxmlformats.org/officeDocument/2006/relationships/slideLayout" Target="../slideLayouts/slideLayout88.xml"/><Relationship Id="rId4" Type="http://schemas.openxmlformats.org/officeDocument/2006/relationships/image" Target="../media/image49.jpeg"/></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6.xml"/><Relationship Id="rId1" Type="http://schemas.openxmlformats.org/officeDocument/2006/relationships/slideLayout" Target="../slideLayouts/slideLayout94.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94.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94.xml"/></Relationships>
</file>

<file path=ppt/slides/_rels/slide5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9.xml"/><Relationship Id="rId1" Type="http://schemas.openxmlformats.org/officeDocument/2006/relationships/slideLayout" Target="../slideLayouts/slideLayout94.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0.xml"/><Relationship Id="rId1" Type="http://schemas.openxmlformats.org/officeDocument/2006/relationships/slideLayout" Target="../slideLayouts/slideLayout94.xml"/></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9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391.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2.xml"/><Relationship Id="rId1" Type="http://schemas.openxmlformats.org/officeDocument/2006/relationships/slideLayout" Target="../slideLayouts/slideLayout94.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3.xml"/><Relationship Id="rId1" Type="http://schemas.openxmlformats.org/officeDocument/2006/relationships/slideLayout" Target="../slideLayouts/slideLayout94.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4.xml"/><Relationship Id="rId1" Type="http://schemas.openxmlformats.org/officeDocument/2006/relationships/slideLayout" Target="../slideLayouts/slideLayout94.xml"/></Relationships>
</file>

<file path=ppt/slides/_rels/slide6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5.xml"/><Relationship Id="rId1" Type="http://schemas.openxmlformats.org/officeDocument/2006/relationships/slideLayout" Target="../slideLayouts/slideLayout94.xml"/></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6.xml"/><Relationship Id="rId1" Type="http://schemas.openxmlformats.org/officeDocument/2006/relationships/slideLayout" Target="../slideLayouts/slideLayout94.xml"/></Relationships>
</file>

<file path=ppt/slides/_rels/slide6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7.xml"/><Relationship Id="rId1" Type="http://schemas.openxmlformats.org/officeDocument/2006/relationships/slideLayout" Target="../slideLayouts/slideLayout94.xml"/></Relationships>
</file>

<file path=ppt/slides/_rels/slide6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8.xml"/><Relationship Id="rId1" Type="http://schemas.openxmlformats.org/officeDocument/2006/relationships/slideLayout" Target="../slideLayouts/slideLayout94.xml"/></Relationships>
</file>

<file path=ppt/slides/_rels/slide6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9.xml"/><Relationship Id="rId1" Type="http://schemas.openxmlformats.org/officeDocument/2006/relationships/slideLayout" Target="../slideLayouts/slideLayout94.xml"/></Relationships>
</file>

<file path=ppt/slides/_rels/slide6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0.xml"/><Relationship Id="rId1" Type="http://schemas.openxmlformats.org/officeDocument/2006/relationships/slideLayout" Target="../slideLayouts/slideLayout94.xml"/></Relationships>
</file>

<file path=ppt/slides/_rels/slide6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1.xml"/><Relationship Id="rId1" Type="http://schemas.openxmlformats.org/officeDocument/2006/relationships/slideLayout" Target="../slideLayouts/slideLayout9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391.xml"/></Relationships>
</file>

<file path=ppt/slides/_rels/slide7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3.xml"/><Relationship Id="rId1" Type="http://schemas.openxmlformats.org/officeDocument/2006/relationships/slideLayout" Target="../slideLayouts/slideLayout51.xml"/></Relationships>
</file>

<file path=ppt/slides/_rels/slide7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5.xml"/><Relationship Id="rId1" Type="http://schemas.openxmlformats.org/officeDocument/2006/relationships/slideLayout" Target="../slideLayouts/slideLayout190.xml"/><Relationship Id="rId5" Type="http://schemas.openxmlformats.org/officeDocument/2006/relationships/image" Target="../media/image30.jpeg"/><Relationship Id="rId4" Type="http://schemas.openxmlformats.org/officeDocument/2006/relationships/image" Target="../media/image9.jpeg"/></Relationships>
</file>

<file path=ppt/slides/_rels/slide7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6.xml"/><Relationship Id="rId1" Type="http://schemas.openxmlformats.org/officeDocument/2006/relationships/slideLayout" Target="../slideLayouts/slideLayout105.xml"/></Relationships>
</file>

<file path=ppt/slides/_rels/slide7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7.xml"/><Relationship Id="rId1" Type="http://schemas.openxmlformats.org/officeDocument/2006/relationships/slideLayout" Target="../slideLayouts/slideLayout105.xml"/></Relationships>
</file>

<file path=ppt/slides/_rels/slide7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8.xml"/><Relationship Id="rId1" Type="http://schemas.openxmlformats.org/officeDocument/2006/relationships/slideLayout" Target="../slideLayouts/slideLayout105.xml"/></Relationships>
</file>

<file path=ppt/slides/_rels/slide7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9.xml"/><Relationship Id="rId1" Type="http://schemas.openxmlformats.org/officeDocument/2006/relationships/slideLayout" Target="../slideLayouts/slideLayout105.xml"/></Relationships>
</file>

<file path=ppt/slides/_rels/slide7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0.xml"/><Relationship Id="rId1" Type="http://schemas.openxmlformats.org/officeDocument/2006/relationships/slideLayout" Target="../slideLayouts/slideLayout105.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91.xml"/></Relationships>
</file>

<file path=ppt/slides/_rels/slide8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1.xml"/><Relationship Id="rId1" Type="http://schemas.openxmlformats.org/officeDocument/2006/relationships/slideLayout" Target="../slideLayouts/slideLayout105.xml"/></Relationships>
</file>

<file path=ppt/slides/_rels/slide8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2.xml"/><Relationship Id="rId1" Type="http://schemas.openxmlformats.org/officeDocument/2006/relationships/slideLayout" Target="../slideLayouts/slideLayout105.xml"/></Relationships>
</file>

<file path=ppt/slides/_rels/slide8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3.xml"/><Relationship Id="rId1" Type="http://schemas.openxmlformats.org/officeDocument/2006/relationships/slideLayout" Target="../slideLayouts/slideLayout105.xml"/></Relationships>
</file>

<file path=ppt/slides/_rels/slide8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4.xml"/><Relationship Id="rId1" Type="http://schemas.openxmlformats.org/officeDocument/2006/relationships/slideLayout" Target="../slideLayouts/slideLayout105.xml"/></Relationships>
</file>

<file path=ppt/slides/_rels/slide8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5.xml"/><Relationship Id="rId1" Type="http://schemas.openxmlformats.org/officeDocument/2006/relationships/slideLayout" Target="../slideLayouts/slideLayout105.xml"/></Relationships>
</file>

<file path=ppt/slides/_rels/slide8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6.xml"/><Relationship Id="rId1" Type="http://schemas.openxmlformats.org/officeDocument/2006/relationships/slideLayout" Target="../slideLayouts/slideLayout105.xml"/></Relationships>
</file>

<file path=ppt/slides/_rels/slide8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7.xml"/><Relationship Id="rId1" Type="http://schemas.openxmlformats.org/officeDocument/2006/relationships/slideLayout" Target="../slideLayouts/slideLayout105.xml"/></Relationships>
</file>

<file path=ppt/slides/_rels/slide8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8.xml"/><Relationship Id="rId1" Type="http://schemas.openxmlformats.org/officeDocument/2006/relationships/slideLayout" Target="../slideLayouts/slideLayout105.xml"/></Relationships>
</file>

<file path=ppt/slides/_rels/slide8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9.xml"/><Relationship Id="rId1" Type="http://schemas.openxmlformats.org/officeDocument/2006/relationships/slideLayout" Target="../slideLayouts/slideLayout105.xml"/></Relationships>
</file>

<file path=ppt/slides/_rels/slide8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0.xml"/><Relationship Id="rId1" Type="http://schemas.openxmlformats.org/officeDocument/2006/relationships/slideLayout" Target="../slideLayouts/slideLayout105.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391.xml"/></Relationships>
</file>

<file path=ppt/slides/_rels/slide9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1.xml"/><Relationship Id="rId1" Type="http://schemas.openxmlformats.org/officeDocument/2006/relationships/slideLayout" Target="../slideLayouts/slideLayout105.xml"/></Relationships>
</file>

<file path=ppt/slides/_rels/slide9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2.xml"/><Relationship Id="rId1" Type="http://schemas.openxmlformats.org/officeDocument/2006/relationships/slideLayout" Target="../slideLayouts/slideLayout105.xml"/></Relationships>
</file>

<file path=ppt/slides/_rels/slide9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3.xml"/><Relationship Id="rId1" Type="http://schemas.openxmlformats.org/officeDocument/2006/relationships/slideLayout" Target="../slideLayouts/slideLayout105.xml"/></Relationships>
</file>

<file path=ppt/slides/_rels/slide9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4.xml"/><Relationship Id="rId1" Type="http://schemas.openxmlformats.org/officeDocument/2006/relationships/slideLayout" Target="../slideLayouts/slideLayout105.xml"/></Relationships>
</file>

<file path=ppt/slides/_rels/slide9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9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351.xml"/><Relationship Id="rId4" Type="http://schemas.openxmlformats.org/officeDocument/2006/relationships/hyperlink" Target="http://www.LumoProject.com"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75.xml"/><Relationship Id="rId1" Type="http://schemas.openxmlformats.org/officeDocument/2006/relationships/slideLayout" Target="../slideLayouts/slideLayout110.xml"/><Relationship Id="rId4" Type="http://schemas.openxmlformats.org/officeDocument/2006/relationships/image" Target="../media/image68.png"/></Relationships>
</file>

<file path=ppt/slides/_rels/slide9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6.xml"/><Relationship Id="rId1" Type="http://schemas.openxmlformats.org/officeDocument/2006/relationships/slideLayout" Target="../slideLayouts/slideLayout111.xml"/><Relationship Id="rId4" Type="http://schemas.openxmlformats.org/officeDocument/2006/relationships/image" Target="../media/image70.png"/></Relationships>
</file>

<file path=ppt/slides/_rels/slide9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7.xml"/><Relationship Id="rId1" Type="http://schemas.openxmlformats.org/officeDocument/2006/relationships/slideLayout" Target="../slideLayouts/slideLayout121.xml"/><Relationship Id="rId4" Type="http://schemas.openxmlformats.org/officeDocument/2006/relationships/image" Target="../media/image72.png"/></Relationships>
</file>

<file path=ppt/slides/_rels/slide9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8.xml"/><Relationship Id="rId1" Type="http://schemas.openxmlformats.org/officeDocument/2006/relationships/slideLayout" Target="../slideLayouts/slideLayout283.xml"/><Relationship Id="rId5" Type="http://schemas.openxmlformats.org/officeDocument/2006/relationships/image" Target="../media/image75.png"/><Relationship Id="rId4" Type="http://schemas.openxmlformats.org/officeDocument/2006/relationships/image" Target="../media/image74.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aphicFrame>
        <p:nvGraphicFramePr>
          <p:cNvPr id="233474"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Photo Editor Photo" r:id="rId3" imgW="4877223" imgH="3657917" progId="">
                  <p:embed/>
                </p:oleObj>
              </mc:Choice>
              <mc:Fallback>
                <p:oleObj name="Photo Editor Photo" r:id="rId3" imgW="4877223" imgH="3657917"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5842" name="Rectangle 2"/>
          <p:cNvSpPr>
            <a:spLocks noGrp="1" noChangeArrowheads="1"/>
          </p:cNvSpPr>
          <p:nvPr>
            <p:ph type="title"/>
          </p:nvPr>
        </p:nvSpPr>
        <p:spPr>
          <a:xfrm>
            <a:off x="685800" y="152400"/>
            <a:ext cx="7772400" cy="1143000"/>
          </a:xfrm>
          <a:effectLst>
            <a:outerShdw blurRad="63500" dist="107763" dir="2700000" algn="ctr" rotWithShape="0">
              <a:srgbClr val="000000">
                <a:alpha val="74998"/>
              </a:srgbClr>
            </a:outerShdw>
          </a:effectLst>
        </p:spPr>
        <p:txBody>
          <a:bodyPr/>
          <a:lstStyle/>
          <a:p>
            <a:pPr eaLnBrk="1" hangingPunct="1">
              <a:defRPr/>
            </a:pPr>
            <a:r>
              <a:rPr lang="zh-CN" altLang="en-US" sz="8000" dirty="0">
                <a:latin typeface="Arial" charset="0"/>
                <a:ea typeface="ＭＳ Ｐゴシック" charset="0"/>
                <a:cs typeface="ＭＳ Ｐゴシック" charset="0"/>
              </a:rPr>
              <a:t>马可福音</a:t>
            </a:r>
            <a:r>
              <a:rPr lang="en-US" altLang="zh-CN" sz="8000" dirty="0">
                <a:latin typeface="Arial" charset="0"/>
                <a:ea typeface="ＭＳ Ｐゴシック" charset="0"/>
                <a:cs typeface="ＭＳ Ｐゴシック" charset="0"/>
              </a:rPr>
              <a:t> 9-16</a:t>
            </a:r>
            <a:endParaRPr lang="en-US" sz="8000" kern="0" dirty="0">
              <a:effectLst>
                <a:outerShdw blurRad="38100" dist="38100" dir="2700000" algn="tl">
                  <a:srgbClr val="FFFFFF"/>
                </a:outerShd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0" y="6381750"/>
            <a:ext cx="9144000" cy="476250"/>
          </a:xfrm>
          <a:prstGeom prst="rect">
            <a:avLst/>
          </a:prstGeom>
          <a:solidFill>
            <a:srgbClr val="000000"/>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defRPr/>
            </a:pPr>
            <a:r>
              <a:rPr lang="en-US" sz="1800" b="1" dirty="0">
                <a:solidFill>
                  <a:srgbClr val="FFFFFF"/>
                </a:solidFill>
                <a:effectLst>
                  <a:outerShdw blurRad="38100" dist="38100" dir="2700000" algn="tl">
                    <a:srgbClr val="000000"/>
                  </a:outerShdw>
                </a:effectLst>
                <a:latin typeface="Arial" charset="0"/>
                <a:cs typeface="Arial" charset="0"/>
              </a:rPr>
              <a:t>Dr Rick Griffith • </a:t>
            </a:r>
            <a:r>
              <a:rPr lang="zh-CN" altLang="en-US" sz="1800" b="1" dirty="0">
                <a:solidFill>
                  <a:srgbClr val="FFFFFF"/>
                </a:solidFill>
                <a:effectLst>
                  <a:outerShdw blurRad="38100" dist="38100" dir="2700000" algn="tl">
                    <a:srgbClr val="000000"/>
                  </a:outerShdw>
                </a:effectLst>
                <a:latin typeface="Arial" charset="0"/>
                <a:cs typeface="Arial" charset="0"/>
              </a:rPr>
              <a:t>新加坡神学院</a:t>
            </a:r>
            <a:r>
              <a:rPr lang="en-US" altLang="zh-CN" sz="1800" b="1" dirty="0">
                <a:solidFill>
                  <a:srgbClr val="FFFFFF"/>
                </a:solidFill>
                <a:effectLst>
                  <a:outerShdw blurRad="38100" dist="38100" dir="2700000" algn="tl">
                    <a:srgbClr val="000000"/>
                  </a:outerShdw>
                </a:effectLst>
                <a:latin typeface="Arial" charset="0"/>
                <a:cs typeface="Arial" charset="0"/>
              </a:rPr>
              <a:t> </a:t>
            </a:r>
            <a:r>
              <a:rPr lang="en-US" sz="1800" b="1" dirty="0">
                <a:solidFill>
                  <a:srgbClr val="FFFFFF"/>
                </a:solidFill>
                <a:effectLst>
                  <a:outerShdw blurRad="38100" dist="38100" dir="2700000" algn="tl">
                    <a:srgbClr val="000000"/>
                  </a:outerShdw>
                </a:effectLst>
                <a:latin typeface="Arial" charset="0"/>
                <a:cs typeface="Arial" charset="0"/>
              </a:rPr>
              <a:t>• BibleStudyDownloads.org</a:t>
            </a:r>
            <a:endParaRPr lang="en-US" sz="1050" b="1" dirty="0">
              <a:solidFill>
                <a:srgbClr val="FFFFFF"/>
              </a:solidFill>
              <a:effectLst>
                <a:outerShdw blurRad="38100" dist="38100" dir="2700000" algn="tl">
                  <a:srgbClr val="000000"/>
                </a:outerShdw>
              </a:effectLst>
              <a:latin typeface="Arial" charset="0"/>
              <a:cs typeface="Arial" charset="0"/>
            </a:endParaRPr>
          </a:p>
        </p:txBody>
      </p:sp>
      <p:sp>
        <p:nvSpPr>
          <p:cNvPr id="3" name="文本框 2">
            <a:extLst>
              <a:ext uri="{FF2B5EF4-FFF2-40B4-BE49-F238E27FC236}">
                <a16:creationId xmlns:a16="http://schemas.microsoft.com/office/drawing/2014/main" id="{4C1405E7-7AFA-2671-5C33-B4CE14716DAA}"/>
              </a:ext>
            </a:extLst>
          </p:cNvPr>
          <p:cNvSpPr txBox="1"/>
          <p:nvPr/>
        </p:nvSpPr>
        <p:spPr>
          <a:xfrm>
            <a:off x="2238790" y="4149080"/>
            <a:ext cx="4666420" cy="707886"/>
          </a:xfrm>
          <a:prstGeom prst="rect">
            <a:avLst/>
          </a:prstGeom>
          <a:noFill/>
        </p:spPr>
        <p:txBody>
          <a:bodyPr wrap="square">
            <a:spAutoFit/>
          </a:bodyPr>
          <a:lstStyle/>
          <a:p>
            <a:pPr algn="ctr"/>
            <a:r>
              <a:rPr lang="zh-CN" altLang="en-US" sz="4000" dirty="0">
                <a:solidFill>
                  <a:srgbClr val="350D0E"/>
                </a:solidFill>
              </a:rPr>
              <a:t>欢迎大家</a:t>
            </a:r>
          </a:p>
        </p:txBody>
      </p:sp>
    </p:spTree>
    <p:extLst>
      <p:ext uri="{BB962C8B-B14F-4D97-AF65-F5344CB8AC3E}">
        <p14:creationId xmlns:p14="http://schemas.microsoft.com/office/powerpoint/2010/main" val="2423231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583803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5"/>
            <a:ext cx="9144000" cy="2016125"/>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凯旋进圣城</a:t>
            </a:r>
            <a:endParaRPr lang="en-US" sz="5400" b="1" dirty="0">
              <a:effectLst>
                <a:glow rad="127000">
                  <a:schemeClr val="tx1"/>
                </a:glow>
              </a:effectLst>
              <a:latin typeface="Arial" charset="0"/>
              <a:ea typeface="ＭＳ Ｐゴシック" charset="0"/>
              <a:cs typeface="ＭＳ Ｐゴシック" charset="0"/>
            </a:endParaRPr>
          </a:p>
        </p:txBody>
      </p:sp>
      <p:pic>
        <p:nvPicPr>
          <p:cNvPr id="54784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689" y="35"/>
            <a:ext cx="9172575" cy="4608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5876062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6" descr="sf_triumphant_0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17500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9890" name="Title 1"/>
          <p:cNvSpPr>
            <a:spLocks noGrp="1"/>
          </p:cNvSpPr>
          <p:nvPr>
            <p:ph type="ctrTitle"/>
          </p:nvPr>
        </p:nvSpPr>
        <p:spPr>
          <a:xfrm>
            <a:off x="671513" y="-1924015"/>
            <a:ext cx="7772400" cy="1000125"/>
          </a:xfrm>
          <a:solidFill>
            <a:srgbClr val="800000"/>
          </a:solidFill>
        </p:spPr>
        <p:txBody>
          <a:bodyPr/>
          <a:lstStyle/>
          <a:p>
            <a:pPr eaLnBrk="1" hangingPunct="1"/>
            <a:r>
              <a:rPr lang="en-US">
                <a:solidFill>
                  <a:schemeClr val="bg1"/>
                </a:solidFill>
                <a:latin typeface="Capitals" charset="0"/>
                <a:cs typeface="Capitals" charset="0"/>
              </a:rPr>
              <a:t>Triumphant Entry</a:t>
            </a:r>
          </a:p>
        </p:txBody>
      </p:sp>
      <p:sp>
        <p:nvSpPr>
          <p:cNvPr id="549891" name="Title 1"/>
          <p:cNvSpPr txBox="1">
            <a:spLocks/>
          </p:cNvSpPr>
          <p:nvPr/>
        </p:nvSpPr>
        <p:spPr bwMode="auto">
          <a:xfrm>
            <a:off x="671513" y="-961990"/>
            <a:ext cx="7772400" cy="100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en-US" sz="4400">
                <a:solidFill>
                  <a:srgbClr val="800000"/>
                </a:solidFill>
                <a:latin typeface="Capitals" charset="0"/>
                <a:cs typeface="Capitals" charset="0"/>
              </a:rPr>
              <a:t>Matthew 21:9</a:t>
            </a:r>
          </a:p>
        </p:txBody>
      </p:sp>
      <p:pic>
        <p:nvPicPr>
          <p:cNvPr id="549892" name="Picture 4" descr="sf_triumphant_07.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671512" y="1844824"/>
            <a:ext cx="7932935" cy="3693319"/>
          </a:xfrm>
          <a:prstGeom prst="rect">
            <a:avLst/>
          </a:prstGeom>
          <a:noFill/>
        </p:spPr>
        <p:txBody>
          <a:bodyPr wrap="square" rtlCol="0">
            <a:spAutoFit/>
          </a:bodyPr>
          <a:lstStyle/>
          <a:p>
            <a:pPr algn="ctr"/>
            <a:endParaRPr lang="en-US" altLang="zh-CN" sz="2400" b="1" dirty="0">
              <a:solidFill>
                <a:srgbClr val="C00000"/>
              </a:solidFill>
            </a:endParaRPr>
          </a:p>
          <a:p>
            <a:pPr algn="ctr"/>
            <a:r>
              <a:rPr lang="zh-CN" altLang="en-US" sz="2400" b="1" dirty="0">
                <a:solidFill>
                  <a:srgbClr val="C00000"/>
                </a:solidFill>
              </a:rPr>
              <a:t>前 行 後 随 的 众 人 喊 着 说 ： </a:t>
            </a:r>
            <a:endParaRPr lang="en-US" altLang="zh-CN" sz="2400" b="1" dirty="0">
              <a:solidFill>
                <a:srgbClr val="C00000"/>
              </a:solidFill>
            </a:endParaRPr>
          </a:p>
          <a:p>
            <a:pPr algn="ctr"/>
            <a:r>
              <a:rPr lang="zh-CN" altLang="en-US" sz="2400" b="1" dirty="0">
                <a:solidFill>
                  <a:srgbClr val="C00000"/>
                </a:solidFill>
              </a:rPr>
              <a:t>和 散 那 </a:t>
            </a:r>
            <a:endParaRPr lang="en-US" altLang="zh-CN" sz="2400" b="1" dirty="0">
              <a:solidFill>
                <a:srgbClr val="C00000"/>
              </a:solidFill>
            </a:endParaRPr>
          </a:p>
          <a:p>
            <a:pPr algn="ctr"/>
            <a:r>
              <a:rPr lang="zh-CN" altLang="en-US" sz="2400" b="1" dirty="0">
                <a:solidFill>
                  <a:srgbClr val="C00000"/>
                </a:solidFill>
              </a:rPr>
              <a:t>（ 原 有 求 救 的 意 思 ， 在 此 是 称 颂 的 话 ） </a:t>
            </a:r>
            <a:endParaRPr lang="en-US" altLang="zh-CN" sz="2400" b="1" dirty="0">
              <a:solidFill>
                <a:srgbClr val="C00000"/>
              </a:solidFill>
            </a:endParaRPr>
          </a:p>
          <a:p>
            <a:pPr algn="ctr"/>
            <a:r>
              <a:rPr lang="zh-CN" altLang="en-US" sz="2400" b="1" dirty="0">
                <a:solidFill>
                  <a:srgbClr val="C00000"/>
                </a:solidFill>
              </a:rPr>
              <a:t>归 於 大 卫 的 子 孙 ！ </a:t>
            </a:r>
            <a:endParaRPr lang="en-US" altLang="zh-CN" sz="2400" b="1" dirty="0">
              <a:solidFill>
                <a:srgbClr val="C00000"/>
              </a:solidFill>
            </a:endParaRPr>
          </a:p>
          <a:p>
            <a:pPr algn="ctr"/>
            <a:r>
              <a:rPr lang="zh-CN" altLang="en-US" sz="2400" b="1" dirty="0">
                <a:solidFill>
                  <a:srgbClr val="C00000"/>
                </a:solidFill>
              </a:rPr>
              <a:t>奉 主 名 来 的 是 应 当 称 颂 的 ！ </a:t>
            </a:r>
            <a:endParaRPr lang="en-US" altLang="zh-CN" sz="2400" b="1" dirty="0">
              <a:solidFill>
                <a:srgbClr val="C00000"/>
              </a:solidFill>
            </a:endParaRPr>
          </a:p>
          <a:p>
            <a:pPr algn="ctr"/>
            <a:r>
              <a:rPr lang="zh-CN" altLang="en-US" sz="2400" b="1" dirty="0">
                <a:solidFill>
                  <a:srgbClr val="C00000"/>
                </a:solidFill>
              </a:rPr>
              <a:t>高 高 在 上 和 散 那 ！</a:t>
            </a:r>
            <a:endParaRPr lang="en-US" altLang="zh-CN" sz="2400" b="1" dirty="0">
              <a:solidFill>
                <a:srgbClr val="C00000"/>
              </a:solidFill>
            </a:endParaRPr>
          </a:p>
          <a:p>
            <a:pPr algn="ctr"/>
            <a:endParaRPr lang="en-US" sz="2400" b="1" dirty="0">
              <a:solidFill>
                <a:srgbClr val="C00000"/>
              </a:solidFill>
            </a:endParaRPr>
          </a:p>
          <a:p>
            <a:pPr algn="ctr"/>
            <a:r>
              <a:rPr lang="zh-CN" altLang="en-US" sz="2400" b="1" dirty="0">
                <a:solidFill>
                  <a:srgbClr val="C00000"/>
                </a:solidFill>
              </a:rPr>
              <a:t>马太</a:t>
            </a:r>
            <a:r>
              <a:rPr lang="en-US" altLang="zh-CN" sz="2400" b="1" dirty="0">
                <a:solidFill>
                  <a:srgbClr val="C00000"/>
                </a:solidFill>
              </a:rPr>
              <a:t>21:9</a:t>
            </a:r>
            <a:endParaRPr lang="en-US" dirty="0">
              <a:solidFill>
                <a:prstClr val="black"/>
              </a:solidFill>
            </a:endParaRPr>
          </a:p>
          <a:p>
            <a:endParaRPr lang="en-GB" dirty="0">
              <a:solidFill>
                <a:prstClr val="black"/>
              </a:solidFill>
            </a:endParaRPr>
          </a:p>
        </p:txBody>
      </p:sp>
    </p:spTree>
    <p:extLst>
      <p:ext uri="{BB962C8B-B14F-4D97-AF65-F5344CB8AC3E}">
        <p14:creationId xmlns:p14="http://schemas.microsoft.com/office/powerpoint/2010/main" val="503524042"/>
      </p:ext>
    </p:extLst>
  </p:cSld>
  <p:clrMapOvr>
    <a:masterClrMapping/>
  </p:clrMapOvr>
  <p:transition spd="slow">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38"/>
            <a:ext cx="9144000" cy="2016125"/>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从棕榈枝到钉痕的手掌</a:t>
            </a:r>
            <a:br>
              <a:rPr lang="zh-CN" alt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Palms to Palms</a:t>
            </a:r>
          </a:p>
        </p:txBody>
      </p:sp>
    </p:spTree>
    <p:extLst>
      <p:ext uri="{BB962C8B-B14F-4D97-AF65-F5344CB8AC3E}">
        <p14:creationId xmlns:p14="http://schemas.microsoft.com/office/powerpoint/2010/main" val="378496398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985"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15910"/>
            <a:ext cx="9123362" cy="684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pPr eaLnBrk="1" fontAlgn="auto" hangingPunct="1">
              <a:spcAft>
                <a:spcPts val="0"/>
              </a:spcAft>
              <a:defRPr/>
            </a:pPr>
            <a:r>
              <a:rPr lang="zh-CN" altLang="en-US" sz="5400" dirty="0">
                <a:ea typeface="+mj-ea"/>
                <a:cs typeface="+mj-cs"/>
              </a:rPr>
              <a:t>耶稣受难日为何是美好的？</a:t>
            </a:r>
            <a:endParaRPr lang="en-US" sz="5400" dirty="0">
              <a:ea typeface="+mj-ea"/>
              <a:cs typeface="+mj-cs"/>
            </a:endParaRPr>
          </a:p>
        </p:txBody>
      </p:sp>
    </p:spTree>
    <p:extLst>
      <p:ext uri="{BB962C8B-B14F-4D97-AF65-F5344CB8AC3E}">
        <p14:creationId xmlns:p14="http://schemas.microsoft.com/office/powerpoint/2010/main" val="427578289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9144000" cy="6858000"/>
          </a:xfrm>
          <a:prstGeom prst="rect">
            <a:avLst/>
          </a:prstGeom>
        </p:spPr>
      </p:pic>
      <p:sp>
        <p:nvSpPr>
          <p:cNvPr id="2" name="Title 1"/>
          <p:cNvSpPr>
            <a:spLocks noGrp="1"/>
          </p:cNvSpPr>
          <p:nvPr>
            <p:ph type="title"/>
          </p:nvPr>
        </p:nvSpPr>
        <p:spPr>
          <a:xfrm>
            <a:off x="0" y="3560095"/>
            <a:ext cx="9144000" cy="2990001"/>
          </a:xfrm>
        </p:spPr>
        <p:txBody>
          <a:bodyPr>
            <a:normAutofit/>
          </a:bodyPr>
          <a:lstStyle/>
          <a:p>
            <a:r>
              <a:rPr lang="zh-CN" altLang="en-US" sz="6600" b="0" dirty="0">
                <a:effectLst/>
              </a:rPr>
              <a:t>基督的死怎么比</a:t>
            </a:r>
            <a:br>
              <a:rPr lang="en-US" altLang="zh-CN" sz="6600" b="0" dirty="0">
                <a:effectLst/>
              </a:rPr>
            </a:br>
            <a:r>
              <a:rPr lang="zh-CN" altLang="en-US" sz="6600" b="0" dirty="0">
                <a:effectLst/>
              </a:rPr>
              <a:t>任何</a:t>
            </a:r>
            <a:r>
              <a:rPr lang="zh-CN" altLang="en-US" sz="6600" b="0" dirty="0">
                <a:solidFill>
                  <a:srgbClr val="FFFF00"/>
                </a:solidFill>
                <a:effectLst/>
              </a:rPr>
              <a:t>牺牲</a:t>
            </a:r>
            <a:r>
              <a:rPr lang="zh-CN" altLang="en-US" sz="6600" b="0" dirty="0">
                <a:effectLst/>
              </a:rPr>
              <a:t>都好？</a:t>
            </a:r>
            <a:endParaRPr lang="en-US" dirty="0"/>
          </a:p>
        </p:txBody>
      </p:sp>
    </p:spTree>
    <p:extLst>
      <p:ext uri="{BB962C8B-B14F-4D97-AF65-F5344CB8AC3E}">
        <p14:creationId xmlns:p14="http://schemas.microsoft.com/office/powerpoint/2010/main" val="28568792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4" descr="Passion Week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pic>
      <p:sp>
        <p:nvSpPr>
          <p:cNvPr id="269314" name="Rectangle 2"/>
          <p:cNvSpPr>
            <a:spLocks noGrp="1" noRot="1" noChangeArrowheads="1"/>
          </p:cNvSpPr>
          <p:nvPr>
            <p:ph type="title"/>
          </p:nvPr>
        </p:nvSpPr>
        <p:spPr>
          <a:xfrm>
            <a:off x="0" y="0"/>
            <a:ext cx="2209800" cy="1173163"/>
          </a:xfrm>
          <a:solidFill>
            <a:schemeClr val="bg2"/>
          </a:solidFill>
        </p:spPr>
        <p:txBody>
          <a:bodyPr/>
          <a:lstStyle/>
          <a:p>
            <a:pPr eaLnBrk="1" hangingPunct="1">
              <a:defRPr/>
            </a:pPr>
            <a:r>
              <a:rPr lang="zh-CN" altLang="en-US" sz="4200" b="1">
                <a:effectLst>
                  <a:outerShdw blurRad="38100" dist="38100" dir="2700000" algn="tl">
                    <a:srgbClr val="FFFFFF"/>
                  </a:outerShdw>
                </a:effectLst>
                <a:latin typeface="SimHei" charset="0"/>
                <a:ea typeface="SimHei" charset="0"/>
              </a:rPr>
              <a:t>受难周</a:t>
            </a:r>
            <a:endParaRPr lang="en-US" sz="4200" b="1">
              <a:effectLst>
                <a:outerShdw blurRad="38100" dist="38100" dir="2700000" algn="tl">
                  <a:srgbClr val="FFFFFF"/>
                </a:outerShdw>
              </a:effectLst>
              <a:latin typeface="SimHei" charset="0"/>
              <a:ea typeface="SimHei" charset="0"/>
            </a:endParaRPr>
          </a:p>
        </p:txBody>
      </p:sp>
      <p:sp>
        <p:nvSpPr>
          <p:cNvPr id="269317" name="Freeform 5"/>
          <p:cNvSpPr>
            <a:spLocks/>
          </p:cNvSpPr>
          <p:nvPr/>
        </p:nvSpPr>
        <p:spPr bwMode="auto">
          <a:xfrm>
            <a:off x="5791200" y="3581400"/>
            <a:ext cx="1447800" cy="2590800"/>
          </a:xfrm>
          <a:custGeom>
            <a:avLst/>
            <a:gdLst>
              <a:gd name="T0" fmla="*/ 1447800 w 832"/>
              <a:gd name="T1" fmla="*/ 2590800 h 1600"/>
              <a:gd name="T2" fmla="*/ 1310329 w 832"/>
              <a:gd name="T3" fmla="*/ 2425637 h 1600"/>
              <a:gd name="T4" fmla="*/ 1023205 w 832"/>
              <a:gd name="T5" fmla="*/ 2234565 h 1600"/>
              <a:gd name="T6" fmla="*/ 819608 w 832"/>
              <a:gd name="T7" fmla="*/ 1956054 h 1600"/>
              <a:gd name="T8" fmla="*/ 777844 w 832"/>
              <a:gd name="T9" fmla="*/ 1764983 h 1600"/>
              <a:gd name="T10" fmla="*/ 628192 w 832"/>
              <a:gd name="T11" fmla="*/ 863060 h 1600"/>
              <a:gd name="T12" fmla="*/ 574248 w 832"/>
              <a:gd name="T13" fmla="*/ 786956 h 1600"/>
              <a:gd name="T14" fmla="*/ 532484 w 832"/>
              <a:gd name="T15" fmla="*/ 673608 h 1600"/>
              <a:gd name="T16" fmla="*/ 436776 w 832"/>
              <a:gd name="T17" fmla="*/ 584549 h 1600"/>
              <a:gd name="T18" fmla="*/ 341068 w 832"/>
              <a:gd name="T19" fmla="*/ 443675 h 1600"/>
              <a:gd name="T20" fmla="*/ 301045 w 832"/>
              <a:gd name="T21" fmla="*/ 380524 h 1600"/>
              <a:gd name="T22" fmla="*/ 163574 w 832"/>
              <a:gd name="T23" fmla="*/ 178118 h 1600"/>
              <a:gd name="T24" fmla="*/ 67866 w 832"/>
              <a:gd name="T25" fmla="*/ 76105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69318" name="Freeform 6"/>
          <p:cNvSpPr>
            <a:spLocks/>
          </p:cNvSpPr>
          <p:nvPr/>
        </p:nvSpPr>
        <p:spPr bwMode="auto">
          <a:xfrm>
            <a:off x="3897313" y="2590800"/>
            <a:ext cx="1741487" cy="990600"/>
          </a:xfrm>
          <a:custGeom>
            <a:avLst/>
            <a:gdLst>
              <a:gd name="T0" fmla="*/ 1741487 w 1145"/>
              <a:gd name="T1" fmla="*/ 975626 h 860"/>
              <a:gd name="T2" fmla="*/ 1562015 w 1145"/>
              <a:gd name="T3" fmla="*/ 947981 h 860"/>
              <a:gd name="T4" fmla="*/ 1490530 w 1145"/>
              <a:gd name="T5" fmla="*/ 912273 h 860"/>
              <a:gd name="T6" fmla="*/ 1443381 w 1145"/>
              <a:gd name="T7" fmla="*/ 858136 h 860"/>
              <a:gd name="T8" fmla="*/ 1371896 w 1145"/>
              <a:gd name="T9" fmla="*/ 813213 h 860"/>
              <a:gd name="T10" fmla="*/ 1241095 w 1145"/>
              <a:gd name="T11" fmla="*/ 658864 h 860"/>
              <a:gd name="T12" fmla="*/ 1133107 w 1145"/>
              <a:gd name="T13" fmla="*/ 541374 h 860"/>
              <a:gd name="T14" fmla="*/ 1061623 w 1145"/>
              <a:gd name="T15" fmla="*/ 487237 h 860"/>
              <a:gd name="T16" fmla="*/ 871504 w 1145"/>
              <a:gd name="T17" fmla="*/ 252257 h 860"/>
              <a:gd name="T18" fmla="*/ 763517 w 1145"/>
              <a:gd name="T19" fmla="*/ 143983 h 860"/>
              <a:gd name="T20" fmla="*/ 596212 w 1145"/>
              <a:gd name="T21" fmla="*/ 117490 h 860"/>
              <a:gd name="T22" fmla="*/ 477578 w 1145"/>
              <a:gd name="T23" fmla="*/ 89845 h 860"/>
              <a:gd name="T24" fmla="*/ 441075 w 1145"/>
              <a:gd name="T25" fmla="*/ 71415 h 860"/>
              <a:gd name="T26" fmla="*/ 285938 w 1145"/>
              <a:gd name="T27" fmla="*/ 62200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69319" name="Freeform 7"/>
          <p:cNvSpPr>
            <a:spLocks/>
          </p:cNvSpPr>
          <p:nvPr/>
        </p:nvSpPr>
        <p:spPr bwMode="auto">
          <a:xfrm>
            <a:off x="3884613" y="2438400"/>
            <a:ext cx="3430587" cy="3657600"/>
          </a:xfrm>
          <a:custGeom>
            <a:avLst/>
            <a:gdLst>
              <a:gd name="T0" fmla="*/ 0 w 2110"/>
              <a:gd name="T1" fmla="*/ 0 h 2534"/>
              <a:gd name="T2" fmla="*/ 63409 w 2110"/>
              <a:gd name="T3" fmla="*/ 90935 h 2534"/>
              <a:gd name="T4" fmla="*/ 255262 w 2110"/>
              <a:gd name="T5" fmla="*/ 181870 h 2534"/>
              <a:gd name="T6" fmla="*/ 318671 w 2110"/>
              <a:gd name="T7" fmla="*/ 238163 h 2534"/>
              <a:gd name="T8" fmla="*/ 460121 w 2110"/>
              <a:gd name="T9" fmla="*/ 317550 h 2534"/>
              <a:gd name="T10" fmla="*/ 612953 w 2110"/>
              <a:gd name="T11" fmla="*/ 430136 h 2534"/>
              <a:gd name="T12" fmla="*/ 676362 w 2110"/>
              <a:gd name="T13" fmla="*/ 499420 h 2534"/>
              <a:gd name="T14" fmla="*/ 689369 w 2110"/>
              <a:gd name="T15" fmla="*/ 544165 h 2534"/>
              <a:gd name="T16" fmla="*/ 842201 w 2110"/>
              <a:gd name="T17" fmla="*/ 656751 h 2534"/>
              <a:gd name="T18" fmla="*/ 1097463 w 2110"/>
              <a:gd name="T19" fmla="*/ 838621 h 2534"/>
              <a:gd name="T20" fmla="*/ 1160872 w 2110"/>
              <a:gd name="T21" fmla="*/ 906461 h 2534"/>
              <a:gd name="T22" fmla="*/ 1440521 w 2110"/>
              <a:gd name="T23" fmla="*/ 1109982 h 2534"/>
              <a:gd name="T24" fmla="*/ 1708790 w 2110"/>
              <a:gd name="T25" fmla="*/ 1280304 h 2534"/>
              <a:gd name="T26" fmla="*/ 1913650 w 2110"/>
              <a:gd name="T27" fmla="*/ 1348145 h 2534"/>
              <a:gd name="T28" fmla="*/ 2116884 w 2110"/>
              <a:gd name="T29" fmla="*/ 1631053 h 2534"/>
              <a:gd name="T30" fmla="*/ 2232320 w 2110"/>
              <a:gd name="T31" fmla="*/ 1902414 h 2534"/>
              <a:gd name="T32" fmla="*/ 2372145 w 2110"/>
              <a:gd name="T33" fmla="*/ 2173775 h 2534"/>
              <a:gd name="T34" fmla="*/ 2385152 w 2110"/>
              <a:gd name="T35" fmla="*/ 2208417 h 2534"/>
              <a:gd name="T36" fmla="*/ 2474575 w 2110"/>
              <a:gd name="T37" fmla="*/ 2321003 h 2534"/>
              <a:gd name="T38" fmla="*/ 2577005 w 2110"/>
              <a:gd name="T39" fmla="*/ 2547618 h 2534"/>
              <a:gd name="T40" fmla="*/ 2588386 w 2110"/>
              <a:gd name="T41" fmla="*/ 2683299 h 2534"/>
              <a:gd name="T42" fmla="*/ 2640414 w 2110"/>
              <a:gd name="T43" fmla="*/ 2762686 h 2534"/>
              <a:gd name="T44" fmla="*/ 2806253 w 2110"/>
              <a:gd name="T45" fmla="*/ 2977754 h 2534"/>
              <a:gd name="T46" fmla="*/ 2882669 w 2110"/>
              <a:gd name="T47" fmla="*/ 3057142 h 2534"/>
              <a:gd name="T48" fmla="*/ 2895676 w 2110"/>
              <a:gd name="T49" fmla="*/ 3091783 h 2534"/>
              <a:gd name="T50" fmla="*/ 2946078 w 2110"/>
              <a:gd name="T51" fmla="*/ 3159624 h 2534"/>
              <a:gd name="T52" fmla="*/ 3085902 w 2110"/>
              <a:gd name="T53" fmla="*/ 3306851 h 2534"/>
              <a:gd name="T54" fmla="*/ 3238734 w 2110"/>
              <a:gd name="T55" fmla="*/ 3487278 h 2534"/>
              <a:gd name="T56" fmla="*/ 3290762 w 2110"/>
              <a:gd name="T57" fmla="*/ 3566665 h 2534"/>
              <a:gd name="T58" fmla="*/ 3430587 w 2110"/>
              <a:gd name="T59" fmla="*/ 3657600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69320" name="Freeform 8"/>
          <p:cNvSpPr>
            <a:spLocks/>
          </p:cNvSpPr>
          <p:nvPr/>
        </p:nvSpPr>
        <p:spPr bwMode="auto">
          <a:xfrm>
            <a:off x="3848100" y="2438400"/>
            <a:ext cx="3390900" cy="3429000"/>
          </a:xfrm>
          <a:custGeom>
            <a:avLst/>
            <a:gdLst>
              <a:gd name="T0" fmla="*/ 3390900 w 2211"/>
              <a:gd name="T1" fmla="*/ 3429000 h 2510"/>
              <a:gd name="T2" fmla="*/ 3295814 w 2211"/>
              <a:gd name="T3" fmla="*/ 3355229 h 2510"/>
              <a:gd name="T4" fmla="*/ 3223732 w 2211"/>
              <a:gd name="T5" fmla="*/ 3311512 h 2510"/>
              <a:gd name="T6" fmla="*/ 3162386 w 2211"/>
              <a:gd name="T7" fmla="*/ 3247304 h 2510"/>
              <a:gd name="T8" fmla="*/ 3151651 w 2211"/>
              <a:gd name="T9" fmla="*/ 3215883 h 2510"/>
              <a:gd name="T10" fmla="*/ 3067300 w 2211"/>
              <a:gd name="T11" fmla="*/ 3065608 h 2510"/>
              <a:gd name="T12" fmla="*/ 2970680 w 2211"/>
              <a:gd name="T13" fmla="*/ 2851125 h 2510"/>
              <a:gd name="T14" fmla="*/ 2933872 w 2211"/>
              <a:gd name="T15" fmla="*/ 2422158 h 2510"/>
              <a:gd name="T16" fmla="*/ 2898598 w 2211"/>
              <a:gd name="T17" fmla="*/ 2240462 h 2510"/>
              <a:gd name="T18" fmla="*/ 2789709 w 2211"/>
              <a:gd name="T19" fmla="*/ 2101116 h 2510"/>
              <a:gd name="T20" fmla="*/ 2742166 w 2211"/>
              <a:gd name="T21" fmla="*/ 1983629 h 2510"/>
              <a:gd name="T22" fmla="*/ 2717628 w 2211"/>
              <a:gd name="T23" fmla="*/ 1897562 h 2510"/>
              <a:gd name="T24" fmla="*/ 2645546 w 2211"/>
              <a:gd name="T25" fmla="*/ 1833354 h 2510"/>
              <a:gd name="T26" fmla="*/ 2538191 w 2211"/>
              <a:gd name="T27" fmla="*/ 1672150 h 2510"/>
              <a:gd name="T28" fmla="*/ 2453840 w 2211"/>
              <a:gd name="T29" fmla="*/ 1490454 h 2510"/>
              <a:gd name="T30" fmla="*/ 2429301 w 2211"/>
              <a:gd name="T31" fmla="*/ 1446737 h 2510"/>
              <a:gd name="T32" fmla="*/ 2357220 w 2211"/>
              <a:gd name="T33" fmla="*/ 1382529 h 2510"/>
              <a:gd name="T34" fmla="*/ 2225326 w 2211"/>
              <a:gd name="T35" fmla="*/ 1307392 h 2510"/>
              <a:gd name="T36" fmla="*/ 2019817 w 2211"/>
              <a:gd name="T37" fmla="*/ 1168046 h 2510"/>
              <a:gd name="T38" fmla="*/ 1851115 w 2211"/>
              <a:gd name="T39" fmla="*/ 1072416 h 2510"/>
              <a:gd name="T40" fmla="*/ 1659409 w 2211"/>
              <a:gd name="T41" fmla="*/ 879791 h 2510"/>
              <a:gd name="T42" fmla="*/ 1550520 w 2211"/>
              <a:gd name="T43" fmla="*/ 771867 h 2510"/>
              <a:gd name="T44" fmla="*/ 1418626 w 2211"/>
              <a:gd name="T45" fmla="*/ 643450 h 2510"/>
              <a:gd name="T46" fmla="*/ 1249925 w 2211"/>
              <a:gd name="T47" fmla="*/ 536891 h 2510"/>
              <a:gd name="T48" fmla="*/ 1154838 w 2211"/>
              <a:gd name="T49" fmla="*/ 450825 h 2510"/>
              <a:gd name="T50" fmla="*/ 817435 w 2211"/>
              <a:gd name="T51" fmla="*/ 214483 h 2510"/>
              <a:gd name="T52" fmla="*/ 636465 w 2211"/>
              <a:gd name="T53" fmla="*/ 129783 h 2510"/>
              <a:gd name="T54" fmla="*/ 564383 w 2211"/>
              <a:gd name="T55" fmla="*/ 96996 h 2510"/>
              <a:gd name="T56" fmla="*/ 516840 w 2211"/>
              <a:gd name="T57" fmla="*/ 86067 h 2510"/>
              <a:gd name="T58" fmla="*/ 444758 w 2211"/>
              <a:gd name="T59" fmla="*/ 43716 h 2510"/>
              <a:gd name="T60" fmla="*/ 0 w 2211"/>
              <a:gd name="T61" fmla="*/ 10929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69321" name="Freeform 9"/>
          <p:cNvSpPr>
            <a:spLocks/>
          </p:cNvSpPr>
          <p:nvPr/>
        </p:nvSpPr>
        <p:spPr bwMode="auto">
          <a:xfrm>
            <a:off x="3897313" y="2517775"/>
            <a:ext cx="1741487" cy="1444625"/>
          </a:xfrm>
          <a:custGeom>
            <a:avLst/>
            <a:gdLst>
              <a:gd name="T0" fmla="*/ 0 w 1176"/>
              <a:gd name="T1" fmla="*/ 0 h 816"/>
              <a:gd name="T2" fmla="*/ 453142 w 1176"/>
              <a:gd name="T3" fmla="*/ 54882 h 816"/>
              <a:gd name="T4" fmla="*/ 627883 w 1176"/>
              <a:gd name="T5" fmla="*/ 180578 h 816"/>
              <a:gd name="T6" fmla="*/ 707849 w 1176"/>
              <a:gd name="T7" fmla="*/ 249623 h 816"/>
              <a:gd name="T8" fmla="*/ 743390 w 1176"/>
              <a:gd name="T9" fmla="*/ 292112 h 816"/>
              <a:gd name="T10" fmla="*/ 777450 w 1176"/>
              <a:gd name="T11" fmla="*/ 306275 h 816"/>
              <a:gd name="T12" fmla="*/ 801143 w 1176"/>
              <a:gd name="T13" fmla="*/ 375319 h 816"/>
              <a:gd name="T14" fmla="*/ 848531 w 1176"/>
              <a:gd name="T15" fmla="*/ 430201 h 816"/>
              <a:gd name="T16" fmla="*/ 906284 w 1176"/>
              <a:gd name="T17" fmla="*/ 541734 h 816"/>
              <a:gd name="T18" fmla="*/ 999578 w 1176"/>
              <a:gd name="T19" fmla="*/ 624942 h 816"/>
              <a:gd name="T20" fmla="*/ 1045485 w 1176"/>
              <a:gd name="T21" fmla="*/ 708150 h 816"/>
              <a:gd name="T22" fmla="*/ 1149144 w 1176"/>
              <a:gd name="T23" fmla="*/ 791357 h 816"/>
              <a:gd name="T24" fmla="*/ 1335732 w 1176"/>
              <a:gd name="T25" fmla="*/ 943609 h 816"/>
              <a:gd name="T26" fmla="*/ 1405333 w 1176"/>
              <a:gd name="T27" fmla="*/ 971935 h 816"/>
              <a:gd name="T28" fmla="*/ 1474933 w 1176"/>
              <a:gd name="T29" fmla="*/ 1026817 h 816"/>
              <a:gd name="T30" fmla="*/ 1520839 w 1176"/>
              <a:gd name="T31" fmla="*/ 1111795 h 816"/>
              <a:gd name="T32" fmla="*/ 1556380 w 1176"/>
              <a:gd name="T33" fmla="*/ 1152513 h 816"/>
              <a:gd name="T34" fmla="*/ 1602287 w 1176"/>
              <a:gd name="T35" fmla="*/ 1235721 h 816"/>
              <a:gd name="T36" fmla="*/ 1614133 w 1176"/>
              <a:gd name="T37" fmla="*/ 1278210 h 816"/>
              <a:gd name="T38" fmla="*/ 1719274 w 1176"/>
              <a:gd name="T39" fmla="*/ 1387973 h 816"/>
              <a:gd name="T40" fmla="*/ 1741487 w 1176"/>
              <a:gd name="T41" fmla="*/ 1444625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69322" name="Freeform 10"/>
          <p:cNvSpPr>
            <a:spLocks/>
          </p:cNvSpPr>
          <p:nvPr/>
        </p:nvSpPr>
        <p:spPr bwMode="auto">
          <a:xfrm>
            <a:off x="6019800" y="3962400"/>
            <a:ext cx="1143000" cy="2133600"/>
          </a:xfrm>
          <a:custGeom>
            <a:avLst/>
            <a:gdLst>
              <a:gd name="T0" fmla="*/ 0 w 682"/>
              <a:gd name="T1" fmla="*/ 0 h 1310"/>
              <a:gd name="T2" fmla="*/ 92177 w 682"/>
              <a:gd name="T3" fmla="*/ 231276 h 1310"/>
              <a:gd name="T4" fmla="*/ 209494 w 682"/>
              <a:gd name="T5" fmla="*/ 307825 h 1310"/>
              <a:gd name="T6" fmla="*/ 328487 w 682"/>
              <a:gd name="T7" fmla="*/ 561902 h 1310"/>
              <a:gd name="T8" fmla="*/ 434072 w 682"/>
              <a:gd name="T9" fmla="*/ 804579 h 1310"/>
              <a:gd name="T10" fmla="*/ 512842 w 682"/>
              <a:gd name="T11" fmla="*/ 1009795 h 1310"/>
              <a:gd name="T12" fmla="*/ 605019 w 682"/>
              <a:gd name="T13" fmla="*/ 1099374 h 1310"/>
              <a:gd name="T14" fmla="*/ 827921 w 682"/>
              <a:gd name="T15" fmla="*/ 1379511 h 1310"/>
              <a:gd name="T16" fmla="*/ 920098 w 682"/>
              <a:gd name="T17" fmla="*/ 1700365 h 1310"/>
              <a:gd name="T18" fmla="*/ 958645 w 682"/>
              <a:gd name="T19" fmla="*/ 1827404 h 1310"/>
              <a:gd name="T20" fmla="*/ 1039091 w 682"/>
              <a:gd name="T21" fmla="*/ 1916983 h 1310"/>
              <a:gd name="T22" fmla="*/ 1104453 w 682"/>
              <a:gd name="T23" fmla="*/ 2070081 h 1310"/>
              <a:gd name="T24" fmla="*/ 1143000 w 682"/>
              <a:gd name="T25" fmla="*/ 2133600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grpSp>
        <p:nvGrpSpPr>
          <p:cNvPr id="3" name="Group 1068"/>
          <p:cNvGrpSpPr>
            <a:grpSpLocks/>
          </p:cNvGrpSpPr>
          <p:nvPr/>
        </p:nvGrpSpPr>
        <p:grpSpPr bwMode="auto">
          <a:xfrm>
            <a:off x="7162800" y="3124200"/>
            <a:ext cx="1981200" cy="1981200"/>
            <a:chOff x="4512" y="1974"/>
            <a:chExt cx="1056" cy="960"/>
          </a:xfrm>
        </p:grpSpPr>
        <p:sp>
          <p:nvSpPr>
            <p:cNvPr id="2" name="AutoShape 11"/>
            <p:cNvSpPr>
              <a:spLocks noChangeArrowheads="1"/>
            </p:cNvSpPr>
            <p:nvPr/>
          </p:nvSpPr>
          <p:spPr bwMode="auto">
            <a:xfrm>
              <a:off x="4512" y="1974"/>
              <a:ext cx="1056" cy="960"/>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fontAlgn="base">
                <a:spcBef>
                  <a:spcPct val="0"/>
                </a:spcBef>
                <a:spcAft>
                  <a:spcPct val="0"/>
                </a:spcAft>
                <a:defRPr/>
              </a:pPr>
              <a:endParaRPr lang="en-US" sz="2400">
                <a:solidFill>
                  <a:srgbClr val="FF5050"/>
                </a:solidFill>
                <a:effectLst>
                  <a:outerShdw blurRad="38100" dist="38100" dir="2700000" algn="tl">
                    <a:srgbClr val="DDDDDD"/>
                  </a:outerShdw>
                </a:effectLst>
                <a:latin typeface="Garamond" charset="0"/>
                <a:ea typeface="ＭＳ Ｐゴシック" charset="-128"/>
                <a:cs typeface="ＭＳ Ｐゴシック" charset="-128"/>
              </a:endParaRPr>
            </a:p>
          </p:txBody>
        </p:sp>
        <p:sp>
          <p:nvSpPr>
            <p:cNvPr id="6" name="Text Box 12"/>
            <p:cNvSpPr txBox="1">
              <a:spLocks noChangeArrowheads="1"/>
            </p:cNvSpPr>
            <p:nvPr/>
          </p:nvSpPr>
          <p:spPr bwMode="auto">
            <a:xfrm>
              <a:off x="4512" y="2050"/>
              <a:ext cx="975" cy="313"/>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zh-CN" altLang="en-US" sz="3600" b="1">
                  <a:solidFill>
                    <a:srgbClr val="FF5050"/>
                  </a:solidFill>
                  <a:effectLst>
                    <a:outerShdw blurRad="38100" dist="38100" dir="2700000" algn="tl">
                      <a:srgbClr val="DDDDDD"/>
                    </a:outerShdw>
                  </a:effectLst>
                  <a:latin typeface="SimHei" charset="0"/>
                  <a:ea typeface="SimHei" charset="0"/>
                  <a:cs typeface="SimHei" charset="0"/>
                </a:rPr>
                <a:t>星期五</a:t>
              </a:r>
              <a:endParaRPr lang="en-US" sz="3600" b="1">
                <a:solidFill>
                  <a:srgbClr val="FF5050"/>
                </a:solidFill>
                <a:effectLst>
                  <a:outerShdw blurRad="38100" dist="38100" dir="2700000" algn="tl">
                    <a:srgbClr val="DDDDDD"/>
                  </a:outerShdw>
                </a:effectLst>
                <a:latin typeface="SimHei" charset="0"/>
                <a:ea typeface="SimHei" charset="0"/>
                <a:cs typeface="SimHei" charset="0"/>
              </a:endParaRPr>
            </a:p>
          </p:txBody>
        </p:sp>
      </p:grpSp>
      <p:grpSp>
        <p:nvGrpSpPr>
          <p:cNvPr id="4" name="Group 1067"/>
          <p:cNvGrpSpPr>
            <a:grpSpLocks/>
          </p:cNvGrpSpPr>
          <p:nvPr/>
        </p:nvGrpSpPr>
        <p:grpSpPr bwMode="auto">
          <a:xfrm>
            <a:off x="457200" y="3886200"/>
            <a:ext cx="2133600" cy="990600"/>
            <a:chOff x="288" y="2381"/>
            <a:chExt cx="1200" cy="624"/>
          </a:xfrm>
        </p:grpSpPr>
        <p:sp>
          <p:nvSpPr>
            <p:cNvPr id="302124" name="AutoShape 11"/>
            <p:cNvSpPr>
              <a:spLocks noChangeArrowheads="1"/>
            </p:cNvSpPr>
            <p:nvPr/>
          </p:nvSpPr>
          <p:spPr bwMode="auto">
            <a:xfrm>
              <a:off x="288" y="2381"/>
              <a:ext cx="1200" cy="624"/>
            </a:xfrm>
            <a:prstGeom prst="roundRect">
              <a:avLst>
                <a:gd name="adj" fmla="val 16667"/>
              </a:avLst>
            </a:prstGeom>
            <a:noFill/>
            <a:ln w="76200">
              <a:solidFill>
                <a:srgbClr val="593C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Garamond" charset="0"/>
                <a:ea typeface="ＭＳ Ｐゴシック" charset="0"/>
              </a:endParaRPr>
            </a:p>
          </p:txBody>
        </p:sp>
        <p:sp>
          <p:nvSpPr>
            <p:cNvPr id="7" name="Text Box 12"/>
            <p:cNvSpPr txBox="1">
              <a:spLocks noChangeArrowheads="1"/>
            </p:cNvSpPr>
            <p:nvPr/>
          </p:nvSpPr>
          <p:spPr bwMode="auto">
            <a:xfrm>
              <a:off x="293" y="2406"/>
              <a:ext cx="1051" cy="407"/>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zh-CN" altLang="en-US" sz="3600" b="1">
                  <a:solidFill>
                    <a:prstClr val="black"/>
                  </a:solidFill>
                  <a:effectLst>
                    <a:outerShdw blurRad="38100" dist="38100" dir="2700000" algn="tl">
                      <a:srgbClr val="DDDDDD"/>
                    </a:outerShdw>
                  </a:effectLst>
                  <a:latin typeface="SimHei" charset="0"/>
                  <a:ea typeface="SimHei" charset="0"/>
                  <a:cs typeface="SimHei" charset="0"/>
                </a:rPr>
                <a:t>星期四</a:t>
              </a:r>
              <a:endParaRPr lang="en-US" sz="3600" b="1">
                <a:solidFill>
                  <a:srgbClr val="08121F"/>
                </a:solidFill>
                <a:effectLst>
                  <a:outerShdw blurRad="38100" dist="38100" dir="2700000" algn="tl">
                    <a:srgbClr val="DDDDDD"/>
                  </a:outerShdw>
                </a:effectLst>
                <a:latin typeface="SimHei" charset="0"/>
                <a:ea typeface="SimHei" charset="0"/>
                <a:cs typeface="SimHei" charset="0"/>
              </a:endParaRPr>
            </a:p>
          </p:txBody>
        </p:sp>
      </p:grpSp>
      <p:grpSp>
        <p:nvGrpSpPr>
          <p:cNvPr id="5" name="Group 1064"/>
          <p:cNvGrpSpPr>
            <a:grpSpLocks/>
          </p:cNvGrpSpPr>
          <p:nvPr/>
        </p:nvGrpSpPr>
        <p:grpSpPr bwMode="auto">
          <a:xfrm>
            <a:off x="457200" y="6019800"/>
            <a:ext cx="3962400" cy="646113"/>
            <a:chOff x="384" y="3668"/>
            <a:chExt cx="2352" cy="557"/>
          </a:xfrm>
        </p:grpSpPr>
        <p:sp>
          <p:nvSpPr>
            <p:cNvPr id="302122" name="AutoShape 11"/>
            <p:cNvSpPr>
              <a:spLocks noChangeArrowheads="1"/>
            </p:cNvSpPr>
            <p:nvPr/>
          </p:nvSpPr>
          <p:spPr bwMode="auto">
            <a:xfrm>
              <a:off x="384" y="3734"/>
              <a:ext cx="2352" cy="49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srgbClr val="008000"/>
                </a:solidFill>
                <a:latin typeface="Garamond" charset="0"/>
                <a:ea typeface="ＭＳ Ｐゴシック" charset="0"/>
              </a:endParaRPr>
            </a:p>
          </p:txBody>
        </p:sp>
        <p:sp>
          <p:nvSpPr>
            <p:cNvPr id="40" name="Text Box 12"/>
            <p:cNvSpPr txBox="1">
              <a:spLocks noChangeArrowheads="1"/>
            </p:cNvSpPr>
            <p:nvPr/>
          </p:nvSpPr>
          <p:spPr bwMode="auto">
            <a:xfrm>
              <a:off x="384" y="3668"/>
              <a:ext cx="1131" cy="556"/>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zh-CN" altLang="en-US" sz="3600" b="1">
                  <a:solidFill>
                    <a:srgbClr val="008000"/>
                  </a:solidFill>
                  <a:effectLst>
                    <a:outerShdw blurRad="38100" dist="38100" dir="2700000" algn="tl">
                      <a:srgbClr val="DDDDDD"/>
                    </a:outerShdw>
                  </a:effectLst>
                  <a:latin typeface="SimHei" charset="0"/>
                  <a:ea typeface="SimHei" charset="0"/>
                  <a:cs typeface="SimHei" charset="0"/>
                </a:rPr>
                <a:t>星期日</a:t>
              </a:r>
              <a:endParaRPr lang="en-US" sz="3600" b="1">
                <a:solidFill>
                  <a:srgbClr val="008000"/>
                </a:solidFill>
                <a:effectLst>
                  <a:outerShdw blurRad="38100" dist="38100" dir="2700000" algn="tl">
                    <a:srgbClr val="DDDDDD"/>
                  </a:outerShdw>
                </a:effectLst>
                <a:latin typeface="SimHei" charset="0"/>
                <a:ea typeface="SimHei" charset="0"/>
                <a:cs typeface="SimHei" charset="0"/>
              </a:endParaRPr>
            </a:p>
          </p:txBody>
        </p:sp>
      </p:grpSp>
      <p:grpSp>
        <p:nvGrpSpPr>
          <p:cNvPr id="11" name="Group 23"/>
          <p:cNvGrpSpPr>
            <a:grpSpLocks/>
          </p:cNvGrpSpPr>
          <p:nvPr/>
        </p:nvGrpSpPr>
        <p:grpSpPr bwMode="auto">
          <a:xfrm>
            <a:off x="4732338" y="4114800"/>
            <a:ext cx="1820862" cy="2133600"/>
            <a:chOff x="3173" y="2592"/>
            <a:chExt cx="1147" cy="1344"/>
          </a:xfrm>
        </p:grpSpPr>
        <p:sp>
          <p:nvSpPr>
            <p:cNvPr id="302120" name="AutoShape 15"/>
            <p:cNvSpPr>
              <a:spLocks noChangeArrowheads="1"/>
            </p:cNvSpPr>
            <p:nvPr/>
          </p:nvSpPr>
          <p:spPr bwMode="auto">
            <a:xfrm>
              <a:off x="3216" y="2592"/>
              <a:ext cx="1104" cy="1344"/>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Garamond" charset="0"/>
                <a:ea typeface="ＭＳ Ｐゴシック" charset="0"/>
              </a:endParaRPr>
            </a:p>
          </p:txBody>
        </p:sp>
        <p:sp>
          <p:nvSpPr>
            <p:cNvPr id="269328" name="Text Box 16"/>
            <p:cNvSpPr txBox="1">
              <a:spLocks noChangeArrowheads="1"/>
            </p:cNvSpPr>
            <p:nvPr/>
          </p:nvSpPr>
          <p:spPr bwMode="auto">
            <a:xfrm>
              <a:off x="3173" y="2620"/>
              <a:ext cx="992" cy="407"/>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defRPr/>
              </a:pPr>
              <a:r>
                <a:rPr lang="zh-CN" altLang="en-US" sz="3600" b="1">
                  <a:solidFill>
                    <a:srgbClr val="800080"/>
                  </a:solidFill>
                  <a:effectLst>
                    <a:outerShdw blurRad="38100" dist="38100" dir="2700000" algn="tl">
                      <a:srgbClr val="DDDDDD"/>
                    </a:outerShdw>
                  </a:effectLst>
                  <a:latin typeface="SimHei" charset="0"/>
                  <a:ea typeface="SimHei" charset="0"/>
                  <a:cs typeface="SimHei" charset="0"/>
                </a:rPr>
                <a:t>星期日</a:t>
              </a:r>
              <a:endParaRPr lang="en-US" sz="3600" b="1">
                <a:solidFill>
                  <a:srgbClr val="FF0000"/>
                </a:solidFill>
                <a:effectLst>
                  <a:outerShdw blurRad="38100" dist="38100" dir="2700000" algn="tl">
                    <a:srgbClr val="DDDDDD"/>
                  </a:outerShdw>
                </a:effectLst>
                <a:latin typeface="SimHei" charset="0"/>
                <a:ea typeface="SimHei" charset="0"/>
                <a:cs typeface="SimHei" charset="0"/>
              </a:endParaRPr>
            </a:p>
          </p:txBody>
        </p:sp>
      </p:grpSp>
      <p:grpSp>
        <p:nvGrpSpPr>
          <p:cNvPr id="12" name="Group 21"/>
          <p:cNvGrpSpPr>
            <a:grpSpLocks/>
          </p:cNvGrpSpPr>
          <p:nvPr/>
        </p:nvGrpSpPr>
        <p:grpSpPr bwMode="auto">
          <a:xfrm>
            <a:off x="2362200" y="68263"/>
            <a:ext cx="2438400" cy="922337"/>
            <a:chOff x="1488" y="91"/>
            <a:chExt cx="1536" cy="581"/>
          </a:xfrm>
        </p:grpSpPr>
        <p:sp>
          <p:nvSpPr>
            <p:cNvPr id="302118" name="AutoShape 19"/>
            <p:cNvSpPr>
              <a:spLocks noChangeArrowheads="1"/>
            </p:cNvSpPr>
            <p:nvPr/>
          </p:nvSpPr>
          <p:spPr bwMode="auto">
            <a:xfrm>
              <a:off x="1488" y="91"/>
              <a:ext cx="1536" cy="581"/>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Garamond" charset="0"/>
                <a:ea typeface="ＭＳ Ｐゴシック" charset="0"/>
              </a:endParaRPr>
            </a:p>
          </p:txBody>
        </p:sp>
        <p:sp>
          <p:nvSpPr>
            <p:cNvPr id="269332" name="Text Box 20"/>
            <p:cNvSpPr txBox="1">
              <a:spLocks noChangeArrowheads="1"/>
            </p:cNvSpPr>
            <p:nvPr/>
          </p:nvSpPr>
          <p:spPr bwMode="auto">
            <a:xfrm>
              <a:off x="1518" y="96"/>
              <a:ext cx="992" cy="407"/>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defRPr/>
              </a:pPr>
              <a:r>
                <a:rPr lang="zh-CN" altLang="en-US" sz="3600" b="1">
                  <a:solidFill>
                    <a:srgbClr val="FF0000"/>
                  </a:solidFill>
                  <a:effectLst>
                    <a:outerShdw blurRad="38100" dist="38100" dir="2700000" algn="tl">
                      <a:srgbClr val="DDDDDD"/>
                    </a:outerShdw>
                  </a:effectLst>
                  <a:latin typeface="SimHei" charset="0"/>
                  <a:ea typeface="SimHei" charset="0"/>
                  <a:cs typeface="SimHei" charset="0"/>
                </a:rPr>
                <a:t>星期一</a:t>
              </a:r>
              <a:endParaRPr lang="en-US" sz="3600" b="1">
                <a:solidFill>
                  <a:srgbClr val="FF0000"/>
                </a:solidFill>
                <a:effectLst>
                  <a:outerShdw blurRad="38100" dist="38100" dir="2700000" algn="tl">
                    <a:srgbClr val="DDDDDD"/>
                  </a:outerShdw>
                </a:effectLst>
                <a:latin typeface="SimHei" charset="0"/>
                <a:ea typeface="SimHei" charset="0"/>
                <a:cs typeface="SimHei" charset="0"/>
              </a:endParaRPr>
            </a:p>
          </p:txBody>
        </p:sp>
      </p:grpSp>
      <p:grpSp>
        <p:nvGrpSpPr>
          <p:cNvPr id="13" name="Group 27"/>
          <p:cNvGrpSpPr>
            <a:grpSpLocks/>
          </p:cNvGrpSpPr>
          <p:nvPr/>
        </p:nvGrpSpPr>
        <p:grpSpPr bwMode="auto">
          <a:xfrm>
            <a:off x="5334000" y="76200"/>
            <a:ext cx="1905000" cy="1752600"/>
            <a:chOff x="3360" y="96"/>
            <a:chExt cx="1200" cy="1104"/>
          </a:xfrm>
        </p:grpSpPr>
        <p:sp>
          <p:nvSpPr>
            <p:cNvPr id="302116" name="AutoShape 25"/>
            <p:cNvSpPr>
              <a:spLocks noChangeArrowheads="1"/>
            </p:cNvSpPr>
            <p:nvPr/>
          </p:nvSpPr>
          <p:spPr bwMode="auto">
            <a:xfrm>
              <a:off x="3360" y="96"/>
              <a:ext cx="1200" cy="1104"/>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Garamond" charset="0"/>
                <a:ea typeface="ＭＳ Ｐゴシック" charset="0"/>
              </a:endParaRPr>
            </a:p>
          </p:txBody>
        </p:sp>
        <p:sp>
          <p:nvSpPr>
            <p:cNvPr id="269338" name="Text Box 26"/>
            <p:cNvSpPr txBox="1">
              <a:spLocks noChangeArrowheads="1"/>
            </p:cNvSpPr>
            <p:nvPr/>
          </p:nvSpPr>
          <p:spPr bwMode="auto">
            <a:xfrm>
              <a:off x="3360" y="96"/>
              <a:ext cx="989" cy="407"/>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zh-CN" altLang="en-US" sz="3600" b="1">
                  <a:solidFill>
                    <a:srgbClr val="FF8000"/>
                  </a:solidFill>
                  <a:effectLst>
                    <a:outerShdw blurRad="38100" dist="38100" dir="2700000" algn="tl">
                      <a:srgbClr val="DDDDDD"/>
                    </a:outerShdw>
                  </a:effectLst>
                  <a:latin typeface="SimHei" charset="0"/>
                  <a:ea typeface="SimHei" charset="0"/>
                  <a:cs typeface="SimHei" charset="0"/>
                </a:rPr>
                <a:t>星期二</a:t>
              </a:r>
              <a:endParaRPr lang="en-US" sz="3600" b="1">
                <a:solidFill>
                  <a:srgbClr val="EEECE1"/>
                </a:solidFill>
                <a:effectLst>
                  <a:outerShdw blurRad="38100" dist="38100" dir="2700000" algn="tl">
                    <a:srgbClr val="DDDDDD"/>
                  </a:outerShdw>
                </a:effectLst>
                <a:latin typeface="SimHei" charset="0"/>
                <a:ea typeface="SimHei" charset="0"/>
                <a:cs typeface="SimHei" charset="0"/>
              </a:endParaRPr>
            </a:p>
          </p:txBody>
        </p:sp>
      </p:grpSp>
      <p:sp>
        <p:nvSpPr>
          <p:cNvPr id="269340" name="Freeform 28"/>
          <p:cNvSpPr>
            <a:spLocks/>
          </p:cNvSpPr>
          <p:nvPr/>
        </p:nvSpPr>
        <p:spPr bwMode="auto">
          <a:xfrm>
            <a:off x="3889375" y="2590800"/>
            <a:ext cx="3425825" cy="3581400"/>
          </a:xfrm>
          <a:custGeom>
            <a:avLst/>
            <a:gdLst>
              <a:gd name="T0" fmla="*/ 0 w 2110"/>
              <a:gd name="T1" fmla="*/ 0 h 2534"/>
              <a:gd name="T2" fmla="*/ 63321 w 2110"/>
              <a:gd name="T3" fmla="*/ 89040 h 2534"/>
              <a:gd name="T4" fmla="*/ 254907 w 2110"/>
              <a:gd name="T5" fmla="*/ 178081 h 2534"/>
              <a:gd name="T6" fmla="*/ 318228 w 2110"/>
              <a:gd name="T7" fmla="*/ 233201 h 2534"/>
              <a:gd name="T8" fmla="*/ 459483 w 2110"/>
              <a:gd name="T9" fmla="*/ 310934 h 2534"/>
              <a:gd name="T10" fmla="*/ 612102 w 2110"/>
              <a:gd name="T11" fmla="*/ 421175 h 2534"/>
              <a:gd name="T12" fmla="*/ 675423 w 2110"/>
              <a:gd name="T13" fmla="*/ 489015 h 2534"/>
              <a:gd name="T14" fmla="*/ 688412 w 2110"/>
              <a:gd name="T15" fmla="*/ 532829 h 2534"/>
              <a:gd name="T16" fmla="*/ 841032 w 2110"/>
              <a:gd name="T17" fmla="*/ 643069 h 2534"/>
              <a:gd name="T18" fmla="*/ 1095939 w 2110"/>
              <a:gd name="T19" fmla="*/ 821150 h 2534"/>
              <a:gd name="T20" fmla="*/ 1159260 w 2110"/>
              <a:gd name="T21" fmla="*/ 887577 h 2534"/>
              <a:gd name="T22" fmla="*/ 1438522 w 2110"/>
              <a:gd name="T23" fmla="*/ 1086857 h 2534"/>
              <a:gd name="T24" fmla="*/ 1706418 w 2110"/>
              <a:gd name="T25" fmla="*/ 1253631 h 2534"/>
              <a:gd name="T26" fmla="*/ 1910993 w 2110"/>
              <a:gd name="T27" fmla="*/ 1320058 h 2534"/>
              <a:gd name="T28" fmla="*/ 2113945 w 2110"/>
              <a:gd name="T29" fmla="*/ 1597073 h 2534"/>
              <a:gd name="T30" fmla="*/ 2229222 w 2110"/>
              <a:gd name="T31" fmla="*/ 1862780 h 2534"/>
              <a:gd name="T32" fmla="*/ 2368852 w 2110"/>
              <a:gd name="T33" fmla="*/ 2128488 h 2534"/>
              <a:gd name="T34" fmla="*/ 2381841 w 2110"/>
              <a:gd name="T35" fmla="*/ 2162408 h 2534"/>
              <a:gd name="T36" fmla="*/ 2471140 w 2110"/>
              <a:gd name="T37" fmla="*/ 2272648 h 2534"/>
              <a:gd name="T38" fmla="*/ 2573428 w 2110"/>
              <a:gd name="T39" fmla="*/ 2494543 h 2534"/>
              <a:gd name="T40" fmla="*/ 2584793 w 2110"/>
              <a:gd name="T41" fmla="*/ 2627396 h 2534"/>
              <a:gd name="T42" fmla="*/ 2636749 w 2110"/>
              <a:gd name="T43" fmla="*/ 2705130 h 2534"/>
              <a:gd name="T44" fmla="*/ 2802357 w 2110"/>
              <a:gd name="T45" fmla="*/ 2915718 h 2534"/>
              <a:gd name="T46" fmla="*/ 2878667 w 2110"/>
              <a:gd name="T47" fmla="*/ 2993451 h 2534"/>
              <a:gd name="T48" fmla="*/ 2891656 w 2110"/>
              <a:gd name="T49" fmla="*/ 3027371 h 2534"/>
              <a:gd name="T50" fmla="*/ 2941988 w 2110"/>
              <a:gd name="T51" fmla="*/ 3093798 h 2534"/>
              <a:gd name="T52" fmla="*/ 3081619 w 2110"/>
              <a:gd name="T53" fmla="*/ 3237959 h 2534"/>
              <a:gd name="T54" fmla="*/ 3234239 w 2110"/>
              <a:gd name="T55" fmla="*/ 3414626 h 2534"/>
              <a:gd name="T56" fmla="*/ 3286194 w 2110"/>
              <a:gd name="T57" fmla="*/ 3492360 h 2534"/>
              <a:gd name="T58" fmla="*/ 3425825 w 2110"/>
              <a:gd name="T59" fmla="*/ 3581400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69341" name="Freeform 29"/>
          <p:cNvSpPr>
            <a:spLocks/>
          </p:cNvSpPr>
          <p:nvPr/>
        </p:nvSpPr>
        <p:spPr bwMode="auto">
          <a:xfrm>
            <a:off x="4114800" y="2590800"/>
            <a:ext cx="3200400" cy="3657600"/>
          </a:xfrm>
          <a:custGeom>
            <a:avLst/>
            <a:gdLst>
              <a:gd name="T0" fmla="*/ 0 w 2110"/>
              <a:gd name="T1" fmla="*/ 0 h 2534"/>
              <a:gd name="T2" fmla="*/ 59154 w 2110"/>
              <a:gd name="T3" fmla="*/ 90935 h 2534"/>
              <a:gd name="T4" fmla="*/ 238134 w 2110"/>
              <a:gd name="T5" fmla="*/ 181870 h 2534"/>
              <a:gd name="T6" fmla="*/ 297288 w 2110"/>
              <a:gd name="T7" fmla="*/ 238163 h 2534"/>
              <a:gd name="T8" fmla="*/ 429248 w 2110"/>
              <a:gd name="T9" fmla="*/ 317550 h 2534"/>
              <a:gd name="T10" fmla="*/ 571825 w 2110"/>
              <a:gd name="T11" fmla="*/ 430136 h 2534"/>
              <a:gd name="T12" fmla="*/ 630979 w 2110"/>
              <a:gd name="T13" fmla="*/ 499420 h 2534"/>
              <a:gd name="T14" fmla="*/ 643114 w 2110"/>
              <a:gd name="T15" fmla="*/ 544165 h 2534"/>
              <a:gd name="T16" fmla="*/ 785691 w 2110"/>
              <a:gd name="T17" fmla="*/ 656751 h 2534"/>
              <a:gd name="T18" fmla="*/ 1023825 w 2110"/>
              <a:gd name="T19" fmla="*/ 838621 h 2534"/>
              <a:gd name="T20" fmla="*/ 1082979 w 2110"/>
              <a:gd name="T21" fmla="*/ 906461 h 2534"/>
              <a:gd name="T22" fmla="*/ 1343865 w 2110"/>
              <a:gd name="T23" fmla="*/ 1109982 h 2534"/>
              <a:gd name="T24" fmla="*/ 1594133 w 2110"/>
              <a:gd name="T25" fmla="*/ 1280304 h 2534"/>
              <a:gd name="T26" fmla="*/ 1785247 w 2110"/>
              <a:gd name="T27" fmla="*/ 1348145 h 2534"/>
              <a:gd name="T28" fmla="*/ 1974844 w 2110"/>
              <a:gd name="T29" fmla="*/ 1631053 h 2534"/>
              <a:gd name="T30" fmla="*/ 2082535 w 2110"/>
              <a:gd name="T31" fmla="*/ 1902414 h 2534"/>
              <a:gd name="T32" fmla="*/ 2212978 w 2110"/>
              <a:gd name="T33" fmla="*/ 2173775 h 2534"/>
              <a:gd name="T34" fmla="*/ 2225112 w 2110"/>
              <a:gd name="T35" fmla="*/ 2208417 h 2534"/>
              <a:gd name="T36" fmla="*/ 2308535 w 2110"/>
              <a:gd name="T37" fmla="*/ 2321003 h 2534"/>
              <a:gd name="T38" fmla="*/ 2404092 w 2110"/>
              <a:gd name="T39" fmla="*/ 2547618 h 2534"/>
              <a:gd name="T40" fmla="*/ 2414709 w 2110"/>
              <a:gd name="T41" fmla="*/ 2683299 h 2534"/>
              <a:gd name="T42" fmla="*/ 2463246 w 2110"/>
              <a:gd name="T43" fmla="*/ 2762686 h 2534"/>
              <a:gd name="T44" fmla="*/ 2617958 w 2110"/>
              <a:gd name="T45" fmla="*/ 2977754 h 2534"/>
              <a:gd name="T46" fmla="*/ 2689246 w 2110"/>
              <a:gd name="T47" fmla="*/ 3057142 h 2534"/>
              <a:gd name="T48" fmla="*/ 2701380 w 2110"/>
              <a:gd name="T49" fmla="*/ 3091783 h 2534"/>
              <a:gd name="T50" fmla="*/ 2748400 w 2110"/>
              <a:gd name="T51" fmla="*/ 3159624 h 2534"/>
              <a:gd name="T52" fmla="*/ 2878843 w 2110"/>
              <a:gd name="T53" fmla="*/ 3306851 h 2534"/>
              <a:gd name="T54" fmla="*/ 3021420 w 2110"/>
              <a:gd name="T55" fmla="*/ 3487278 h 2534"/>
              <a:gd name="T56" fmla="*/ 3069957 w 2110"/>
              <a:gd name="T57" fmla="*/ 3566665 h 2534"/>
              <a:gd name="T58" fmla="*/ 3200400 w 2110"/>
              <a:gd name="T59" fmla="*/ 3657600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83999" name="Freeform 1055"/>
          <p:cNvSpPr>
            <a:spLocks/>
          </p:cNvSpPr>
          <p:nvPr/>
        </p:nvSpPr>
        <p:spPr bwMode="auto">
          <a:xfrm>
            <a:off x="2036763" y="2874963"/>
            <a:ext cx="5295900" cy="3271837"/>
          </a:xfrm>
          <a:custGeom>
            <a:avLst/>
            <a:gdLst>
              <a:gd name="T0" fmla="*/ 5295900 w 3336"/>
              <a:gd name="T1" fmla="*/ 3271837 h 2061"/>
              <a:gd name="T2" fmla="*/ 5138738 w 3336"/>
              <a:gd name="T3" fmla="*/ 3019425 h 2061"/>
              <a:gd name="T4" fmla="*/ 5067300 w 3336"/>
              <a:gd name="T5" fmla="*/ 2900362 h 2061"/>
              <a:gd name="T6" fmla="*/ 5043488 w 3336"/>
              <a:gd name="T7" fmla="*/ 2863850 h 2061"/>
              <a:gd name="T8" fmla="*/ 5006975 w 3336"/>
              <a:gd name="T9" fmla="*/ 2828925 h 2061"/>
              <a:gd name="T10" fmla="*/ 4959350 w 3336"/>
              <a:gd name="T11" fmla="*/ 2744787 h 2061"/>
              <a:gd name="T12" fmla="*/ 4792663 w 3336"/>
              <a:gd name="T13" fmla="*/ 2540000 h 2061"/>
              <a:gd name="T14" fmla="*/ 4719638 w 3336"/>
              <a:gd name="T15" fmla="*/ 2457450 h 2061"/>
              <a:gd name="T16" fmla="*/ 4624388 w 3336"/>
              <a:gd name="T17" fmla="*/ 2193925 h 2061"/>
              <a:gd name="T18" fmla="*/ 4529138 w 3336"/>
              <a:gd name="T19" fmla="*/ 1954212 h 2061"/>
              <a:gd name="T20" fmla="*/ 4479925 w 3336"/>
              <a:gd name="T21" fmla="*/ 1738312 h 2061"/>
              <a:gd name="T22" fmla="*/ 4371975 w 3336"/>
              <a:gd name="T23" fmla="*/ 1558925 h 2061"/>
              <a:gd name="T24" fmla="*/ 4181475 w 3336"/>
              <a:gd name="T25" fmla="*/ 1343025 h 2061"/>
              <a:gd name="T26" fmla="*/ 4121150 w 3336"/>
              <a:gd name="T27" fmla="*/ 1270000 h 2061"/>
              <a:gd name="T28" fmla="*/ 4060825 w 3336"/>
              <a:gd name="T29" fmla="*/ 1042987 h 2061"/>
              <a:gd name="T30" fmla="*/ 3870325 w 3336"/>
              <a:gd name="T31" fmla="*/ 958850 h 2061"/>
              <a:gd name="T32" fmla="*/ 3786188 w 3336"/>
              <a:gd name="T33" fmla="*/ 815975 h 2061"/>
              <a:gd name="T34" fmla="*/ 3736975 w 3336"/>
              <a:gd name="T35" fmla="*/ 755650 h 2061"/>
              <a:gd name="T36" fmla="*/ 3665538 w 3336"/>
              <a:gd name="T37" fmla="*/ 647700 h 2061"/>
              <a:gd name="T38" fmla="*/ 3570288 w 3336"/>
              <a:gd name="T39" fmla="*/ 576262 h 2061"/>
              <a:gd name="T40" fmla="*/ 3498850 w 3336"/>
              <a:gd name="T41" fmla="*/ 539750 h 2061"/>
              <a:gd name="T42" fmla="*/ 3402013 w 3336"/>
              <a:gd name="T43" fmla="*/ 407987 h 2061"/>
              <a:gd name="T44" fmla="*/ 3246438 w 3336"/>
              <a:gd name="T45" fmla="*/ 455612 h 2061"/>
              <a:gd name="T46" fmla="*/ 3209925 w 3336"/>
              <a:gd name="T47" fmla="*/ 468312 h 2061"/>
              <a:gd name="T48" fmla="*/ 2851150 w 3336"/>
              <a:gd name="T49" fmla="*/ 479425 h 2061"/>
              <a:gd name="T50" fmla="*/ 2635250 w 3336"/>
              <a:gd name="T51" fmla="*/ 623887 h 2061"/>
              <a:gd name="T52" fmla="*/ 2468563 w 3336"/>
              <a:gd name="T53" fmla="*/ 684212 h 2061"/>
              <a:gd name="T54" fmla="*/ 2408238 w 3336"/>
              <a:gd name="T55" fmla="*/ 731837 h 2061"/>
              <a:gd name="T56" fmla="*/ 2205038 w 3336"/>
              <a:gd name="T57" fmla="*/ 766762 h 2061"/>
              <a:gd name="T58" fmla="*/ 1952625 w 3336"/>
              <a:gd name="T59" fmla="*/ 850900 h 2061"/>
              <a:gd name="T60" fmla="*/ 1593850 w 3336"/>
              <a:gd name="T61" fmla="*/ 935037 h 2061"/>
              <a:gd name="T62" fmla="*/ 1485900 w 3336"/>
              <a:gd name="T63" fmla="*/ 1055687 h 2061"/>
              <a:gd name="T64" fmla="*/ 1246188 w 3336"/>
              <a:gd name="T65" fmla="*/ 1246187 h 2061"/>
              <a:gd name="T66" fmla="*/ 1090613 w 3336"/>
              <a:gd name="T67" fmla="*/ 1319212 h 2061"/>
              <a:gd name="T68" fmla="*/ 658813 w 3336"/>
              <a:gd name="T69" fmla="*/ 1270000 h 2061"/>
              <a:gd name="T70" fmla="*/ 419100 w 3336"/>
              <a:gd name="T71" fmla="*/ 1174750 h 2061"/>
              <a:gd name="T72" fmla="*/ 382588 w 3336"/>
              <a:gd name="T73" fmla="*/ 1090612 h 2061"/>
              <a:gd name="T74" fmla="*/ 347663 w 3336"/>
              <a:gd name="T75" fmla="*/ 923925 h 2061"/>
              <a:gd name="T76" fmla="*/ 311150 w 3336"/>
              <a:gd name="T77" fmla="*/ 898525 h 2061"/>
              <a:gd name="T78" fmla="*/ 263525 w 3336"/>
              <a:gd name="T79" fmla="*/ 792162 h 2061"/>
              <a:gd name="T80" fmla="*/ 155575 w 3336"/>
              <a:gd name="T81" fmla="*/ 395287 h 2061"/>
              <a:gd name="T82" fmla="*/ 142875 w 3336"/>
              <a:gd name="T83" fmla="*/ 144462 h 2061"/>
              <a:gd name="T84" fmla="*/ 71438 w 3336"/>
              <a:gd name="T85" fmla="*/ 96837 h 2061"/>
              <a:gd name="T86" fmla="*/ 36513 w 3336"/>
              <a:gd name="T87" fmla="*/ 23812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84000" name="Freeform 1056"/>
          <p:cNvSpPr>
            <a:spLocks/>
          </p:cNvSpPr>
          <p:nvPr/>
        </p:nvSpPr>
        <p:spPr bwMode="auto">
          <a:xfrm>
            <a:off x="2322513" y="2398713"/>
            <a:ext cx="2809875" cy="1622425"/>
          </a:xfrm>
          <a:custGeom>
            <a:avLst/>
            <a:gdLst>
              <a:gd name="T0" fmla="*/ 0 w 1770"/>
              <a:gd name="T1" fmla="*/ 512763 h 1022"/>
              <a:gd name="T2" fmla="*/ 88900 w 1770"/>
              <a:gd name="T3" fmla="*/ 795338 h 1022"/>
              <a:gd name="T4" fmla="*/ 166688 w 1770"/>
              <a:gd name="T5" fmla="*/ 974725 h 1022"/>
              <a:gd name="T6" fmla="*/ 192088 w 1770"/>
              <a:gd name="T7" fmla="*/ 1257300 h 1022"/>
              <a:gd name="T8" fmla="*/ 282575 w 1770"/>
              <a:gd name="T9" fmla="*/ 1462088 h 1022"/>
              <a:gd name="T10" fmla="*/ 449263 w 1770"/>
              <a:gd name="T11" fmla="*/ 1603375 h 1022"/>
              <a:gd name="T12" fmla="*/ 666750 w 1770"/>
              <a:gd name="T13" fmla="*/ 1577975 h 1022"/>
              <a:gd name="T14" fmla="*/ 730250 w 1770"/>
              <a:gd name="T15" fmla="*/ 1500188 h 1022"/>
              <a:gd name="T16" fmla="*/ 911225 w 1770"/>
              <a:gd name="T17" fmla="*/ 1411288 h 1022"/>
              <a:gd name="T18" fmla="*/ 1090613 w 1770"/>
              <a:gd name="T19" fmla="*/ 1257300 h 1022"/>
              <a:gd name="T20" fmla="*/ 1154113 w 1770"/>
              <a:gd name="T21" fmla="*/ 1193800 h 1022"/>
              <a:gd name="T22" fmla="*/ 1398588 w 1770"/>
              <a:gd name="T23" fmla="*/ 1116013 h 1022"/>
              <a:gd name="T24" fmla="*/ 1487488 w 1770"/>
              <a:gd name="T25" fmla="*/ 1065213 h 1022"/>
              <a:gd name="T26" fmla="*/ 1590675 w 1770"/>
              <a:gd name="T27" fmla="*/ 923925 h 1022"/>
              <a:gd name="T28" fmla="*/ 1731963 w 1770"/>
              <a:gd name="T29" fmla="*/ 873125 h 1022"/>
              <a:gd name="T30" fmla="*/ 2052638 w 1770"/>
              <a:gd name="T31" fmla="*/ 744538 h 1022"/>
              <a:gd name="T32" fmla="*/ 2295525 w 1770"/>
              <a:gd name="T33" fmla="*/ 538163 h 1022"/>
              <a:gd name="T34" fmla="*/ 2489200 w 1770"/>
              <a:gd name="T35" fmla="*/ 423863 h 1022"/>
              <a:gd name="T36" fmla="*/ 2540000 w 1770"/>
              <a:gd name="T37" fmla="*/ 346075 h 1022"/>
              <a:gd name="T38" fmla="*/ 2616200 w 1770"/>
              <a:gd name="T39" fmla="*/ 320675 h 1022"/>
              <a:gd name="T40" fmla="*/ 2706688 w 1770"/>
              <a:gd name="T41" fmla="*/ 128588 h 1022"/>
              <a:gd name="T42" fmla="*/ 2744788 w 1770"/>
              <a:gd name="T43" fmla="*/ 63500 h 1022"/>
              <a:gd name="T44" fmla="*/ 2809875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grpSp>
        <p:nvGrpSpPr>
          <p:cNvPr id="14" name="Group 1065"/>
          <p:cNvGrpSpPr>
            <a:grpSpLocks/>
          </p:cNvGrpSpPr>
          <p:nvPr/>
        </p:nvGrpSpPr>
        <p:grpSpPr bwMode="auto">
          <a:xfrm>
            <a:off x="457200" y="5410200"/>
            <a:ext cx="3962400" cy="666750"/>
            <a:chOff x="384" y="3161"/>
            <a:chExt cx="2352" cy="592"/>
          </a:xfrm>
        </p:grpSpPr>
        <p:sp>
          <p:nvSpPr>
            <p:cNvPr id="9" name="Text Box 12"/>
            <p:cNvSpPr txBox="1">
              <a:spLocks noChangeArrowheads="1"/>
            </p:cNvSpPr>
            <p:nvPr/>
          </p:nvSpPr>
          <p:spPr bwMode="auto">
            <a:xfrm>
              <a:off x="384" y="3161"/>
              <a:ext cx="1051" cy="57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zh-CN" altLang="en-US" sz="3600" b="1">
                  <a:solidFill>
                    <a:srgbClr val="663300"/>
                  </a:solidFill>
                  <a:effectLst>
                    <a:outerShdw blurRad="38100" dist="38100" dir="2700000" algn="tl">
                      <a:srgbClr val="DDDDDD"/>
                    </a:outerShdw>
                  </a:effectLst>
                  <a:latin typeface="SimHei" charset="0"/>
                  <a:ea typeface="SimHei" charset="0"/>
                  <a:cs typeface="SimHei" charset="0"/>
                </a:rPr>
                <a:t>星期六</a:t>
              </a:r>
              <a:endParaRPr lang="en-US" sz="3600" b="1">
                <a:solidFill>
                  <a:srgbClr val="663300"/>
                </a:solidFill>
                <a:effectLst>
                  <a:outerShdw blurRad="38100" dist="38100" dir="2700000" algn="tl">
                    <a:srgbClr val="DDDDDD"/>
                  </a:outerShdw>
                </a:effectLst>
                <a:latin typeface="SimHei" charset="0"/>
                <a:ea typeface="SimHei" charset="0"/>
                <a:cs typeface="SimHei" charset="0"/>
              </a:endParaRPr>
            </a:p>
          </p:txBody>
        </p:sp>
        <p:sp>
          <p:nvSpPr>
            <p:cNvPr id="10" name="AutoShape 11"/>
            <p:cNvSpPr>
              <a:spLocks noChangeArrowheads="1"/>
            </p:cNvSpPr>
            <p:nvPr/>
          </p:nvSpPr>
          <p:spPr bwMode="auto">
            <a:xfrm>
              <a:off x="384" y="3264"/>
              <a:ext cx="2352" cy="489"/>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fontAlgn="base">
                <a:spcBef>
                  <a:spcPct val="0"/>
                </a:spcBef>
                <a:spcAft>
                  <a:spcPct val="0"/>
                </a:spcAft>
                <a:defRPr/>
              </a:pPr>
              <a:endParaRPr lang="en-US" sz="2400">
                <a:solidFill>
                  <a:srgbClr val="663300"/>
                </a:solidFill>
                <a:effectLst>
                  <a:outerShdw blurRad="38100" dist="38100" dir="2700000" algn="tl">
                    <a:srgbClr val="DDDDDD"/>
                  </a:outerShdw>
                </a:effectLst>
                <a:latin typeface="Garamond" charset="0"/>
                <a:ea typeface="ＭＳ Ｐゴシック" charset="-128"/>
                <a:cs typeface="ＭＳ Ｐゴシック" charset="-128"/>
              </a:endParaRPr>
            </a:p>
          </p:txBody>
        </p:sp>
      </p:grpSp>
      <p:grpSp>
        <p:nvGrpSpPr>
          <p:cNvPr id="15" name="Group 1066"/>
          <p:cNvGrpSpPr>
            <a:grpSpLocks/>
          </p:cNvGrpSpPr>
          <p:nvPr/>
        </p:nvGrpSpPr>
        <p:grpSpPr bwMode="auto">
          <a:xfrm>
            <a:off x="457200" y="4953000"/>
            <a:ext cx="3962400" cy="649288"/>
            <a:chOff x="288" y="2976"/>
            <a:chExt cx="2352" cy="579"/>
          </a:xfrm>
        </p:grpSpPr>
        <p:sp>
          <p:nvSpPr>
            <p:cNvPr id="38" name="Text Box 12"/>
            <p:cNvSpPr txBox="1">
              <a:spLocks noChangeArrowheads="1"/>
            </p:cNvSpPr>
            <p:nvPr/>
          </p:nvSpPr>
          <p:spPr bwMode="auto">
            <a:xfrm>
              <a:off x="288" y="2977"/>
              <a:ext cx="1051" cy="578"/>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en-US">
                  <a:solidFill>
                    <a:srgbClr val="EEECE1"/>
                  </a:solidFill>
                  <a:effectLst>
                    <a:outerShdw blurRad="38100" dist="38100" dir="2700000" algn="tl">
                      <a:srgbClr val="DDDDDD"/>
                    </a:outerShdw>
                  </a:effectLst>
                  <a:latin typeface="Chalkboard" charset="0"/>
                </a:rPr>
                <a:t>Fri</a:t>
              </a:r>
              <a:endParaRPr lang="en-US">
                <a:solidFill>
                  <a:srgbClr val="000079"/>
                </a:solidFill>
                <a:effectLst>
                  <a:outerShdw blurRad="38100" dist="38100" dir="2700000" algn="tl">
                    <a:srgbClr val="DDDDDD"/>
                  </a:outerShdw>
                </a:effectLst>
                <a:latin typeface="Chalkboard" charset="0"/>
              </a:endParaRPr>
            </a:p>
          </p:txBody>
        </p:sp>
        <p:sp>
          <p:nvSpPr>
            <p:cNvPr id="302113" name="AutoShape 11"/>
            <p:cNvSpPr>
              <a:spLocks noChangeArrowheads="1"/>
            </p:cNvSpPr>
            <p:nvPr/>
          </p:nvSpPr>
          <p:spPr bwMode="auto">
            <a:xfrm>
              <a:off x="288" y="2976"/>
              <a:ext cx="2352" cy="490"/>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srgbClr val="008000"/>
                </a:solidFill>
                <a:latin typeface="Garamond" charset="0"/>
                <a:ea typeface="ＭＳ Ｐゴシック" charset="0"/>
              </a:endParaRPr>
            </a:p>
          </p:txBody>
        </p:sp>
      </p:grpSp>
      <p:grpSp>
        <p:nvGrpSpPr>
          <p:cNvPr id="16" name="Group 1074"/>
          <p:cNvGrpSpPr>
            <a:grpSpLocks/>
          </p:cNvGrpSpPr>
          <p:nvPr/>
        </p:nvGrpSpPr>
        <p:grpSpPr bwMode="auto">
          <a:xfrm>
            <a:off x="7162800" y="5057775"/>
            <a:ext cx="1676400" cy="809625"/>
            <a:chOff x="4512" y="3148"/>
            <a:chExt cx="1056" cy="510"/>
          </a:xfrm>
        </p:grpSpPr>
        <p:sp>
          <p:nvSpPr>
            <p:cNvPr id="269323" name="AutoShape 11"/>
            <p:cNvSpPr>
              <a:spLocks noChangeArrowheads="1"/>
            </p:cNvSpPr>
            <p:nvPr/>
          </p:nvSpPr>
          <p:spPr bwMode="auto">
            <a:xfrm>
              <a:off x="4512" y="3168"/>
              <a:ext cx="1056" cy="490"/>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fontAlgn="base">
                <a:spcBef>
                  <a:spcPct val="0"/>
                </a:spcBef>
                <a:spcAft>
                  <a:spcPct val="0"/>
                </a:spcAft>
                <a:defRPr/>
              </a:pPr>
              <a:endParaRPr lang="en-US" sz="2400">
                <a:solidFill>
                  <a:srgbClr val="0099CC"/>
                </a:solidFill>
                <a:effectLst>
                  <a:outerShdw blurRad="38100" dist="38100" dir="2700000" algn="tl">
                    <a:srgbClr val="DDDDDD"/>
                  </a:outerShdw>
                </a:effectLst>
                <a:latin typeface="Garamond" charset="0"/>
                <a:ea typeface="ＭＳ Ｐゴシック" charset="-128"/>
                <a:cs typeface="ＭＳ Ｐゴシック" charset="-128"/>
              </a:endParaRPr>
            </a:p>
          </p:txBody>
        </p:sp>
        <p:sp>
          <p:nvSpPr>
            <p:cNvPr id="269324" name="Text Box 12"/>
            <p:cNvSpPr txBox="1">
              <a:spLocks noChangeArrowheads="1"/>
            </p:cNvSpPr>
            <p:nvPr/>
          </p:nvSpPr>
          <p:spPr bwMode="auto">
            <a:xfrm>
              <a:off x="4560" y="3148"/>
              <a:ext cx="992" cy="407"/>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zh-CN" altLang="en-US" sz="3600" b="1">
                  <a:solidFill>
                    <a:srgbClr val="0099CC"/>
                  </a:solidFill>
                  <a:effectLst>
                    <a:outerShdw blurRad="38100" dist="38100" dir="2700000" algn="tl">
                      <a:srgbClr val="DDDDDD"/>
                    </a:outerShdw>
                  </a:effectLst>
                  <a:latin typeface="SimHei" charset="0"/>
                  <a:ea typeface="SimHei" charset="0"/>
                  <a:cs typeface="SimHei" charset="0"/>
                </a:rPr>
                <a:t>星期六</a:t>
              </a:r>
              <a:endParaRPr lang="en-US" sz="3600" b="1">
                <a:solidFill>
                  <a:srgbClr val="0099CC"/>
                </a:solidFill>
                <a:effectLst>
                  <a:outerShdw blurRad="38100" dist="38100" dir="2700000" algn="tl">
                    <a:srgbClr val="DDDDDD"/>
                  </a:outerShdw>
                </a:effectLst>
                <a:latin typeface="SimHei" charset="0"/>
                <a:ea typeface="SimHei" charset="0"/>
                <a:cs typeface="SimHei" charset="0"/>
              </a:endParaRPr>
            </a:p>
          </p:txBody>
        </p:sp>
      </p:grpSp>
      <p:sp>
        <p:nvSpPr>
          <p:cNvPr id="84014" name="Freeform 1070"/>
          <p:cNvSpPr>
            <a:spLocks/>
          </p:cNvSpPr>
          <p:nvPr/>
        </p:nvSpPr>
        <p:spPr bwMode="auto">
          <a:xfrm>
            <a:off x="1628775" y="2603500"/>
            <a:ext cx="3605213" cy="1590675"/>
          </a:xfrm>
          <a:custGeom>
            <a:avLst/>
            <a:gdLst>
              <a:gd name="T0" fmla="*/ 3605213 w 2271"/>
              <a:gd name="T1" fmla="*/ 0 h 1002"/>
              <a:gd name="T2" fmla="*/ 3503613 w 2271"/>
              <a:gd name="T3" fmla="*/ 90488 h 1002"/>
              <a:gd name="T4" fmla="*/ 3425825 w 2271"/>
              <a:gd name="T5" fmla="*/ 193675 h 1002"/>
              <a:gd name="T6" fmla="*/ 3322638 w 2271"/>
              <a:gd name="T7" fmla="*/ 373063 h 1002"/>
              <a:gd name="T8" fmla="*/ 3246438 w 2271"/>
              <a:gd name="T9" fmla="*/ 411163 h 1002"/>
              <a:gd name="T10" fmla="*/ 3130550 w 2271"/>
              <a:gd name="T11" fmla="*/ 577850 h 1002"/>
              <a:gd name="T12" fmla="*/ 2822575 w 2271"/>
              <a:gd name="T13" fmla="*/ 706438 h 1002"/>
              <a:gd name="T14" fmla="*/ 2693988 w 2271"/>
              <a:gd name="T15" fmla="*/ 835025 h 1002"/>
              <a:gd name="T16" fmla="*/ 2413000 w 2271"/>
              <a:gd name="T17" fmla="*/ 936625 h 1002"/>
              <a:gd name="T18" fmla="*/ 2039938 w 2271"/>
              <a:gd name="T19" fmla="*/ 1244600 h 1002"/>
              <a:gd name="T20" fmla="*/ 1925638 w 2271"/>
              <a:gd name="T21" fmla="*/ 1295400 h 1002"/>
              <a:gd name="T22" fmla="*/ 1501775 w 2271"/>
              <a:gd name="T23" fmla="*/ 1501775 h 1002"/>
              <a:gd name="T24" fmla="*/ 1282700 w 2271"/>
              <a:gd name="T25" fmla="*/ 1590675 h 1002"/>
              <a:gd name="T26" fmla="*/ 769938 w 2271"/>
              <a:gd name="T27" fmla="*/ 1539875 h 1002"/>
              <a:gd name="T28" fmla="*/ 654050 w 2271"/>
              <a:gd name="T29" fmla="*/ 1489075 h 1002"/>
              <a:gd name="T30" fmla="*/ 179388 w 2271"/>
              <a:gd name="T31" fmla="*/ 1295400 h 1002"/>
              <a:gd name="T32" fmla="*/ 65088 w 2271"/>
              <a:gd name="T33" fmla="*/ 1193800 h 1002"/>
              <a:gd name="T34" fmla="*/ 0 w 2271"/>
              <a:gd name="T35" fmla="*/ 1116013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84015" name="Freeform 1071"/>
          <p:cNvSpPr>
            <a:spLocks/>
          </p:cNvSpPr>
          <p:nvPr/>
        </p:nvSpPr>
        <p:spPr bwMode="auto">
          <a:xfrm>
            <a:off x="1706563" y="1911350"/>
            <a:ext cx="1808162" cy="1795463"/>
          </a:xfrm>
          <a:custGeom>
            <a:avLst/>
            <a:gdLst>
              <a:gd name="T0" fmla="*/ 0 w 1139"/>
              <a:gd name="T1" fmla="*/ 1795463 h 1131"/>
              <a:gd name="T2" fmla="*/ 76200 w 1139"/>
              <a:gd name="T3" fmla="*/ 1693863 h 1131"/>
              <a:gd name="T4" fmla="*/ 88900 w 1139"/>
              <a:gd name="T5" fmla="*/ 1603375 h 1131"/>
              <a:gd name="T6" fmla="*/ 255587 w 1139"/>
              <a:gd name="T7" fmla="*/ 1527175 h 1131"/>
              <a:gd name="T8" fmla="*/ 282575 w 1139"/>
              <a:gd name="T9" fmla="*/ 1449388 h 1131"/>
              <a:gd name="T10" fmla="*/ 461962 w 1139"/>
              <a:gd name="T11" fmla="*/ 1360488 h 1131"/>
              <a:gd name="T12" fmla="*/ 550862 w 1139"/>
              <a:gd name="T13" fmla="*/ 1206500 h 1131"/>
              <a:gd name="T14" fmla="*/ 679450 w 1139"/>
              <a:gd name="T15" fmla="*/ 1116013 h 1131"/>
              <a:gd name="T16" fmla="*/ 820737 w 1139"/>
              <a:gd name="T17" fmla="*/ 1012825 h 1131"/>
              <a:gd name="T18" fmla="*/ 974725 w 1139"/>
              <a:gd name="T19" fmla="*/ 833438 h 1131"/>
              <a:gd name="T20" fmla="*/ 1141412 w 1139"/>
              <a:gd name="T21" fmla="*/ 628650 h 1131"/>
              <a:gd name="T22" fmla="*/ 1500187 w 1139"/>
              <a:gd name="T23" fmla="*/ 192088 h 1131"/>
              <a:gd name="T24" fmla="*/ 1641475 w 1139"/>
              <a:gd name="T25" fmla="*/ 90488 h 1131"/>
              <a:gd name="T26" fmla="*/ 1693862 w 1139"/>
              <a:gd name="T27" fmla="*/ 38100 h 1131"/>
              <a:gd name="T28" fmla="*/ 1808162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84016" name="Freeform 1072"/>
          <p:cNvSpPr>
            <a:spLocks/>
          </p:cNvSpPr>
          <p:nvPr/>
        </p:nvSpPr>
        <p:spPr bwMode="auto">
          <a:xfrm>
            <a:off x="2847975" y="1763713"/>
            <a:ext cx="628650" cy="123825"/>
          </a:xfrm>
          <a:custGeom>
            <a:avLst/>
            <a:gdLst>
              <a:gd name="T0" fmla="*/ 628650 w 396"/>
              <a:gd name="T1" fmla="*/ 122238 h 78"/>
              <a:gd name="T2" fmla="*/ 512763 w 396"/>
              <a:gd name="T3" fmla="*/ 96838 h 78"/>
              <a:gd name="T4" fmla="*/ 500063 w 396"/>
              <a:gd name="T5" fmla="*/ 57150 h 78"/>
              <a:gd name="T6" fmla="*/ 449263 w 396"/>
              <a:gd name="T7" fmla="*/ 44450 h 78"/>
              <a:gd name="T8" fmla="*/ 295275 w 396"/>
              <a:gd name="T9" fmla="*/ 31750 h 78"/>
              <a:gd name="T10" fmla="*/ 0 w 396"/>
              <a:gd name="T11" fmla="*/ 6350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84017" name="Freeform 1073"/>
          <p:cNvSpPr>
            <a:spLocks/>
          </p:cNvSpPr>
          <p:nvPr/>
        </p:nvSpPr>
        <p:spPr bwMode="auto">
          <a:xfrm>
            <a:off x="2090738" y="1731963"/>
            <a:ext cx="539750" cy="1000125"/>
          </a:xfrm>
          <a:custGeom>
            <a:avLst/>
            <a:gdLst>
              <a:gd name="T0" fmla="*/ 539750 w 340"/>
              <a:gd name="T1" fmla="*/ 0 h 630"/>
              <a:gd name="T2" fmla="*/ 244475 w 340"/>
              <a:gd name="T3" fmla="*/ 76200 h 630"/>
              <a:gd name="T4" fmla="*/ 115888 w 340"/>
              <a:gd name="T5" fmla="*/ 217488 h 630"/>
              <a:gd name="T6" fmla="*/ 77788 w 340"/>
              <a:gd name="T7" fmla="*/ 730250 h 630"/>
              <a:gd name="T8" fmla="*/ 0 w 340"/>
              <a:gd name="T9" fmla="*/ 1000125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grpSp>
        <p:nvGrpSpPr>
          <p:cNvPr id="17" name="Group 1075"/>
          <p:cNvGrpSpPr>
            <a:grpSpLocks/>
          </p:cNvGrpSpPr>
          <p:nvPr/>
        </p:nvGrpSpPr>
        <p:grpSpPr bwMode="auto">
          <a:xfrm>
            <a:off x="7421563" y="76200"/>
            <a:ext cx="1722437" cy="1284288"/>
            <a:chOff x="4776" y="96"/>
            <a:chExt cx="1085" cy="809"/>
          </a:xfrm>
        </p:grpSpPr>
        <p:sp>
          <p:nvSpPr>
            <p:cNvPr id="302108" name="AutoShape 11"/>
            <p:cNvSpPr>
              <a:spLocks noChangeArrowheads="1"/>
            </p:cNvSpPr>
            <p:nvPr/>
          </p:nvSpPr>
          <p:spPr bwMode="auto">
            <a:xfrm>
              <a:off x="4807" y="96"/>
              <a:ext cx="1054" cy="809"/>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srgbClr val="6D6D6D"/>
                </a:solidFill>
                <a:latin typeface="Garamond" charset="0"/>
                <a:ea typeface="ＭＳ Ｐゴシック" charset="0"/>
              </a:endParaRPr>
            </a:p>
          </p:txBody>
        </p:sp>
        <p:sp>
          <p:nvSpPr>
            <p:cNvPr id="36" name="Text Box 12"/>
            <p:cNvSpPr txBox="1">
              <a:spLocks noChangeArrowheads="1"/>
            </p:cNvSpPr>
            <p:nvPr/>
          </p:nvSpPr>
          <p:spPr bwMode="auto">
            <a:xfrm>
              <a:off x="4776" y="384"/>
              <a:ext cx="1085" cy="407"/>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zh-CN" altLang="en-US" sz="3600" b="1">
                  <a:solidFill>
                    <a:prstClr val="black"/>
                  </a:solidFill>
                  <a:effectLst>
                    <a:outerShdw blurRad="38100" dist="38100" dir="2700000" algn="tl">
                      <a:srgbClr val="DDDDDD"/>
                    </a:outerShdw>
                  </a:effectLst>
                  <a:latin typeface="SimHei" charset="0"/>
                  <a:ea typeface="SimHei" charset="0"/>
                  <a:cs typeface="SimHei" charset="0"/>
                </a:rPr>
                <a:t>星期三</a:t>
              </a:r>
              <a:endParaRPr lang="en-US" sz="3600">
                <a:solidFill>
                  <a:prstClr val="black"/>
                </a:solidFill>
                <a:effectLst>
                  <a:outerShdw blurRad="38100" dist="38100" dir="2700000" algn="tl">
                    <a:srgbClr val="DDDDDD"/>
                  </a:outerShdw>
                </a:effectLst>
                <a:latin typeface="SimHei" charset="0"/>
                <a:ea typeface="SimHei" charset="0"/>
                <a:cs typeface="SimHei" charset="0"/>
              </a:endParaRPr>
            </a:p>
          </p:txBody>
        </p:sp>
      </p:grpSp>
      <p:sp>
        <p:nvSpPr>
          <p:cNvPr id="302107" name="Text Box 30"/>
          <p:cNvSpPr txBox="1">
            <a:spLocks noChangeArrowheads="1"/>
          </p:cNvSpPr>
          <p:nvPr/>
        </p:nvSpPr>
        <p:spPr bwMode="auto">
          <a:xfrm>
            <a:off x="8458200" y="0"/>
            <a:ext cx="685800" cy="396875"/>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sz="2000" b="1">
                <a:solidFill>
                  <a:prstClr val="black"/>
                </a:solidFill>
                <a:latin typeface="Arial" charset="0"/>
                <a:cs typeface="Arial" charset="0"/>
              </a:rPr>
              <a:t>115</a:t>
            </a:r>
            <a:endParaRPr lang="en-US" sz="2000">
              <a:solidFill>
                <a:prstClr val="black"/>
              </a:solidFill>
              <a:latin typeface="Arial" charset="0"/>
              <a:cs typeface="Arial" charset="0"/>
            </a:endParaRPr>
          </a:p>
        </p:txBody>
      </p:sp>
    </p:spTree>
    <p:extLst>
      <p:ext uri="{BB962C8B-B14F-4D97-AF65-F5344CB8AC3E}">
        <p14:creationId xmlns:p14="http://schemas.microsoft.com/office/powerpoint/2010/main" val="16929313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childTnLst>
                          </p:cTn>
                        </p:par>
                        <p:par>
                          <p:cTn id="25" fill="hold" nodeType="afterGroup">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269318"/>
                                        </p:tgtEl>
                                        <p:attrNameLst>
                                          <p:attrName>style.visibility</p:attrName>
                                        </p:attrNameLst>
                                      </p:cBhvr>
                                      <p:to>
                                        <p:strVal val="visible"/>
                                      </p:to>
                                    </p:set>
                                    <p:animEffect transition="in" filter="wipe(down)">
                                      <p:cBhvr>
                                        <p:cTn id="28" dur="500"/>
                                        <p:tgtEl>
                                          <p:spTgt spid="26931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xit" presetSubtype="10" fill="hold" grpId="1" nodeType="clickEffect">
                                  <p:stCondLst>
                                    <p:cond delay="0"/>
                                  </p:stCondLst>
                                  <p:childTnLst>
                                    <p:animEffect transition="out" filter="blinds(horizontal)">
                                      <p:cBhvr>
                                        <p:cTn id="32" dur="500"/>
                                        <p:tgtEl>
                                          <p:spTgt spid="269318"/>
                                        </p:tgtEl>
                                      </p:cBhvr>
                                    </p:animEffect>
                                    <p:set>
                                      <p:cBhvr>
                                        <p:cTn id="33" dur="1" fill="hold">
                                          <p:stCondLst>
                                            <p:cond delay="499"/>
                                          </p:stCondLst>
                                        </p:cTn>
                                        <p:tgtEl>
                                          <p:spTgt spid="269318"/>
                                        </p:tgtEl>
                                        <p:attrNameLst>
                                          <p:attrName>style.visibility</p:attrName>
                                        </p:attrNameLst>
                                      </p:cBhvr>
                                      <p:to>
                                        <p:strVal val="hidden"/>
                                      </p:to>
                                    </p:set>
                                  </p:childTnLst>
                                </p:cTn>
                              </p:par>
                            </p:childTnLst>
                          </p:cTn>
                        </p:par>
                        <p:par>
                          <p:cTn id="34" fill="hold" nodeType="afterGroup">
                            <p:stCondLst>
                              <p:cond delay="500"/>
                            </p:stCondLst>
                            <p:childTnLst>
                              <p:par>
                                <p:cTn id="35" presetID="22" presetClass="entr" presetSubtype="1" fill="hold" grpId="0" nodeType="afterEffect">
                                  <p:stCondLst>
                                    <p:cond delay="0"/>
                                  </p:stCondLst>
                                  <p:childTnLst>
                                    <p:set>
                                      <p:cBhvr>
                                        <p:cTn id="36" dur="1" fill="hold">
                                          <p:stCondLst>
                                            <p:cond delay="0"/>
                                          </p:stCondLst>
                                        </p:cTn>
                                        <p:tgtEl>
                                          <p:spTgt spid="269319"/>
                                        </p:tgtEl>
                                        <p:attrNameLst>
                                          <p:attrName>style.visibility</p:attrName>
                                        </p:attrNameLst>
                                      </p:cBhvr>
                                      <p:to>
                                        <p:strVal val="visible"/>
                                      </p:to>
                                    </p:set>
                                    <p:animEffect transition="in" filter="wipe(up)">
                                      <p:cBhvr>
                                        <p:cTn id="37" dur="500"/>
                                        <p:tgtEl>
                                          <p:spTgt spid="26931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xit" presetSubtype="10" fill="hold" grpId="1" nodeType="clickEffect">
                                  <p:stCondLst>
                                    <p:cond delay="0"/>
                                  </p:stCondLst>
                                  <p:childTnLst>
                                    <p:animEffect transition="out" filter="blinds(horizontal)">
                                      <p:cBhvr>
                                        <p:cTn id="41" dur="500"/>
                                        <p:tgtEl>
                                          <p:spTgt spid="269319"/>
                                        </p:tgtEl>
                                      </p:cBhvr>
                                    </p:animEffect>
                                    <p:set>
                                      <p:cBhvr>
                                        <p:cTn id="42" dur="1" fill="hold">
                                          <p:stCondLst>
                                            <p:cond delay="499"/>
                                          </p:stCondLst>
                                        </p:cTn>
                                        <p:tgtEl>
                                          <p:spTgt spid="269319"/>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par>
                          <p:cTn id="47" fill="hold" nodeType="afterGroup">
                            <p:stCondLst>
                              <p:cond delay="0"/>
                            </p:stCondLst>
                            <p:childTnLst>
                              <p:par>
                                <p:cTn id="48" presetID="22" presetClass="entr" presetSubtype="4" fill="hold" grpId="0" nodeType="afterEffect">
                                  <p:stCondLst>
                                    <p:cond delay="0"/>
                                  </p:stCondLst>
                                  <p:childTnLst>
                                    <p:set>
                                      <p:cBhvr>
                                        <p:cTn id="49" dur="1" fill="hold">
                                          <p:stCondLst>
                                            <p:cond delay="0"/>
                                          </p:stCondLst>
                                        </p:cTn>
                                        <p:tgtEl>
                                          <p:spTgt spid="269320"/>
                                        </p:tgtEl>
                                        <p:attrNameLst>
                                          <p:attrName>style.visibility</p:attrName>
                                        </p:attrNameLst>
                                      </p:cBhvr>
                                      <p:to>
                                        <p:strVal val="visible"/>
                                      </p:to>
                                    </p:set>
                                    <p:animEffect transition="in" filter="wipe(down)">
                                      <p:cBhvr>
                                        <p:cTn id="50" dur="500"/>
                                        <p:tgtEl>
                                          <p:spTgt spid="269320"/>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xit" presetSubtype="10" fill="hold" grpId="1" nodeType="clickEffect">
                                  <p:stCondLst>
                                    <p:cond delay="0"/>
                                  </p:stCondLst>
                                  <p:childTnLst>
                                    <p:animEffect transition="out" filter="blinds(horizontal)">
                                      <p:cBhvr>
                                        <p:cTn id="54" dur="500"/>
                                        <p:tgtEl>
                                          <p:spTgt spid="269320"/>
                                        </p:tgtEl>
                                      </p:cBhvr>
                                    </p:animEffect>
                                    <p:set>
                                      <p:cBhvr>
                                        <p:cTn id="55" dur="1" fill="hold">
                                          <p:stCondLst>
                                            <p:cond delay="499"/>
                                          </p:stCondLst>
                                        </p:cTn>
                                        <p:tgtEl>
                                          <p:spTgt spid="269320"/>
                                        </p:tgtEl>
                                        <p:attrNameLst>
                                          <p:attrName>style.visibility</p:attrName>
                                        </p:attrNameLst>
                                      </p:cBhvr>
                                      <p:to>
                                        <p:strVal val="hidden"/>
                                      </p:to>
                                    </p:set>
                                  </p:childTnLst>
                                </p:cTn>
                              </p:par>
                            </p:childTnLst>
                          </p:cTn>
                        </p:par>
                        <p:par>
                          <p:cTn id="56" fill="hold" nodeType="afterGroup">
                            <p:stCondLst>
                              <p:cond delay="500"/>
                            </p:stCondLst>
                            <p:childTnLst>
                              <p:par>
                                <p:cTn id="57" presetID="22" presetClass="entr" presetSubtype="1" fill="hold" grpId="0" nodeType="afterEffect">
                                  <p:stCondLst>
                                    <p:cond delay="0"/>
                                  </p:stCondLst>
                                  <p:childTnLst>
                                    <p:set>
                                      <p:cBhvr>
                                        <p:cTn id="58" dur="1" fill="hold">
                                          <p:stCondLst>
                                            <p:cond delay="0"/>
                                          </p:stCondLst>
                                        </p:cTn>
                                        <p:tgtEl>
                                          <p:spTgt spid="269340"/>
                                        </p:tgtEl>
                                        <p:attrNameLst>
                                          <p:attrName>style.visibility</p:attrName>
                                        </p:attrNameLst>
                                      </p:cBhvr>
                                      <p:to>
                                        <p:strVal val="visible"/>
                                      </p:to>
                                    </p:set>
                                    <p:animEffect transition="in" filter="wipe(up)">
                                      <p:cBhvr>
                                        <p:cTn id="59" dur="500"/>
                                        <p:tgtEl>
                                          <p:spTgt spid="269340"/>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xit" presetSubtype="10" fill="hold" grpId="1" nodeType="clickEffect">
                                  <p:stCondLst>
                                    <p:cond delay="0"/>
                                  </p:stCondLst>
                                  <p:childTnLst>
                                    <p:animEffect transition="out" filter="blinds(horizontal)">
                                      <p:cBhvr>
                                        <p:cTn id="63" dur="500"/>
                                        <p:tgtEl>
                                          <p:spTgt spid="269340"/>
                                        </p:tgtEl>
                                      </p:cBhvr>
                                    </p:animEffect>
                                    <p:set>
                                      <p:cBhvr>
                                        <p:cTn id="64" dur="1" fill="hold">
                                          <p:stCondLst>
                                            <p:cond delay="499"/>
                                          </p:stCondLst>
                                        </p:cTn>
                                        <p:tgtEl>
                                          <p:spTgt spid="269340"/>
                                        </p:tgtEl>
                                        <p:attrNameLst>
                                          <p:attrName>style.visibility</p:attrName>
                                        </p:attrNameLst>
                                      </p:cBhvr>
                                      <p:to>
                                        <p:strVal val="hidden"/>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nodeType="clickEffect">
                                  <p:stCondLst>
                                    <p:cond delay="0"/>
                                  </p:stCondLst>
                                  <p:childTnLst>
                                    <p:set>
                                      <p:cBhvr>
                                        <p:cTn id="68" dur="1" fill="hold">
                                          <p:stCondLst>
                                            <p:cond delay="0"/>
                                          </p:stCondLst>
                                        </p:cTn>
                                        <p:tgtEl>
                                          <p:spTgt spid="13"/>
                                        </p:tgtEl>
                                        <p:attrNameLst>
                                          <p:attrName>style.visibility</p:attrName>
                                        </p:attrNameLst>
                                      </p:cBhvr>
                                      <p:to>
                                        <p:strVal val="visible"/>
                                      </p:to>
                                    </p:set>
                                  </p:childTnLst>
                                </p:cTn>
                              </p:par>
                            </p:childTnLst>
                          </p:cTn>
                        </p:par>
                        <p:par>
                          <p:cTn id="69" fill="hold" nodeType="afterGroup">
                            <p:stCondLst>
                              <p:cond delay="0"/>
                            </p:stCondLst>
                            <p:childTnLst>
                              <p:par>
                                <p:cTn id="70" presetID="22" presetClass="entr" presetSubtype="4" fill="hold" grpId="0" nodeType="afterEffect">
                                  <p:stCondLst>
                                    <p:cond delay="0"/>
                                  </p:stCondLst>
                                  <p:childTnLst>
                                    <p:set>
                                      <p:cBhvr>
                                        <p:cTn id="71" dur="1" fill="hold">
                                          <p:stCondLst>
                                            <p:cond delay="0"/>
                                          </p:stCondLst>
                                        </p:cTn>
                                        <p:tgtEl>
                                          <p:spTgt spid="269341"/>
                                        </p:tgtEl>
                                        <p:attrNameLst>
                                          <p:attrName>style.visibility</p:attrName>
                                        </p:attrNameLst>
                                      </p:cBhvr>
                                      <p:to>
                                        <p:strVal val="visible"/>
                                      </p:to>
                                    </p:set>
                                    <p:animEffect transition="in" filter="wipe(down)">
                                      <p:cBhvr>
                                        <p:cTn id="72" dur="500"/>
                                        <p:tgtEl>
                                          <p:spTgt spid="26934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xit" presetSubtype="10" fill="hold" grpId="1" nodeType="clickEffect">
                                  <p:stCondLst>
                                    <p:cond delay="0"/>
                                  </p:stCondLst>
                                  <p:childTnLst>
                                    <p:animEffect transition="out" filter="blinds(horizontal)">
                                      <p:cBhvr>
                                        <p:cTn id="76" dur="500"/>
                                        <p:tgtEl>
                                          <p:spTgt spid="269341"/>
                                        </p:tgtEl>
                                      </p:cBhvr>
                                    </p:animEffect>
                                    <p:set>
                                      <p:cBhvr>
                                        <p:cTn id="77" dur="1" fill="hold">
                                          <p:stCondLst>
                                            <p:cond delay="499"/>
                                          </p:stCondLst>
                                        </p:cTn>
                                        <p:tgtEl>
                                          <p:spTgt spid="269341"/>
                                        </p:tgtEl>
                                        <p:attrNameLst>
                                          <p:attrName>style.visibility</p:attrName>
                                        </p:attrNameLst>
                                      </p:cBhvr>
                                      <p:to>
                                        <p:strVal val="hidden"/>
                                      </p:to>
                                    </p:set>
                                  </p:childTnLst>
                                </p:cTn>
                              </p:par>
                            </p:childTnLst>
                          </p:cTn>
                        </p:par>
                        <p:par>
                          <p:cTn id="78" fill="hold" nodeType="afterGroup">
                            <p:stCondLst>
                              <p:cond delay="500"/>
                            </p:stCondLst>
                            <p:childTnLst>
                              <p:par>
                                <p:cTn id="79" presetID="22" presetClass="entr" presetSubtype="1" fill="hold" grpId="0" nodeType="afterEffect">
                                  <p:stCondLst>
                                    <p:cond delay="0"/>
                                  </p:stCondLst>
                                  <p:childTnLst>
                                    <p:set>
                                      <p:cBhvr>
                                        <p:cTn id="80" dur="1" fill="hold">
                                          <p:stCondLst>
                                            <p:cond delay="0"/>
                                          </p:stCondLst>
                                        </p:cTn>
                                        <p:tgtEl>
                                          <p:spTgt spid="269321"/>
                                        </p:tgtEl>
                                        <p:attrNameLst>
                                          <p:attrName>style.visibility</p:attrName>
                                        </p:attrNameLst>
                                      </p:cBhvr>
                                      <p:to>
                                        <p:strVal val="visible"/>
                                      </p:to>
                                    </p:set>
                                    <p:animEffect transition="in" filter="wipe(up)">
                                      <p:cBhvr>
                                        <p:cTn id="81" dur="500"/>
                                        <p:tgtEl>
                                          <p:spTgt spid="269321"/>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3" presetClass="exit" presetSubtype="10" fill="hold" grpId="1" nodeType="clickEffect">
                                  <p:stCondLst>
                                    <p:cond delay="0"/>
                                  </p:stCondLst>
                                  <p:childTnLst>
                                    <p:animEffect transition="out" filter="blinds(horizontal)">
                                      <p:cBhvr>
                                        <p:cTn id="85" dur="500"/>
                                        <p:tgtEl>
                                          <p:spTgt spid="269321"/>
                                        </p:tgtEl>
                                      </p:cBhvr>
                                    </p:animEffect>
                                    <p:set>
                                      <p:cBhvr>
                                        <p:cTn id="86" dur="1" fill="hold">
                                          <p:stCondLst>
                                            <p:cond delay="499"/>
                                          </p:stCondLst>
                                        </p:cTn>
                                        <p:tgtEl>
                                          <p:spTgt spid="269321"/>
                                        </p:tgtEl>
                                        <p:attrNameLst>
                                          <p:attrName>style.visibility</p:attrName>
                                        </p:attrNameLst>
                                      </p:cBhvr>
                                      <p:to>
                                        <p:strVal val="hidden"/>
                                      </p:to>
                                    </p:set>
                                  </p:childTnLst>
                                </p:cTn>
                              </p:par>
                            </p:childTnLst>
                          </p:cTn>
                        </p:par>
                        <p:par>
                          <p:cTn id="87" fill="hold" nodeType="afterGroup">
                            <p:stCondLst>
                              <p:cond delay="500"/>
                            </p:stCondLst>
                            <p:childTnLst>
                              <p:par>
                                <p:cTn id="88" presetID="22" presetClass="entr" presetSubtype="1" fill="hold" grpId="0" nodeType="afterEffect">
                                  <p:stCondLst>
                                    <p:cond delay="0"/>
                                  </p:stCondLst>
                                  <p:childTnLst>
                                    <p:set>
                                      <p:cBhvr>
                                        <p:cTn id="89" dur="1" fill="hold">
                                          <p:stCondLst>
                                            <p:cond delay="0"/>
                                          </p:stCondLst>
                                        </p:cTn>
                                        <p:tgtEl>
                                          <p:spTgt spid="269322"/>
                                        </p:tgtEl>
                                        <p:attrNameLst>
                                          <p:attrName>style.visibility</p:attrName>
                                        </p:attrNameLst>
                                      </p:cBhvr>
                                      <p:to>
                                        <p:strVal val="visible"/>
                                      </p:to>
                                    </p:set>
                                    <p:animEffect transition="in" filter="wipe(up)">
                                      <p:cBhvr>
                                        <p:cTn id="90" dur="500"/>
                                        <p:tgtEl>
                                          <p:spTgt spid="269322"/>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3" presetClass="exit" presetSubtype="10" fill="hold" grpId="1" nodeType="clickEffect">
                                  <p:stCondLst>
                                    <p:cond delay="0"/>
                                  </p:stCondLst>
                                  <p:childTnLst>
                                    <p:animEffect transition="out" filter="blinds(horizontal)">
                                      <p:cBhvr>
                                        <p:cTn id="94" dur="500"/>
                                        <p:tgtEl>
                                          <p:spTgt spid="269322"/>
                                        </p:tgtEl>
                                      </p:cBhvr>
                                    </p:animEffect>
                                    <p:set>
                                      <p:cBhvr>
                                        <p:cTn id="95" dur="1" fill="hold">
                                          <p:stCondLst>
                                            <p:cond delay="499"/>
                                          </p:stCondLst>
                                        </p:cTn>
                                        <p:tgtEl>
                                          <p:spTgt spid="269322"/>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1" presetClass="entr" presetSubtype="0" fill="hold" nodeType="clickEffect">
                                  <p:stCondLst>
                                    <p:cond delay="0"/>
                                  </p:stCondLst>
                                  <p:childTnLst>
                                    <p:set>
                                      <p:cBhvr>
                                        <p:cTn id="99" dur="1" fill="hold">
                                          <p:stCondLst>
                                            <p:cond delay="0"/>
                                          </p:stCondLst>
                                        </p:cTn>
                                        <p:tgtEl>
                                          <p:spTgt spid="17"/>
                                        </p:tgtEl>
                                        <p:attrNameLst>
                                          <p:attrName>style.visibility</p:attrName>
                                        </p:attrNameLst>
                                      </p:cBhvr>
                                      <p:to>
                                        <p:strVal val="visible"/>
                                      </p:to>
                                    </p:se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1" presetClass="entr" presetSubtype="0" fill="hold" nodeType="clickEffect">
                                  <p:stCondLst>
                                    <p:cond delay="0"/>
                                  </p:stCondLst>
                                  <p:childTnLst>
                                    <p:set>
                                      <p:cBhvr>
                                        <p:cTn id="103" dur="1" fill="hold">
                                          <p:stCondLst>
                                            <p:cond delay="0"/>
                                          </p:stCondLst>
                                        </p:cTn>
                                        <p:tgtEl>
                                          <p:spTgt spid="4"/>
                                        </p:tgtEl>
                                        <p:attrNameLst>
                                          <p:attrName>style.visibility</p:attrName>
                                        </p:attrNameLst>
                                      </p:cBhvr>
                                      <p:to>
                                        <p:strVal val="visible"/>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2" presetClass="entr" presetSubtype="2" fill="hold" grpId="0" nodeType="clickEffect">
                                  <p:stCondLst>
                                    <p:cond delay="0"/>
                                  </p:stCondLst>
                                  <p:childTnLst>
                                    <p:set>
                                      <p:cBhvr>
                                        <p:cTn id="107" dur="1" fill="hold">
                                          <p:stCondLst>
                                            <p:cond delay="0"/>
                                          </p:stCondLst>
                                        </p:cTn>
                                        <p:tgtEl>
                                          <p:spTgt spid="83999"/>
                                        </p:tgtEl>
                                        <p:attrNameLst>
                                          <p:attrName>style.visibility</p:attrName>
                                        </p:attrNameLst>
                                      </p:cBhvr>
                                      <p:to>
                                        <p:strVal val="visible"/>
                                      </p:to>
                                    </p:set>
                                    <p:animEffect transition="in" filter="wipe(right)">
                                      <p:cBhvr>
                                        <p:cTn id="108" dur="500"/>
                                        <p:tgtEl>
                                          <p:spTgt spid="83999"/>
                                        </p:tgtEl>
                                      </p:cBhvr>
                                    </p:animEffec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84000"/>
                                        </p:tgtEl>
                                        <p:attrNameLst>
                                          <p:attrName>style.visibility</p:attrName>
                                        </p:attrNameLst>
                                      </p:cBhvr>
                                      <p:to>
                                        <p:strVal val="visible"/>
                                      </p:to>
                                    </p:set>
                                    <p:animEffect transition="in" filter="wipe(left)">
                                      <p:cBhvr>
                                        <p:cTn id="113" dur="500"/>
                                        <p:tgtEl>
                                          <p:spTgt spid="84000"/>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 presetClass="entr" presetSubtype="0" fill="hold" nodeType="clickEffect">
                                  <p:stCondLst>
                                    <p:cond delay="0"/>
                                  </p:stCondLst>
                                  <p:childTnLst>
                                    <p:set>
                                      <p:cBhvr>
                                        <p:cTn id="117" dur="1" fill="hold">
                                          <p:stCondLst>
                                            <p:cond delay="0"/>
                                          </p:stCondLst>
                                        </p:cTn>
                                        <p:tgtEl>
                                          <p:spTgt spid="15"/>
                                        </p:tgtEl>
                                        <p:attrNameLst>
                                          <p:attrName>style.visibility</p:attrName>
                                        </p:attrNameLst>
                                      </p:cBhvr>
                                      <p:to>
                                        <p:strVal val="visible"/>
                                      </p:to>
                                    </p:se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2" presetClass="entr" presetSubtype="2" fill="hold" grpId="0" nodeType="clickEffect">
                                  <p:stCondLst>
                                    <p:cond delay="0"/>
                                  </p:stCondLst>
                                  <p:childTnLst>
                                    <p:set>
                                      <p:cBhvr>
                                        <p:cTn id="121" dur="1" fill="hold">
                                          <p:stCondLst>
                                            <p:cond delay="0"/>
                                          </p:stCondLst>
                                        </p:cTn>
                                        <p:tgtEl>
                                          <p:spTgt spid="84014"/>
                                        </p:tgtEl>
                                        <p:attrNameLst>
                                          <p:attrName>style.visibility</p:attrName>
                                        </p:attrNameLst>
                                      </p:cBhvr>
                                      <p:to>
                                        <p:strVal val="visible"/>
                                      </p:to>
                                    </p:set>
                                    <p:animEffect transition="in" filter="wipe(right)">
                                      <p:cBhvr>
                                        <p:cTn id="122" dur="500"/>
                                        <p:tgtEl>
                                          <p:spTgt spid="84014"/>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84015"/>
                                        </p:tgtEl>
                                        <p:attrNameLst>
                                          <p:attrName>style.visibility</p:attrName>
                                        </p:attrNameLst>
                                      </p:cBhvr>
                                      <p:to>
                                        <p:strVal val="visible"/>
                                      </p:to>
                                    </p:set>
                                    <p:animEffect transition="in" filter="wipe(down)">
                                      <p:cBhvr>
                                        <p:cTn id="127" dur="500"/>
                                        <p:tgtEl>
                                          <p:spTgt spid="84015"/>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2" presetClass="entr" presetSubtype="2" fill="hold" grpId="0" nodeType="clickEffect">
                                  <p:stCondLst>
                                    <p:cond delay="0"/>
                                  </p:stCondLst>
                                  <p:childTnLst>
                                    <p:set>
                                      <p:cBhvr>
                                        <p:cTn id="131" dur="1" fill="hold">
                                          <p:stCondLst>
                                            <p:cond delay="0"/>
                                          </p:stCondLst>
                                        </p:cTn>
                                        <p:tgtEl>
                                          <p:spTgt spid="84016"/>
                                        </p:tgtEl>
                                        <p:attrNameLst>
                                          <p:attrName>style.visibility</p:attrName>
                                        </p:attrNameLst>
                                      </p:cBhvr>
                                      <p:to>
                                        <p:strVal val="visible"/>
                                      </p:to>
                                    </p:set>
                                    <p:animEffect transition="in" filter="wipe(right)">
                                      <p:cBhvr>
                                        <p:cTn id="132" dur="500"/>
                                        <p:tgtEl>
                                          <p:spTgt spid="84016"/>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1" presetClass="entr" presetSubtype="0" fill="hold" nodeType="clickEffect">
                                  <p:stCondLst>
                                    <p:cond delay="0"/>
                                  </p:stCondLst>
                                  <p:childTnLst>
                                    <p:set>
                                      <p:cBhvr>
                                        <p:cTn id="136" dur="1" fill="hold">
                                          <p:stCondLst>
                                            <p:cond delay="0"/>
                                          </p:stCondLst>
                                        </p:cTn>
                                        <p:tgtEl>
                                          <p:spTgt spid="14"/>
                                        </p:tgtEl>
                                        <p:attrNameLst>
                                          <p:attrName>style.visibility</p:attrName>
                                        </p:attrNameLst>
                                      </p:cBhvr>
                                      <p:to>
                                        <p:strVal val="visible"/>
                                      </p:to>
                                    </p:se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1" presetClass="entr" presetSubtype="0" fill="hold" nodeType="clickEffect">
                                  <p:stCondLst>
                                    <p:cond delay="0"/>
                                  </p:stCondLst>
                                  <p:childTnLst>
                                    <p:set>
                                      <p:cBhvr>
                                        <p:cTn id="140" dur="1" fill="hold">
                                          <p:stCondLst>
                                            <p:cond delay="0"/>
                                          </p:stCondLst>
                                        </p:cTn>
                                        <p:tgtEl>
                                          <p:spTgt spid="5"/>
                                        </p:tgtEl>
                                        <p:attrNameLst>
                                          <p:attrName>style.visibility</p:attrName>
                                        </p:attrNameLst>
                                      </p:cBhvr>
                                      <p:to>
                                        <p:strVal val="visible"/>
                                      </p:to>
                                    </p:se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2" presetClass="entr" presetSubtype="2" fill="hold" grpId="0" nodeType="clickEffect">
                                  <p:stCondLst>
                                    <p:cond delay="0"/>
                                  </p:stCondLst>
                                  <p:childTnLst>
                                    <p:set>
                                      <p:cBhvr>
                                        <p:cTn id="144" dur="1" fill="hold">
                                          <p:stCondLst>
                                            <p:cond delay="0"/>
                                          </p:stCondLst>
                                        </p:cTn>
                                        <p:tgtEl>
                                          <p:spTgt spid="84017"/>
                                        </p:tgtEl>
                                        <p:attrNameLst>
                                          <p:attrName>style.visibility</p:attrName>
                                        </p:attrNameLst>
                                      </p:cBhvr>
                                      <p:to>
                                        <p:strVal val="visible"/>
                                      </p:to>
                                    </p:set>
                                    <p:animEffect transition="in" filter="wipe(right)">
                                      <p:cBhvr>
                                        <p:cTn id="145"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12</a:t>
            </a:r>
          </a:p>
        </p:txBody>
      </p:sp>
    </p:spTree>
    <p:extLst>
      <p:ext uri="{BB962C8B-B14F-4D97-AF65-F5344CB8AC3E}">
        <p14:creationId xmlns:p14="http://schemas.microsoft.com/office/powerpoint/2010/main" val="1540449697"/>
      </p:ext>
    </p:extLst>
  </p:cSld>
  <p:clrMapOvr>
    <a:overrideClrMapping bg1="lt1" tx1="dk1" bg2="lt2" tx2="dk2" accent1="accent1" accent2="accent2" accent3="accent3" accent4="accent4" accent5="accent5" accent6="accent6" hlink="hlink" folHlink="folHlink"/>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13</a:t>
            </a:r>
          </a:p>
        </p:txBody>
      </p:sp>
    </p:spTree>
    <p:extLst>
      <p:ext uri="{BB962C8B-B14F-4D97-AF65-F5344CB8AC3E}">
        <p14:creationId xmlns:p14="http://schemas.microsoft.com/office/powerpoint/2010/main" val="246971860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14</a:t>
            </a:r>
          </a:p>
        </p:txBody>
      </p:sp>
    </p:spTree>
    <p:extLst>
      <p:ext uri="{BB962C8B-B14F-4D97-AF65-F5344CB8AC3E}">
        <p14:creationId xmlns:p14="http://schemas.microsoft.com/office/powerpoint/2010/main" val="318695073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1" descr="00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857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5090" name="Picture 1" descr="05_Jesus_Anointed_1024.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ctrTitle"/>
          </p:nvPr>
        </p:nvSpPr>
        <p:spPr>
          <a:xfrm>
            <a:off x="0" y="2649247"/>
            <a:ext cx="9144000" cy="1281043"/>
          </a:xfrm>
          <a:noFill/>
          <a:ln>
            <a:noFill/>
          </a:ln>
        </p:spPr>
        <p:txBody>
          <a:bodyPr lIns="91403" tIns="45702" rIns="91403" bIns="45702"/>
          <a:lstStyle/>
          <a:p>
            <a:pPr defTabSz="457200"/>
            <a:r>
              <a:rPr lang="zh-CN" altLang="en-US" sz="5400" dirty="0">
                <a:solidFill>
                  <a:prstClr val="white"/>
                </a:solidFill>
                <a:effectLst>
                  <a:glow rad="127000">
                    <a:prstClr val="black"/>
                  </a:glow>
                </a:effectLst>
              </a:rPr>
              <a:t>破碎和溢出</a:t>
            </a:r>
            <a:endParaRPr lang="en-US" sz="5400" dirty="0">
              <a:solidFill>
                <a:prstClr val="white"/>
              </a:solidFill>
              <a:effectLst>
                <a:glow rad="127000">
                  <a:prstClr val="black"/>
                </a:glow>
              </a:effectLst>
            </a:endParaRPr>
          </a:p>
        </p:txBody>
      </p:sp>
      <p:sp>
        <p:nvSpPr>
          <p:cNvPr id="5" name="TextBox 4"/>
          <p:cNvSpPr txBox="1"/>
          <p:nvPr/>
        </p:nvSpPr>
        <p:spPr>
          <a:xfrm>
            <a:off x="701675" y="4594225"/>
            <a:ext cx="7740650" cy="923293"/>
          </a:xfrm>
          <a:prstGeom prst="rect">
            <a:avLst/>
          </a:prstGeom>
          <a:noFill/>
          <a:ln>
            <a:noFill/>
          </a:ln>
        </p:spPr>
        <p:txBody>
          <a:bodyPr vert="horz" wrap="square" lIns="91403" tIns="45702" rIns="91403" bIns="45702" numCol="1" anchor="t" anchorCtr="0" compatLnSpc="1">
            <a:prstTxWarp prst="textNoShape">
              <a:avLst/>
            </a:prstTxWarp>
          </a:bodyPr>
          <a:lstStyle>
            <a:lvl1pPr algn="ctr" defTabSz="457200">
              <a:defRPr sz="54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pPr eaLnBrk="0" fontAlgn="base" hangingPunct="0">
              <a:spcBef>
                <a:spcPct val="0"/>
              </a:spcBef>
              <a:spcAft>
                <a:spcPct val="0"/>
              </a:spcAft>
            </a:pPr>
            <a:r>
              <a:rPr lang="zh-CN" altLang="en-US" dirty="0">
                <a:ea typeface="ＭＳ Ｐゴシック" charset="0"/>
              </a:rPr>
              <a:t>耶稣是受膏者</a:t>
            </a:r>
            <a:endParaRPr lang="en-US" dirty="0">
              <a:ea typeface="ＭＳ Ｐゴシック" charset="0"/>
            </a:endParaRPr>
          </a:p>
        </p:txBody>
      </p:sp>
      <p:sp>
        <p:nvSpPr>
          <p:cNvPr id="6" name="TextBox 5"/>
          <p:cNvSpPr txBox="1"/>
          <p:nvPr/>
        </p:nvSpPr>
        <p:spPr>
          <a:xfrm>
            <a:off x="4284664" y="115888"/>
            <a:ext cx="4859337" cy="1939925"/>
          </a:xfrm>
          <a:prstGeom prst="rect">
            <a:avLst/>
          </a:prstGeom>
          <a:noFill/>
        </p:spPr>
        <p:txBody>
          <a:bodyPr lIns="91403" tIns="45702" rIns="91403" bIns="45702">
            <a:spAutoFit/>
          </a:bodyPr>
          <a:lstStyle/>
          <a:p>
            <a:pPr eaLnBrk="0" fontAlgn="base" hangingPunct="0">
              <a:spcBef>
                <a:spcPct val="0"/>
              </a:spcBef>
              <a:spcAft>
                <a:spcPct val="0"/>
              </a:spcAft>
              <a:defRPr/>
            </a:pPr>
            <a:r>
              <a:rPr lang="zh-CN" altLang="en-US" sz="4000" b="1" dirty="0">
                <a:solidFill>
                  <a:srgbClr val="FFFFFF"/>
                </a:solidFill>
                <a:effectLst>
                  <a:outerShdw blurRad="50800" dist="88900" dir="2700000" algn="tl" rotWithShape="0">
                    <a:srgbClr val="000000"/>
                  </a:outerShdw>
                </a:effectLst>
                <a:latin typeface="KaiTi" panose="02010609060101010101" pitchFamily="49" charset="-122"/>
                <a:ea typeface="KaiTi" panose="02010609060101010101" pitchFamily="49" charset="-122"/>
                <a:cs typeface="ＭＳ Ｐゴシック" charset="0"/>
              </a:rPr>
              <a:t>马太</a:t>
            </a:r>
            <a:r>
              <a:rPr lang="en-US" sz="4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 26:6-13</a:t>
            </a:r>
          </a:p>
          <a:p>
            <a:pPr eaLnBrk="0" fontAlgn="base" hangingPunct="0">
              <a:spcBef>
                <a:spcPct val="0"/>
              </a:spcBef>
              <a:spcAft>
                <a:spcPct val="0"/>
              </a:spcAft>
              <a:defRPr/>
            </a:pPr>
            <a:r>
              <a:rPr lang="zh-CN" altLang="en-US" sz="4000" b="1" dirty="0">
                <a:solidFill>
                  <a:srgbClr val="FFFFFF"/>
                </a:solidFill>
                <a:effectLst>
                  <a:outerShdw blurRad="50800" dist="88900" dir="2700000" algn="tl" rotWithShape="0">
                    <a:srgbClr val="000000"/>
                  </a:outerShdw>
                </a:effectLst>
                <a:latin typeface="KaiTi" panose="02010609060101010101" pitchFamily="49" charset="-122"/>
                <a:ea typeface="KaiTi" panose="02010609060101010101" pitchFamily="49" charset="-122"/>
                <a:cs typeface="ＭＳ Ｐゴシック" charset="0"/>
              </a:rPr>
              <a:t>马可</a:t>
            </a:r>
            <a:r>
              <a:rPr lang="en-US" sz="4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 14:1-11</a:t>
            </a:r>
          </a:p>
          <a:p>
            <a:pPr eaLnBrk="0" fontAlgn="base" hangingPunct="0">
              <a:spcBef>
                <a:spcPct val="0"/>
              </a:spcBef>
              <a:spcAft>
                <a:spcPct val="0"/>
              </a:spcAft>
              <a:defRPr/>
            </a:pPr>
            <a:r>
              <a:rPr lang="zh-CN" altLang="en-US" sz="4000" b="1" dirty="0">
                <a:solidFill>
                  <a:srgbClr val="FFFFFF"/>
                </a:solidFill>
                <a:effectLst>
                  <a:outerShdw blurRad="50800" dist="88900" dir="2700000" algn="tl" rotWithShape="0">
                    <a:srgbClr val="000000"/>
                  </a:outerShdw>
                </a:effectLst>
                <a:latin typeface="KaiTi" panose="02010609060101010101" pitchFamily="49" charset="-122"/>
                <a:ea typeface="KaiTi" panose="02010609060101010101" pitchFamily="49" charset="-122"/>
                <a:cs typeface="ＭＳ Ｐゴシック" charset="0"/>
              </a:rPr>
              <a:t>约翰</a:t>
            </a:r>
            <a:r>
              <a:rPr lang="en-US" sz="4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 12:1-11</a:t>
            </a:r>
          </a:p>
        </p:txBody>
      </p:sp>
      <p:pic>
        <p:nvPicPr>
          <p:cNvPr id="345094" name="Picture 2" descr="FB_00_Prodigal Son_1024.jpg                                    008FF0F0Drive A                        7C26844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txBox="1">
            <a:spLocks/>
          </p:cNvSpPr>
          <p:nvPr/>
        </p:nvSpPr>
        <p:spPr bwMode="auto">
          <a:xfrm>
            <a:off x="0" y="3725533"/>
            <a:ext cx="9144000" cy="783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3" tIns="45702" rIns="91403" bIns="45702"/>
          <a:lstStyle>
            <a:defPPr>
              <a:defRPr lang="en-US"/>
            </a:defPPr>
            <a:lvl1pPr algn="ctr" defTabSz="457200">
              <a:defRPr sz="3600" b="1">
                <a:solidFill>
                  <a:prstClr val="white"/>
                </a:solidFill>
                <a:effectLst>
                  <a:glow rad="127000">
                    <a:prstClr val="black"/>
                  </a:glow>
                </a:effectLst>
                <a:latin typeface="Arial"/>
                <a:cs typeface="Arial"/>
              </a:defRPr>
            </a:lvl1pPr>
            <a:lvl2pPr algn="ctr" defTabSz="457200">
              <a:defRPr sz="4400">
                <a:latin typeface="Calibri" charset="0"/>
              </a:defRPr>
            </a:lvl2pPr>
            <a:lvl3pPr algn="ctr" defTabSz="457200">
              <a:defRPr sz="4400">
                <a:latin typeface="Calibri" charset="0"/>
              </a:defRPr>
            </a:lvl3pPr>
            <a:lvl4pPr algn="ctr" defTabSz="457200">
              <a:defRPr sz="4400">
                <a:latin typeface="Calibri" charset="0"/>
              </a:defRPr>
            </a:lvl4pPr>
            <a:lvl5pPr algn="ctr" defTabSz="457200">
              <a:defRPr sz="4400">
                <a:latin typeface="Calibri" charset="0"/>
              </a:defRPr>
            </a:lvl5pPr>
            <a:lvl6pPr marL="457200" algn="ctr" fontAlgn="base">
              <a:spcBef>
                <a:spcPct val="0"/>
              </a:spcBef>
              <a:spcAft>
                <a:spcPct val="0"/>
              </a:spcAft>
              <a:defRPr sz="4400">
                <a:latin typeface="Calibri" charset="0"/>
              </a:defRPr>
            </a:lvl6pPr>
            <a:lvl7pPr marL="914400" algn="ctr" fontAlgn="base">
              <a:spcBef>
                <a:spcPct val="0"/>
              </a:spcBef>
              <a:spcAft>
                <a:spcPct val="0"/>
              </a:spcAft>
              <a:defRPr sz="4400">
                <a:latin typeface="Calibri" charset="0"/>
              </a:defRPr>
            </a:lvl7pPr>
            <a:lvl8pPr marL="1371600" algn="ctr" fontAlgn="base">
              <a:spcBef>
                <a:spcPct val="0"/>
              </a:spcBef>
              <a:spcAft>
                <a:spcPct val="0"/>
              </a:spcAft>
              <a:defRPr sz="4400">
                <a:latin typeface="Calibri" charset="0"/>
              </a:defRPr>
            </a:lvl8pPr>
            <a:lvl9pPr marL="1828800" algn="ctr" fontAlgn="base">
              <a:spcBef>
                <a:spcPct val="0"/>
              </a:spcBef>
              <a:spcAft>
                <a:spcPct val="0"/>
              </a:spcAft>
              <a:defRPr sz="4400">
                <a:latin typeface="Calibri" charset="0"/>
              </a:defRPr>
            </a:lvl9pPr>
          </a:lstStyle>
          <a:p>
            <a:pPr eaLnBrk="0" fontAlgn="base" hangingPunct="0">
              <a:spcBef>
                <a:spcPct val="0"/>
              </a:spcBef>
              <a:spcAft>
                <a:spcPct val="0"/>
              </a:spcAft>
            </a:pPr>
            <a:r>
              <a:rPr lang="zh-CN" altLang="en-US" dirty="0">
                <a:ea typeface="ＭＳ Ｐゴシック" charset="0"/>
              </a:rPr>
              <a:t>演出者： </a:t>
            </a:r>
            <a:r>
              <a:rPr lang="en-US" dirty="0">
                <a:ea typeface="ＭＳ Ｐゴシック" charset="0"/>
              </a:rPr>
              <a:t>Steve Green</a:t>
            </a:r>
          </a:p>
        </p:txBody>
      </p:sp>
      <p:grpSp>
        <p:nvGrpSpPr>
          <p:cNvPr id="10" name="Group 9"/>
          <p:cNvGrpSpPr/>
          <p:nvPr/>
        </p:nvGrpSpPr>
        <p:grpSpPr>
          <a:xfrm>
            <a:off x="395536" y="188640"/>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FFFF"/>
                  </a:solidFill>
                  <a:latin typeface="Calibri"/>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algn="just" eaLnBrk="0" fontAlgn="base" hangingPunct="0">
                <a:spcBef>
                  <a:spcPct val="0"/>
                </a:spcBef>
                <a:spcAft>
                  <a:spcPct val="0"/>
                </a:spcAft>
                <a:defRPr sz="7500" b="1" spc="-218">
                  <a:solidFill>
                    <a:srgbClr val="002060"/>
                  </a:solidFill>
                </a:defRPr>
              </a:pPr>
              <a:r>
                <a:rPr lang="zh-TW" altLang="en-US" sz="2800" b="1" spc="-218">
                  <a:solidFill>
                    <a:srgbClr val="000090"/>
                  </a:solidFill>
                  <a:latin typeface="Arial" charset="0"/>
                  <a:ea typeface="ＭＳ Ｐゴシック" charset="0"/>
                  <a:cs typeface="ＭＳ Ｐゴシック" charset="0"/>
                </a:rPr>
                <a:t>免费</a:t>
              </a:r>
            </a:p>
            <a:p>
              <a:pPr algn="just" eaLnBrk="0" fontAlgn="base" hangingPunct="0">
                <a:spcBef>
                  <a:spcPct val="0"/>
                </a:spcBef>
                <a:spcAft>
                  <a:spcPct val="0"/>
                </a:spcAft>
                <a:defRPr sz="7500" b="1" spc="-119">
                  <a:solidFill>
                    <a:srgbClr val="00B0F0"/>
                  </a:solidFill>
                </a:defRPr>
              </a:pPr>
              <a:r>
                <a:rPr lang="zh-TW" altLang="en-US" sz="2800" b="1" spc="-119">
                  <a:solidFill>
                    <a:srgbClr val="36BAD5"/>
                  </a:solidFill>
                  <a:latin typeface="Arial" charset="0"/>
                  <a:ea typeface="ＭＳ Ｐゴシック" charset="0"/>
                  <a:cs typeface="ＭＳ Ｐゴシック" charset="0"/>
                </a:rPr>
                <a:t>圣经</a:t>
              </a:r>
            </a:p>
            <a:p>
              <a:pPr algn="just" eaLnBrk="0" fontAlgn="base" hangingPunct="0">
                <a:spcBef>
                  <a:spcPct val="0"/>
                </a:spcBef>
                <a:spcAft>
                  <a:spcPct val="0"/>
                </a:spcAft>
                <a:defRPr sz="7500" b="1" spc="-119">
                  <a:solidFill>
                    <a:srgbClr val="002060"/>
                  </a:solidFill>
                </a:defRPr>
              </a:pPr>
              <a:r>
                <a:rPr lang="zh-TW" altLang="en-US" sz="2800" b="1" spc="-119">
                  <a:solidFill>
                    <a:srgbClr val="000090"/>
                  </a:solidFill>
                  <a:latin typeface="Arial" charset="0"/>
                  <a:ea typeface="ＭＳ Ｐゴシック" charset="0"/>
                  <a:cs typeface="ＭＳ Ｐゴシック" charset="0"/>
                </a:rPr>
                <a:t>图片</a:t>
              </a:r>
            </a:p>
          </p:txBody>
        </p:sp>
      </p:grpSp>
    </p:spTree>
    <p:extLst>
      <p:ext uri="{BB962C8B-B14F-4D97-AF65-F5344CB8AC3E}">
        <p14:creationId xmlns:p14="http://schemas.microsoft.com/office/powerpoint/2010/main" val="1954817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70079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3" descr="01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8189620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1" descr="02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2537856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9" name="Picture 1" descr="03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2700" y="1"/>
            <a:ext cx="2743200" cy="4038600"/>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有一天，一位平凡的村女，被她对主热爱的</a:t>
            </a:r>
            <a:br>
              <a:rPr lang="en-US" altLang="zh-CN" dirty="0">
                <a:solidFill>
                  <a:prstClr val="white"/>
                </a:solidFill>
                <a:effectLst>
                  <a:glow rad="127000">
                    <a:prstClr val="black"/>
                  </a:glow>
                </a:effectLst>
              </a:rPr>
            </a:br>
            <a:r>
              <a:rPr lang="zh-CN" altLang="en-US" dirty="0">
                <a:solidFill>
                  <a:prstClr val="white"/>
                </a:solidFill>
                <a:effectLst>
                  <a:glow rad="127000">
                    <a:prstClr val="black"/>
                  </a:glow>
                </a:effectLst>
              </a:rPr>
              <a:t>推动力</a:t>
            </a:r>
            <a:endParaRPr lang="en-US" dirty="0">
              <a:solidFill>
                <a:prstClr val="white"/>
              </a:solidFill>
              <a:effectLst>
                <a:glow rad="127000">
                  <a:prstClr val="black"/>
                </a:glow>
              </a:effectLst>
            </a:endParaRPr>
          </a:p>
        </p:txBody>
      </p:sp>
    </p:spTree>
    <p:extLst>
      <p:ext uri="{BB962C8B-B14F-4D97-AF65-F5344CB8AC3E}">
        <p14:creationId xmlns:p14="http://schemas.microsoft.com/office/powerpoint/2010/main" val="356521428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1" descr="04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443910" y="22233"/>
            <a:ext cx="8178800" cy="1412875"/>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不顾众人嘲笑地肆意倾倒出一瓶价值不菲的精华</a:t>
            </a:r>
            <a:endParaRPr lang="en-US" dirty="0">
              <a:solidFill>
                <a:prstClr val="white"/>
              </a:solidFill>
              <a:effectLst>
                <a:glow rad="127000">
                  <a:prstClr val="black"/>
                </a:glow>
              </a:effectLst>
            </a:endParaRPr>
          </a:p>
        </p:txBody>
      </p:sp>
    </p:spTree>
    <p:extLst>
      <p:ext uri="{BB962C8B-B14F-4D97-AF65-F5344CB8AC3E}">
        <p14:creationId xmlns:p14="http://schemas.microsoft.com/office/powerpoint/2010/main" val="393723833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1" descr="05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88900" y="1"/>
            <a:ext cx="9321800" cy="1799923"/>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一旦它被打破并洒出香气弥漫了整个房间。就像一个囚犯从他的镣铐释放一样，像幽灵被坟墓中释放出来</a:t>
            </a:r>
            <a:endParaRPr lang="en-US" dirty="0">
              <a:solidFill>
                <a:prstClr val="white"/>
              </a:solidFill>
              <a:effectLst>
                <a:glow rad="127000">
                  <a:prstClr val="black"/>
                </a:glow>
              </a:effectLst>
            </a:endParaRPr>
          </a:p>
        </p:txBody>
      </p:sp>
    </p:spTree>
    <p:extLst>
      <p:ext uri="{BB962C8B-B14F-4D97-AF65-F5344CB8AC3E}">
        <p14:creationId xmlns:p14="http://schemas.microsoft.com/office/powerpoint/2010/main" val="228872034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1" descr="06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3136900" cy="2959100"/>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耶稣，为了爱你，破碎而洒落</a:t>
            </a:r>
            <a:endParaRPr lang="en-US" dirty="0">
              <a:solidFill>
                <a:prstClr val="white"/>
              </a:solidFill>
              <a:effectLst>
                <a:glow rad="127000">
                  <a:prstClr val="black"/>
                </a:glow>
              </a:effectLst>
            </a:endParaRPr>
          </a:p>
        </p:txBody>
      </p:sp>
      <p:sp>
        <p:nvSpPr>
          <p:cNvPr id="4" name="Title 1"/>
          <p:cNvSpPr txBox="1">
            <a:spLocks/>
          </p:cNvSpPr>
          <p:nvPr/>
        </p:nvSpPr>
        <p:spPr bwMode="auto">
          <a:xfrm>
            <a:off x="5486400" y="0"/>
            <a:ext cx="3657600" cy="391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lvl1pPr algn="ctr" defTabSz="457200">
              <a:defRPr sz="36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pPr eaLnBrk="0" fontAlgn="base" hangingPunct="0">
              <a:spcBef>
                <a:spcPct val="0"/>
              </a:spcBef>
              <a:spcAft>
                <a:spcPct val="0"/>
              </a:spcAft>
            </a:pPr>
            <a:r>
              <a:rPr lang="zh-CN" altLang="en-US" dirty="0">
                <a:ea typeface="ＭＳ Ｐゴシック" charset="0"/>
              </a:rPr>
              <a:t>生命中最宝贵的财富，沉溺于你</a:t>
            </a:r>
            <a:endParaRPr lang="en-US" dirty="0">
              <a:ea typeface="ＭＳ Ｐゴシック" charset="0"/>
            </a:endParaRPr>
          </a:p>
        </p:txBody>
      </p:sp>
    </p:spTree>
    <p:extLst>
      <p:ext uri="{BB962C8B-B14F-4D97-AF65-F5344CB8AC3E}">
        <p14:creationId xmlns:p14="http://schemas.microsoft.com/office/powerpoint/2010/main" val="174970972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1" descr="07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3594100" cy="3086100"/>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破碎并洒出，倒在你的脚下</a:t>
            </a:r>
            <a:endParaRPr lang="en-US" dirty="0">
              <a:solidFill>
                <a:prstClr val="white"/>
              </a:solidFill>
              <a:effectLst>
                <a:glow rad="127000">
                  <a:prstClr val="black"/>
                </a:glow>
              </a:effectLst>
            </a:endParaRP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lvl1pPr algn="ctr" defTabSz="457200">
              <a:defRPr sz="36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pPr eaLnBrk="0" fontAlgn="base" hangingPunct="0">
              <a:spcBef>
                <a:spcPct val="0"/>
              </a:spcBef>
              <a:spcAft>
                <a:spcPct val="0"/>
              </a:spcAft>
            </a:pPr>
            <a:r>
              <a:rPr lang="zh-CN" altLang="en-US" dirty="0">
                <a:ea typeface="ＭＳ Ｐゴシック" charset="0"/>
              </a:rPr>
              <a:t>在甜蜜的放弃中，让我被洒出来用完于你</a:t>
            </a:r>
            <a:endParaRPr lang="en-US" dirty="0">
              <a:ea typeface="ＭＳ Ｐゴシック" charset="0"/>
            </a:endParaRPr>
          </a:p>
        </p:txBody>
      </p:sp>
    </p:spTree>
    <p:extLst>
      <p:ext uri="{BB962C8B-B14F-4D97-AF65-F5344CB8AC3E}">
        <p14:creationId xmlns:p14="http://schemas.microsoft.com/office/powerpoint/2010/main" val="136753365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1" descr="08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 y="0"/>
            <a:ext cx="3734373" cy="3086100"/>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主啊，你是上帝宝贵的宝贝，祂是祂所爱的，祂自己完美的儿子</a:t>
            </a:r>
            <a:endParaRPr lang="en-US" dirty="0">
              <a:solidFill>
                <a:prstClr val="white"/>
              </a:solidFill>
              <a:effectLst>
                <a:glow rad="127000">
                  <a:prstClr val="black"/>
                </a:glow>
              </a:effectLst>
            </a:endParaRP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lvl1pPr algn="ctr" defTabSz="457200">
              <a:defRPr sz="36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pPr eaLnBrk="0" fontAlgn="base" hangingPunct="0">
              <a:spcBef>
                <a:spcPct val="0"/>
              </a:spcBef>
              <a:spcAft>
                <a:spcPct val="0"/>
              </a:spcAft>
            </a:pPr>
            <a:r>
              <a:rPr lang="zh-CN" altLang="en-US" dirty="0">
                <a:ea typeface="ＭＳ Ｐゴシック" charset="0"/>
              </a:rPr>
              <a:t>被差遣到这世间来向我展示天父的爱，只为了爱而实行</a:t>
            </a:r>
            <a:endParaRPr lang="en-US" dirty="0">
              <a:ea typeface="ＭＳ Ｐゴシック" charset="0"/>
            </a:endParaRPr>
          </a:p>
        </p:txBody>
      </p:sp>
    </p:spTree>
    <p:extLst>
      <p:ext uri="{BB962C8B-B14F-4D97-AF65-F5344CB8AC3E}">
        <p14:creationId xmlns:p14="http://schemas.microsoft.com/office/powerpoint/2010/main" val="55596742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descr="09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2"/>
            <a:ext cx="9144000" cy="1497707"/>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你是完美，圣洁的，但你自愿地放弃了自己尊荣的身份</a:t>
            </a:r>
            <a:endParaRPr lang="en-US" dirty="0">
              <a:solidFill>
                <a:prstClr val="white"/>
              </a:solidFill>
              <a:effectLst>
                <a:glow rad="127000">
                  <a:prstClr val="black"/>
                </a:glow>
              </a:effectLst>
            </a:endParaRPr>
          </a:p>
        </p:txBody>
      </p:sp>
      <p:sp>
        <p:nvSpPr>
          <p:cNvPr id="4" name="Title 1"/>
          <p:cNvSpPr txBox="1">
            <a:spLocks/>
          </p:cNvSpPr>
          <p:nvPr/>
        </p:nvSpPr>
        <p:spPr bwMode="auto">
          <a:xfrm>
            <a:off x="-5392" y="2814041"/>
            <a:ext cx="9144000" cy="143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lvl1pPr algn="ctr" defTabSz="457200">
              <a:defRPr sz="36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pPr eaLnBrk="0" fontAlgn="base" hangingPunct="0">
              <a:spcBef>
                <a:spcPct val="0"/>
              </a:spcBef>
              <a:spcAft>
                <a:spcPct val="0"/>
              </a:spcAft>
            </a:pPr>
            <a:r>
              <a:rPr lang="zh-CN" altLang="en-US" dirty="0">
                <a:ea typeface="ＭＳ Ｐゴシック" charset="0"/>
              </a:rPr>
              <a:t>你为了赦免我的罪犯而不惜代价，你已经耗尽并为我浪费了</a:t>
            </a:r>
            <a:endParaRPr lang="en-US" dirty="0">
              <a:ea typeface="ＭＳ Ｐゴシック" charset="0"/>
            </a:endParaRPr>
          </a:p>
        </p:txBody>
      </p:sp>
    </p:spTree>
    <p:extLst>
      <p:ext uri="{BB962C8B-B14F-4D97-AF65-F5344CB8AC3E}">
        <p14:creationId xmlns:p14="http://schemas.microsoft.com/office/powerpoint/2010/main" val="286544712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1" descr="10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9144000" cy="1424539"/>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破碎和洒落都为了爱我，耶稣 </a:t>
            </a:r>
            <a:r>
              <a:rPr lang="en-US" altLang="zh-CN" dirty="0">
                <a:solidFill>
                  <a:prstClr val="white"/>
                </a:solidFill>
                <a:effectLst>
                  <a:glow rad="127000">
                    <a:prstClr val="black"/>
                  </a:glow>
                </a:effectLst>
              </a:rPr>
              <a:t>- </a:t>
            </a:r>
            <a:r>
              <a:rPr lang="zh-CN" altLang="en-US" dirty="0">
                <a:solidFill>
                  <a:prstClr val="white"/>
                </a:solidFill>
                <a:effectLst>
                  <a:glow rad="127000">
                    <a:prstClr val="black"/>
                  </a:glow>
                </a:effectLst>
              </a:rPr>
              <a:t>上帝最珍贵的宝藏就在我身上</a:t>
            </a:r>
            <a:endParaRPr lang="en-US" dirty="0">
              <a:solidFill>
                <a:prstClr val="white"/>
              </a:solidFill>
              <a:effectLst>
                <a:glow rad="127000">
                  <a:prstClr val="black"/>
                </a:glow>
              </a:effectLst>
            </a:endParaRPr>
          </a:p>
        </p:txBody>
      </p:sp>
    </p:spTree>
    <p:extLst>
      <p:ext uri="{BB962C8B-B14F-4D97-AF65-F5344CB8AC3E}">
        <p14:creationId xmlns:p14="http://schemas.microsoft.com/office/powerpoint/2010/main" val="1076950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604844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1" descr="11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15109"/>
            <a:ext cx="9144000" cy="1666853"/>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破碎，洒出，倒在我的脚下。</a:t>
            </a:r>
            <a:endParaRPr lang="en-US" dirty="0">
              <a:solidFill>
                <a:prstClr val="white"/>
              </a:solidFill>
              <a:effectLst>
                <a:glow rad="127000">
                  <a:prstClr val="black"/>
                </a:glow>
              </a:effectLst>
            </a:endParaRPr>
          </a:p>
        </p:txBody>
      </p:sp>
      <p:sp>
        <p:nvSpPr>
          <p:cNvPr id="4" name="Title 1"/>
          <p:cNvSpPr txBox="1">
            <a:spLocks/>
          </p:cNvSpPr>
          <p:nvPr/>
        </p:nvSpPr>
        <p:spPr bwMode="auto">
          <a:xfrm>
            <a:off x="0" y="4244960"/>
            <a:ext cx="9061054" cy="2055875"/>
          </a:xfrm>
          <a:prstGeom prst="rect">
            <a:avLst/>
          </a:prstGeom>
          <a:noFill/>
          <a:ln>
            <a:noFill/>
          </a:ln>
          <a:extLs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lvl1pPr algn="ctr" defTabSz="457200">
              <a:defRPr sz="36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pPr eaLnBrk="0" fontAlgn="base" hangingPunct="0">
              <a:spcBef>
                <a:spcPct val="0"/>
              </a:spcBef>
              <a:spcAft>
                <a:spcPct val="0"/>
              </a:spcAft>
            </a:pPr>
            <a:r>
              <a:rPr lang="zh-CN" altLang="en-US" dirty="0">
                <a:ea typeface="ＭＳ Ｐゴシック" charset="0"/>
              </a:rPr>
              <a:t>主啊，为了我，你放弃所有尊荣，洒出了，为我而燃尽了</a:t>
            </a:r>
            <a:endParaRPr lang="en-US" dirty="0">
              <a:ea typeface="ＭＳ Ｐゴシック" charset="0"/>
            </a:endParaRPr>
          </a:p>
        </p:txBody>
      </p:sp>
    </p:spTree>
    <p:extLst>
      <p:ext uri="{BB962C8B-B14F-4D97-AF65-F5344CB8AC3E}">
        <p14:creationId xmlns:p14="http://schemas.microsoft.com/office/powerpoint/2010/main" val="190272752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1" descr="12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在甜蜜的放弃中，让我被洒出并用尽你</a:t>
            </a:r>
            <a:endParaRPr lang="en-US" dirty="0">
              <a:solidFill>
                <a:prstClr val="white"/>
              </a:solidFill>
              <a:effectLst>
                <a:glow rad="127000">
                  <a:prstClr val="black"/>
                </a:glow>
              </a:effectLst>
            </a:endParaRPr>
          </a:p>
        </p:txBody>
      </p:sp>
    </p:spTree>
    <p:extLst>
      <p:ext uri="{BB962C8B-B14F-4D97-AF65-F5344CB8AC3E}">
        <p14:creationId xmlns:p14="http://schemas.microsoft.com/office/powerpoint/2010/main" val="75280297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zh-TW" altLang="en-US" sz="4000"/>
              <a:t>图片声明</a:t>
            </a:r>
            <a:r>
              <a:rPr lang="en-US" sz="4000" spc="-120" dirty="0">
                <a:latin typeface="Arial"/>
                <a:ea typeface="ＭＳ Ｐゴシック"/>
                <a:cs typeface="Arial"/>
              </a:rPr>
              <a:t> Big Book Media</a:t>
            </a:r>
            <a:br>
              <a:rPr lang="en-US" sz="4000" spc="-120" dirty="0">
                <a:latin typeface="Arial"/>
                <a:ea typeface="ＭＳ Ｐゴシック"/>
                <a:cs typeface="Arial"/>
              </a:rPr>
            </a:br>
            <a:r>
              <a:rPr lang="en-US" sz="4000" spc="-120" dirty="0">
                <a:latin typeface="Arial"/>
                <a:ea typeface="ＭＳ Ｐゴシック"/>
                <a:cs typeface="Arial"/>
              </a:rPr>
              <a:t>© </a:t>
            </a:r>
            <a:r>
              <a:rPr lang="zh-TW" altLang="en-US" sz="4000"/>
              <a:t>版权所有</a:t>
            </a:r>
            <a:r>
              <a:rPr lang="en-US" sz="4000" spc="-120" dirty="0">
                <a:latin typeface="Arial"/>
                <a:ea typeface="ＭＳ Ｐゴシック"/>
                <a:cs typeface="Arial"/>
              </a:rPr>
              <a:t>.</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r>
              <a:rPr lang="en-US" altLang="zh-CN" sz="4800" b="1" dirty="0">
                <a:solidFill>
                  <a:prstClr val="black">
                    <a:lumMod val="75000"/>
                    <a:lumOff val="25000"/>
                  </a:prstClr>
                </a:solidFill>
                <a:latin typeface="Arial"/>
                <a:cs typeface="Arial"/>
              </a:rPr>
              <a:t>BIG BOOK MEDIA</a:t>
            </a:r>
            <a:endParaRPr lang="en-GB" sz="8800" b="1" dirty="0">
              <a:solidFill>
                <a:prstClr val="black">
                  <a:lumMod val="75000"/>
                  <a:lumOff val="25000"/>
                </a:prstClr>
              </a:solidFill>
              <a:latin typeface="Arial"/>
              <a:cs typeface="Arial"/>
            </a:endParaRPr>
          </a:p>
        </p:txBody>
      </p:sp>
      <p:sp>
        <p:nvSpPr>
          <p:cNvPr id="5" name="Title 1"/>
          <p:cNvSpPr txBox="1">
            <a:spLocks/>
          </p:cNvSpPr>
          <p:nvPr/>
        </p:nvSpPr>
        <p:spPr bwMode="auto">
          <a:xfrm>
            <a:off x="0" y="20039"/>
            <a:ext cx="9144000" cy="816673"/>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326640821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422654877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a:outerShdw blurRad="63500" dist="35921" dir="2700000" algn="ctr" rotWithShape="0">
              <a:schemeClr val="bg2">
                <a:alpha val="74997"/>
              </a:schemeClr>
            </a:outerShdw>
          </a:effectLst>
        </p:spPr>
        <p:txBody>
          <a:bodyPr/>
          <a:lstStyle/>
          <a:p>
            <a:pPr>
              <a:defRPr/>
            </a:pPr>
            <a:r>
              <a:rPr lang="zh-TW" altLang="en-US" dirty="0">
                <a:latin typeface="Arial"/>
                <a:cs typeface="Arial"/>
              </a:rPr>
              <a:t>那个献上真哪哒香膏的女人是抹大拉的马利亚吗</a:t>
            </a:r>
            <a:r>
              <a:rPr lang="en-US" altLang="zh-TW" dirty="0">
                <a:latin typeface="Arial"/>
                <a:cs typeface="Arial"/>
              </a:rPr>
              <a:t>?</a:t>
            </a:r>
            <a:endParaRPr lang="en-US" dirty="0">
              <a:latin typeface="Arial"/>
              <a:cs typeface="Arial"/>
            </a:endParaRPr>
          </a:p>
        </p:txBody>
      </p:sp>
      <p:pic>
        <p:nvPicPr>
          <p:cNvPr id="381954" name="Picture 4" descr="Alabas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38068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3"/>
          <p:cNvSpPr txBox="1">
            <a:spLocks noChangeArrowheads="1"/>
          </p:cNvSpPr>
          <p:nvPr/>
        </p:nvSpPr>
        <p:spPr bwMode="auto">
          <a:xfrm>
            <a:off x="4114800" y="4191000"/>
            <a:ext cx="4876800" cy="2438400"/>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20000"/>
              </a:spcBef>
              <a:spcAft>
                <a:spcPct val="0"/>
              </a:spcAft>
              <a:buSzPct val="75000"/>
              <a:buFont typeface="Wingdings" charset="0"/>
              <a:buNone/>
            </a:pPr>
            <a:r>
              <a:rPr lang="zh-TW" altLang="en-US" sz="3600" i="1" dirty="0">
                <a:solidFill>
                  <a:srgbClr val="FFFFCC"/>
                </a:solidFill>
                <a:latin typeface="Arial" charset="0"/>
                <a:cs typeface="Arial" charset="0"/>
              </a:rPr>
              <a:t>不</a:t>
            </a:r>
            <a:r>
              <a:rPr lang="en-US" altLang="zh-TW" sz="3600" i="1" dirty="0">
                <a:solidFill>
                  <a:srgbClr val="FFFFCC"/>
                </a:solidFill>
                <a:latin typeface="Arial" charset="0"/>
                <a:cs typeface="Arial" charset="0"/>
              </a:rPr>
              <a:t>. </a:t>
            </a:r>
            <a:r>
              <a:rPr lang="zh-TW" altLang="en-US" sz="3600" i="1" dirty="0">
                <a:solidFill>
                  <a:srgbClr val="FFFFCC"/>
                </a:solidFill>
                <a:latin typeface="Arial" charset="0"/>
                <a:cs typeface="Arial" charset="0"/>
              </a:rPr>
              <a:t>在路加福音并没有提她的名</a:t>
            </a:r>
            <a:r>
              <a:rPr lang="en-US" altLang="zh-TW" sz="3600" i="1" dirty="0">
                <a:solidFill>
                  <a:srgbClr val="FFFFCC"/>
                </a:solidFill>
                <a:latin typeface="Arial" charset="0"/>
                <a:cs typeface="Arial" charset="0"/>
              </a:rPr>
              <a:t>, </a:t>
            </a:r>
            <a:r>
              <a:rPr lang="zh-TW" altLang="en-US" sz="3600" i="1" dirty="0">
                <a:solidFill>
                  <a:srgbClr val="FFFFCC"/>
                </a:solidFill>
                <a:latin typeface="Arial" charset="0"/>
                <a:cs typeface="Arial" charset="0"/>
              </a:rPr>
              <a:t>但在其他福音书是清楚的写明她是伯大尼的马利亚</a:t>
            </a:r>
          </a:p>
        </p:txBody>
      </p:sp>
      <p:sp>
        <p:nvSpPr>
          <p:cNvPr id="3" name="文本框 2">
            <a:extLst>
              <a:ext uri="{FF2B5EF4-FFF2-40B4-BE49-F238E27FC236}">
                <a16:creationId xmlns:a16="http://schemas.microsoft.com/office/drawing/2014/main" id="{D91B307F-1766-4787-34CB-F7EB880373A5}"/>
              </a:ext>
            </a:extLst>
          </p:cNvPr>
          <p:cNvSpPr txBox="1"/>
          <p:nvPr/>
        </p:nvSpPr>
        <p:spPr>
          <a:xfrm>
            <a:off x="0" y="1295400"/>
            <a:ext cx="3806824" cy="1323439"/>
          </a:xfrm>
          <a:prstGeom prst="rect">
            <a:avLst/>
          </a:prstGeom>
          <a:solidFill>
            <a:srgbClr val="FBF1DE"/>
          </a:solidFill>
        </p:spPr>
        <p:txBody>
          <a:bodyPr wrap="square">
            <a:spAutoFit/>
          </a:bodyPr>
          <a:lstStyle/>
          <a:p>
            <a:pPr algn="ctr"/>
            <a:r>
              <a:rPr lang="zh-CN" altLang="en-US" sz="4000" dirty="0">
                <a:solidFill>
                  <a:srgbClr val="002060"/>
                </a:solidFill>
              </a:rPr>
              <a:t>拿着雪花石膏罐的女人</a:t>
            </a:r>
          </a:p>
        </p:txBody>
      </p:sp>
      <p:sp>
        <p:nvSpPr>
          <p:cNvPr id="4" name="文本框 3">
            <a:extLst>
              <a:ext uri="{FF2B5EF4-FFF2-40B4-BE49-F238E27FC236}">
                <a16:creationId xmlns:a16="http://schemas.microsoft.com/office/drawing/2014/main" id="{615DFCDB-5A2F-9447-2F4E-F34C6969F23D}"/>
              </a:ext>
            </a:extLst>
          </p:cNvPr>
          <p:cNvSpPr txBox="1"/>
          <p:nvPr/>
        </p:nvSpPr>
        <p:spPr>
          <a:xfrm>
            <a:off x="2411760" y="2625330"/>
            <a:ext cx="1322040" cy="1949508"/>
          </a:xfrm>
          <a:prstGeom prst="rect">
            <a:avLst/>
          </a:prstGeom>
          <a:solidFill>
            <a:srgbClr val="FBF1DE"/>
          </a:solidFill>
        </p:spPr>
        <p:txBody>
          <a:bodyPr wrap="square">
            <a:spAutoFit/>
          </a:bodyPr>
          <a:lstStyle/>
          <a:p>
            <a:pPr algn="ctr">
              <a:lnSpc>
                <a:spcPct val="150000"/>
              </a:lnSpc>
            </a:pPr>
            <a:r>
              <a:rPr lang="zh-CN" altLang="en-US" sz="2800" b="1" dirty="0">
                <a:solidFill>
                  <a:srgbClr val="002060"/>
                </a:solidFill>
              </a:rPr>
              <a:t>玛丽</a:t>
            </a:r>
            <a:r>
              <a:rPr lang="en-US" altLang="zh-CN" sz="2800" b="1" dirty="0">
                <a:solidFill>
                  <a:srgbClr val="002060"/>
                </a:solidFill>
              </a:rPr>
              <a:t>·</a:t>
            </a:r>
          </a:p>
          <a:p>
            <a:pPr algn="ctr">
              <a:lnSpc>
                <a:spcPct val="150000"/>
              </a:lnSpc>
            </a:pPr>
            <a:r>
              <a:rPr lang="zh-CN" altLang="en-US" sz="2800" b="1" dirty="0">
                <a:solidFill>
                  <a:srgbClr val="002060"/>
                </a:solidFill>
              </a:rPr>
              <a:t>抹大拉与圣杯</a:t>
            </a:r>
            <a:endParaRPr lang="zh-CN" altLang="en-US" sz="2800" dirty="0">
              <a:solidFill>
                <a:srgbClr val="002060"/>
              </a:solidFill>
            </a:endParaRPr>
          </a:p>
        </p:txBody>
      </p:sp>
      <p:sp>
        <p:nvSpPr>
          <p:cNvPr id="6" name="文本框 5">
            <a:extLst>
              <a:ext uri="{FF2B5EF4-FFF2-40B4-BE49-F238E27FC236}">
                <a16:creationId xmlns:a16="http://schemas.microsoft.com/office/drawing/2014/main" id="{B3793A7E-AB3F-046E-45DF-6DAC9E4ED1BC}"/>
              </a:ext>
            </a:extLst>
          </p:cNvPr>
          <p:cNvSpPr txBox="1"/>
          <p:nvPr/>
        </p:nvSpPr>
        <p:spPr>
          <a:xfrm>
            <a:off x="0" y="6322540"/>
            <a:ext cx="3806824" cy="523220"/>
          </a:xfrm>
          <a:prstGeom prst="rect">
            <a:avLst/>
          </a:prstGeom>
          <a:solidFill>
            <a:srgbClr val="F8EAE1"/>
          </a:solidFill>
        </p:spPr>
        <p:txBody>
          <a:bodyPr wrap="square">
            <a:spAutoFit/>
          </a:bodyPr>
          <a:lstStyle/>
          <a:p>
            <a:pPr algn="ctr"/>
            <a:r>
              <a:rPr lang="zh-CN" altLang="en-US" sz="2800" dirty="0">
                <a:solidFill>
                  <a:srgbClr val="002060"/>
                </a:solidFill>
              </a:rPr>
              <a:t>玛格丽特</a:t>
            </a:r>
            <a:r>
              <a:rPr lang="en-US" altLang="zh-CN" sz="2800" dirty="0">
                <a:solidFill>
                  <a:srgbClr val="002060"/>
                </a:solidFill>
              </a:rPr>
              <a:t>·</a:t>
            </a:r>
            <a:r>
              <a:rPr lang="zh-CN" altLang="en-US" sz="2800" dirty="0">
                <a:solidFill>
                  <a:srgbClr val="002060"/>
                </a:solidFill>
              </a:rPr>
              <a:t>斯塔伯德</a:t>
            </a:r>
          </a:p>
        </p:txBody>
      </p:sp>
      <p:sp>
        <p:nvSpPr>
          <p:cNvPr id="5" name="二十四角星 4">
            <a:extLst>
              <a:ext uri="{FF2B5EF4-FFF2-40B4-BE49-F238E27FC236}">
                <a16:creationId xmlns:a16="http://schemas.microsoft.com/office/drawing/2014/main" id="{299A64C5-3863-EA47-D92E-917D279435FD}"/>
              </a:ext>
            </a:extLst>
          </p:cNvPr>
          <p:cNvSpPr/>
          <p:nvPr/>
        </p:nvSpPr>
        <p:spPr bwMode="auto">
          <a:xfrm>
            <a:off x="1883974" y="4449586"/>
            <a:ext cx="1921227" cy="1921227"/>
          </a:xfrm>
          <a:prstGeom prst="star24">
            <a:avLst/>
          </a:prstGeom>
          <a:solidFill>
            <a:srgbClr val="C44A1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zh-CN" altLang="en-US" sz="1400" dirty="0"/>
              <a:t>如</a:t>
            </a:r>
            <a:endParaRPr lang="en-US" altLang="zh-CN" sz="1400" dirty="0"/>
          </a:p>
          <a:p>
            <a:pPr algn="ctr" eaLnBrk="0" fontAlgn="base" hangingPunct="0">
              <a:spcBef>
                <a:spcPct val="0"/>
              </a:spcBef>
              <a:spcAft>
                <a:spcPct val="0"/>
              </a:spcAft>
            </a:pPr>
            <a:r>
              <a:rPr lang="en-US" altLang="zh-CN" sz="1400" dirty="0"/>
              <a:t>《</a:t>
            </a:r>
            <a:r>
              <a:rPr lang="zh-CN" altLang="en-US" sz="1400" dirty="0"/>
              <a:t>达</a:t>
            </a:r>
            <a:r>
              <a:rPr lang="en-US" altLang="zh-CN" sz="1400" dirty="0"/>
              <a:t>·</a:t>
            </a:r>
            <a:r>
              <a:rPr lang="zh-CN" altLang="en-US" sz="1400" dirty="0"/>
              <a:t>芬奇密码</a:t>
            </a:r>
            <a:r>
              <a:rPr lang="en-US" altLang="zh-CN" sz="1400" dirty="0"/>
              <a:t>》</a:t>
            </a:r>
            <a:r>
              <a:rPr lang="zh-CN" altLang="en-US" sz="1400" dirty="0"/>
              <a:t>中所述</a:t>
            </a:r>
          </a:p>
          <a:p>
            <a:pPr marL="0" marR="0" indent="0" algn="ctr" defTabSz="914400" rtl="0" eaLnBrk="0" fontAlgn="base" latinLnBrk="0" hangingPunct="0">
              <a:lnSpc>
                <a:spcPct val="100000"/>
              </a:lnSpc>
              <a:spcBef>
                <a:spcPct val="0"/>
              </a:spcBef>
              <a:spcAft>
                <a:spcPct val="0"/>
              </a:spcAft>
              <a:buClrTx/>
              <a:buSzTx/>
              <a:buFontTx/>
              <a:buNone/>
              <a:tabLst/>
            </a:pPr>
            <a:endParaRPr kumimoji="0" lang="zh-CN" altLang="en-US" sz="1400" b="0" i="0" u="none" strike="noStrike" cap="none" normalizeH="0" baseline="0" dirty="0">
              <a:ln>
                <a:noFill/>
              </a:ln>
              <a:solidFill>
                <a:schemeClr val="tx1"/>
              </a:solidFill>
              <a:effectLst/>
              <a:latin typeface="BONES" pitchFamily="-105" charset="0"/>
            </a:endParaRPr>
          </a:p>
        </p:txBody>
      </p:sp>
    </p:spTree>
    <p:extLst>
      <p:ext uri="{BB962C8B-B14F-4D97-AF65-F5344CB8AC3E}">
        <p14:creationId xmlns:p14="http://schemas.microsoft.com/office/powerpoint/2010/main" val="37207620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Text Box 2"/>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b="1">
                <a:solidFill>
                  <a:srgbClr val="000066"/>
                </a:solidFill>
              </a:rPr>
              <a:t>656</a:t>
            </a:r>
            <a:endParaRPr lang="en-US">
              <a:solidFill>
                <a:srgbClr val="000066"/>
              </a:solidFill>
            </a:endParaRPr>
          </a:p>
        </p:txBody>
      </p:sp>
      <p:pic>
        <p:nvPicPr>
          <p:cNvPr id="279554" name="Picture 3" descr="Passion Week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9050" y="0"/>
            <a:ext cx="91074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9555" name="Rectangle 4"/>
          <p:cNvSpPr>
            <a:spLocks noGrp="1" noChangeArrowheads="1"/>
          </p:cNvSpPr>
          <p:nvPr>
            <p:ph type="title" idx="4294967295"/>
          </p:nvPr>
        </p:nvSpPr>
        <p:spPr>
          <a:xfrm>
            <a:off x="0" y="0"/>
            <a:ext cx="4191000" cy="914400"/>
          </a:xfrm>
          <a:solidFill>
            <a:srgbClr val="000099"/>
          </a:solidFill>
        </p:spPr>
        <p:txBody>
          <a:bodyPr/>
          <a:lstStyle/>
          <a:p>
            <a:pPr eaLnBrk="1" hangingPunct="1"/>
            <a:r>
              <a:rPr lang="zh-CN" altLang="en-US" sz="3600" b="1">
                <a:solidFill>
                  <a:srgbClr val="FFFFFF"/>
                </a:solidFill>
                <a:latin typeface="Arial" charset="0"/>
                <a:ea typeface="SimSun" charset="0"/>
                <a:cs typeface="SimSun" charset="0"/>
              </a:rPr>
              <a:t>约翰福音</a:t>
            </a:r>
            <a:r>
              <a:rPr lang="en-US" altLang="ja-JP" sz="3600" b="1">
                <a:solidFill>
                  <a:srgbClr val="FFFFFF"/>
                </a:solidFill>
                <a:latin typeface="Arial" charset="0"/>
                <a:ea typeface="ＭＳ Ｐゴシック" charset="0"/>
                <a:cs typeface="ＭＳ Ｐゴシック" charset="0"/>
              </a:rPr>
              <a:t>12</a:t>
            </a:r>
            <a:r>
              <a:rPr lang="zh-CN" altLang="en-US" sz="3600" b="1">
                <a:solidFill>
                  <a:srgbClr val="FFFFFF"/>
                </a:solidFill>
                <a:latin typeface="Arial" charset="0"/>
                <a:ea typeface="SimSun" charset="0"/>
                <a:cs typeface="SimSun" charset="0"/>
              </a:rPr>
              <a:t>章事件</a:t>
            </a:r>
            <a:endParaRPr lang="en-US" sz="3600">
              <a:solidFill>
                <a:srgbClr val="FFFFFF"/>
              </a:solidFill>
              <a:latin typeface="Calibri" charset="0"/>
              <a:ea typeface="ＭＳ Ｐゴシック" charset="0"/>
              <a:cs typeface="ＭＳ Ｐゴシック" charset="0"/>
            </a:endParaRPr>
          </a:p>
        </p:txBody>
      </p:sp>
      <p:sp>
        <p:nvSpPr>
          <p:cNvPr id="257029" name="Text Box 5"/>
          <p:cNvSpPr txBox="1">
            <a:spLocks noChangeArrowheads="1"/>
          </p:cNvSpPr>
          <p:nvPr/>
        </p:nvSpPr>
        <p:spPr bwMode="auto">
          <a:xfrm>
            <a:off x="5402263" y="5638800"/>
            <a:ext cx="2338387" cy="954088"/>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0"/>
              </a:spcBef>
              <a:spcAft>
                <a:spcPct val="0"/>
              </a:spcAft>
            </a:pPr>
            <a:r>
              <a:rPr lang="zh-CN" altLang="en-US" sz="2800">
                <a:solidFill>
                  <a:srgbClr val="FFFFCC"/>
                </a:solidFill>
                <a:latin typeface="SimHei" charset="0"/>
                <a:ea typeface="SimHei" charset="0"/>
                <a:cs typeface="SimHei" charset="0"/>
              </a:rPr>
              <a:t>伯大尼的受膏</a:t>
            </a:r>
            <a:endParaRPr lang="en-US" altLang="ja-JP" sz="2800">
              <a:solidFill>
                <a:srgbClr val="FFFFCC"/>
              </a:solidFill>
              <a:latin typeface="SimHei" charset="0"/>
              <a:ea typeface="SimHei" charset="0"/>
              <a:cs typeface="SimHei" charset="0"/>
            </a:endParaRPr>
          </a:p>
          <a:p>
            <a:pPr algn="ctr" fontAlgn="base">
              <a:spcBef>
                <a:spcPct val="0"/>
              </a:spcBef>
              <a:spcAft>
                <a:spcPct val="0"/>
              </a:spcAft>
            </a:pPr>
            <a:r>
              <a:rPr lang="en-US" sz="2800">
                <a:solidFill>
                  <a:srgbClr val="FFFFCC"/>
                </a:solidFill>
                <a:latin typeface="Arial" charset="0"/>
              </a:rPr>
              <a:t>12:1-11</a:t>
            </a:r>
          </a:p>
        </p:txBody>
      </p:sp>
      <p:sp>
        <p:nvSpPr>
          <p:cNvPr id="257030" name="Text Box 6"/>
          <p:cNvSpPr txBox="1">
            <a:spLocks noChangeArrowheads="1"/>
          </p:cNvSpPr>
          <p:nvPr/>
        </p:nvSpPr>
        <p:spPr bwMode="auto">
          <a:xfrm>
            <a:off x="4411663" y="4165600"/>
            <a:ext cx="1979612" cy="954088"/>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0"/>
              </a:spcBef>
              <a:spcAft>
                <a:spcPct val="0"/>
              </a:spcAft>
            </a:pPr>
            <a:r>
              <a:rPr lang="zh-CN" altLang="en-US" sz="2800">
                <a:solidFill>
                  <a:srgbClr val="FFFFCC"/>
                </a:solidFill>
                <a:latin typeface="SimHei" charset="0"/>
                <a:ea typeface="SimHei" charset="0"/>
                <a:cs typeface="SimHei" charset="0"/>
              </a:rPr>
              <a:t>光荣的进入</a:t>
            </a:r>
            <a:endParaRPr lang="en-US" altLang="ja-JP" sz="2800">
              <a:solidFill>
                <a:srgbClr val="FFFFCC"/>
              </a:solidFill>
              <a:latin typeface="SimHei" charset="0"/>
              <a:ea typeface="SimHei" charset="0"/>
              <a:cs typeface="SimHei" charset="0"/>
            </a:endParaRPr>
          </a:p>
          <a:p>
            <a:pPr algn="ctr" fontAlgn="base">
              <a:spcBef>
                <a:spcPct val="0"/>
              </a:spcBef>
              <a:spcAft>
                <a:spcPct val="0"/>
              </a:spcAft>
            </a:pPr>
            <a:r>
              <a:rPr lang="en-US" sz="2800">
                <a:solidFill>
                  <a:srgbClr val="FFFFCC"/>
                </a:solidFill>
                <a:latin typeface="Arial" charset="0"/>
              </a:rPr>
              <a:t>12:12-20</a:t>
            </a:r>
          </a:p>
        </p:txBody>
      </p:sp>
      <p:sp>
        <p:nvSpPr>
          <p:cNvPr id="257031" name="Text Box 7"/>
          <p:cNvSpPr txBox="1">
            <a:spLocks noChangeArrowheads="1"/>
          </p:cNvSpPr>
          <p:nvPr/>
        </p:nvSpPr>
        <p:spPr bwMode="auto">
          <a:xfrm>
            <a:off x="3052763" y="2692400"/>
            <a:ext cx="1979612" cy="954088"/>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0"/>
              </a:spcBef>
              <a:spcAft>
                <a:spcPct val="0"/>
              </a:spcAft>
            </a:pPr>
            <a:r>
              <a:rPr lang="zh-CN" altLang="en-US" sz="2800">
                <a:solidFill>
                  <a:srgbClr val="FFFFCC"/>
                </a:solidFill>
                <a:latin typeface="SimHei" charset="0"/>
                <a:ea typeface="SimHei" charset="0"/>
                <a:cs typeface="SimHei" charset="0"/>
              </a:rPr>
              <a:t>死亡的预表</a:t>
            </a:r>
            <a:endParaRPr lang="en-US" altLang="zh-CN" sz="2800">
              <a:solidFill>
                <a:srgbClr val="FFFFCC"/>
              </a:solidFill>
              <a:latin typeface="SimHei" charset="0"/>
              <a:ea typeface="SimHei" charset="0"/>
              <a:cs typeface="SimHei" charset="0"/>
            </a:endParaRPr>
          </a:p>
          <a:p>
            <a:pPr algn="ctr" fontAlgn="base">
              <a:spcBef>
                <a:spcPct val="0"/>
              </a:spcBef>
              <a:spcAft>
                <a:spcPct val="0"/>
              </a:spcAft>
            </a:pPr>
            <a:r>
              <a:rPr lang="en-US" sz="2800">
                <a:solidFill>
                  <a:srgbClr val="FFFFCC"/>
                </a:solidFill>
                <a:latin typeface="Arial" charset="0"/>
              </a:rPr>
              <a:t>12:21-36</a:t>
            </a:r>
          </a:p>
        </p:txBody>
      </p:sp>
      <p:sp>
        <p:nvSpPr>
          <p:cNvPr id="257032" name="Text Box 8"/>
          <p:cNvSpPr txBox="1">
            <a:spLocks noChangeArrowheads="1"/>
          </p:cNvSpPr>
          <p:nvPr/>
        </p:nvSpPr>
        <p:spPr bwMode="auto">
          <a:xfrm>
            <a:off x="1295400" y="1219200"/>
            <a:ext cx="1979613" cy="954088"/>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0"/>
              </a:spcBef>
              <a:spcAft>
                <a:spcPct val="0"/>
              </a:spcAft>
            </a:pPr>
            <a:r>
              <a:rPr lang="zh-CN" altLang="en-US" sz="2800">
                <a:solidFill>
                  <a:srgbClr val="FFFFCC"/>
                </a:solidFill>
                <a:latin typeface="SimHei" charset="0"/>
                <a:ea typeface="SimHei" charset="0"/>
                <a:cs typeface="SimHei" charset="0"/>
              </a:rPr>
              <a:t>不信的摘要</a:t>
            </a:r>
            <a:endParaRPr lang="en-US" altLang="ja-JP" sz="2800">
              <a:solidFill>
                <a:srgbClr val="FFFFCC"/>
              </a:solidFill>
              <a:latin typeface="SimHei" charset="0"/>
              <a:ea typeface="SimHei" charset="0"/>
              <a:cs typeface="SimHei" charset="0"/>
            </a:endParaRPr>
          </a:p>
          <a:p>
            <a:pPr algn="ctr" fontAlgn="base">
              <a:spcBef>
                <a:spcPct val="0"/>
              </a:spcBef>
              <a:spcAft>
                <a:spcPct val="0"/>
              </a:spcAft>
            </a:pPr>
            <a:r>
              <a:rPr lang="en-US" sz="2800">
                <a:solidFill>
                  <a:srgbClr val="FFFFCC"/>
                </a:solidFill>
                <a:latin typeface="Arial" charset="0"/>
              </a:rPr>
              <a:t>12:37-50</a:t>
            </a:r>
          </a:p>
        </p:txBody>
      </p:sp>
      <p:sp>
        <p:nvSpPr>
          <p:cNvPr id="257033" name="AutoShape 9"/>
          <p:cNvSpPr>
            <a:spLocks noChangeArrowheads="1"/>
          </p:cNvSpPr>
          <p:nvPr/>
        </p:nvSpPr>
        <p:spPr bwMode="auto">
          <a:xfrm rot="-7065457">
            <a:off x="5867400" y="5105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anchor="ct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57034" name="AutoShape 10"/>
          <p:cNvSpPr>
            <a:spLocks noChangeArrowheads="1"/>
          </p:cNvSpPr>
          <p:nvPr/>
        </p:nvSpPr>
        <p:spPr bwMode="auto">
          <a:xfrm rot="-7065457">
            <a:off x="4572000" y="3581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anchor="ct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57035" name="AutoShape 11"/>
          <p:cNvSpPr>
            <a:spLocks noChangeArrowheads="1"/>
          </p:cNvSpPr>
          <p:nvPr/>
        </p:nvSpPr>
        <p:spPr bwMode="auto">
          <a:xfrm rot="-7065457">
            <a:off x="3200400" y="2133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anchor="ct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79563" name="Text Box 13"/>
          <p:cNvSpPr txBox="1">
            <a:spLocks noChangeArrowheads="1"/>
          </p:cNvSpPr>
          <p:nvPr/>
        </p:nvSpPr>
        <p:spPr bwMode="auto">
          <a:xfrm>
            <a:off x="8578850" y="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b="1">
                <a:solidFill>
                  <a:srgbClr val="000066"/>
                </a:solidFill>
              </a:rPr>
              <a:t>64</a:t>
            </a:r>
            <a:endParaRPr lang="en-US">
              <a:solidFill>
                <a:srgbClr val="000066"/>
              </a:solidFill>
            </a:endParaRPr>
          </a:p>
        </p:txBody>
      </p:sp>
    </p:spTree>
    <p:extLst>
      <p:ext uri="{BB962C8B-B14F-4D97-AF65-F5344CB8AC3E}">
        <p14:creationId xmlns:p14="http://schemas.microsoft.com/office/powerpoint/2010/main" val="32041407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7029"/>
                                        </p:tgtEl>
                                        <p:attrNameLst>
                                          <p:attrName>style.visibility</p:attrName>
                                        </p:attrNameLst>
                                      </p:cBhvr>
                                      <p:to>
                                        <p:strVal val="visible"/>
                                      </p:to>
                                    </p:set>
                                    <p:animEffect transition="in" filter="blinds(horizontal)">
                                      <p:cBhvr>
                                        <p:cTn id="7" dur="500"/>
                                        <p:tgtEl>
                                          <p:spTgt spid="257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7033"/>
                                        </p:tgtEl>
                                        <p:attrNameLst>
                                          <p:attrName>style.visibility</p:attrName>
                                        </p:attrNameLst>
                                      </p:cBhvr>
                                      <p:to>
                                        <p:strVal val="visible"/>
                                      </p:to>
                                    </p:set>
                                    <p:animEffect transition="in" filter="wipe(down)">
                                      <p:cBhvr>
                                        <p:cTn id="12" dur="500"/>
                                        <p:tgtEl>
                                          <p:spTgt spid="257033"/>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57030"/>
                                        </p:tgtEl>
                                        <p:attrNameLst>
                                          <p:attrName>style.visibility</p:attrName>
                                        </p:attrNameLst>
                                      </p:cBhvr>
                                      <p:to>
                                        <p:strVal val="visible"/>
                                      </p:to>
                                    </p:set>
                                    <p:animEffect transition="in" filter="blinds(horizontal)">
                                      <p:cBhvr>
                                        <p:cTn id="16" dur="500"/>
                                        <p:tgtEl>
                                          <p:spTgt spid="2570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7034"/>
                                        </p:tgtEl>
                                        <p:attrNameLst>
                                          <p:attrName>style.visibility</p:attrName>
                                        </p:attrNameLst>
                                      </p:cBhvr>
                                      <p:to>
                                        <p:strVal val="visible"/>
                                      </p:to>
                                    </p:set>
                                    <p:animEffect transition="in" filter="wipe(down)">
                                      <p:cBhvr>
                                        <p:cTn id="21" dur="500"/>
                                        <p:tgtEl>
                                          <p:spTgt spid="257034"/>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57031"/>
                                        </p:tgtEl>
                                        <p:attrNameLst>
                                          <p:attrName>style.visibility</p:attrName>
                                        </p:attrNameLst>
                                      </p:cBhvr>
                                      <p:to>
                                        <p:strVal val="visible"/>
                                      </p:to>
                                    </p:set>
                                    <p:animEffect transition="in" filter="blinds(horizontal)">
                                      <p:cBhvr>
                                        <p:cTn id="25" dur="500"/>
                                        <p:tgtEl>
                                          <p:spTgt spid="2570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7035"/>
                                        </p:tgtEl>
                                        <p:attrNameLst>
                                          <p:attrName>style.visibility</p:attrName>
                                        </p:attrNameLst>
                                      </p:cBhvr>
                                      <p:to>
                                        <p:strVal val="visible"/>
                                      </p:to>
                                    </p:set>
                                    <p:animEffect transition="in" filter="wipe(down)">
                                      <p:cBhvr>
                                        <p:cTn id="30" dur="500"/>
                                        <p:tgtEl>
                                          <p:spTgt spid="257035"/>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257032"/>
                                        </p:tgtEl>
                                        <p:attrNameLst>
                                          <p:attrName>style.visibility</p:attrName>
                                        </p:attrNameLst>
                                      </p:cBhvr>
                                      <p:to>
                                        <p:strVal val="visible"/>
                                      </p:to>
                                    </p:set>
                                    <p:animEffect transition="in" filter="blinds(horizontal)">
                                      <p:cBhvr>
                                        <p:cTn id="34" dur="500"/>
                                        <p:tgtEl>
                                          <p:spTgt spid="257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9" grpId="0" animBg="1"/>
      <p:bldP spid="257030" grpId="0" animBg="1"/>
      <p:bldP spid="257031" grpId="0" animBg="1"/>
      <p:bldP spid="257032" grpId="0" animBg="1"/>
      <p:bldP spid="257033" grpId="0" animBg="1"/>
      <p:bldP spid="257034" grpId="0" animBg="1"/>
      <p:bldP spid="257035"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1" name="Picture 2" descr="jesusandsinfulwoman"/>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609600"/>
            <a:ext cx="9144000" cy="623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67" name="Rectangle 3"/>
          <p:cNvSpPr>
            <a:spLocks noGrp="1" noChangeArrowheads="1"/>
          </p:cNvSpPr>
          <p:nvPr>
            <p:ph type="title" idx="4294967295"/>
          </p:nvPr>
        </p:nvSpPr>
        <p:spPr>
          <a:xfrm>
            <a:off x="0" y="0"/>
            <a:ext cx="9144000" cy="1219200"/>
          </a:xfrm>
          <a:solidFill>
            <a:schemeClr val="tx1"/>
          </a:solidFill>
        </p:spPr>
        <p:txBody>
          <a:bodyPr/>
          <a:lstStyle/>
          <a:p>
            <a:pPr eaLnBrk="1" hangingPunct="1">
              <a:defRPr/>
            </a:pPr>
            <a:r>
              <a:rPr lang="zh-CN" altLang="en-US" sz="2800" i="1">
                <a:solidFill>
                  <a:srgbClr val="FFFFFF"/>
                </a:solidFill>
                <a:latin typeface="SimHei" charset="0"/>
                <a:ea typeface="SimHei" charset="0"/>
                <a:cs typeface="SimHei" charset="0"/>
              </a:rPr>
              <a:t>路</a:t>
            </a:r>
            <a:r>
              <a:rPr lang="en-US" altLang="ja-JP" sz="2800" i="1">
                <a:solidFill>
                  <a:srgbClr val="FFFFFF"/>
                </a:solidFill>
                <a:latin typeface="Papyrus" charset="0"/>
                <a:ea typeface="ＭＳ Ｐゴシック" charset="0"/>
                <a:cs typeface="ＭＳ Ｐゴシック" charset="0"/>
              </a:rPr>
              <a:t> 7:36-50</a:t>
            </a:r>
            <a:br>
              <a:rPr lang="en-US" altLang="ja-JP" sz="2800" i="1">
                <a:solidFill>
                  <a:srgbClr val="FFFFFF"/>
                </a:solidFill>
                <a:latin typeface="Papyrus" charset="0"/>
                <a:ea typeface="ＭＳ Ｐゴシック" charset="0"/>
                <a:cs typeface="ＭＳ Ｐゴシック" charset="0"/>
              </a:rPr>
            </a:br>
            <a:r>
              <a:rPr lang="zh-CN" altLang="en-US" sz="3800" b="1" i="1">
                <a:solidFill>
                  <a:srgbClr val="FFFFFF"/>
                </a:solidFill>
                <a:effectLst>
                  <a:outerShdw blurRad="38100" dist="38100" dir="2700000" algn="tl">
                    <a:srgbClr val="EEECE1"/>
                  </a:outerShdw>
                </a:effectLst>
                <a:latin typeface="SimHei" charset="0"/>
                <a:ea typeface="SimHei" charset="0"/>
                <a:cs typeface="SimHei" charset="0"/>
              </a:rPr>
              <a:t>耶稣和那有罪的女人</a:t>
            </a:r>
            <a:endParaRPr lang="en-US" sz="3800" b="1" i="1">
              <a:solidFill>
                <a:srgbClr val="FFFFFF"/>
              </a:solidFill>
              <a:effectLst>
                <a:outerShdw blurRad="38100" dist="38100" dir="2700000" algn="tl">
                  <a:srgbClr val="EEECE1"/>
                </a:outerShdw>
              </a:effectLst>
              <a:latin typeface="SimHei" charset="0"/>
              <a:ea typeface="SimHei" charset="0"/>
              <a:cs typeface="SimHei" charset="0"/>
            </a:endParaRPr>
          </a:p>
        </p:txBody>
      </p:sp>
    </p:spTree>
    <p:extLst>
      <p:ext uri="{BB962C8B-B14F-4D97-AF65-F5344CB8AC3E}">
        <p14:creationId xmlns:p14="http://schemas.microsoft.com/office/powerpoint/2010/main" val="315017888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3034114" name="Rectangle 2"/>
          <p:cNvSpPr>
            <a:spLocks noChangeArrowheads="1"/>
          </p:cNvSpPr>
          <p:nvPr/>
        </p:nvSpPr>
        <p:spPr bwMode="auto">
          <a:xfrm>
            <a:off x="0" y="0"/>
            <a:ext cx="9144000" cy="990600"/>
          </a:xfrm>
          <a:prstGeom prst="rect">
            <a:avLst/>
          </a:prstGeom>
          <a:gradFill flip="none" rotWithShape="1">
            <a:gsLst>
              <a:gs pos="47000">
                <a:srgbClr val="171747"/>
              </a:gs>
              <a:gs pos="100000">
                <a:schemeClr val="tx1"/>
              </a:gs>
            </a:gsLst>
            <a:path path="rect">
              <a:fillToRect l="100000" t="100000"/>
            </a:path>
            <a:tileRect r="-100000" b="-100000"/>
          </a:gradFill>
          <a:ln w="9525">
            <a:noFill/>
            <a:miter lim="800000"/>
            <a:headEnd/>
            <a:tailEnd/>
          </a:ln>
          <a:effectLst/>
        </p:spPr>
        <p:txBody>
          <a:bodyPr anchor="ctr">
            <a:spAutoFit/>
          </a:bodyPr>
          <a:lstStyle/>
          <a:p>
            <a:pPr eaLnBrk="0" fontAlgn="base" hangingPunct="0">
              <a:spcBef>
                <a:spcPct val="0"/>
              </a:spcBef>
              <a:spcAft>
                <a:spcPct val="0"/>
              </a:spcAft>
              <a:defRPr/>
            </a:pPr>
            <a:endParaRPr lang="en-US" sz="2400">
              <a:solidFill>
                <a:srgbClr val="000000"/>
              </a:solidFill>
              <a:latin typeface="Times New Roman" charset="0"/>
              <a:ea typeface="ＭＳ Ｐゴシック" charset="-128"/>
              <a:cs typeface="ＭＳ Ｐゴシック" charset="-128"/>
            </a:endParaRPr>
          </a:p>
        </p:txBody>
      </p:sp>
      <p:pic>
        <p:nvPicPr>
          <p:cNvPr id="387075" name="Picture 6" descr="PAM21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593013" y="0"/>
            <a:ext cx="1550987"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4115" name="Text Box 3"/>
          <p:cNvSpPr txBox="1">
            <a:spLocks noChangeArrowheads="1"/>
          </p:cNvSpPr>
          <p:nvPr/>
        </p:nvSpPr>
        <p:spPr bwMode="auto">
          <a:xfrm>
            <a:off x="0" y="1006475"/>
            <a:ext cx="7924800" cy="584776"/>
          </a:xfrm>
          <a:prstGeom prst="rect">
            <a:avLst/>
          </a:prstGeom>
          <a:solidFill>
            <a:srgbClr val="CCCC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zh-TW" altLang="en-US" sz="3200" b="1" dirty="0">
                <a:solidFill>
                  <a:srgbClr val="000000"/>
                </a:solidFill>
                <a:latin typeface="Lucida Sans Unicode" charset="0"/>
              </a:rPr>
              <a:t>四福音共同的记载</a:t>
            </a:r>
            <a:r>
              <a:rPr lang="en-US" altLang="zh-TW" sz="3200" b="1" dirty="0">
                <a:solidFill>
                  <a:srgbClr val="000000"/>
                </a:solidFill>
                <a:latin typeface="Lucida Sans Unicode" charset="0"/>
              </a:rPr>
              <a:t>:</a:t>
            </a:r>
          </a:p>
        </p:txBody>
      </p:sp>
      <p:sp>
        <p:nvSpPr>
          <p:cNvPr id="3034116" name="Rectangle 4"/>
          <p:cNvSpPr>
            <a:spLocks noGrp="1" noChangeArrowheads="1"/>
          </p:cNvSpPr>
          <p:nvPr>
            <p:ph type="title"/>
          </p:nvPr>
        </p:nvSpPr>
        <p:spPr>
          <a:xfrm>
            <a:off x="0" y="238125"/>
            <a:ext cx="7620000" cy="584776"/>
          </a:xfrm>
        </p:spPr>
        <p:txBody>
          <a:bodyPr anchor="t">
            <a:spAutoFit/>
          </a:bodyPr>
          <a:lstStyle/>
          <a:p>
            <a:pPr eaLnBrk="1" hangingPunct="1">
              <a:defRPr/>
            </a:pPr>
            <a:r>
              <a:rPr lang="en-US" sz="3200" b="0" dirty="0">
                <a:solidFill>
                  <a:schemeClr val="bg1"/>
                </a:solidFill>
                <a:effectLst>
                  <a:outerShdw blurRad="38100" dist="38100" dir="2700000" algn="tl">
                    <a:srgbClr val="000000"/>
                  </a:outerShdw>
                </a:effectLst>
                <a:latin typeface="Lucida Sans Unicode" charset="0"/>
                <a:ea typeface="ＭＳ Ｐゴシック" charset="0"/>
                <a:cs typeface="ＭＳ Ｐゴシック" charset="0"/>
              </a:rPr>
              <a:t>耶稣受膏</a:t>
            </a:r>
            <a:endParaRPr lang="en-US" sz="3200" b="0" dirty="0">
              <a:latin typeface="Lucida Sans Unicode" charset="0"/>
              <a:ea typeface="ＭＳ Ｐゴシック" charset="0"/>
              <a:cs typeface="ＭＳ Ｐゴシック" charset="0"/>
            </a:endParaRPr>
          </a:p>
        </p:txBody>
      </p:sp>
      <p:sp>
        <p:nvSpPr>
          <p:cNvPr id="3034117" name="Text Box 5"/>
          <p:cNvSpPr txBox="1">
            <a:spLocks noChangeArrowheads="1"/>
          </p:cNvSpPr>
          <p:nvPr/>
        </p:nvSpPr>
        <p:spPr bwMode="auto">
          <a:xfrm>
            <a:off x="152400" y="2251075"/>
            <a:ext cx="8855075" cy="3539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fontAlgn="base">
              <a:spcBef>
                <a:spcPct val="0"/>
              </a:spcBef>
              <a:spcAft>
                <a:spcPct val="0"/>
              </a:spcAft>
              <a:buFont typeface="Arial" charset="0"/>
              <a:buAutoNum type="arabicPeriod"/>
            </a:pPr>
            <a:r>
              <a:rPr lang="zh-TW" altLang="en-US" sz="3200" b="1" dirty="0">
                <a:solidFill>
                  <a:srgbClr val="000000"/>
                </a:solidFill>
                <a:latin typeface="华文细黑"/>
                <a:ea typeface="华文细黑"/>
                <a:cs typeface="华文细黑"/>
              </a:rPr>
              <a:t> 女人没有预早通知的拜访</a:t>
            </a:r>
          </a:p>
          <a:p>
            <a:pPr fontAlgn="base">
              <a:spcBef>
                <a:spcPct val="0"/>
              </a:spcBef>
              <a:spcAft>
                <a:spcPct val="0"/>
              </a:spcAft>
              <a:buFont typeface="Arial" charset="0"/>
              <a:buAutoNum type="arabicPeriod"/>
            </a:pPr>
            <a:r>
              <a:rPr lang="zh-TW" altLang="en-US" sz="3200" b="1" dirty="0">
                <a:solidFill>
                  <a:srgbClr val="000000"/>
                </a:solidFill>
                <a:latin typeface="华文细黑"/>
                <a:ea typeface="华文细黑"/>
                <a:cs typeface="华文细黑"/>
              </a:rPr>
              <a:t> 以眼泪涂抹耶稣的脚</a:t>
            </a:r>
          </a:p>
          <a:p>
            <a:pPr fontAlgn="base">
              <a:spcBef>
                <a:spcPct val="0"/>
              </a:spcBef>
              <a:spcAft>
                <a:spcPct val="0"/>
              </a:spcAft>
              <a:buFont typeface="Arial" charset="0"/>
              <a:buAutoNum type="arabicPeriod"/>
            </a:pPr>
            <a:r>
              <a:rPr lang="zh-TW" altLang="en-US" sz="3200" b="1" dirty="0">
                <a:solidFill>
                  <a:srgbClr val="000000"/>
                </a:solidFill>
                <a:latin typeface="华文细黑"/>
                <a:ea typeface="华文细黑"/>
                <a:cs typeface="华文细黑"/>
              </a:rPr>
              <a:t> 以她的头发抹乾耶稣的脚</a:t>
            </a:r>
          </a:p>
          <a:p>
            <a:pPr fontAlgn="base">
              <a:spcBef>
                <a:spcPct val="0"/>
              </a:spcBef>
              <a:spcAft>
                <a:spcPct val="0"/>
              </a:spcAft>
              <a:buFont typeface="Arial" charset="0"/>
              <a:buAutoNum type="arabicPeriod"/>
            </a:pPr>
            <a:r>
              <a:rPr lang="zh-TW" altLang="en-US" sz="3200" b="1" dirty="0">
                <a:solidFill>
                  <a:srgbClr val="000000"/>
                </a:solidFill>
                <a:latin typeface="华文细黑"/>
                <a:ea typeface="华文细黑"/>
                <a:cs typeface="华文细黑"/>
              </a:rPr>
              <a:t> 门徒</a:t>
            </a:r>
            <a:r>
              <a:rPr lang="en-US" altLang="zh-TW" sz="3200" b="1" dirty="0">
                <a:solidFill>
                  <a:srgbClr val="000000"/>
                </a:solidFill>
                <a:latin typeface="华文细黑"/>
                <a:ea typeface="华文细黑"/>
                <a:cs typeface="华文细黑"/>
              </a:rPr>
              <a:t>/</a:t>
            </a:r>
            <a:r>
              <a:rPr lang="zh-TW" altLang="en-US" sz="3200" b="1" dirty="0">
                <a:solidFill>
                  <a:srgbClr val="000000"/>
                </a:solidFill>
                <a:latin typeface="华文细黑"/>
                <a:ea typeface="华文细黑"/>
                <a:cs typeface="华文细黑"/>
              </a:rPr>
              <a:t>犹大埋怨浪费</a:t>
            </a:r>
          </a:p>
          <a:p>
            <a:pPr fontAlgn="base">
              <a:spcBef>
                <a:spcPct val="0"/>
              </a:spcBef>
              <a:spcAft>
                <a:spcPct val="0"/>
              </a:spcAft>
              <a:buFont typeface="Arial" charset="0"/>
              <a:buAutoNum type="arabicPeriod"/>
            </a:pPr>
            <a:r>
              <a:rPr lang="zh-TW" altLang="en-US" sz="3200" b="1" dirty="0">
                <a:solidFill>
                  <a:srgbClr val="000000"/>
                </a:solidFill>
                <a:latin typeface="华文细黑"/>
                <a:ea typeface="华文细黑"/>
                <a:cs typeface="华文细黑"/>
              </a:rPr>
              <a:t> 耶稣斥责门徒</a:t>
            </a:r>
          </a:p>
          <a:p>
            <a:pPr fontAlgn="base">
              <a:spcBef>
                <a:spcPct val="0"/>
              </a:spcBef>
              <a:spcAft>
                <a:spcPct val="0"/>
              </a:spcAft>
              <a:buFont typeface="Arial" charset="0"/>
              <a:buAutoNum type="arabicPeriod"/>
            </a:pPr>
            <a:r>
              <a:rPr lang="zh-TW" altLang="en-US" sz="3200" b="1" dirty="0">
                <a:solidFill>
                  <a:srgbClr val="000000"/>
                </a:solidFill>
                <a:latin typeface="华文细黑"/>
                <a:ea typeface="华文细黑"/>
                <a:cs typeface="华文细黑"/>
              </a:rPr>
              <a:t> 在一个法利赛人西门的家里</a:t>
            </a:r>
          </a:p>
          <a:p>
            <a:pPr fontAlgn="base">
              <a:spcBef>
                <a:spcPct val="0"/>
              </a:spcBef>
              <a:spcAft>
                <a:spcPct val="0"/>
              </a:spcAft>
              <a:buFont typeface="Arial" charset="0"/>
              <a:buAutoNum type="arabicPeriod"/>
            </a:pPr>
            <a:r>
              <a:rPr lang="zh-TW" altLang="en-US" sz="3200" b="1" dirty="0">
                <a:solidFill>
                  <a:srgbClr val="000000"/>
                </a:solidFill>
                <a:latin typeface="华文细黑"/>
                <a:ea typeface="华文细黑"/>
                <a:cs typeface="华文细黑"/>
              </a:rPr>
              <a:t> 真哪哒香膏</a:t>
            </a:r>
            <a:r>
              <a:rPr lang="en-US" altLang="zh-TW" sz="3200" b="1" dirty="0">
                <a:solidFill>
                  <a:srgbClr val="000000"/>
                </a:solidFill>
                <a:latin typeface="华文细黑"/>
                <a:ea typeface="华文细黑"/>
                <a:cs typeface="华文细黑"/>
              </a:rPr>
              <a:t>(</a:t>
            </a:r>
            <a:r>
              <a:rPr lang="zh-TW" altLang="en-US" sz="3200" b="1" dirty="0">
                <a:solidFill>
                  <a:srgbClr val="000000"/>
                </a:solidFill>
                <a:latin typeface="华文细黑"/>
                <a:ea typeface="华文细黑"/>
                <a:cs typeface="华文细黑"/>
              </a:rPr>
              <a:t>约翰福音除外</a:t>
            </a:r>
            <a:r>
              <a:rPr lang="en-US" altLang="zh-TW" sz="3200" b="1" dirty="0">
                <a:solidFill>
                  <a:srgbClr val="000000"/>
                </a:solidFill>
                <a:latin typeface="华文细黑"/>
                <a:ea typeface="华文细黑"/>
                <a:cs typeface="华文细黑"/>
              </a:rPr>
              <a:t>)</a:t>
            </a:r>
          </a:p>
        </p:txBody>
      </p:sp>
    </p:spTree>
    <p:extLst>
      <p:ext uri="{BB962C8B-B14F-4D97-AF65-F5344CB8AC3E}">
        <p14:creationId xmlns:p14="http://schemas.microsoft.com/office/powerpoint/2010/main" val="2799619689"/>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34115"/>
                                        </p:tgtEl>
                                        <p:attrNameLst>
                                          <p:attrName>style.visibility</p:attrName>
                                        </p:attrNameLst>
                                      </p:cBhvr>
                                      <p:to>
                                        <p:strVal val="visible"/>
                                      </p:to>
                                    </p:set>
                                    <p:animEffect transition="in" filter="fade">
                                      <p:cBhvr>
                                        <p:cTn id="7" dur="2000"/>
                                        <p:tgtEl>
                                          <p:spTgt spid="30341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34117">
                                            <p:txEl>
                                              <p:pRg st="0" end="0"/>
                                            </p:txEl>
                                          </p:spTgt>
                                        </p:tgtEl>
                                        <p:attrNameLst>
                                          <p:attrName>style.visibility</p:attrName>
                                        </p:attrNameLst>
                                      </p:cBhvr>
                                      <p:to>
                                        <p:strVal val="visible"/>
                                      </p:to>
                                    </p:set>
                                    <p:animEffect transition="in" filter="fade">
                                      <p:cBhvr>
                                        <p:cTn id="12" dur="500"/>
                                        <p:tgtEl>
                                          <p:spTgt spid="30341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34117">
                                            <p:txEl>
                                              <p:pRg st="1" end="1"/>
                                            </p:txEl>
                                          </p:spTgt>
                                        </p:tgtEl>
                                        <p:attrNameLst>
                                          <p:attrName>style.visibility</p:attrName>
                                        </p:attrNameLst>
                                      </p:cBhvr>
                                      <p:to>
                                        <p:strVal val="visible"/>
                                      </p:to>
                                    </p:set>
                                    <p:animEffect transition="in" filter="fade">
                                      <p:cBhvr>
                                        <p:cTn id="17" dur="500"/>
                                        <p:tgtEl>
                                          <p:spTgt spid="303411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34117">
                                            <p:txEl>
                                              <p:pRg st="2" end="2"/>
                                            </p:txEl>
                                          </p:spTgt>
                                        </p:tgtEl>
                                        <p:attrNameLst>
                                          <p:attrName>style.visibility</p:attrName>
                                        </p:attrNameLst>
                                      </p:cBhvr>
                                      <p:to>
                                        <p:strVal val="visible"/>
                                      </p:to>
                                    </p:set>
                                    <p:animEffect transition="in" filter="fade">
                                      <p:cBhvr>
                                        <p:cTn id="22" dur="500"/>
                                        <p:tgtEl>
                                          <p:spTgt spid="303411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34117">
                                            <p:txEl>
                                              <p:pRg st="3" end="3"/>
                                            </p:txEl>
                                          </p:spTgt>
                                        </p:tgtEl>
                                        <p:attrNameLst>
                                          <p:attrName>style.visibility</p:attrName>
                                        </p:attrNameLst>
                                      </p:cBhvr>
                                      <p:to>
                                        <p:strVal val="visible"/>
                                      </p:to>
                                    </p:set>
                                    <p:animEffect transition="in" filter="fade">
                                      <p:cBhvr>
                                        <p:cTn id="27" dur="500"/>
                                        <p:tgtEl>
                                          <p:spTgt spid="303411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34117">
                                            <p:txEl>
                                              <p:pRg st="4" end="4"/>
                                            </p:txEl>
                                          </p:spTgt>
                                        </p:tgtEl>
                                        <p:attrNameLst>
                                          <p:attrName>style.visibility</p:attrName>
                                        </p:attrNameLst>
                                      </p:cBhvr>
                                      <p:to>
                                        <p:strVal val="visible"/>
                                      </p:to>
                                    </p:set>
                                    <p:animEffect transition="in" filter="fade">
                                      <p:cBhvr>
                                        <p:cTn id="32" dur="500"/>
                                        <p:tgtEl>
                                          <p:spTgt spid="303411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034117">
                                            <p:txEl>
                                              <p:pRg st="5" end="5"/>
                                            </p:txEl>
                                          </p:spTgt>
                                        </p:tgtEl>
                                        <p:attrNameLst>
                                          <p:attrName>style.visibility</p:attrName>
                                        </p:attrNameLst>
                                      </p:cBhvr>
                                      <p:to>
                                        <p:strVal val="visible"/>
                                      </p:to>
                                    </p:set>
                                    <p:animEffect transition="in" filter="fade">
                                      <p:cBhvr>
                                        <p:cTn id="37" dur="500"/>
                                        <p:tgtEl>
                                          <p:spTgt spid="303411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034117">
                                            <p:txEl>
                                              <p:pRg st="6" end="6"/>
                                            </p:txEl>
                                          </p:spTgt>
                                        </p:tgtEl>
                                        <p:attrNameLst>
                                          <p:attrName>style.visibility</p:attrName>
                                        </p:attrNameLst>
                                      </p:cBhvr>
                                      <p:to>
                                        <p:strVal val="visible"/>
                                      </p:to>
                                    </p:set>
                                    <p:animEffect transition="in" filter="fade">
                                      <p:cBhvr>
                                        <p:cTn id="42" dur="500"/>
                                        <p:tgtEl>
                                          <p:spTgt spid="30341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4115" grpId="0" animBg="1"/>
      <p:bldP spid="3034117" grpId="0" build="p"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6163" name="Rectangle 3"/>
          <p:cNvSpPr>
            <a:spLocks noChangeArrowheads="1"/>
          </p:cNvSpPr>
          <p:nvPr/>
        </p:nvSpPr>
        <p:spPr bwMode="auto">
          <a:xfrm>
            <a:off x="0" y="5162550"/>
            <a:ext cx="9144000" cy="1466850"/>
          </a:xfrm>
          <a:prstGeom prst="rect">
            <a:avLst/>
          </a:prstGeom>
          <a:solidFill>
            <a:srgbClr val="FF33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fontAlgn="base" hangingPunct="0">
              <a:spcBef>
                <a:spcPct val="0"/>
              </a:spcBef>
              <a:spcAft>
                <a:spcPct val="0"/>
              </a:spcAft>
            </a:pPr>
            <a:endParaRPr lang="en-US" sz="2400">
              <a:solidFill>
                <a:srgbClr val="000000"/>
              </a:solidFill>
              <a:latin typeface="BONES" charset="0"/>
              <a:ea typeface="ＭＳ Ｐゴシック" charset="0"/>
            </a:endParaRPr>
          </a:p>
        </p:txBody>
      </p:sp>
      <p:sp>
        <p:nvSpPr>
          <p:cNvPr id="3036164" name="Rectangle 4"/>
          <p:cNvSpPr>
            <a:spLocks noChangeArrowheads="1"/>
          </p:cNvSpPr>
          <p:nvPr/>
        </p:nvSpPr>
        <p:spPr bwMode="auto">
          <a:xfrm>
            <a:off x="0" y="2419350"/>
            <a:ext cx="9144000" cy="1466850"/>
          </a:xfrm>
          <a:prstGeom prst="rect">
            <a:avLst/>
          </a:prstGeom>
          <a:solidFill>
            <a:srgbClr val="FF9933">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fontAlgn="base" hangingPunct="0">
              <a:spcBef>
                <a:spcPct val="0"/>
              </a:spcBef>
              <a:spcAft>
                <a:spcPct val="0"/>
              </a:spcAft>
            </a:pPr>
            <a:endParaRPr lang="en-US" sz="2400">
              <a:solidFill>
                <a:srgbClr val="000000"/>
              </a:solidFill>
              <a:latin typeface="BONES" charset="0"/>
              <a:ea typeface="ＭＳ Ｐゴシック" charset="0"/>
            </a:endParaRPr>
          </a:p>
        </p:txBody>
      </p:sp>
      <p:sp>
        <p:nvSpPr>
          <p:cNvPr id="3036165" name="Text Box 5"/>
          <p:cNvSpPr txBox="1">
            <a:spLocks noChangeArrowheads="1"/>
          </p:cNvSpPr>
          <p:nvPr/>
        </p:nvSpPr>
        <p:spPr bwMode="auto">
          <a:xfrm>
            <a:off x="0" y="990600"/>
            <a:ext cx="9144000" cy="5970588"/>
          </a:xfrm>
          <a:prstGeom prst="rect">
            <a:avLst/>
          </a:prstGeom>
          <a:solidFill>
            <a:srgbClr val="CCCC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路加</a:t>
            </a:r>
            <a:r>
              <a:rPr lang="en-US" altLang="ja-JP" sz="2800" b="1" dirty="0">
                <a:solidFill>
                  <a:srgbClr val="000000"/>
                </a:solidFill>
                <a:latin typeface="华文细黑"/>
                <a:ea typeface="华文细黑"/>
                <a:cs typeface="华文细黑"/>
              </a:rPr>
              <a:t> 7:36-50</a:t>
            </a:r>
          </a:p>
          <a:p>
            <a:pPr eaLnBrk="1" fontAlgn="base" hangingPunct="1">
              <a:spcBef>
                <a:spcPct val="0"/>
              </a:spcBef>
              <a:spcAft>
                <a:spcPct val="0"/>
              </a:spcAft>
            </a:pPr>
            <a:endParaRPr lang="en-US" sz="2800" b="1" dirty="0">
              <a:solidFill>
                <a:srgbClr val="000000"/>
              </a:solidFill>
              <a:latin typeface="华文细黑"/>
              <a:ea typeface="华文细黑"/>
              <a:cs typeface="华文细黑"/>
            </a:endParaRPr>
          </a:p>
          <a:p>
            <a:pPr eaLnBrk="1" fontAlgn="base" hangingPunct="1">
              <a:spcBef>
                <a:spcPct val="0"/>
              </a:spcBef>
              <a:spcAft>
                <a:spcPct val="0"/>
              </a:spcAft>
            </a:pPr>
            <a:endParaRPr lang="en-US" sz="34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事工早期</a:t>
            </a:r>
            <a:endParaRPr lang="en-US" altLang="ja-JP" sz="28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哭泣</a:t>
            </a:r>
            <a:endParaRPr lang="en-US" altLang="ja-JP" sz="1800" b="1" dirty="0">
              <a:solidFill>
                <a:srgbClr val="000000"/>
              </a:solidFill>
              <a:latin typeface="华文细黑"/>
              <a:ea typeface="华文细黑"/>
              <a:cs typeface="华文细黑"/>
            </a:endParaRPr>
          </a:p>
          <a:p>
            <a:pPr eaLnBrk="1" fontAlgn="base" hangingPunct="1">
              <a:spcBef>
                <a:spcPct val="0"/>
              </a:spcBef>
              <a:spcAft>
                <a:spcPct val="0"/>
              </a:spcAft>
            </a:pPr>
            <a:endParaRPr lang="en-US" sz="40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是为敬拜</a:t>
            </a:r>
            <a:r>
              <a:rPr lang="en-US" altLang="ja-JP" sz="2800" b="1" dirty="0">
                <a:solidFill>
                  <a:srgbClr val="000000"/>
                </a:solidFill>
                <a:latin typeface="华文细黑"/>
                <a:ea typeface="华文细黑"/>
                <a:cs typeface="华文细黑"/>
              </a:rPr>
              <a:t>, </a:t>
            </a:r>
            <a:r>
              <a:rPr lang="zh-CN" altLang="en-US" sz="2800" b="1" dirty="0">
                <a:solidFill>
                  <a:srgbClr val="000000"/>
                </a:solidFill>
                <a:latin typeface="华文细黑"/>
                <a:ea typeface="华文细黑"/>
                <a:cs typeface="华文细黑"/>
              </a:rPr>
              <a:t>女人的罪</a:t>
            </a:r>
            <a:endParaRPr lang="en-US" altLang="zh-CN" sz="28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被</a:t>
            </a:r>
            <a:r>
              <a:rPr lang="zh-CN" altLang="en-US" sz="2800" b="1" dirty="0">
                <a:solidFill>
                  <a:prstClr val="black"/>
                </a:solidFill>
                <a:latin typeface="华文细黑"/>
                <a:ea typeface="华文细黑"/>
                <a:cs typeface="华文细黑"/>
              </a:rPr>
              <a:t>赦免</a:t>
            </a:r>
            <a:r>
              <a:rPr lang="en-US" altLang="ja-JP" sz="2800" b="1" dirty="0">
                <a:solidFill>
                  <a:srgbClr val="000000"/>
                </a:solidFill>
                <a:latin typeface="华文细黑"/>
                <a:ea typeface="华文细黑"/>
                <a:cs typeface="华文细黑"/>
              </a:rPr>
              <a:t> (</a:t>
            </a:r>
            <a:r>
              <a:rPr lang="zh-CN" altLang="en-US" sz="2800" b="1" dirty="0">
                <a:solidFill>
                  <a:srgbClr val="000000"/>
                </a:solidFill>
                <a:latin typeface="华文细黑"/>
                <a:ea typeface="华文细黑"/>
                <a:cs typeface="华文细黑"/>
              </a:rPr>
              <a:t>路</a:t>
            </a:r>
            <a:r>
              <a:rPr lang="en-US" altLang="ja-JP" sz="2800" b="1" dirty="0">
                <a:solidFill>
                  <a:srgbClr val="000000"/>
                </a:solidFill>
                <a:latin typeface="华文细黑"/>
                <a:ea typeface="华文细黑"/>
                <a:cs typeface="华文细黑"/>
              </a:rPr>
              <a:t>7:48)</a:t>
            </a:r>
          </a:p>
          <a:p>
            <a:pPr eaLnBrk="1" fontAlgn="base" hangingPunct="1">
              <a:spcBef>
                <a:spcPct val="0"/>
              </a:spcBef>
              <a:spcAft>
                <a:spcPct val="0"/>
              </a:spcAft>
            </a:pPr>
            <a:endParaRPr lang="en-US" sz="28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被一位无名的妓女</a:t>
            </a:r>
            <a:r>
              <a:rPr lang="zh-CN" altLang="en-US" sz="2800" b="1" dirty="0">
                <a:solidFill>
                  <a:prstClr val="black"/>
                </a:solidFill>
                <a:latin typeface="华文细黑"/>
                <a:ea typeface="华文细黑"/>
                <a:cs typeface="华文细黑"/>
              </a:rPr>
              <a:t>在一个</a:t>
            </a:r>
            <a:endParaRPr lang="en-US" altLang="zh-CN" sz="2800" b="1" dirty="0">
              <a:solidFill>
                <a:prstClr val="black"/>
              </a:solidFill>
              <a:latin typeface="华文细黑"/>
              <a:ea typeface="华文细黑"/>
              <a:cs typeface="华文细黑"/>
            </a:endParaRPr>
          </a:p>
          <a:p>
            <a:pPr eaLnBrk="1" fontAlgn="base" hangingPunct="1">
              <a:spcBef>
                <a:spcPct val="0"/>
              </a:spcBef>
              <a:spcAft>
                <a:spcPct val="0"/>
              </a:spcAft>
            </a:pPr>
            <a:r>
              <a:rPr lang="zh-CN" altLang="en-US" sz="2800" b="1" dirty="0">
                <a:solidFill>
                  <a:prstClr val="black"/>
                </a:solidFill>
                <a:latin typeface="华文细黑"/>
                <a:ea typeface="华文细黑"/>
                <a:cs typeface="华文细黑"/>
              </a:rPr>
              <a:t>法利赛人西门的家里膏他</a:t>
            </a:r>
            <a:endParaRPr lang="en-US" altLang="zh-CN" sz="2800" b="1" dirty="0">
              <a:solidFill>
                <a:prstClr val="black"/>
              </a:solidFill>
              <a:latin typeface="华文细黑"/>
              <a:ea typeface="华文细黑"/>
              <a:cs typeface="华文细黑"/>
            </a:endParaRPr>
          </a:p>
          <a:p>
            <a:pPr eaLnBrk="1" fontAlgn="base" hangingPunct="1">
              <a:spcBef>
                <a:spcPct val="0"/>
              </a:spcBef>
              <a:spcAft>
                <a:spcPct val="0"/>
              </a:spcAft>
            </a:pPr>
            <a:r>
              <a:rPr lang="en-US" sz="2800" b="1" dirty="0">
                <a:solidFill>
                  <a:srgbClr val="000000"/>
                </a:solidFill>
                <a:latin typeface="华文细黑"/>
                <a:ea typeface="华文细黑"/>
                <a:cs typeface="华文细黑"/>
              </a:rPr>
              <a:t>(</a:t>
            </a:r>
            <a:r>
              <a:rPr lang="zh-CN" altLang="en-US" sz="2800" b="1" dirty="0">
                <a:solidFill>
                  <a:srgbClr val="000000"/>
                </a:solidFill>
                <a:latin typeface="华文细黑"/>
                <a:ea typeface="华文细黑"/>
                <a:cs typeface="华文细黑"/>
              </a:rPr>
              <a:t>路</a:t>
            </a:r>
            <a:r>
              <a:rPr lang="en-US" altLang="ja-JP" sz="2800" b="1" dirty="0">
                <a:solidFill>
                  <a:srgbClr val="000000"/>
                </a:solidFill>
                <a:latin typeface="华文细黑"/>
                <a:ea typeface="华文细黑"/>
                <a:cs typeface="华文细黑"/>
              </a:rPr>
              <a:t>7:40)</a:t>
            </a:r>
          </a:p>
          <a:p>
            <a:pPr eaLnBrk="1" fontAlgn="base" hangingPunct="1">
              <a:spcBef>
                <a:spcPct val="0"/>
              </a:spcBef>
              <a:spcAft>
                <a:spcPct val="0"/>
              </a:spcAft>
            </a:pPr>
            <a:endParaRPr lang="en-US" sz="2800" b="1" dirty="0">
              <a:solidFill>
                <a:srgbClr val="000000"/>
              </a:solidFill>
              <a:latin typeface="华文细黑"/>
              <a:ea typeface="华文细黑"/>
              <a:cs typeface="华文细黑"/>
            </a:endParaRPr>
          </a:p>
        </p:txBody>
      </p:sp>
      <p:sp>
        <p:nvSpPr>
          <p:cNvPr id="3036166" name="Text Box 6"/>
          <p:cNvSpPr txBox="1">
            <a:spLocks noChangeArrowheads="1"/>
          </p:cNvSpPr>
          <p:nvPr/>
        </p:nvSpPr>
        <p:spPr bwMode="auto">
          <a:xfrm>
            <a:off x="4191000" y="1006475"/>
            <a:ext cx="5087938" cy="5694363"/>
          </a:xfrm>
          <a:prstGeom prst="rect">
            <a:avLst/>
          </a:prstGeom>
          <a:solidFill>
            <a:srgbClr val="99FFCC">
              <a:alpha val="3686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约翰</a:t>
            </a:r>
            <a:r>
              <a:rPr lang="en-US" altLang="ja-JP" sz="2800" b="1" dirty="0">
                <a:solidFill>
                  <a:srgbClr val="000000"/>
                </a:solidFill>
                <a:latin typeface="华文细黑"/>
                <a:ea typeface="华文细黑"/>
                <a:cs typeface="华文细黑"/>
              </a:rPr>
              <a:t>12:1-11</a:t>
            </a: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马太</a:t>
            </a:r>
            <a:r>
              <a:rPr lang="en-US" altLang="ja-JP" sz="2800" b="1" dirty="0">
                <a:solidFill>
                  <a:srgbClr val="000000"/>
                </a:solidFill>
                <a:latin typeface="华文细黑"/>
                <a:ea typeface="华文细黑"/>
                <a:cs typeface="华文细黑"/>
              </a:rPr>
              <a:t>26:6-13; </a:t>
            </a:r>
            <a:r>
              <a:rPr lang="zh-CN" altLang="en-US" sz="2800" b="1" dirty="0">
                <a:solidFill>
                  <a:srgbClr val="000000"/>
                </a:solidFill>
                <a:latin typeface="华文细黑"/>
                <a:ea typeface="华文细黑"/>
                <a:cs typeface="华文细黑"/>
              </a:rPr>
              <a:t>马可</a:t>
            </a:r>
            <a:r>
              <a:rPr lang="en-US" altLang="ja-JP" sz="2800" b="1" dirty="0">
                <a:solidFill>
                  <a:srgbClr val="000000"/>
                </a:solidFill>
                <a:latin typeface="华文细黑"/>
                <a:ea typeface="华文细黑"/>
                <a:cs typeface="华文细黑"/>
              </a:rPr>
              <a:t>14:3-9</a:t>
            </a:r>
          </a:p>
          <a:p>
            <a:pPr eaLnBrk="1" fontAlgn="base" hangingPunct="1">
              <a:spcBef>
                <a:spcPct val="0"/>
              </a:spcBef>
              <a:spcAft>
                <a:spcPct val="0"/>
              </a:spcAft>
            </a:pPr>
            <a:endParaRPr lang="en-US" sz="32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受难周的开始</a:t>
            </a:r>
            <a:endParaRPr lang="en-US" altLang="ja-JP" sz="28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没有哭泣的记载</a:t>
            </a:r>
            <a:endParaRPr lang="en-US" altLang="ja-JP" sz="2800" b="1" dirty="0">
              <a:solidFill>
                <a:srgbClr val="000000"/>
              </a:solidFill>
              <a:latin typeface="华文细黑"/>
              <a:ea typeface="华文细黑"/>
              <a:cs typeface="华文细黑"/>
            </a:endParaRPr>
          </a:p>
          <a:p>
            <a:pPr eaLnBrk="1" fontAlgn="base" hangingPunct="1">
              <a:spcBef>
                <a:spcPct val="0"/>
              </a:spcBef>
              <a:spcAft>
                <a:spcPct val="0"/>
              </a:spcAft>
            </a:pPr>
            <a:endParaRPr lang="en-US" sz="2800" b="1" dirty="0">
              <a:solidFill>
                <a:srgbClr val="000000"/>
              </a:solidFill>
              <a:latin typeface="华文细黑"/>
              <a:ea typeface="华文细黑"/>
              <a:cs typeface="华文细黑"/>
            </a:endParaRPr>
          </a:p>
          <a:p>
            <a:pPr eaLnBrk="1" fontAlgn="base" hangingPunct="1">
              <a:spcBef>
                <a:spcPct val="0"/>
              </a:spcBef>
              <a:spcAft>
                <a:spcPct val="0"/>
              </a:spcAft>
            </a:pPr>
            <a:endParaRPr lang="en-US" sz="28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是为安葬</a:t>
            </a:r>
            <a:r>
              <a:rPr lang="en-US" altLang="ja-JP" sz="2800" b="1" dirty="0">
                <a:solidFill>
                  <a:srgbClr val="000000"/>
                </a:solidFill>
                <a:latin typeface="华文细黑"/>
                <a:ea typeface="华文细黑"/>
                <a:cs typeface="华文细黑"/>
              </a:rPr>
              <a:t>, </a:t>
            </a:r>
            <a:r>
              <a:rPr lang="zh-CN" altLang="en-US" sz="2800" b="1" dirty="0">
                <a:solidFill>
                  <a:srgbClr val="000000"/>
                </a:solidFill>
                <a:latin typeface="华文细黑"/>
                <a:ea typeface="华文细黑"/>
                <a:cs typeface="华文细黑"/>
              </a:rPr>
              <a:t>女人不需要原谅</a:t>
            </a:r>
            <a:endParaRPr lang="en-US" altLang="ja-JP" sz="2800" b="1" dirty="0">
              <a:solidFill>
                <a:srgbClr val="000000"/>
              </a:solidFill>
              <a:latin typeface="华文细黑"/>
              <a:ea typeface="华文细黑"/>
              <a:cs typeface="华文细黑"/>
            </a:endParaRPr>
          </a:p>
          <a:p>
            <a:pPr eaLnBrk="1" fontAlgn="base" hangingPunct="1">
              <a:spcBef>
                <a:spcPct val="0"/>
              </a:spcBef>
              <a:spcAft>
                <a:spcPct val="0"/>
              </a:spcAft>
            </a:pPr>
            <a:endParaRPr lang="en-US" sz="2800" b="1" dirty="0">
              <a:solidFill>
                <a:srgbClr val="000000"/>
              </a:solidFill>
              <a:latin typeface="华文细黑"/>
              <a:ea typeface="华文细黑"/>
              <a:cs typeface="华文细黑"/>
            </a:endParaRPr>
          </a:p>
          <a:p>
            <a:pPr eaLnBrk="1" fontAlgn="base" hangingPunct="1">
              <a:spcBef>
                <a:spcPct val="0"/>
              </a:spcBef>
              <a:spcAft>
                <a:spcPct val="0"/>
              </a:spcAft>
            </a:pPr>
            <a:endParaRPr lang="en-US" sz="12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被马利亚</a:t>
            </a:r>
            <a:r>
              <a:rPr lang="en-US" altLang="zh-CN" sz="2800" b="1" dirty="0">
                <a:solidFill>
                  <a:srgbClr val="000000"/>
                </a:solidFill>
                <a:latin typeface="华文细黑"/>
                <a:ea typeface="华文细黑"/>
                <a:cs typeface="华文细黑"/>
              </a:rPr>
              <a:t>,</a:t>
            </a:r>
            <a:r>
              <a:rPr lang="en-US" altLang="ja-JP" sz="2800" b="1" dirty="0">
                <a:solidFill>
                  <a:srgbClr val="000000"/>
                </a:solidFill>
                <a:latin typeface="华文细黑"/>
                <a:ea typeface="华文细黑"/>
                <a:cs typeface="华文细黑"/>
              </a:rPr>
              <a:t> </a:t>
            </a:r>
            <a:r>
              <a:rPr lang="zh-CN" altLang="en-US" sz="2800" b="1" dirty="0">
                <a:solidFill>
                  <a:srgbClr val="000000"/>
                </a:solidFill>
                <a:latin typeface="华文细黑"/>
                <a:ea typeface="华文细黑"/>
                <a:cs typeface="华文细黑"/>
              </a:rPr>
              <a:t>拉撒路的姐妹</a:t>
            </a:r>
            <a:r>
              <a:rPr lang="en-US" altLang="ja-JP" sz="2800" b="1" dirty="0">
                <a:solidFill>
                  <a:srgbClr val="000000"/>
                </a:solidFill>
                <a:latin typeface="华文细黑"/>
                <a:ea typeface="华文细黑"/>
                <a:cs typeface="华文细黑"/>
              </a:rPr>
              <a:t>, </a:t>
            </a:r>
            <a:r>
              <a:rPr lang="zh-CN" altLang="en-US" sz="2800" b="1" dirty="0">
                <a:solidFill>
                  <a:prstClr val="black"/>
                </a:solidFill>
                <a:latin typeface="华文细黑"/>
                <a:ea typeface="华文细黑"/>
                <a:cs typeface="华文细黑"/>
              </a:rPr>
              <a:t>在伯大尼长大痲疯的西门家里膏他</a:t>
            </a:r>
            <a:r>
              <a:rPr lang="en-US" altLang="ja-JP" sz="2800" b="1" dirty="0">
                <a:solidFill>
                  <a:srgbClr val="000000"/>
                </a:solidFill>
                <a:latin typeface="华文细黑"/>
                <a:ea typeface="华文细黑"/>
                <a:cs typeface="华文细黑"/>
              </a:rPr>
              <a:t>(</a:t>
            </a:r>
            <a:r>
              <a:rPr lang="zh-CN" altLang="en-US" sz="2800" b="1" dirty="0">
                <a:solidFill>
                  <a:srgbClr val="000000"/>
                </a:solidFill>
                <a:latin typeface="华文细黑"/>
                <a:ea typeface="华文细黑"/>
                <a:cs typeface="华文细黑"/>
              </a:rPr>
              <a:t>太</a:t>
            </a:r>
            <a:r>
              <a:rPr lang="en-US" altLang="ja-JP" sz="2800" b="1" dirty="0">
                <a:solidFill>
                  <a:srgbClr val="000000"/>
                </a:solidFill>
                <a:latin typeface="华文细黑"/>
                <a:ea typeface="华文细黑"/>
                <a:cs typeface="华文细黑"/>
              </a:rPr>
              <a:t>26:6; </a:t>
            </a:r>
            <a:r>
              <a:rPr lang="zh-CN" altLang="en-US" sz="2800" b="1" dirty="0">
                <a:solidFill>
                  <a:srgbClr val="000000"/>
                </a:solidFill>
                <a:latin typeface="华文细黑"/>
                <a:ea typeface="华文细黑"/>
                <a:cs typeface="华文细黑"/>
              </a:rPr>
              <a:t>可</a:t>
            </a:r>
            <a:r>
              <a:rPr lang="en-US" altLang="ja-JP" sz="2800" b="1" dirty="0">
                <a:solidFill>
                  <a:srgbClr val="000000"/>
                </a:solidFill>
                <a:latin typeface="华文细黑"/>
                <a:ea typeface="华文细黑"/>
                <a:cs typeface="华文细黑"/>
              </a:rPr>
              <a:t>14:3)</a:t>
            </a:r>
            <a:endParaRPr lang="en-US" sz="2800" b="1" dirty="0">
              <a:solidFill>
                <a:srgbClr val="000000"/>
              </a:solidFill>
              <a:latin typeface="华文细黑"/>
              <a:ea typeface="华文细黑"/>
              <a:cs typeface="华文细黑"/>
            </a:endParaRPr>
          </a:p>
        </p:txBody>
      </p:sp>
      <p:sp>
        <p:nvSpPr>
          <p:cNvPr id="10" name="Rectangle 2"/>
          <p:cNvSpPr>
            <a:spLocks noChangeArrowheads="1"/>
          </p:cNvSpPr>
          <p:nvPr/>
        </p:nvSpPr>
        <p:spPr bwMode="auto">
          <a:xfrm>
            <a:off x="0" y="23161"/>
            <a:ext cx="9144000" cy="990600"/>
          </a:xfrm>
          <a:prstGeom prst="rect">
            <a:avLst/>
          </a:prstGeom>
          <a:gradFill flip="none" rotWithShape="1">
            <a:gsLst>
              <a:gs pos="47000">
                <a:srgbClr val="171747"/>
              </a:gs>
              <a:gs pos="100000">
                <a:schemeClr val="tx1"/>
              </a:gs>
            </a:gsLst>
            <a:path path="rect">
              <a:fillToRect l="100000" t="100000"/>
            </a:path>
            <a:tileRect r="-100000" b="-100000"/>
          </a:gradFill>
          <a:ln w="9525">
            <a:noFill/>
            <a:miter lim="800000"/>
            <a:headEnd/>
            <a:tailEnd/>
          </a:ln>
          <a:effectLst/>
        </p:spPr>
        <p:txBody>
          <a:bodyPr anchor="ctr">
            <a:spAutoFit/>
          </a:bodyPr>
          <a:lstStyle/>
          <a:p>
            <a:pPr fontAlgn="base">
              <a:spcBef>
                <a:spcPct val="0"/>
              </a:spcBef>
              <a:spcAft>
                <a:spcPct val="0"/>
              </a:spcAft>
              <a:defRPr/>
            </a:pPr>
            <a:endParaRPr lang="en-US" sz="2400">
              <a:solidFill>
                <a:srgbClr val="000000"/>
              </a:solidFill>
              <a:latin typeface="Times New Roman" charset="0"/>
              <a:ea typeface="ＭＳ Ｐゴシック" charset="-128"/>
              <a:cs typeface="ＭＳ Ｐゴシック" charset="-128"/>
            </a:endParaRPr>
          </a:p>
        </p:txBody>
      </p:sp>
      <p:sp>
        <p:nvSpPr>
          <p:cNvPr id="3036167" name="Rectangle 7"/>
          <p:cNvSpPr>
            <a:spLocks noGrp="1" noChangeArrowheads="1"/>
          </p:cNvSpPr>
          <p:nvPr>
            <p:ph type="title"/>
          </p:nvPr>
        </p:nvSpPr>
        <p:spPr>
          <a:xfrm>
            <a:off x="0" y="238125"/>
            <a:ext cx="9144000" cy="708025"/>
          </a:xfrm>
        </p:spPr>
        <p:txBody>
          <a:bodyPr anchor="t">
            <a:spAutoFit/>
          </a:bodyPr>
          <a:lstStyle/>
          <a:p>
            <a:pPr eaLnBrk="1" hangingPunct="1">
              <a:defRPr/>
            </a:pPr>
            <a:r>
              <a:rPr lang="zh-CN" altLang="en-US" sz="4000" b="1" dirty="0">
                <a:solidFill>
                  <a:schemeClr val="bg1"/>
                </a:solidFill>
                <a:effectLst>
                  <a:outerShdw blurRad="38100" dist="38100" dir="2700000" algn="tl">
                    <a:srgbClr val="DDDDDD"/>
                  </a:outerShdw>
                </a:effectLst>
                <a:latin typeface="SimHei" charset="0"/>
                <a:ea typeface="SimHei" charset="0"/>
                <a:cs typeface="SimHei" charset="0"/>
              </a:rPr>
              <a:t>耶稣的两次受膏</a:t>
            </a:r>
            <a:endParaRPr lang="en-US" sz="4000" dirty="0">
              <a:solidFill>
                <a:schemeClr val="bg1"/>
              </a:solidFill>
              <a:effectLst>
                <a:outerShdw blurRad="38100" dist="38100" dir="2700000" algn="tl">
                  <a:srgbClr val="DDDDDD"/>
                </a:outerShdw>
              </a:effectLst>
              <a:latin typeface="Lucida Sans Unicode" charset="0"/>
              <a:ea typeface="ＭＳ Ｐゴシック" charset="0"/>
              <a:cs typeface="ＭＳ Ｐゴシック" charset="0"/>
            </a:endParaRPr>
          </a:p>
        </p:txBody>
      </p:sp>
      <p:pic>
        <p:nvPicPr>
          <p:cNvPr id="285705" name="Picture 8" descr="PAM21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583613" y="0"/>
            <a:ext cx="560387"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5706" name="Picture 9" descr="PAM21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6038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70649473"/>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36165"/>
                                        </p:tgtEl>
                                        <p:attrNameLst>
                                          <p:attrName>style.visibility</p:attrName>
                                        </p:attrNameLst>
                                      </p:cBhvr>
                                      <p:to>
                                        <p:strVal val="visible"/>
                                      </p:to>
                                    </p:set>
                                    <p:animEffect transition="in" filter="fade">
                                      <p:cBhvr>
                                        <p:cTn id="7" dur="2000"/>
                                        <p:tgtEl>
                                          <p:spTgt spid="3036165"/>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3036166"/>
                                        </p:tgtEl>
                                        <p:attrNameLst>
                                          <p:attrName>style.visibility</p:attrName>
                                        </p:attrNameLst>
                                      </p:cBhvr>
                                      <p:to>
                                        <p:strVal val="visible"/>
                                      </p:to>
                                    </p:set>
                                    <p:anim calcmode="lin" valueType="num">
                                      <p:cBhvr additive="base">
                                        <p:cTn id="11" dur="2000" fill="hold"/>
                                        <p:tgtEl>
                                          <p:spTgt spid="3036166"/>
                                        </p:tgtEl>
                                        <p:attrNameLst>
                                          <p:attrName>ppt_x</p:attrName>
                                        </p:attrNameLst>
                                      </p:cBhvr>
                                      <p:tavLst>
                                        <p:tav tm="0">
                                          <p:val>
                                            <p:strVal val="#ppt_x"/>
                                          </p:val>
                                        </p:tav>
                                        <p:tav tm="100000">
                                          <p:val>
                                            <p:strVal val="#ppt_x"/>
                                          </p:val>
                                        </p:tav>
                                      </p:tavLst>
                                    </p:anim>
                                    <p:anim calcmode="lin" valueType="num">
                                      <p:cBhvr additive="base">
                                        <p:cTn id="12" dur="2000" fill="hold"/>
                                        <p:tgtEl>
                                          <p:spTgt spid="3036166"/>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3036164"/>
                                        </p:tgtEl>
                                        <p:attrNameLst>
                                          <p:attrName>style.visibility</p:attrName>
                                        </p:attrNameLst>
                                      </p:cBhvr>
                                      <p:to>
                                        <p:strVal val="visible"/>
                                      </p:to>
                                    </p:set>
                                    <p:anim calcmode="lin" valueType="num">
                                      <p:cBhvr additive="base">
                                        <p:cTn id="16" dur="2000" fill="hold"/>
                                        <p:tgtEl>
                                          <p:spTgt spid="3036164"/>
                                        </p:tgtEl>
                                        <p:attrNameLst>
                                          <p:attrName>ppt_x</p:attrName>
                                        </p:attrNameLst>
                                      </p:cBhvr>
                                      <p:tavLst>
                                        <p:tav tm="0">
                                          <p:val>
                                            <p:strVal val="#ppt_x"/>
                                          </p:val>
                                        </p:tav>
                                        <p:tav tm="100000">
                                          <p:val>
                                            <p:strVal val="#ppt_x"/>
                                          </p:val>
                                        </p:tav>
                                      </p:tavLst>
                                    </p:anim>
                                    <p:anim calcmode="lin" valueType="num">
                                      <p:cBhvr additive="base">
                                        <p:cTn id="17" dur="2000" fill="hold"/>
                                        <p:tgtEl>
                                          <p:spTgt spid="3036164"/>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3036163"/>
                                        </p:tgtEl>
                                        <p:attrNameLst>
                                          <p:attrName>style.visibility</p:attrName>
                                        </p:attrNameLst>
                                      </p:cBhvr>
                                      <p:to>
                                        <p:strVal val="visible"/>
                                      </p:to>
                                    </p:set>
                                    <p:anim calcmode="lin" valueType="num">
                                      <p:cBhvr additive="base">
                                        <p:cTn id="21" dur="2000" fill="hold"/>
                                        <p:tgtEl>
                                          <p:spTgt spid="3036163"/>
                                        </p:tgtEl>
                                        <p:attrNameLst>
                                          <p:attrName>ppt_x</p:attrName>
                                        </p:attrNameLst>
                                      </p:cBhvr>
                                      <p:tavLst>
                                        <p:tav tm="0">
                                          <p:val>
                                            <p:strVal val="#ppt_x"/>
                                          </p:val>
                                        </p:tav>
                                        <p:tav tm="100000">
                                          <p:val>
                                            <p:strVal val="#ppt_x"/>
                                          </p:val>
                                        </p:tav>
                                      </p:tavLst>
                                    </p:anim>
                                    <p:anim calcmode="lin" valueType="num">
                                      <p:cBhvr additive="base">
                                        <p:cTn id="22" dur="2000" fill="hold"/>
                                        <p:tgtEl>
                                          <p:spTgt spid="303616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6163" grpId="0" animBg="1"/>
      <p:bldP spid="3036164" grpId="0" animBg="1"/>
      <p:bldP spid="3036165" grpId="0" animBg="1"/>
      <p:bldP spid="3036166"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107864"/>
          </a:xfrm>
          <a:prstGeom prst="rect">
            <a:avLst/>
          </a:prstGeom>
          <a:noFill/>
        </p:spPr>
        <p:txBody>
          <a:bodyPr lIns="91308" tIns="45655" rIns="91308" bIns="45655">
            <a:spAutoFit/>
          </a:bodyPr>
          <a:lstStyle/>
          <a:p>
            <a:pPr defTabSz="913545" eaLnBrk="0" fontAlgn="base" hangingPunct="0">
              <a:spcBef>
                <a:spcPct val="0"/>
              </a:spcBef>
              <a:spcAft>
                <a:spcPct val="0"/>
              </a:spcAft>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主的晚餐</a:t>
            </a:r>
            <a:endParaRPr 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394924" y="188671"/>
            <a:ext cx="2586089" cy="1366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762091" y="3531150"/>
            <a:ext cx="5284787" cy="2429270"/>
          </a:xfrm>
          <a:prstGeom prst="rect">
            <a:avLst/>
          </a:prstGeom>
          <a:noFill/>
        </p:spPr>
        <p:txBody>
          <a:bodyPr lIns="91308" tIns="45655" rIns="91308" bIns="45655">
            <a:spAutoFit/>
          </a:bodyPr>
          <a:lstStyle/>
          <a:p>
            <a:pPr algn="r" defTabSz="913545"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马太</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26:17-35</a:t>
            </a:r>
          </a:p>
          <a:p>
            <a:pPr algn="r" defTabSz="913545"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马可</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14:12-31</a:t>
            </a:r>
          </a:p>
          <a:p>
            <a:pPr algn="r" defTabSz="913545"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路加</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22:7-38</a:t>
            </a:r>
          </a:p>
          <a:p>
            <a:pPr algn="r" defTabSz="913545"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13:18-38</a:t>
            </a:r>
          </a:p>
        </p:txBody>
      </p:sp>
      <p:sp>
        <p:nvSpPr>
          <p:cNvPr id="9" name="TextBox 8"/>
          <p:cNvSpPr txBox="1"/>
          <p:nvPr/>
        </p:nvSpPr>
        <p:spPr>
          <a:xfrm>
            <a:off x="217688" y="3833692"/>
            <a:ext cx="1909030" cy="418786"/>
          </a:xfrm>
          <a:prstGeom prst="rect">
            <a:avLst/>
          </a:prstGeom>
          <a:noFill/>
        </p:spPr>
        <p:txBody>
          <a:bodyPr wrap="none" lIns="64221" tIns="32108" rIns="64221" bIns="32108">
            <a:spAutoFit/>
          </a:bodyPr>
          <a:lstStyle/>
          <a:p>
            <a:pPr defTabSz="321295" eaLnBrk="0" fontAlgn="base" hangingPunct="0">
              <a:spcBef>
                <a:spcPct val="0"/>
              </a:spcBef>
              <a:spcAft>
                <a:spcPct val="0"/>
              </a:spcAft>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spTree>
    <p:extLst>
      <p:ext uri="{BB962C8B-B14F-4D97-AF65-F5344CB8AC3E}">
        <p14:creationId xmlns:p14="http://schemas.microsoft.com/office/powerpoint/2010/main" val="1989778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278261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18704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766322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688562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9975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07605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50813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223835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712918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17665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541163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56057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97117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706720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189045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112959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29093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422654877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65628"/>
            <a:ext cx="6734923" cy="1938861"/>
          </a:xfrm>
          <a:prstGeom prst="rect">
            <a:avLst/>
          </a:prstGeom>
          <a:noFill/>
        </p:spPr>
        <p:txBody>
          <a:bodyPr lIns="91308" tIns="45655" rIns="91308" bIns="45655">
            <a:spAutoFit/>
          </a:bodyPr>
          <a:lstStyle/>
          <a:p>
            <a:pPr defTabSz="913545" fontAlgn="base">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耶稣在客西马尼</a:t>
            </a:r>
            <a:endParaRPr lang="en-US" altLang="zh-CN"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a:p>
            <a:pPr defTabSz="913545" fontAlgn="base">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祷告</a:t>
            </a:r>
            <a:endParaRPr 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67924" y="390738"/>
            <a:ext cx="1772236" cy="9370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692877" y="87079"/>
            <a:ext cx="5284787" cy="2170267"/>
          </a:xfrm>
          <a:prstGeom prst="rect">
            <a:avLst/>
          </a:prstGeom>
          <a:noFill/>
        </p:spPr>
        <p:txBody>
          <a:bodyPr lIns="91308" tIns="45655" rIns="91308" bIns="45655">
            <a:spAutoFit/>
          </a:bodyPr>
          <a:lstStyle/>
          <a:p>
            <a:pPr algn="r" defTabSz="91354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26:36-56</a:t>
            </a:r>
          </a:p>
          <a:p>
            <a:pPr algn="r" defTabSz="91354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14:32-52</a:t>
            </a:r>
          </a:p>
          <a:p>
            <a:pPr algn="r" defTabSz="91354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22:39-53</a:t>
            </a:r>
          </a:p>
          <a:p>
            <a:pPr algn="r" defTabSz="91354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约翰</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18:1-12</a:t>
            </a:r>
          </a:p>
        </p:txBody>
      </p:sp>
      <p:sp>
        <p:nvSpPr>
          <p:cNvPr id="9" name="TextBox 8"/>
          <p:cNvSpPr txBox="1"/>
          <p:nvPr/>
        </p:nvSpPr>
        <p:spPr>
          <a:xfrm>
            <a:off x="217688" y="3833692"/>
            <a:ext cx="1909030" cy="418786"/>
          </a:xfrm>
          <a:prstGeom prst="rect">
            <a:avLst/>
          </a:prstGeom>
          <a:noFill/>
        </p:spPr>
        <p:txBody>
          <a:bodyPr wrap="none" lIns="64221" tIns="32108" rIns="64221" bIns="32108">
            <a:spAutoFit/>
          </a:bodyPr>
          <a:lstStyle/>
          <a:p>
            <a:pPr defTabSz="321295" fontAlgn="base">
              <a:spcBef>
                <a:spcPct val="0"/>
              </a:spcBef>
              <a:spcAft>
                <a:spcPct val="0"/>
              </a:spcAft>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endParaRPr>
          </a:p>
        </p:txBody>
      </p:sp>
    </p:spTree>
    <p:extLst>
      <p:ext uri="{BB962C8B-B14F-4D97-AF65-F5344CB8AC3E}">
        <p14:creationId xmlns:p14="http://schemas.microsoft.com/office/powerpoint/2010/main" val="249934933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94285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636921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909714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019233613"/>
      </p:ext>
    </p:extLst>
  </p:cSld>
  <p:clrMapOvr>
    <a:masterClrMapping/>
  </p:clrMapOvr>
  <p:transition spd="med"/>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890516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035373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511361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9157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573123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30179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141026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664294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750488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616877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BF52B42C-1A5B-9249-93BD-49F97C2FDF8C}"/>
              </a:ext>
            </a:extLst>
          </p:cNvPr>
          <p:cNvSpPr txBox="1">
            <a:spLocks noChangeArrowheads="1"/>
          </p:cNvSpPr>
          <p:nvPr/>
        </p:nvSpPr>
        <p:spPr bwMode="auto">
          <a:xfrm>
            <a:off x="5425440" y="188640"/>
            <a:ext cx="3707904" cy="60638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耶稣在前往耶路撒冷的途中教导，祂的门徒将会遭遇抵抗</a:t>
            </a:r>
            <a:endParaRPr kumimoji="0" lang="en-US" altLang="zh-CN"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（马可福音 </a:t>
            </a:r>
            <a:r>
              <a:rPr kumimoji="0" lang="en-US" altLang="zh-CN"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8:27-10:52</a:t>
            </a: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5711494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651712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803141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446871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346447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194842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073648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5624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78498743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2238598796"/>
      </p:ext>
    </p:extLst>
  </p:cSld>
  <p:clrMapOvr>
    <a:masterClrMapping/>
  </p:clrMapOvr>
  <p:transition spd="med"/>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a:srcRect/>
          <a:stretch>
            <a:fillRect/>
          </a:stretch>
        </p:blipFill>
        <p:spPr bwMode="auto">
          <a:xfrm>
            <a:off x="-827088" y="0"/>
            <a:ext cx="10315576" cy="6858000"/>
          </a:xfrm>
          <a:prstGeom prst="rect">
            <a:avLst/>
          </a:prstGeom>
          <a:noFill/>
          <a:ln w="9525">
            <a:noFill/>
            <a:miter lim="800000"/>
            <a:headEnd/>
            <a:tailEnd/>
          </a:ln>
        </p:spPr>
      </p:pic>
      <p:sp>
        <p:nvSpPr>
          <p:cNvPr id="2" name="Title 1"/>
          <p:cNvSpPr>
            <a:spLocks noGrp="1"/>
          </p:cNvSpPr>
          <p:nvPr>
            <p:ph type="title"/>
          </p:nvPr>
        </p:nvSpPr>
        <p:spPr>
          <a:xfrm>
            <a:off x="539750" y="0"/>
            <a:ext cx="8153400" cy="93662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p>
            <a:r>
              <a:rPr lang="zh-CN" altLang="en-US" b="1" dirty="0">
                <a:latin typeface="Microsoft YaHei" pitchFamily="34" charset="-122"/>
                <a:ea typeface="Microsoft YaHei" pitchFamily="34" charset="-122"/>
              </a:rPr>
              <a:t>彼得的呼召</a:t>
            </a:r>
            <a:endParaRPr lang="en-US" b="1" dirty="0">
              <a:effectLst>
                <a:outerShdw blurRad="38100" dist="38100" dir="2700000" algn="tl">
                  <a:srgbClr val="666633"/>
                </a:outerShdw>
              </a:effectLst>
              <a:latin typeface="Microsoft YaHei" pitchFamily="34" charset="-122"/>
              <a:ea typeface="Microsoft YaHei" pitchFamily="34" charset="-122"/>
            </a:endParaRPr>
          </a:p>
        </p:txBody>
      </p:sp>
      <p:sp>
        <p:nvSpPr>
          <p:cNvPr id="4" name="Title 1"/>
          <p:cNvSpPr txBox="1">
            <a:spLocks/>
          </p:cNvSpPr>
          <p:nvPr/>
        </p:nvSpPr>
        <p:spPr bwMode="auto">
          <a:xfrm>
            <a:off x="539750" y="620713"/>
            <a:ext cx="6264275" cy="72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p>
            <a:pPr eaLnBrk="0" fontAlgn="base" hangingPunct="0">
              <a:lnSpc>
                <a:spcPct val="80000"/>
              </a:lnSpc>
              <a:spcBef>
                <a:spcPct val="0"/>
              </a:spcBef>
              <a:spcAft>
                <a:spcPct val="0"/>
              </a:spcAft>
            </a:pPr>
            <a:r>
              <a:rPr lang="zh-CN" altLang="en-US" sz="2800" dirty="0">
                <a:solidFill>
                  <a:srgbClr val="FFFFFF"/>
                </a:solidFill>
                <a:latin typeface="Microsoft YaHei" pitchFamily="34" charset="-122"/>
                <a:ea typeface="Microsoft YaHei" pitchFamily="34" charset="-122"/>
              </a:rPr>
              <a:t>（马可福音的来源）</a:t>
            </a:r>
            <a:endParaRPr lang="en-US" sz="2800" b="1" dirty="0">
              <a:solidFill>
                <a:srgbClr val="FFFFFF"/>
              </a:solidFill>
              <a:effectLst>
                <a:outerShdw blurRad="38100" dist="38100" dir="2700000" algn="tl">
                  <a:srgbClr val="666633"/>
                </a:outerShdw>
              </a:effectLst>
              <a:latin typeface="Microsoft YaHei" pitchFamily="34" charset="-122"/>
              <a:ea typeface="Microsoft YaHei" pitchFamily="34" charset="-122"/>
            </a:endParaRPr>
          </a:p>
        </p:txBody>
      </p:sp>
    </p:spTree>
    <p:extLst>
      <p:ext uri="{BB962C8B-B14F-4D97-AF65-F5344CB8AC3E}">
        <p14:creationId xmlns:p14="http://schemas.microsoft.com/office/powerpoint/2010/main" val="161257760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7826"/>
                                        </p:tgtEl>
                                        <p:attrNameLst>
                                          <p:attrName>style.visibility</p:attrName>
                                        </p:attrNameLst>
                                      </p:cBhvr>
                                      <p:to>
                                        <p:strVal val="visible"/>
                                      </p:to>
                                    </p:set>
                                    <p:animEffect transition="in" filter="fade">
                                      <p:cBhvr>
                                        <p:cTn id="7" dur="500"/>
                                        <p:tgtEl>
                                          <p:spTgt spid="77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Sanctity of Life Week Wood Panel Worship Background.jpg">
            <a:extLst>
              <a:ext uri="{FF2B5EF4-FFF2-40B4-BE49-F238E27FC236}">
                <a16:creationId xmlns:a16="http://schemas.microsoft.com/office/drawing/2014/main" id="{E4F43F42-B0BA-104B-86B1-4EBFB34EB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3" name="TextBox 2">
            <a:extLst>
              <a:ext uri="{FF2B5EF4-FFF2-40B4-BE49-F238E27FC236}">
                <a16:creationId xmlns:a16="http://schemas.microsoft.com/office/drawing/2014/main" id="{FD3E1196-F517-5C43-92DA-78E611116AEB}"/>
              </a:ext>
            </a:extLst>
          </p:cNvPr>
          <p:cNvSpPr txBox="1"/>
          <p:nvPr/>
        </p:nvSpPr>
        <p:spPr>
          <a:xfrm>
            <a:off x="3312904" y="796208"/>
            <a:ext cx="3494867" cy="568489"/>
          </a:xfrm>
          <a:prstGeom prst="rect">
            <a:avLst/>
          </a:prstGeom>
          <a:noFill/>
        </p:spPr>
        <p:txBody>
          <a:bodyPr wrap="none">
            <a:spAutoFit/>
          </a:bodyPr>
          <a:lstStyle/>
          <a:p>
            <a:pPr marL="0" marR="0" lvl="0" indent="0" algn="l" defTabSz="642915" rtl="0" eaLnBrk="1" fontAlgn="base" latinLnBrk="0" hangingPunct="1">
              <a:lnSpc>
                <a:spcPct val="100000"/>
              </a:lnSpc>
              <a:spcBef>
                <a:spcPct val="0"/>
              </a:spcBef>
              <a:spcAft>
                <a:spcPct val="0"/>
              </a:spcAft>
              <a:buClrTx/>
              <a:buSzTx/>
              <a:buFontTx/>
              <a:buNone/>
              <a:tabLst/>
              <a:defRPr/>
            </a:pPr>
            <a:r>
              <a:rPr lang="en-US" sz="3094" b="1" dirty="0" err="1">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马可福音</a:t>
            </a:r>
            <a:r>
              <a:rPr kumimoji="0" lang="en-US" sz="3094"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 10:35-45</a:t>
            </a:r>
          </a:p>
        </p:txBody>
      </p:sp>
      <p:sp>
        <p:nvSpPr>
          <p:cNvPr id="5" name="文本框 4">
            <a:extLst>
              <a:ext uri="{FF2B5EF4-FFF2-40B4-BE49-F238E27FC236}">
                <a16:creationId xmlns:a16="http://schemas.microsoft.com/office/drawing/2014/main" id="{CD0120C6-82EA-1364-2DAA-D5C22C037F60}"/>
              </a:ext>
            </a:extLst>
          </p:cNvPr>
          <p:cNvSpPr txBox="1"/>
          <p:nvPr/>
        </p:nvSpPr>
        <p:spPr>
          <a:xfrm>
            <a:off x="220367" y="1988840"/>
            <a:ext cx="8703266" cy="2256067"/>
          </a:xfrm>
          <a:prstGeom prst="rect">
            <a:avLst/>
          </a:prstGeom>
          <a:noFill/>
        </p:spPr>
        <p:txBody>
          <a:bodyPr wrap="square" rtlCol="0">
            <a:spAutoFit/>
          </a:bodyPr>
          <a:lstStyle/>
          <a:p>
            <a:pPr defTabSz="642915" fontAlgn="base">
              <a:spcBef>
                <a:spcPct val="0"/>
              </a:spcBef>
              <a:spcAft>
                <a:spcPct val="0"/>
              </a:spcAft>
              <a:defRPr/>
            </a:pPr>
            <a:r>
              <a:rPr lang="en-US" altLang="zh-CN"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rPr>
              <a:t>35.</a:t>
            </a:r>
            <a:r>
              <a:rPr lang="zh-CN" altLang="en-US"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rPr>
              <a:t> 西庇太的儿子雅各和约翰进前来，对耶稣说：“老师，我们无论求你什么，愿你为我们做。” </a:t>
            </a:r>
            <a:endParaRPr lang="en-US" altLang="zh-CN"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endParaRPr>
          </a:p>
          <a:p>
            <a:pPr defTabSz="642915" fontAlgn="base">
              <a:spcBef>
                <a:spcPct val="0"/>
              </a:spcBef>
              <a:spcAft>
                <a:spcPct val="0"/>
              </a:spcAft>
              <a:defRPr/>
            </a:pPr>
            <a:r>
              <a:rPr lang="en-US" altLang="zh-CN"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rPr>
              <a:t>36.</a:t>
            </a:r>
            <a:r>
              <a:rPr lang="zh-CN" altLang="en-US"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rPr>
              <a:t> 耶稣对他们说：“要我为你们做什么？” </a:t>
            </a:r>
            <a:endParaRPr lang="en-US" altLang="zh-CN"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endParaRPr>
          </a:p>
          <a:p>
            <a:pPr defTabSz="642915" fontAlgn="base">
              <a:spcBef>
                <a:spcPct val="0"/>
              </a:spcBef>
              <a:spcAft>
                <a:spcPct val="0"/>
              </a:spcAft>
              <a:defRPr/>
            </a:pPr>
            <a:r>
              <a:rPr lang="en-US" altLang="zh-CN"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rPr>
              <a:t>37.</a:t>
            </a:r>
            <a:r>
              <a:rPr lang="zh-CN" altLang="en-US"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rPr>
              <a:t> 他们对他说：“在你的荣耀里，请赐我们一个坐在你右边，一个坐在你左边。”</a:t>
            </a:r>
          </a:p>
        </p:txBody>
      </p:sp>
    </p:spTree>
    <p:extLst>
      <p:ext uri="{BB962C8B-B14F-4D97-AF65-F5344CB8AC3E}">
        <p14:creationId xmlns:p14="http://schemas.microsoft.com/office/powerpoint/2010/main" val="2727269321"/>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533400" y="188913"/>
            <a:ext cx="8153400" cy="93662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CN" altLang="en-US" dirty="0"/>
              <a:t>彼得三次不认主</a:t>
            </a:r>
            <a:endParaRPr lang="en-US" b="1" dirty="0">
              <a:effectLst>
                <a:outerShdw blurRad="38100" dist="38100" dir="2700000" algn="tl">
                  <a:srgbClr val="666633"/>
                </a:outerShdw>
              </a:effectLst>
            </a:endParaRPr>
          </a:p>
        </p:txBody>
      </p:sp>
    </p:spTree>
    <p:extLst>
      <p:ext uri="{BB962C8B-B14F-4D97-AF65-F5344CB8AC3E}">
        <p14:creationId xmlns:p14="http://schemas.microsoft.com/office/powerpoint/2010/main" val="3376437205"/>
      </p:ext>
    </p:extLst>
  </p:cSld>
  <p:clrMapOvr>
    <a:masterClrMapping/>
  </p:clrMapOvr>
  <p:transition>
    <p:fade/>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descr="0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2" y="-17462"/>
            <a:ext cx="9144001"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9666" name="Picture 1" descr="10_Peter_Denies_Jesus_1024.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215901" y="5013333"/>
            <a:ext cx="9109075" cy="923925"/>
          </a:xfrm>
          <a:prstGeom prst="rect">
            <a:avLst/>
          </a:prstGeom>
          <a:noFill/>
        </p:spPr>
        <p:txBody>
          <a:bodyPr lIns="91403" tIns="45702" rIns="91403" bIns="45702">
            <a:spAutoFit/>
          </a:bodyPr>
          <a:lstStyle/>
          <a:p>
            <a:pPr eaLnBrk="0" fontAlgn="base" hangingPunct="0">
              <a:spcBef>
                <a:spcPct val="0"/>
              </a:spcBef>
              <a:spcAft>
                <a:spcPct val="0"/>
              </a:spcAft>
              <a:defRPr/>
            </a:pPr>
            <a:r>
              <a:rPr lang="zh-CN" alt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彼得不认耶稣</a:t>
            </a:r>
            <a:endPar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9669" name="Picture 3" descr="16_Lost_Coin_1024.jpg                                          00D23280Drive A                        7C26844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79388" y="188913"/>
            <a:ext cx="3497262" cy="184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5907" y="2060575"/>
            <a:ext cx="2760617" cy="2062067"/>
          </a:xfrm>
          <a:prstGeom prst="rect">
            <a:avLst/>
          </a:prstGeom>
          <a:noFill/>
        </p:spPr>
        <p:txBody>
          <a:bodyPr wrap="none" lIns="91403" tIns="45702" rIns="91403" bIns="45702">
            <a:spAutoFit/>
          </a:bodyPr>
          <a:lstStyle/>
          <a:p>
            <a:pPr eaLnBrk="0" fontAlgn="base" hangingPunct="0">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马太</a:t>
            </a: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26:69-75</a:t>
            </a:r>
          </a:p>
          <a:p>
            <a:pPr eaLnBrk="0" fontAlgn="base" hangingPunct="0">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马可</a:t>
            </a: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14:66-72</a:t>
            </a:r>
          </a:p>
          <a:p>
            <a:pPr eaLnBrk="0" fontAlgn="base" hangingPunct="0">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路加</a:t>
            </a: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22:54-62</a:t>
            </a:r>
          </a:p>
          <a:p>
            <a:pPr eaLnBrk="0" fontAlgn="base" hangingPunct="0">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18:15-27</a:t>
            </a:r>
          </a:p>
        </p:txBody>
      </p:sp>
      <p:sp>
        <p:nvSpPr>
          <p:cNvPr id="8" name="TextBox 7"/>
          <p:cNvSpPr txBox="1"/>
          <p:nvPr/>
        </p:nvSpPr>
        <p:spPr>
          <a:xfrm>
            <a:off x="215901" y="4695833"/>
            <a:ext cx="2040869" cy="461628"/>
          </a:xfrm>
          <a:prstGeom prst="rect">
            <a:avLst/>
          </a:prstGeom>
          <a:noFill/>
        </p:spPr>
        <p:txBody>
          <a:bodyPr wrap="none" lIns="91403" tIns="45702" rIns="91403" bIns="45702">
            <a:spAutoFit/>
          </a:bodyPr>
          <a:lstStyle/>
          <a:p>
            <a:pPr eaLnBrk="0" fontAlgn="base" hangingPunct="0">
              <a:spcBef>
                <a:spcPct val="0"/>
              </a:spcBef>
              <a:spcAft>
                <a:spcPct val="0"/>
              </a:spcAft>
              <a:defRPr/>
            </a:pPr>
            <a:r>
              <a:rPr lang="zh-CN" altLang="en-US" sz="2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复活节的故事</a:t>
            </a:r>
            <a:endParaRPr lang="en-US" sz="2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spTree>
    <p:extLst>
      <p:ext uri="{BB962C8B-B14F-4D97-AF65-F5344CB8AC3E}">
        <p14:creationId xmlns:p14="http://schemas.microsoft.com/office/powerpoint/2010/main" val="415701701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3" descr="01_Peter_Denies_Jesus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3498429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1" descr="02_Peter_Denies_Jesus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9600008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1" descr="03_Peter_Denies_Jesus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266732963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1" descr="04_Peter_Denies_Jesus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0841878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1" descr="05_Peter_Denies_Jesus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80606424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1" descr="06_Peter_Denies_Jesus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91227109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1" descr="07_Peter_Denies_Jesus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283218240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5" name="Picture 1" descr="08_Peter_Denies_Jesus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2913690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Sanctity of Life Week Wood Panel Worship Background.jpg">
            <a:extLst>
              <a:ext uri="{FF2B5EF4-FFF2-40B4-BE49-F238E27FC236}">
                <a16:creationId xmlns:a16="http://schemas.microsoft.com/office/drawing/2014/main" id="{A4767E29-566B-EB40-8B9A-8AD087A60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3" name="TextBox 2">
            <a:extLst>
              <a:ext uri="{FF2B5EF4-FFF2-40B4-BE49-F238E27FC236}">
                <a16:creationId xmlns:a16="http://schemas.microsoft.com/office/drawing/2014/main" id="{DFB3E25C-F3B5-1F4B-871A-25ABFFCEDB9C}"/>
              </a:ext>
            </a:extLst>
          </p:cNvPr>
          <p:cNvSpPr txBox="1"/>
          <p:nvPr/>
        </p:nvSpPr>
        <p:spPr>
          <a:xfrm>
            <a:off x="3312904" y="796208"/>
            <a:ext cx="3494867" cy="568489"/>
          </a:xfrm>
          <a:prstGeom prst="rect">
            <a:avLst/>
          </a:prstGeom>
          <a:noFill/>
        </p:spPr>
        <p:txBody>
          <a:bodyPr wrap="none">
            <a:spAutoFit/>
          </a:bodyPr>
          <a:lstStyle/>
          <a:p>
            <a:pPr marL="0" marR="0" lvl="0" indent="0" algn="l" defTabSz="642915" rtl="0" eaLnBrk="1" fontAlgn="base" latinLnBrk="0" hangingPunct="1">
              <a:lnSpc>
                <a:spcPct val="100000"/>
              </a:lnSpc>
              <a:spcBef>
                <a:spcPct val="0"/>
              </a:spcBef>
              <a:spcAft>
                <a:spcPct val="0"/>
              </a:spcAft>
              <a:buClrTx/>
              <a:buSzTx/>
              <a:buFontTx/>
              <a:buNone/>
              <a:tabLst/>
              <a:defRPr/>
            </a:pPr>
            <a:r>
              <a:rPr kumimoji="0" lang="en-US" altLang="zh-CN" sz="3094" b="1" i="0" u="none" strike="noStrike" kern="1200" cap="none" spc="0" normalizeH="0" baseline="0" noProof="0" dirty="0" err="1">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马可福音</a:t>
            </a:r>
            <a:r>
              <a:rPr kumimoji="0" lang="en-US" sz="3094"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 10:35-45</a:t>
            </a:r>
          </a:p>
        </p:txBody>
      </p:sp>
      <p:sp>
        <p:nvSpPr>
          <p:cNvPr id="5" name="文本框 4">
            <a:extLst>
              <a:ext uri="{FF2B5EF4-FFF2-40B4-BE49-F238E27FC236}">
                <a16:creationId xmlns:a16="http://schemas.microsoft.com/office/drawing/2014/main" id="{2B970E48-D107-F5ED-B5FF-1D80AD05F258}"/>
              </a:ext>
            </a:extLst>
          </p:cNvPr>
          <p:cNvSpPr txBox="1"/>
          <p:nvPr/>
        </p:nvSpPr>
        <p:spPr>
          <a:xfrm>
            <a:off x="220367" y="1855732"/>
            <a:ext cx="8703266" cy="2688813"/>
          </a:xfrm>
          <a:prstGeom prst="rect">
            <a:avLst/>
          </a:prstGeom>
          <a:noFill/>
        </p:spPr>
        <p:txBody>
          <a:bodyPr wrap="square" rtlCol="0">
            <a:spAutoFit/>
          </a:bodyPr>
          <a:lstStyle/>
          <a:p>
            <a:pPr defTabSz="642915" fontAlgn="base">
              <a:spcBef>
                <a:spcPct val="0"/>
              </a:spcBef>
              <a:spcAft>
                <a:spcPct val="0"/>
              </a:spcAft>
              <a:defRPr/>
            </a:pPr>
            <a:r>
              <a:rPr lang="en-US" altLang="zh-CN"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rPr>
              <a:t>38.</a:t>
            </a:r>
            <a:r>
              <a:rPr lang="zh-CN" altLang="en-US"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rPr>
              <a:t> 耶稣对他们说：“你们不知道所求的是什么。我所喝的杯，你们能喝吗？我所受的洗，你们能受吗？” </a:t>
            </a:r>
            <a:endParaRPr lang="en-US" altLang="zh-CN"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endParaRPr>
          </a:p>
          <a:p>
            <a:pPr defTabSz="642915" fontAlgn="base">
              <a:spcBef>
                <a:spcPct val="0"/>
              </a:spcBef>
              <a:spcAft>
                <a:spcPct val="0"/>
              </a:spcAft>
              <a:defRPr/>
            </a:pPr>
            <a:r>
              <a:rPr lang="en-US" altLang="zh-CN"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rPr>
              <a:t>39.</a:t>
            </a:r>
            <a:r>
              <a:rPr lang="zh-CN" altLang="en-US"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rPr>
              <a:t> 他们对他说：“我们能。”耶稣对他们说：“我所喝的杯，你们要喝；我所受的洗，你们也要受。 </a:t>
            </a:r>
            <a:endParaRPr lang="en-US" altLang="zh-CN"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endParaRPr>
          </a:p>
          <a:p>
            <a:pPr defTabSz="642915" fontAlgn="base">
              <a:spcBef>
                <a:spcPct val="0"/>
              </a:spcBef>
              <a:spcAft>
                <a:spcPct val="0"/>
              </a:spcAft>
              <a:defRPr/>
            </a:pPr>
            <a:r>
              <a:rPr lang="en-US" altLang="zh-CN"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rPr>
              <a:t>40.</a:t>
            </a:r>
            <a:r>
              <a:rPr lang="zh-CN" altLang="en-US"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rPr>
              <a:t> 可是坐在我的左右，不是我可以赐的，而是为谁预备就赐给谁。” </a:t>
            </a:r>
          </a:p>
        </p:txBody>
      </p:sp>
    </p:spTree>
    <p:extLst>
      <p:ext uri="{BB962C8B-B14F-4D97-AF65-F5344CB8AC3E}">
        <p14:creationId xmlns:p14="http://schemas.microsoft.com/office/powerpoint/2010/main" val="3276971258"/>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1" descr="09_Peter_Denies_Jesus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67509696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3" name="Picture 1" descr="10_Peter_Denies_Jesus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60564755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zh-TW" altLang="en-US" sz="4000"/>
              <a:t>图片声明</a:t>
            </a:r>
            <a:r>
              <a:rPr lang="en-US" sz="4000" spc="-120" dirty="0">
                <a:latin typeface="Arial"/>
                <a:ea typeface="ＭＳ Ｐゴシック"/>
                <a:cs typeface="Arial"/>
              </a:rPr>
              <a:t> Big Book Media</a:t>
            </a:r>
            <a:br>
              <a:rPr lang="en-US" sz="4000" spc="-120" dirty="0">
                <a:latin typeface="Arial"/>
                <a:ea typeface="ＭＳ Ｐゴシック"/>
                <a:cs typeface="Arial"/>
              </a:rPr>
            </a:br>
            <a:r>
              <a:rPr lang="en-US" sz="4000" spc="-120" dirty="0">
                <a:latin typeface="Arial"/>
                <a:ea typeface="ＭＳ Ｐゴシック"/>
                <a:cs typeface="Arial"/>
              </a:rPr>
              <a:t>© </a:t>
            </a:r>
            <a:r>
              <a:rPr lang="zh-TW" altLang="en-US" sz="4000"/>
              <a:t>版权所有</a:t>
            </a:r>
            <a:r>
              <a:rPr lang="en-US" sz="4000" spc="-120" dirty="0">
                <a:latin typeface="Arial"/>
                <a:ea typeface="ＭＳ Ｐゴシック"/>
                <a:cs typeface="Arial"/>
              </a:rPr>
              <a:t>.</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r>
              <a:rPr lang="en-US" altLang="zh-CN" sz="4800" b="1" dirty="0">
                <a:solidFill>
                  <a:prstClr val="black">
                    <a:lumMod val="75000"/>
                    <a:lumOff val="25000"/>
                  </a:prstClr>
                </a:solidFill>
                <a:latin typeface="Arial"/>
                <a:cs typeface="Arial"/>
              </a:rPr>
              <a:t>BIG BOOK MEDIA</a:t>
            </a:r>
            <a:endParaRPr lang="en-GB" sz="8800" b="1" dirty="0">
              <a:solidFill>
                <a:prstClr val="black">
                  <a:lumMod val="75000"/>
                  <a:lumOff val="25000"/>
                </a:prstClr>
              </a:solidFill>
              <a:latin typeface="Arial"/>
              <a:cs typeface="Arial"/>
            </a:endParaRPr>
          </a:p>
        </p:txBody>
      </p:sp>
      <p:sp>
        <p:nvSpPr>
          <p:cNvPr id="5" name="Title 1"/>
          <p:cNvSpPr txBox="1">
            <a:spLocks/>
          </p:cNvSpPr>
          <p:nvPr/>
        </p:nvSpPr>
        <p:spPr bwMode="auto">
          <a:xfrm>
            <a:off x="0" y="20039"/>
            <a:ext cx="9144000" cy="816673"/>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199092717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13874301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188705"/>
            <a:ext cx="8406094" cy="1107864"/>
          </a:xfrm>
          <a:prstGeom prst="rect">
            <a:avLst/>
          </a:prstGeom>
          <a:noFill/>
        </p:spPr>
        <p:txBody>
          <a:bodyPr lIns="91308" tIns="45655" rIns="91308" bIns="45655">
            <a:spAutoFit/>
          </a:bodyPr>
          <a:lstStyle/>
          <a:p>
            <a:pPr defTabSz="913545" eaLnBrk="0" fontAlgn="base" hangingPunct="0">
              <a:spcBef>
                <a:spcPct val="0"/>
              </a:spcBef>
              <a:spcAft>
                <a:spcPct val="0"/>
              </a:spcAft>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rPr>
              <a:t>耶稣在公议会面前</a:t>
            </a:r>
            <a:endParaRPr lang="en-US" sz="6600" b="1" dirty="0">
              <a:solidFill>
                <a:srgbClr val="6BCBF4"/>
              </a:solidFill>
              <a:effectLst>
                <a:glow rad="101600">
                  <a:prstClr val="black">
                    <a:alpha val="75000"/>
                  </a:prstClr>
                </a:glow>
                <a:outerShdw blurRad="50800" dist="88900" dir="2700000" algn="tl" rotWithShape="0">
                  <a:srgbClr val="000000"/>
                </a:outerShdw>
              </a:effectLst>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18159" y="238909"/>
            <a:ext cx="1722000" cy="9103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18160" y="1302167"/>
            <a:ext cx="5284787" cy="2170267"/>
          </a:xfrm>
          <a:prstGeom prst="rect">
            <a:avLst/>
          </a:prstGeom>
          <a:noFill/>
        </p:spPr>
        <p:txBody>
          <a:bodyPr lIns="91308" tIns="45655" rIns="91308" bIns="45655">
            <a:spAutoFit/>
          </a:bodyPr>
          <a:lstStyle/>
          <a:p>
            <a:pPr defTabSz="913545" eaLnBrk="0" fontAlgn="base" hangingPunct="0">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rPr>
              <a:t>马太</a:t>
            </a:r>
            <a:r>
              <a:rPr lang="en-US" sz="3400" b="1" dirty="0">
                <a:solidFill>
                  <a:srgbClr val="FFFFFF"/>
                </a:solidFill>
                <a:effectLst>
                  <a:glow rad="101600">
                    <a:prstClr val="black">
                      <a:alpha val="75000"/>
                    </a:prstClr>
                  </a:glow>
                  <a:outerShdw blurRad="50800" dist="88900" dir="2700000" algn="tl" rotWithShape="0">
                    <a:srgbClr val="000000"/>
                  </a:outerShdw>
                </a:effectLst>
              </a:rPr>
              <a:t> 26:57-67</a:t>
            </a:r>
          </a:p>
          <a:p>
            <a:pPr defTabSz="913545" eaLnBrk="0" fontAlgn="base" hangingPunct="0">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rPr>
              <a:t>马可</a:t>
            </a:r>
            <a:r>
              <a:rPr lang="en-US" sz="3400" b="1" dirty="0">
                <a:solidFill>
                  <a:srgbClr val="FFFFFF"/>
                </a:solidFill>
                <a:effectLst>
                  <a:glow rad="101600">
                    <a:prstClr val="black">
                      <a:alpha val="75000"/>
                    </a:prstClr>
                  </a:glow>
                  <a:outerShdw blurRad="50800" dist="88900" dir="2700000" algn="tl" rotWithShape="0">
                    <a:srgbClr val="000000"/>
                  </a:outerShdw>
                </a:effectLst>
              </a:rPr>
              <a:t> 14:53-65</a:t>
            </a:r>
          </a:p>
          <a:p>
            <a:pPr defTabSz="913545" eaLnBrk="0" fontAlgn="base" hangingPunct="0">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rPr>
              <a:t>路加</a:t>
            </a:r>
            <a:r>
              <a:rPr lang="en-US" sz="3400" b="1" dirty="0">
                <a:solidFill>
                  <a:srgbClr val="FFFFFF"/>
                </a:solidFill>
                <a:effectLst>
                  <a:glow rad="101600">
                    <a:prstClr val="black">
                      <a:alpha val="75000"/>
                    </a:prstClr>
                  </a:glow>
                  <a:outerShdw blurRad="50800" dist="88900" dir="2700000" algn="tl" rotWithShape="0">
                    <a:srgbClr val="000000"/>
                  </a:outerShdw>
                </a:effectLst>
              </a:rPr>
              <a:t> 22:66-71</a:t>
            </a:r>
          </a:p>
          <a:p>
            <a:pPr defTabSz="913545" eaLnBrk="0" fontAlgn="base" hangingPunct="0">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rPr>
              <a:t>约翰</a:t>
            </a:r>
            <a:r>
              <a:rPr lang="en-US" sz="3400" b="1" dirty="0">
                <a:solidFill>
                  <a:srgbClr val="FFFFFF"/>
                </a:solidFill>
                <a:effectLst>
                  <a:glow rad="101600">
                    <a:prstClr val="black">
                      <a:alpha val="75000"/>
                    </a:prstClr>
                  </a:glow>
                  <a:outerShdw blurRad="50800" dist="88900" dir="2700000" algn="tl" rotWithShape="0">
                    <a:srgbClr val="000000"/>
                  </a:outerShdw>
                </a:effectLst>
              </a:rPr>
              <a:t> 18:15-27</a:t>
            </a:r>
          </a:p>
        </p:txBody>
      </p:sp>
      <p:sp>
        <p:nvSpPr>
          <p:cNvPr id="9" name="TextBox 8"/>
          <p:cNvSpPr txBox="1"/>
          <p:nvPr/>
        </p:nvSpPr>
        <p:spPr>
          <a:xfrm>
            <a:off x="318159" y="3833692"/>
            <a:ext cx="1909030" cy="418786"/>
          </a:xfrm>
          <a:prstGeom prst="rect">
            <a:avLst/>
          </a:prstGeom>
          <a:noFill/>
        </p:spPr>
        <p:txBody>
          <a:bodyPr wrap="none" lIns="64221" tIns="32108" rIns="64221" bIns="32108">
            <a:spAutoFit/>
          </a:bodyPr>
          <a:lstStyle/>
          <a:p>
            <a:pPr defTabSz="321295" eaLnBrk="0" fontAlgn="base" hangingPunct="0">
              <a:spcBef>
                <a:spcPct val="0"/>
              </a:spcBef>
              <a:spcAft>
                <a:spcPct val="0"/>
              </a:spcAft>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endParaRPr>
          </a:p>
        </p:txBody>
      </p:sp>
    </p:spTree>
    <p:extLst>
      <p:ext uri="{BB962C8B-B14F-4D97-AF65-F5344CB8AC3E}">
        <p14:creationId xmlns:p14="http://schemas.microsoft.com/office/powerpoint/2010/main" val="361448439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62172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206749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765100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008950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668230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4" descr="Sanctity of Life Week Wood Panel Worship Background.jpg">
            <a:extLst>
              <a:ext uri="{FF2B5EF4-FFF2-40B4-BE49-F238E27FC236}">
                <a16:creationId xmlns:a16="http://schemas.microsoft.com/office/drawing/2014/main" id="{FC7B2637-4014-0645-89B8-FC8908C4D2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4" name="TextBox 3">
            <a:extLst>
              <a:ext uri="{FF2B5EF4-FFF2-40B4-BE49-F238E27FC236}">
                <a16:creationId xmlns:a16="http://schemas.microsoft.com/office/drawing/2014/main" id="{F552F105-59D1-2A49-9B57-90330611585B}"/>
              </a:ext>
            </a:extLst>
          </p:cNvPr>
          <p:cNvSpPr txBox="1"/>
          <p:nvPr/>
        </p:nvSpPr>
        <p:spPr>
          <a:xfrm>
            <a:off x="3312904" y="796208"/>
            <a:ext cx="3494867" cy="568489"/>
          </a:xfrm>
          <a:prstGeom prst="rect">
            <a:avLst/>
          </a:prstGeom>
          <a:noFill/>
        </p:spPr>
        <p:txBody>
          <a:bodyPr wrap="none">
            <a:spAutoFit/>
          </a:bodyPr>
          <a:lstStyle/>
          <a:p>
            <a:pPr marL="0" marR="0" lvl="0" indent="0" algn="l" defTabSz="642915" rtl="0" eaLnBrk="1" fontAlgn="base" latinLnBrk="0" hangingPunct="1">
              <a:lnSpc>
                <a:spcPct val="100000"/>
              </a:lnSpc>
              <a:spcBef>
                <a:spcPct val="0"/>
              </a:spcBef>
              <a:spcAft>
                <a:spcPct val="0"/>
              </a:spcAft>
              <a:buClrTx/>
              <a:buSzTx/>
              <a:buFontTx/>
              <a:buNone/>
              <a:tabLst/>
              <a:defRPr/>
            </a:pPr>
            <a:r>
              <a:rPr kumimoji="0" lang="en-US" altLang="zh-CN" sz="3094" b="1" i="0" u="none" strike="noStrike" kern="1200" cap="none" spc="0" normalizeH="0" baseline="0" noProof="0" dirty="0" err="1">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马可福音</a:t>
            </a:r>
            <a:r>
              <a:rPr kumimoji="0" lang="en-US" sz="3094"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 10:35-45</a:t>
            </a:r>
          </a:p>
        </p:txBody>
      </p:sp>
      <p:sp>
        <p:nvSpPr>
          <p:cNvPr id="3" name="文本框 2">
            <a:extLst>
              <a:ext uri="{FF2B5EF4-FFF2-40B4-BE49-F238E27FC236}">
                <a16:creationId xmlns:a16="http://schemas.microsoft.com/office/drawing/2014/main" id="{2523843A-44F1-2942-9E44-070BC1F3FBF7}"/>
              </a:ext>
            </a:extLst>
          </p:cNvPr>
          <p:cNvSpPr txBox="1"/>
          <p:nvPr/>
        </p:nvSpPr>
        <p:spPr>
          <a:xfrm>
            <a:off x="220367" y="1844824"/>
            <a:ext cx="8703266" cy="1390573"/>
          </a:xfrm>
          <a:prstGeom prst="rect">
            <a:avLst/>
          </a:prstGeom>
          <a:noFill/>
        </p:spPr>
        <p:txBody>
          <a:bodyPr wrap="square" rtlCol="0">
            <a:spAutoFit/>
          </a:bodyPr>
          <a:lstStyle/>
          <a:p>
            <a:pPr defTabSz="642915" fontAlgn="base">
              <a:spcBef>
                <a:spcPct val="0"/>
              </a:spcBef>
              <a:spcAft>
                <a:spcPct val="0"/>
              </a:spcAft>
              <a:defRPr/>
            </a:pPr>
            <a:r>
              <a:rPr lang="en-US" altLang="zh-CN"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rPr>
              <a:t>41.</a:t>
            </a:r>
            <a:r>
              <a:rPr lang="zh-CN" altLang="en-US"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rPr>
              <a:t> 其余十个门徒听见，就对雅各和约翰很生气。 </a:t>
            </a:r>
            <a:endParaRPr lang="en-US" altLang="zh-CN"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endParaRPr>
          </a:p>
          <a:p>
            <a:pPr defTabSz="642915" fontAlgn="base">
              <a:spcBef>
                <a:spcPct val="0"/>
              </a:spcBef>
              <a:spcAft>
                <a:spcPct val="0"/>
              </a:spcAft>
              <a:defRPr/>
            </a:pPr>
            <a:r>
              <a:rPr lang="en-US" altLang="zh-CN"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rPr>
              <a:t>42.</a:t>
            </a:r>
            <a:r>
              <a:rPr lang="zh-CN" altLang="en-US"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rPr>
              <a:t> 耶稣叫了他们来，对他们说：“你们知道，外邦人有君王作主治理他们，有大臣操权管辖他们。</a:t>
            </a:r>
          </a:p>
        </p:txBody>
      </p:sp>
    </p:spTree>
    <p:extLst>
      <p:ext uri="{BB962C8B-B14F-4D97-AF65-F5344CB8AC3E}">
        <p14:creationId xmlns:p14="http://schemas.microsoft.com/office/powerpoint/2010/main" val="2487114060"/>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906852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700745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654871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240362951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498547658"/>
      </p:ext>
    </p:extLst>
  </p:cSld>
  <p:clrMapOvr>
    <a:masterClrMapping/>
  </p:clrMapOvr>
  <p:transition spd="med"/>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15</a:t>
            </a:r>
          </a:p>
        </p:txBody>
      </p:sp>
    </p:spTree>
    <p:extLst>
      <p:ext uri="{BB962C8B-B14F-4D97-AF65-F5344CB8AC3E}">
        <p14:creationId xmlns:p14="http://schemas.microsoft.com/office/powerpoint/2010/main" val="328345039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18159" y="4988104"/>
            <a:ext cx="8406094" cy="1107844"/>
          </a:xfrm>
          <a:prstGeom prst="rect">
            <a:avLst/>
          </a:prstGeom>
          <a:noFill/>
        </p:spPr>
        <p:txBody>
          <a:bodyPr lIns="91289" tIns="45645" rIns="91289" bIns="45645">
            <a:spAutoFit/>
          </a:bodyPr>
          <a:lstStyle/>
          <a:p>
            <a:pPr defTabSz="913365" fontAlgn="base">
              <a:spcBef>
                <a:spcPct val="0"/>
              </a:spcBef>
              <a:spcAft>
                <a:spcPct val="0"/>
              </a:spcAft>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耶稣被钉十字架</a:t>
            </a:r>
            <a:endParaRPr lang="en-US" sz="66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14339"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18160" y="1706965"/>
            <a:ext cx="5284787" cy="2170267"/>
          </a:xfrm>
          <a:prstGeom prst="rect">
            <a:avLst/>
          </a:prstGeom>
          <a:noFill/>
        </p:spPr>
        <p:txBody>
          <a:bodyPr lIns="91289" tIns="45645" rIns="91289" bIns="45645">
            <a:spAutoFit/>
          </a:bodyPr>
          <a:lstStyle/>
          <a:p>
            <a:pPr defTabSz="91336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 </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27:27-37</a:t>
            </a:r>
          </a:p>
          <a:p>
            <a:pPr defTabSz="91336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15:16-25</a:t>
            </a:r>
          </a:p>
          <a:p>
            <a:pPr defTabSz="91336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23:26-34</a:t>
            </a:r>
          </a:p>
          <a:p>
            <a:pPr defTabSz="91336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约翰</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19:16-27</a:t>
            </a:r>
          </a:p>
        </p:txBody>
      </p:sp>
      <p:sp>
        <p:nvSpPr>
          <p:cNvPr id="9" name="TextBox 8"/>
          <p:cNvSpPr txBox="1"/>
          <p:nvPr/>
        </p:nvSpPr>
        <p:spPr>
          <a:xfrm>
            <a:off x="318159" y="4579443"/>
            <a:ext cx="1909003" cy="418772"/>
          </a:xfrm>
          <a:prstGeom prst="rect">
            <a:avLst/>
          </a:prstGeom>
          <a:noFill/>
        </p:spPr>
        <p:txBody>
          <a:bodyPr wrap="none" lIns="64208" tIns="32101" rIns="64208" bIns="32101">
            <a:spAutoFit/>
          </a:bodyPr>
          <a:lstStyle/>
          <a:p>
            <a:pPr defTabSz="321231" fontAlgn="base">
              <a:spcBef>
                <a:spcPct val="0"/>
              </a:spcBef>
              <a:spcAft>
                <a:spcPct val="0"/>
              </a:spcAft>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14342" name="Picture 3" descr="16_Lost_Coin_1024.jpg                                          00D23280Drive A                        7C26844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18159" y="188671"/>
            <a:ext cx="1468816" cy="7766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5605708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519749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640324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723785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28230783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Sanctity of Life Week Wood Panel Worship Background.jpg">
            <a:extLst>
              <a:ext uri="{FF2B5EF4-FFF2-40B4-BE49-F238E27FC236}">
                <a16:creationId xmlns:a16="http://schemas.microsoft.com/office/drawing/2014/main" id="{B0B3E66F-78DE-904E-8302-7E6CDA688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3" name="TextBox 2">
            <a:extLst>
              <a:ext uri="{FF2B5EF4-FFF2-40B4-BE49-F238E27FC236}">
                <a16:creationId xmlns:a16="http://schemas.microsoft.com/office/drawing/2014/main" id="{667EB884-9142-3A4D-819C-1131822C18E6}"/>
              </a:ext>
            </a:extLst>
          </p:cNvPr>
          <p:cNvSpPr txBox="1"/>
          <p:nvPr/>
        </p:nvSpPr>
        <p:spPr>
          <a:xfrm>
            <a:off x="3312904" y="796208"/>
            <a:ext cx="3494867" cy="568489"/>
          </a:xfrm>
          <a:prstGeom prst="rect">
            <a:avLst/>
          </a:prstGeom>
          <a:noFill/>
        </p:spPr>
        <p:txBody>
          <a:bodyPr wrap="none">
            <a:spAutoFit/>
          </a:bodyPr>
          <a:lstStyle/>
          <a:p>
            <a:pPr marL="0" marR="0" lvl="0" indent="0" algn="l" defTabSz="642915" rtl="0" eaLnBrk="1" fontAlgn="base" latinLnBrk="0" hangingPunct="1">
              <a:lnSpc>
                <a:spcPct val="100000"/>
              </a:lnSpc>
              <a:spcBef>
                <a:spcPct val="0"/>
              </a:spcBef>
              <a:spcAft>
                <a:spcPct val="0"/>
              </a:spcAft>
              <a:buClrTx/>
              <a:buSzTx/>
              <a:buFontTx/>
              <a:buNone/>
              <a:tabLst/>
              <a:defRPr/>
            </a:pPr>
            <a:r>
              <a:rPr kumimoji="0" lang="en-US" sz="3094" b="1" i="0" u="none" strike="noStrike" kern="1200" cap="none" spc="0" normalizeH="0" baseline="0" noProof="0" dirty="0" err="1">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马可福音</a:t>
            </a:r>
            <a:r>
              <a:rPr kumimoji="0" lang="en-US" sz="3094"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 10:35-45</a:t>
            </a:r>
          </a:p>
        </p:txBody>
      </p:sp>
      <p:sp>
        <p:nvSpPr>
          <p:cNvPr id="5" name="文本框 4">
            <a:extLst>
              <a:ext uri="{FF2B5EF4-FFF2-40B4-BE49-F238E27FC236}">
                <a16:creationId xmlns:a16="http://schemas.microsoft.com/office/drawing/2014/main" id="{5F35C795-7A5A-BCA5-4EB5-0054F241002D}"/>
              </a:ext>
            </a:extLst>
          </p:cNvPr>
          <p:cNvSpPr txBox="1"/>
          <p:nvPr/>
        </p:nvSpPr>
        <p:spPr>
          <a:xfrm>
            <a:off x="220367" y="1844824"/>
            <a:ext cx="8703266" cy="2256067"/>
          </a:xfrm>
          <a:prstGeom prst="rect">
            <a:avLst/>
          </a:prstGeom>
          <a:noFill/>
        </p:spPr>
        <p:txBody>
          <a:bodyPr wrap="square" rtlCol="0">
            <a:spAutoFit/>
          </a:bodyPr>
          <a:lstStyle/>
          <a:p>
            <a:pPr defTabSz="642915" fontAlgn="base">
              <a:spcBef>
                <a:spcPct val="0"/>
              </a:spcBef>
              <a:spcAft>
                <a:spcPct val="0"/>
              </a:spcAft>
              <a:defRPr/>
            </a:pPr>
            <a:r>
              <a:rPr lang="en-US" altLang="zh-CN"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rPr>
              <a:t>43.</a:t>
            </a:r>
            <a:r>
              <a:rPr lang="zh-CN" altLang="en-US"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rPr>
              <a:t> 但是在你们中间，不可这样。你们中间谁愿为大，就要作你们的用人； </a:t>
            </a:r>
            <a:endParaRPr lang="en-US" altLang="zh-CN"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endParaRPr>
          </a:p>
          <a:p>
            <a:pPr defTabSz="642915" fontAlgn="base">
              <a:spcBef>
                <a:spcPct val="0"/>
              </a:spcBef>
              <a:spcAft>
                <a:spcPct val="0"/>
              </a:spcAft>
              <a:defRPr/>
            </a:pPr>
            <a:r>
              <a:rPr lang="en-US" altLang="zh-CN"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rPr>
              <a:t>44.</a:t>
            </a:r>
            <a:r>
              <a:rPr lang="zh-CN" altLang="en-US"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rPr>
              <a:t> 在你们中间谁愿为首，就要作众人的仆人。 </a:t>
            </a:r>
            <a:endParaRPr lang="en-US" altLang="zh-CN"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endParaRPr>
          </a:p>
          <a:p>
            <a:pPr defTabSz="642915" fontAlgn="base">
              <a:spcBef>
                <a:spcPct val="0"/>
              </a:spcBef>
              <a:spcAft>
                <a:spcPct val="0"/>
              </a:spcAft>
              <a:defRPr/>
            </a:pPr>
            <a:r>
              <a:rPr lang="en-US" altLang="zh-CN"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rPr>
              <a:t>45.</a:t>
            </a:r>
            <a:r>
              <a:rPr lang="zh-CN" altLang="en-US"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rPr>
              <a:t> 因为人子来，并不是要受人的服事，乃是要服事人，并且要舍命作多人的赎价。”</a:t>
            </a:r>
          </a:p>
        </p:txBody>
      </p:sp>
    </p:spTree>
    <p:extLst>
      <p:ext uri="{BB962C8B-B14F-4D97-AF65-F5344CB8AC3E}">
        <p14:creationId xmlns:p14="http://schemas.microsoft.com/office/powerpoint/2010/main" val="3592629190"/>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94010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163280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156845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189836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449620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110320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59875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056854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994166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837092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DC8CBC-2B14-6E48-81E0-A402B45FC2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47764"/>
            <a:ext cx="70104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651024"/>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你是否逆流而行，只为事奉耶稣而不是别人？</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40694101"/>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062634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068563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文本框 2">
            <a:extLst>
              <a:ext uri="{FF2B5EF4-FFF2-40B4-BE49-F238E27FC236}">
                <a16:creationId xmlns:a16="http://schemas.microsoft.com/office/drawing/2014/main" id="{0DD68A53-D30F-1C6B-1561-D251EB60FE44}"/>
              </a:ext>
            </a:extLst>
          </p:cNvPr>
          <p:cNvSpPr txBox="1"/>
          <p:nvPr/>
        </p:nvSpPr>
        <p:spPr>
          <a:xfrm>
            <a:off x="683568" y="836712"/>
            <a:ext cx="5472608" cy="646331"/>
          </a:xfrm>
          <a:prstGeom prst="rect">
            <a:avLst/>
          </a:prstGeom>
          <a:noFill/>
        </p:spPr>
        <p:txBody>
          <a:bodyPr wrap="square">
            <a:spAutoFit/>
          </a:bodyPr>
          <a:lstStyle/>
          <a:p>
            <a:r>
              <a:rPr lang="zh-CN" altLang="en-US" sz="3600" b="1" dirty="0">
                <a:ln w="9525">
                  <a:solidFill>
                    <a:schemeClr val="bg1"/>
                  </a:solidFill>
                  <a:prstDash val="solid"/>
                </a:ln>
                <a:effectLst>
                  <a:outerShdw blurRad="12700" dist="38100" dir="2700000" algn="tl" rotWithShape="0">
                    <a:schemeClr val="bg1">
                      <a:lumMod val="50000"/>
                    </a:schemeClr>
                  </a:outerShdw>
                </a:effectLst>
                <a:latin typeface=".AppleSystemUIFont"/>
              </a:rPr>
              <a:t>拿撒勒人耶稣，犹太人的王</a:t>
            </a:r>
          </a:p>
        </p:txBody>
      </p:sp>
    </p:spTree>
    <p:extLst>
      <p:ext uri="{BB962C8B-B14F-4D97-AF65-F5344CB8AC3E}">
        <p14:creationId xmlns:p14="http://schemas.microsoft.com/office/powerpoint/2010/main" val="31012035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240362951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498547658"/>
      </p:ext>
    </p:extLst>
  </p:cSld>
  <p:clrMapOvr>
    <a:masterClrMapping/>
  </p:clrMapOvr>
  <p:transition spd="med"/>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60353" y="5138462"/>
            <a:ext cx="9027900" cy="923178"/>
          </a:xfrm>
          <a:prstGeom prst="rect">
            <a:avLst/>
          </a:prstGeom>
          <a:noFill/>
        </p:spPr>
        <p:txBody>
          <a:bodyPr lIns="91289" tIns="45645" rIns="91289" bIns="45645">
            <a:spAutoFit/>
          </a:bodyPr>
          <a:lstStyle/>
          <a:p>
            <a:pPr defTabSz="913365" eaLnBrk="0" fontAlgn="base" hangingPunct="0">
              <a:spcBef>
                <a:spcPct val="0"/>
              </a:spcBef>
              <a:spcAft>
                <a:spcPct val="0"/>
              </a:spcAft>
              <a:defRPr/>
            </a:pPr>
            <a:r>
              <a:rPr lang="zh-CN" altLang="en-US" sz="5400" b="1" dirty="0">
                <a:solidFill>
                  <a:srgbClr val="6BCBF4"/>
                </a:solidFill>
                <a:effectLst>
                  <a:glow rad="101600">
                    <a:prstClr val="black">
                      <a:alpha val="75000"/>
                    </a:prstClr>
                  </a:glow>
                  <a:outerShdw blurRad="50800" dist="88900" dir="2700000" algn="tl" rotWithShape="0">
                    <a:srgbClr val="000000"/>
                  </a:outerShdw>
                </a:effectLst>
              </a:rPr>
              <a:t>耶稣死在十字架上</a:t>
            </a:r>
            <a:endParaRPr lang="en-US" sz="5400" b="1" dirty="0">
              <a:solidFill>
                <a:srgbClr val="6BCBF4"/>
              </a:solidFill>
              <a:effectLst>
                <a:glow rad="101600">
                  <a:prstClr val="black">
                    <a:alpha val="75000"/>
                  </a:prstClr>
                </a:glow>
                <a:outerShdw blurRad="50800" dist="88900" dir="2700000" algn="tl" rotWithShape="0">
                  <a:srgbClr val="000000"/>
                </a:outerShdw>
              </a:effectLst>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51823" y="394087"/>
            <a:ext cx="2733935" cy="1446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51912" y="1891627"/>
            <a:ext cx="5284995" cy="1996884"/>
          </a:xfrm>
          <a:prstGeom prst="rect">
            <a:avLst/>
          </a:prstGeom>
          <a:noFill/>
        </p:spPr>
        <p:txBody>
          <a:bodyPr lIns="91289" tIns="45645" rIns="91289" bIns="45645">
            <a:spAutoFit/>
          </a:bodyPr>
          <a:lstStyle/>
          <a:p>
            <a:pPr defTabSz="913365" eaLnBrk="0" fontAlgn="base" hangingPunct="0">
              <a:spcBef>
                <a:spcPct val="0"/>
              </a:spcBef>
              <a:spcAft>
                <a:spcPct val="0"/>
              </a:spcAft>
              <a:defRPr/>
            </a:pPr>
            <a:r>
              <a:rPr lang="zh-CN" altLang="en-US" sz="3100" b="1" dirty="0">
                <a:solidFill>
                  <a:srgbClr val="000000"/>
                </a:solidFill>
              </a:rPr>
              <a:t>马太</a:t>
            </a:r>
            <a:r>
              <a:rPr lang="en-US" sz="3100" b="1" dirty="0">
                <a:solidFill>
                  <a:srgbClr val="000000"/>
                </a:solidFill>
              </a:rPr>
              <a:t> 27:38-66</a:t>
            </a:r>
          </a:p>
          <a:p>
            <a:pPr defTabSz="913365" eaLnBrk="0" fontAlgn="base" hangingPunct="0">
              <a:spcBef>
                <a:spcPct val="0"/>
              </a:spcBef>
              <a:spcAft>
                <a:spcPct val="0"/>
              </a:spcAft>
              <a:defRPr/>
            </a:pPr>
            <a:r>
              <a:rPr lang="zh-CN" altLang="en-US" sz="3100" b="1" dirty="0">
                <a:solidFill>
                  <a:srgbClr val="000000"/>
                </a:solidFill>
              </a:rPr>
              <a:t>马可</a:t>
            </a:r>
            <a:r>
              <a:rPr lang="en-US" sz="3100" b="1" dirty="0">
                <a:solidFill>
                  <a:srgbClr val="000000"/>
                </a:solidFill>
              </a:rPr>
              <a:t> 15:25-47</a:t>
            </a:r>
          </a:p>
          <a:p>
            <a:pPr defTabSz="913365" eaLnBrk="0" fontAlgn="base" hangingPunct="0">
              <a:spcBef>
                <a:spcPct val="0"/>
              </a:spcBef>
              <a:spcAft>
                <a:spcPct val="0"/>
              </a:spcAft>
              <a:defRPr/>
            </a:pPr>
            <a:r>
              <a:rPr lang="zh-CN" altLang="en-US" sz="3100" b="1" dirty="0">
                <a:solidFill>
                  <a:srgbClr val="000000"/>
                </a:solidFill>
              </a:rPr>
              <a:t>路加</a:t>
            </a:r>
            <a:r>
              <a:rPr lang="en-US" sz="3100" b="1" dirty="0">
                <a:solidFill>
                  <a:srgbClr val="000000"/>
                </a:solidFill>
              </a:rPr>
              <a:t> 23:35-56</a:t>
            </a:r>
          </a:p>
          <a:p>
            <a:pPr defTabSz="913365" eaLnBrk="0" fontAlgn="base" hangingPunct="0">
              <a:spcBef>
                <a:spcPct val="0"/>
              </a:spcBef>
              <a:spcAft>
                <a:spcPct val="0"/>
              </a:spcAft>
              <a:defRPr/>
            </a:pPr>
            <a:r>
              <a:rPr lang="zh-CN" altLang="en-US" sz="3100" b="1" dirty="0">
                <a:solidFill>
                  <a:srgbClr val="000000"/>
                </a:solidFill>
              </a:rPr>
              <a:t>约翰</a:t>
            </a:r>
            <a:r>
              <a:rPr lang="en-US" sz="3100" b="1" dirty="0">
                <a:solidFill>
                  <a:srgbClr val="000000"/>
                </a:solidFill>
              </a:rPr>
              <a:t> 19:28-42</a:t>
            </a:r>
          </a:p>
        </p:txBody>
      </p:sp>
      <p:sp>
        <p:nvSpPr>
          <p:cNvPr id="9" name="TextBox 8"/>
          <p:cNvSpPr txBox="1"/>
          <p:nvPr/>
        </p:nvSpPr>
        <p:spPr>
          <a:xfrm>
            <a:off x="151823" y="4749134"/>
            <a:ext cx="1909003" cy="418772"/>
          </a:xfrm>
          <a:prstGeom prst="rect">
            <a:avLst/>
          </a:prstGeom>
          <a:noFill/>
        </p:spPr>
        <p:txBody>
          <a:bodyPr wrap="none" lIns="64208" tIns="32101" rIns="64208" bIns="32101">
            <a:spAutoFit/>
          </a:bodyPr>
          <a:lstStyle/>
          <a:p>
            <a:pPr defTabSz="321231" eaLnBrk="0" fontAlgn="base" hangingPunct="0">
              <a:spcBef>
                <a:spcPct val="0"/>
              </a:spcBef>
              <a:spcAft>
                <a:spcPct val="0"/>
              </a:spcAft>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endParaRPr>
          </a:p>
        </p:txBody>
      </p:sp>
    </p:spTree>
    <p:extLst>
      <p:ext uri="{BB962C8B-B14F-4D97-AF65-F5344CB8AC3E}">
        <p14:creationId xmlns:p14="http://schemas.microsoft.com/office/powerpoint/2010/main" val="332322330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667939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06625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318443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15339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你要怎么在这个凶狠的世界里成为耶稣真正的</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门徒</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C33CAE6E-8DEC-7D4B-9375-657AFE30F03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23467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135328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629172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192022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842751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479912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06786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478061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16204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842848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768458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zh-CN" altLang="en-US" sz="3600" b="1" i="1" dirty="0">
                <a:solidFill>
                  <a:srgbClr val="FFFFFF"/>
                </a:solidFill>
                <a:effectLst>
                  <a:glow rad="101600">
                    <a:srgbClr val="000000">
                      <a:satMod val="175000"/>
                      <a:alpha val="40000"/>
                    </a:srgbClr>
                  </a:glow>
                </a:effectLst>
                <a:latin typeface="Microsoft YaHei UI" panose="020B0503020204020204" pitchFamily="34" charset="-122"/>
                <a:ea typeface="Microsoft YaHei UI" panose="020B0503020204020204" pitchFamily="34" charset="-122"/>
                <a:cs typeface="ＭＳ Ｐゴシック" charset="0"/>
              </a:rPr>
              <a:t>怎么在这个凶狠的世界里作主门徒</a:t>
            </a:r>
            <a:endParaRPr lang="en-US"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p:cNvSpPr txBox="1">
            <a:spLocks noChangeArrowheads="1"/>
          </p:cNvSpPr>
          <p:nvPr/>
        </p:nvSpPr>
        <p:spPr bwMode="auto">
          <a:xfrm>
            <a:off x="110287"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不要坚持自己的</a:t>
            </a:r>
            <a:r>
              <a:rPr kumimoji="0" lang="zh-CN" alt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权柄</a:t>
            </a:r>
            <a:endParaRPr kumimoji="0" 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5" name="Rectangle 2"/>
          <p:cNvSpPr txBox="1">
            <a:spLocks noChangeArrowheads="1"/>
          </p:cNvSpPr>
          <p:nvPr/>
        </p:nvSpPr>
        <p:spPr bwMode="auto">
          <a:xfrm>
            <a:off x="2390443"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如基督一样</a:t>
            </a:r>
            <a:endParaRPr kumimoji="0" lang="en-US" altLang="zh-CN"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服侍人</a:t>
            </a:r>
            <a:endParaRPr kumimoji="0" 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6" name="Rectangle 2"/>
          <p:cNvSpPr txBox="1">
            <a:spLocks noChangeArrowheads="1"/>
          </p:cNvSpPr>
          <p:nvPr/>
        </p:nvSpPr>
        <p:spPr bwMode="auto">
          <a:xfrm>
            <a:off x="4670599"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如基督一样</a:t>
            </a:r>
            <a:endParaRPr kumimoji="0" lang="en-US" altLang="zh-CN"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受苦</a:t>
            </a:r>
            <a:endParaRPr kumimoji="0" 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2" name="Notched Right Arrow 1"/>
          <p:cNvSpPr/>
          <p:nvPr/>
        </p:nvSpPr>
        <p:spPr bwMode="auto">
          <a:xfrm>
            <a:off x="1979712" y="2652775"/>
            <a:ext cx="816975" cy="921412"/>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7" name="Notched Right Arrow 6"/>
          <p:cNvSpPr/>
          <p:nvPr/>
        </p:nvSpPr>
        <p:spPr bwMode="auto">
          <a:xfrm>
            <a:off x="4211960" y="2652775"/>
            <a:ext cx="816975" cy="921412"/>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6818243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P spid="11" grpId="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865995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25897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461967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11351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240362951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498547658"/>
      </p:ext>
    </p:extLst>
  </p:cSld>
  <p:clrMapOvr>
    <a:masterClrMapping/>
  </p:clrMapOvr>
  <p:transition spd="med"/>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731144"/>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你如何在不便和痛苦中依然保持忠心？</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77527200"/>
      </p:ext>
    </p:extLst>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你要怎么在这个凶狠的世界里成为耶稣真正的</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门徒</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C33CAE6E-8DEC-7D4B-9375-657AFE30F03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363826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zh-CN" altLang="en-US" sz="3600" b="1" i="1" dirty="0">
                <a:solidFill>
                  <a:srgbClr val="FFFFFF"/>
                </a:solidFill>
                <a:effectLst>
                  <a:glow rad="101600">
                    <a:srgbClr val="000000">
                      <a:satMod val="175000"/>
                      <a:alpha val="40000"/>
                    </a:srgbClr>
                  </a:glow>
                </a:effectLst>
                <a:latin typeface="Microsoft YaHei UI" panose="020B0503020204020204" pitchFamily="34" charset="-122"/>
                <a:ea typeface="Microsoft YaHei UI" panose="020B0503020204020204" pitchFamily="34" charset="-122"/>
                <a:cs typeface="ＭＳ Ｐゴシック" charset="0"/>
              </a:rPr>
              <a:t>怎么在这个凶狠的世界里作主门徒</a:t>
            </a:r>
            <a:endParaRPr lang="en-US"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p:cNvSpPr txBox="1">
            <a:spLocks noChangeArrowheads="1"/>
          </p:cNvSpPr>
          <p:nvPr/>
        </p:nvSpPr>
        <p:spPr bwMode="auto">
          <a:xfrm>
            <a:off x="110287"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不要坚持自己的</a:t>
            </a:r>
            <a:r>
              <a:rPr kumimoji="0" lang="zh-CN" alt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权柄</a:t>
            </a:r>
            <a:endParaRPr kumimoji="0" 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5" name="Rectangle 2"/>
          <p:cNvSpPr txBox="1">
            <a:spLocks noChangeArrowheads="1"/>
          </p:cNvSpPr>
          <p:nvPr/>
        </p:nvSpPr>
        <p:spPr bwMode="auto">
          <a:xfrm>
            <a:off x="2390443"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如基督一样</a:t>
            </a:r>
            <a:endParaRPr kumimoji="0" lang="en-US" altLang="zh-CN"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服侍人</a:t>
            </a:r>
            <a:endParaRPr kumimoji="0" 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6" name="Rectangle 2"/>
          <p:cNvSpPr txBox="1">
            <a:spLocks noChangeArrowheads="1"/>
          </p:cNvSpPr>
          <p:nvPr/>
        </p:nvSpPr>
        <p:spPr bwMode="auto">
          <a:xfrm>
            <a:off x="4670599"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如基督一样</a:t>
            </a:r>
            <a:endParaRPr kumimoji="0" lang="en-US" altLang="zh-CN"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受苦</a:t>
            </a:r>
            <a:endParaRPr kumimoji="0" 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2" name="Notched Right Arrow 1"/>
          <p:cNvSpPr/>
          <p:nvPr/>
        </p:nvSpPr>
        <p:spPr bwMode="auto">
          <a:xfrm>
            <a:off x="1979712" y="2652775"/>
            <a:ext cx="816975" cy="921412"/>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7" name="Notched Right Arrow 6"/>
          <p:cNvSpPr/>
          <p:nvPr/>
        </p:nvSpPr>
        <p:spPr bwMode="auto">
          <a:xfrm>
            <a:off x="4211960" y="2652775"/>
            <a:ext cx="816975" cy="921412"/>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8" name="Rectangle 2"/>
          <p:cNvSpPr txBox="1">
            <a:spLocks noChangeArrowheads="1"/>
          </p:cNvSpPr>
          <p:nvPr/>
        </p:nvSpPr>
        <p:spPr bwMode="auto">
          <a:xfrm>
            <a:off x="6950756"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你会</a:t>
            </a:r>
            <a:br>
              <a:rPr kumimoji="0" 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br>
            <a:r>
              <a:rPr kumimoji="0" lang="zh-CN" alt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复活</a:t>
            </a:r>
            <a:endParaRPr kumimoji="0" 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9" name="Notched Right Arrow 8"/>
          <p:cNvSpPr/>
          <p:nvPr/>
        </p:nvSpPr>
        <p:spPr bwMode="auto">
          <a:xfrm>
            <a:off x="6491329" y="2652775"/>
            <a:ext cx="816975" cy="921412"/>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42203948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P spid="8" grpId="0" animBg="1"/>
      <p:bldP spid="9" grpId="0" animBg="1"/>
      <p:bldP spid="11" grpId="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16</a:t>
            </a:r>
          </a:p>
        </p:txBody>
      </p:sp>
    </p:spTree>
    <p:extLst>
      <p:ext uri="{BB962C8B-B14F-4D97-AF65-F5344CB8AC3E}">
        <p14:creationId xmlns:p14="http://schemas.microsoft.com/office/powerpoint/2010/main" val="9400773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11</a:t>
            </a:r>
          </a:p>
        </p:txBody>
      </p:sp>
    </p:spTree>
    <p:extLst>
      <p:ext uri="{BB962C8B-B14F-4D97-AF65-F5344CB8AC3E}">
        <p14:creationId xmlns:p14="http://schemas.microsoft.com/office/powerpoint/2010/main" val="3922957647"/>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13"/>
            <a:ext cx="9145116" cy="685911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8" name="Picture 1"/>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6215821" y="0"/>
            <a:ext cx="2928179" cy="177394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731272"/>
            <a:ext cx="6583100" cy="1107858"/>
          </a:xfrm>
          <a:prstGeom prst="rect">
            <a:avLst/>
          </a:prstGeom>
          <a:noFill/>
        </p:spPr>
        <p:txBody>
          <a:bodyPr lIns="91303" tIns="45652" rIns="91303" bIns="45652">
            <a:spAutoFit/>
          </a:bodyPr>
          <a:lstStyle/>
          <a:p>
            <a:pPr defTabSz="913500" eaLnBrk="0" fontAlgn="base" hangingPunct="0">
              <a:spcBef>
                <a:spcPct val="0"/>
              </a:spcBef>
              <a:spcAft>
                <a:spcPct val="0"/>
              </a:spcAft>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耶稣复活了</a:t>
            </a:r>
            <a:endParaRPr lang="en-US" sz="66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3076" name="Picture 2" descr="FB_00_Prodigal Son_1024.jpg                                    008FF0F0Drive A                        7C2684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03" tIns="45652" rIns="91303" bIns="45652">
            <a:spAutoFit/>
          </a:bodyPr>
          <a:lstStyle/>
          <a:p>
            <a:pPr defTabSz="91350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28:1-15</a:t>
            </a:r>
          </a:p>
          <a:p>
            <a:pPr defTabSz="91350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16:1-20</a:t>
            </a:r>
          </a:p>
          <a:p>
            <a:pPr defTabSz="91350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24:1-47</a:t>
            </a:r>
          </a:p>
          <a:p>
            <a:pPr defTabSz="91350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20:1-29</a:t>
            </a:r>
          </a:p>
        </p:txBody>
      </p:sp>
      <p:sp>
        <p:nvSpPr>
          <p:cNvPr id="9" name="TextBox 8"/>
          <p:cNvSpPr txBox="1"/>
          <p:nvPr/>
        </p:nvSpPr>
        <p:spPr>
          <a:xfrm>
            <a:off x="217688" y="4377376"/>
            <a:ext cx="1909024" cy="418784"/>
          </a:xfrm>
          <a:prstGeom prst="rect">
            <a:avLst/>
          </a:prstGeom>
          <a:noFill/>
        </p:spPr>
        <p:txBody>
          <a:bodyPr wrap="none" lIns="64218" tIns="32107" rIns="64218" bIns="32107">
            <a:spAutoFit/>
          </a:bodyPr>
          <a:lstStyle/>
          <a:p>
            <a:pPr defTabSz="321279" eaLnBrk="0" fontAlgn="base" hangingPunct="0">
              <a:spcBef>
                <a:spcPct val="0"/>
              </a:spcBef>
              <a:spcAft>
                <a:spcPct val="0"/>
              </a:spcAft>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DejaVu Sans" charset="0"/>
              </a:rPr>
              <a:t>复活及的故事</a:t>
            </a:r>
            <a:endParaRPr 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DejaVu Sans" charset="0"/>
            </a:endParaRPr>
          </a:p>
        </p:txBody>
      </p:sp>
    </p:spTree>
    <p:extLst>
      <p:ext uri="{BB962C8B-B14F-4D97-AF65-F5344CB8AC3E}">
        <p14:creationId xmlns:p14="http://schemas.microsoft.com/office/powerpoint/2010/main" val="3836295458"/>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807667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27043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800650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58464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181587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124176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817281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23616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615256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Text Box 2"/>
          <p:cNvSpPr txBox="1">
            <a:spLocks noChangeArrowheads="1"/>
          </p:cNvSpPr>
          <p:nvPr/>
        </p:nvSpPr>
        <p:spPr bwMode="auto">
          <a:xfrm>
            <a:off x="8458200" y="381000"/>
            <a:ext cx="488950"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b="1">
                <a:solidFill>
                  <a:srgbClr val="000000"/>
                </a:solidFill>
                <a:latin typeface="Times New Roman" pitchFamily="18" charset="0"/>
                <a:ea typeface="MS PGothic" pitchFamily="34" charset="-128"/>
              </a:rPr>
              <a:t>85</a:t>
            </a:r>
            <a:endParaRPr lang="en-US" sz="2400">
              <a:solidFill>
                <a:srgbClr val="8383AD"/>
              </a:solidFill>
              <a:latin typeface="Times New Roman" pitchFamily="18" charset="0"/>
              <a:ea typeface="MS PGothic" pitchFamily="34" charset="-128"/>
            </a:endParaRPr>
          </a:p>
        </p:txBody>
      </p:sp>
      <p:sp>
        <p:nvSpPr>
          <p:cNvPr id="251906" name="Text Box 3"/>
          <p:cNvSpPr txBox="1">
            <a:spLocks noChangeArrowheads="1"/>
          </p:cNvSpPr>
          <p:nvPr/>
        </p:nvSpPr>
        <p:spPr bwMode="auto">
          <a:xfrm>
            <a:off x="3581400" y="304800"/>
            <a:ext cx="1676400" cy="790575"/>
          </a:xfrm>
          <a:prstGeom prst="rect">
            <a:avLst/>
          </a:prstGeom>
          <a:solidFill>
            <a:srgbClr val="000000"/>
          </a:solidFill>
          <a:ln w="9525">
            <a:noFill/>
            <a:miter lim="800000"/>
            <a:headEnd/>
            <a:tailEnd/>
          </a:ln>
        </p:spPr>
        <p:txBody>
          <a:bodyPr>
            <a:spAutoFit/>
          </a:bodyPr>
          <a:lstStyle/>
          <a:p>
            <a:pPr algn="ctr" fontAlgn="base">
              <a:spcBef>
                <a:spcPct val="0"/>
              </a:spcBef>
              <a:spcAft>
                <a:spcPct val="0"/>
              </a:spcAft>
            </a:pPr>
            <a:r>
              <a:rPr lang="zh-CN" altLang="en-US" sz="4400" b="1">
                <a:solidFill>
                  <a:srgbClr val="FFFFFF"/>
                </a:solidFill>
                <a:latin typeface="Times" charset="0"/>
                <a:ea typeface="隶变" pitchFamily="2" charset="-122"/>
              </a:rPr>
              <a:t>大纲</a:t>
            </a:r>
          </a:p>
        </p:txBody>
      </p:sp>
      <p:pic>
        <p:nvPicPr>
          <p:cNvPr id="251907" name="Picture 4" descr="modelofherodstemple"/>
          <p:cNvPicPr>
            <a:picLocks noChangeAspect="1" noChangeArrowheads="1"/>
          </p:cNvPicPr>
          <p:nvPr/>
        </p:nvPicPr>
        <p:blipFill>
          <a:blip r:embed="rId3"/>
          <a:srcRect/>
          <a:stretch>
            <a:fillRect/>
          </a:stretch>
        </p:blipFill>
        <p:spPr bwMode="auto">
          <a:xfrm>
            <a:off x="4141788" y="1371600"/>
            <a:ext cx="5002212" cy="4224338"/>
          </a:xfrm>
          <a:prstGeom prst="rect">
            <a:avLst/>
          </a:prstGeom>
          <a:noFill/>
          <a:ln w="9525">
            <a:noFill/>
            <a:miter lim="800000"/>
            <a:headEnd/>
            <a:tailEnd/>
          </a:ln>
        </p:spPr>
      </p:pic>
      <p:sp>
        <p:nvSpPr>
          <p:cNvPr id="177157" name="Text Box 5"/>
          <p:cNvSpPr txBox="1">
            <a:spLocks noChangeArrowheads="1"/>
          </p:cNvSpPr>
          <p:nvPr/>
        </p:nvSpPr>
        <p:spPr bwMode="auto">
          <a:xfrm>
            <a:off x="228600" y="2895600"/>
            <a:ext cx="3886200" cy="1997075"/>
          </a:xfrm>
          <a:prstGeom prst="rect">
            <a:avLst/>
          </a:prstGeom>
          <a:solidFill>
            <a:srgbClr val="FEFFD6"/>
          </a:solidFill>
          <a:ln w="9525">
            <a:noFill/>
            <a:miter lim="800000"/>
            <a:headEnd/>
            <a:tailEnd/>
          </a:ln>
        </p:spPr>
        <p:txBody>
          <a:bodyPr>
            <a:spAutoFit/>
          </a:bodyPr>
          <a:lstStyle/>
          <a:p>
            <a:pPr algn="ctr" fontAlgn="base">
              <a:spcBef>
                <a:spcPct val="0"/>
              </a:spcBef>
              <a:spcAft>
                <a:spcPct val="0"/>
              </a:spcAft>
            </a:pPr>
            <a:r>
              <a:rPr lang="en-US" altLang="zh-CN" sz="2400" b="1">
                <a:solidFill>
                  <a:srgbClr val="000000"/>
                </a:solidFill>
                <a:latin typeface="Times" charset="0"/>
                <a:ea typeface="SimSun" pitchFamily="2" charset="-122"/>
              </a:rPr>
              <a:t>(11—15</a:t>
            </a:r>
            <a:r>
              <a:rPr lang="zh-CN" altLang="en-US" sz="2400" b="1">
                <a:solidFill>
                  <a:srgbClr val="000000"/>
                </a:solidFill>
                <a:latin typeface="Times" charset="0"/>
                <a:ea typeface="细圆" pitchFamily="2" charset="-122"/>
              </a:rPr>
              <a:t>章</a:t>
            </a:r>
            <a:r>
              <a:rPr lang="en-US" altLang="zh-CN" sz="2400" b="1">
                <a:solidFill>
                  <a:srgbClr val="000000"/>
                </a:solidFill>
                <a:latin typeface="Times" charset="0"/>
                <a:ea typeface="SimSun" pitchFamily="2" charset="-122"/>
              </a:rPr>
              <a:t>) </a:t>
            </a:r>
            <a:r>
              <a:rPr lang="zh-CN" altLang="en-US" sz="2400" b="1">
                <a:solidFill>
                  <a:srgbClr val="000000"/>
                </a:solidFill>
                <a:latin typeface="Times" charset="0"/>
                <a:ea typeface="细圆" pitchFamily="2" charset="-122"/>
              </a:rPr>
              <a:t>基督在他的被拒绝与死亡中显示了他作为仆人的自我牺牲，被记载下来成为尽管饱遭逼迫仍服事到底的最终极的榜样。</a:t>
            </a:r>
            <a:endParaRPr lang="en-US" altLang="zh-CN" sz="2400" b="1">
              <a:solidFill>
                <a:srgbClr val="FFFFFF"/>
              </a:solidFill>
              <a:latin typeface="Times" charset="0"/>
              <a:ea typeface="细圆" pitchFamily="2" charset="-122"/>
            </a:endParaRPr>
          </a:p>
        </p:txBody>
      </p:sp>
      <p:sp>
        <p:nvSpPr>
          <p:cNvPr id="177158" name="Text Box 6"/>
          <p:cNvSpPr txBox="1">
            <a:spLocks noChangeArrowheads="1"/>
          </p:cNvSpPr>
          <p:nvPr/>
        </p:nvSpPr>
        <p:spPr bwMode="auto">
          <a:xfrm>
            <a:off x="381000" y="5638800"/>
            <a:ext cx="8229600" cy="854075"/>
          </a:xfrm>
          <a:prstGeom prst="rect">
            <a:avLst/>
          </a:prstGeom>
          <a:solidFill>
            <a:srgbClr val="FEFFD6"/>
          </a:solidFill>
          <a:ln w="9525">
            <a:noFill/>
            <a:miter lim="800000"/>
            <a:headEnd/>
            <a:tailEnd/>
          </a:ln>
        </p:spPr>
        <p:txBody>
          <a:bodyPr>
            <a:spAutoFit/>
          </a:bodyPr>
          <a:lstStyle/>
          <a:p>
            <a:pPr fontAlgn="base">
              <a:spcBef>
                <a:spcPct val="0"/>
              </a:spcBef>
              <a:spcAft>
                <a:spcPct val="0"/>
              </a:spcAft>
            </a:pPr>
            <a:r>
              <a:rPr lang="en-US" altLang="zh-CN" sz="2400" b="1">
                <a:solidFill>
                  <a:srgbClr val="000000"/>
                </a:solidFill>
                <a:latin typeface="Times" charset="0"/>
                <a:ea typeface="SimSun" pitchFamily="2" charset="-122"/>
              </a:rPr>
              <a:t>(16</a:t>
            </a:r>
            <a:r>
              <a:rPr lang="zh-CN" altLang="en-US" sz="2400" b="1">
                <a:solidFill>
                  <a:srgbClr val="000000"/>
                </a:solidFill>
                <a:latin typeface="Times" charset="0"/>
                <a:ea typeface="细圆" pitchFamily="2" charset="-122"/>
              </a:rPr>
              <a:t>章</a:t>
            </a:r>
            <a:r>
              <a:rPr lang="en-US" altLang="zh-CN" sz="2400" b="1">
                <a:solidFill>
                  <a:srgbClr val="000000"/>
                </a:solidFill>
                <a:latin typeface="Times" charset="0"/>
                <a:ea typeface="SimSun" pitchFamily="2" charset="-122"/>
              </a:rPr>
              <a:t>) </a:t>
            </a:r>
            <a:r>
              <a:rPr lang="zh-CN" altLang="en-US" sz="2400" b="1">
                <a:solidFill>
                  <a:srgbClr val="000000"/>
                </a:solidFill>
                <a:latin typeface="Times" charset="0"/>
                <a:ea typeface="细圆" pitchFamily="2" charset="-122"/>
              </a:rPr>
              <a:t>复活的记载证实了基督乃弥赛亚与神，如此就让那些服事这个仆人的人也可以有得胜死亡的盼望。</a:t>
            </a:r>
          </a:p>
        </p:txBody>
      </p:sp>
      <p:sp>
        <p:nvSpPr>
          <p:cNvPr id="177159" name="Text Box 7"/>
          <p:cNvSpPr txBox="1">
            <a:spLocks noChangeArrowheads="1"/>
          </p:cNvSpPr>
          <p:nvPr/>
        </p:nvSpPr>
        <p:spPr bwMode="auto">
          <a:xfrm>
            <a:off x="381000" y="1219200"/>
            <a:ext cx="8229600" cy="1235075"/>
          </a:xfrm>
          <a:prstGeom prst="rect">
            <a:avLst/>
          </a:prstGeom>
          <a:solidFill>
            <a:srgbClr val="FEFFD6"/>
          </a:solidFill>
          <a:ln w="9525">
            <a:noFill/>
            <a:miter lim="800000"/>
            <a:headEnd/>
            <a:tailEnd/>
          </a:ln>
        </p:spPr>
        <p:txBody>
          <a:bodyPr>
            <a:spAutoFit/>
          </a:bodyPr>
          <a:lstStyle/>
          <a:p>
            <a:pPr algn="ctr" fontAlgn="base">
              <a:spcBef>
                <a:spcPct val="0"/>
              </a:spcBef>
              <a:spcAft>
                <a:spcPct val="0"/>
              </a:spcAft>
            </a:pPr>
            <a:r>
              <a:rPr lang="en-US" altLang="zh-CN" sz="2200" b="1" dirty="0">
                <a:solidFill>
                  <a:srgbClr val="FFFFFF"/>
                </a:solidFill>
                <a:latin typeface="Times" charset="0"/>
                <a:ea typeface="SimSun" pitchFamily="2" charset="-122"/>
              </a:rPr>
              <a:t>	</a:t>
            </a:r>
            <a:r>
              <a:rPr lang="en-US" altLang="zh-CN" sz="2400" b="1" dirty="0">
                <a:solidFill>
                  <a:srgbClr val="000000"/>
                </a:solidFill>
                <a:latin typeface="Times" charset="0"/>
                <a:ea typeface="SimSun" pitchFamily="2" charset="-122"/>
              </a:rPr>
              <a:t>(1:14—10:52) </a:t>
            </a:r>
            <a:r>
              <a:rPr lang="zh-CN" altLang="en-US" sz="2400" b="1" dirty="0">
                <a:solidFill>
                  <a:srgbClr val="000000"/>
                </a:solidFill>
                <a:latin typeface="Times" charset="0"/>
                <a:ea typeface="细圆" pitchFamily="2" charset="-122"/>
              </a:rPr>
              <a:t>基督作为仆人的服事遇到了拦阻，马可因此继而记载了基督关于门徒观的教导的回应，从而鼓励他的读者们为了公义的缘故，要知道会遇上逼迫。</a:t>
            </a:r>
          </a:p>
        </p:txBody>
      </p:sp>
    </p:spTree>
    <p:extLst>
      <p:ext uri="{BB962C8B-B14F-4D97-AF65-F5344CB8AC3E}">
        <p14:creationId xmlns:p14="http://schemas.microsoft.com/office/powerpoint/2010/main" val="22532583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77157"/>
                                        </p:tgtEl>
                                        <p:attrNameLst>
                                          <p:attrName>style.visibility</p:attrName>
                                        </p:attrNameLst>
                                      </p:cBhvr>
                                      <p:to>
                                        <p:strVal val="visible"/>
                                      </p:to>
                                    </p:set>
                                    <p:anim calcmode="lin" valueType="num">
                                      <p:cBhvr additive="base">
                                        <p:cTn id="7" dur="500" fill="hold"/>
                                        <p:tgtEl>
                                          <p:spTgt spid="177157"/>
                                        </p:tgtEl>
                                        <p:attrNameLst>
                                          <p:attrName>ppt_x</p:attrName>
                                        </p:attrNameLst>
                                      </p:cBhvr>
                                      <p:tavLst>
                                        <p:tav tm="0">
                                          <p:val>
                                            <p:strVal val="#ppt_x"/>
                                          </p:val>
                                        </p:tav>
                                        <p:tav tm="100000">
                                          <p:val>
                                            <p:strVal val="#ppt_x"/>
                                          </p:val>
                                        </p:tav>
                                      </p:tavLst>
                                    </p:anim>
                                    <p:anim calcmode="lin" valueType="num">
                                      <p:cBhvr additive="base">
                                        <p:cTn id="8" dur="500" fill="hold"/>
                                        <p:tgtEl>
                                          <p:spTgt spid="17715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77158"/>
                                        </p:tgtEl>
                                        <p:attrNameLst>
                                          <p:attrName>style.visibility</p:attrName>
                                        </p:attrNameLst>
                                      </p:cBhvr>
                                      <p:to>
                                        <p:strVal val="visible"/>
                                      </p:to>
                                    </p:set>
                                    <p:anim calcmode="lin" valueType="num">
                                      <p:cBhvr additive="base">
                                        <p:cTn id="13" dur="500" fill="hold"/>
                                        <p:tgtEl>
                                          <p:spTgt spid="177158"/>
                                        </p:tgtEl>
                                        <p:attrNameLst>
                                          <p:attrName>ppt_x</p:attrName>
                                        </p:attrNameLst>
                                      </p:cBhvr>
                                      <p:tavLst>
                                        <p:tav tm="0">
                                          <p:val>
                                            <p:strVal val="#ppt_x"/>
                                          </p:val>
                                        </p:tav>
                                        <p:tav tm="100000">
                                          <p:val>
                                            <p:strVal val="#ppt_x"/>
                                          </p:val>
                                        </p:tav>
                                      </p:tavLst>
                                    </p:anim>
                                    <p:anim calcmode="lin" valueType="num">
                                      <p:cBhvr additive="base">
                                        <p:cTn id="14" dur="500" fill="hold"/>
                                        <p:tgtEl>
                                          <p:spTgt spid="177158"/>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77159"/>
                                        </p:tgtEl>
                                        <p:attrNameLst>
                                          <p:attrName>style.visibility</p:attrName>
                                        </p:attrNameLst>
                                      </p:cBhvr>
                                      <p:to>
                                        <p:strVal val="visible"/>
                                      </p:to>
                                    </p:set>
                                    <p:anim calcmode="lin" valueType="num">
                                      <p:cBhvr additive="base">
                                        <p:cTn id="19" dur="500" fill="hold"/>
                                        <p:tgtEl>
                                          <p:spTgt spid="177159"/>
                                        </p:tgtEl>
                                        <p:attrNameLst>
                                          <p:attrName>ppt_x</p:attrName>
                                        </p:attrNameLst>
                                      </p:cBhvr>
                                      <p:tavLst>
                                        <p:tav tm="0">
                                          <p:val>
                                            <p:strVal val="#ppt_x"/>
                                          </p:val>
                                        </p:tav>
                                        <p:tav tm="100000">
                                          <p:val>
                                            <p:strVal val="#ppt_x"/>
                                          </p:val>
                                        </p:tav>
                                      </p:tavLst>
                                    </p:anim>
                                    <p:anim calcmode="lin" valueType="num">
                                      <p:cBhvr additive="base">
                                        <p:cTn id="20" dur="500" fill="hold"/>
                                        <p:tgtEl>
                                          <p:spTgt spid="17715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7" grpId="0" animBg="1" autoUpdateAnimBg="0"/>
      <p:bldP spid="177158" grpId="0" animBg="1" autoUpdateAnimBg="0"/>
      <p:bldP spid="177159" grpId="0" animBg="1" autoUpdateAnimBg="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158358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12290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565205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851199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745894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713169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204339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90548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876574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24036295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7338"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3000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mj-ea"/>
                <a:cs typeface="Arial"/>
              </a:rPr>
              <a:t>1</a:t>
            </a:r>
            <a:r>
              <a:rPr kumimoji="0" lang="zh-CN" altLang="en-US"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rPr>
              <a:t>耶 稣 和 门 徒 将 近 耶 路 撒 冷 ， 到 了 伯 法 其 和 伯 大 尼 ， 在 橄 榄 山 那 里 ； 耶 稣 就 打 发 两 个 门 徒 ，</a:t>
            </a:r>
          </a:p>
          <a:p>
            <a:pPr marL="287338" marR="0" lvl="0" indent="0" algn="l" defTabSz="457200" rtl="0" eaLnBrk="1" fontAlgn="auto" latinLnBrk="0" hangingPunct="1">
              <a:lnSpc>
                <a:spcPct val="100000"/>
              </a:lnSpc>
              <a:spcBef>
                <a:spcPct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endParaRPr>
          </a:p>
          <a:p>
            <a:pPr marL="287338" marR="0" lvl="0" indent="0" algn="l" defTabSz="457200" rtl="0" eaLnBrk="1" fontAlgn="auto" latinLnBrk="0" hangingPunct="1">
              <a:lnSpc>
                <a:spcPct val="100000"/>
              </a:lnSpc>
              <a:spcBef>
                <a:spcPct val="0"/>
              </a:spcBef>
              <a:spcAft>
                <a:spcPts val="0"/>
              </a:spcAft>
              <a:buClrTx/>
              <a:buSzTx/>
              <a:buFontTx/>
              <a:buNone/>
              <a:tabLst/>
              <a:defRPr/>
            </a:pPr>
            <a:r>
              <a:rPr kumimoji="0" lang="en-US" altLang="zh-CN" sz="3600" b="1" i="0" u="none" strike="noStrike" kern="1200" cap="none" spc="0" normalizeH="0" baseline="3000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rPr>
              <a:t>2</a:t>
            </a:r>
            <a:r>
              <a:rPr kumimoji="0" lang="en-US" altLang="zh-CN"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rPr>
              <a:t> </a:t>
            </a:r>
            <a:r>
              <a:rPr kumimoji="0" lang="zh-CN" altLang="en-US"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rPr>
              <a:t>对 他 们 说 ： 你 们 往 对 面 村 子 里 去 ， 一 进 去 的 时 候 ， 必 看 见 一 匹 驴 驹 拴 在 那 里 ， 是 从 来 没 有 人 骑 过 的 ， 可 以 解 开 ， 牵 来 。</a:t>
            </a:r>
            <a:r>
              <a:rPr kumimoji="0" lang="en-US"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mj-ea"/>
                <a:cs typeface="Arial"/>
              </a:rPr>
              <a:t>.</a:t>
            </a:r>
            <a:endParaRPr kumimoji="0" lang="en-US" sz="18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mj-ea"/>
              <a:cs typeface="Arial"/>
            </a:endParaRPr>
          </a:p>
        </p:txBody>
      </p:sp>
      <p:sp>
        <p:nvSpPr>
          <p:cNvPr id="2" name="Title 1"/>
          <p:cNvSpPr>
            <a:spLocks noGrp="1"/>
          </p:cNvSpPr>
          <p:nvPr>
            <p:ph type="title"/>
          </p:nvPr>
        </p:nvSpPr>
        <p:spPr>
          <a:xfrm>
            <a:off x="828916" y="5964962"/>
            <a:ext cx="8229600" cy="726664"/>
          </a:xfrm>
        </p:spPr>
        <p:txBody>
          <a:bodyPr rtlCol="0">
            <a:normAutofit/>
          </a:bodyPr>
          <a:lstStyle/>
          <a:p>
            <a:pPr algn="r" eaLnBrk="1" fontAlgn="auto" hangingPunct="1">
              <a:spcAft>
                <a:spcPts val="0"/>
              </a:spcAft>
              <a:defRPr/>
            </a:pPr>
            <a:r>
              <a:rPr lang="zh-CN" altLang="en-US" sz="2400" b="1" i="1" dirty="0">
                <a:solidFill>
                  <a:srgbClr val="FFFFFF"/>
                </a:solidFill>
                <a:effectLst>
                  <a:glow rad="101600">
                    <a:schemeClr val="tx1"/>
                  </a:glow>
                </a:effectLst>
                <a:latin typeface="TrebuchetMS"/>
                <a:ea typeface="+mj-ea"/>
                <a:cs typeface="+mj-cs"/>
              </a:rPr>
              <a:t>马可</a:t>
            </a:r>
            <a:r>
              <a:rPr lang="en-US" sz="2400" b="1" i="1" dirty="0">
                <a:solidFill>
                  <a:srgbClr val="FFFFFF"/>
                </a:solidFill>
                <a:effectLst>
                  <a:glow rad="101600">
                    <a:schemeClr val="tx1"/>
                  </a:glow>
                </a:effectLst>
                <a:latin typeface="TrebuchetMS"/>
                <a:ea typeface="+mj-ea"/>
                <a:cs typeface="+mj-cs"/>
              </a:rPr>
              <a:t> 11:1-10 (</a:t>
            </a:r>
            <a:r>
              <a:rPr lang="en-US" altLang="zh-CN" sz="2400" b="1" i="1" dirty="0">
                <a:solidFill>
                  <a:srgbClr val="FFFFFF"/>
                </a:solidFill>
                <a:effectLst>
                  <a:glow rad="101600">
                    <a:schemeClr val="tx1"/>
                  </a:glow>
                </a:effectLst>
                <a:latin typeface="TrebuchetMS"/>
                <a:ea typeface="+mj-ea"/>
                <a:cs typeface="+mj-cs"/>
              </a:rPr>
              <a:t>CU</a:t>
            </a:r>
            <a:r>
              <a:rPr lang="en-US" sz="2400" b="1" i="1" dirty="0">
                <a:solidFill>
                  <a:srgbClr val="FFFFFF"/>
                </a:solidFill>
                <a:effectLst>
                  <a:glow rad="101600">
                    <a:schemeClr val="tx1"/>
                  </a:glow>
                </a:effectLst>
                <a:latin typeface="TrebuchetMS"/>
                <a:ea typeface="+mj-ea"/>
                <a:cs typeface="+mj-cs"/>
              </a:rPr>
              <a:t>SV)</a:t>
            </a:r>
          </a:p>
        </p:txBody>
      </p:sp>
    </p:spTree>
    <p:extLst>
      <p:ext uri="{BB962C8B-B14F-4D97-AF65-F5344CB8AC3E}">
        <p14:creationId xmlns:p14="http://schemas.microsoft.com/office/powerpoint/2010/main" val="4226648475"/>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498547658"/>
      </p:ext>
    </p:extLst>
  </p:cSld>
  <p:clrMapOvr>
    <a:masterClrMapping/>
  </p:clrMapOvr>
  <p:transition spd="med"/>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5" name="Picture 4"/>
          <p:cNvPicPr>
            <a:picLocks noChangeAspect="1" noChangeArrowheads="1"/>
          </p:cNvPicPr>
          <p:nvPr/>
        </p:nvPicPr>
        <p:blipFill>
          <a:blip r:embed="rId2"/>
          <a:srcRect/>
          <a:stretch>
            <a:fillRect/>
          </a:stretch>
        </p:blipFill>
        <p:spPr bwMode="auto">
          <a:xfrm>
            <a:off x="0" y="0"/>
            <a:ext cx="9228138" cy="6858000"/>
          </a:xfrm>
          <a:prstGeom prst="rect">
            <a:avLst/>
          </a:prstGeom>
          <a:noFill/>
          <a:ln w="9525">
            <a:noFill/>
            <a:miter lim="800000"/>
            <a:headEnd/>
            <a:tailEnd/>
          </a:ln>
        </p:spPr>
      </p:pic>
      <p:sp>
        <p:nvSpPr>
          <p:cNvPr id="2" name="Title 1"/>
          <p:cNvSpPr>
            <a:spLocks noGrp="1"/>
          </p:cNvSpPr>
          <p:nvPr>
            <p:ph type="title"/>
          </p:nvPr>
        </p:nvSpPr>
        <p:spPr>
          <a:xfrm>
            <a:off x="533400" y="188913"/>
            <a:ext cx="8153400" cy="93662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CN" altLang="en-US" b="1" dirty="0">
                <a:effectLst>
                  <a:outerShdw blurRad="38100" dist="38100" dir="2700000" algn="tl">
                    <a:srgbClr val="666633"/>
                  </a:outerShdw>
                </a:effectLst>
                <a:latin typeface="Arial" pitchFamily="34" charset="0"/>
              </a:rPr>
              <a:t>在圣灵降临时的彼得</a:t>
            </a:r>
            <a:endParaRPr lang="en-US" b="1" dirty="0">
              <a:effectLst>
                <a:outerShdw blurRad="38100" dist="38100" dir="2700000" algn="tl">
                  <a:srgbClr val="666633"/>
                </a:outerShdw>
              </a:effectLst>
              <a:latin typeface="Arial" pitchFamily="34" charset="0"/>
            </a:endParaRPr>
          </a:p>
        </p:txBody>
      </p:sp>
    </p:spTree>
    <p:extLst>
      <p:ext uri="{BB962C8B-B14F-4D97-AF65-F5344CB8AC3E}">
        <p14:creationId xmlns:p14="http://schemas.microsoft.com/office/powerpoint/2010/main" val="19325468"/>
      </p:ext>
    </p:extLst>
  </p:cSld>
  <p:clrMapOvr>
    <a:masterClrMapping/>
  </p:clrMapOvr>
  <p:transition>
    <p:fade/>
  </p:transition>
</p:sld>
</file>

<file path=ppt/slides/slide2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5570" name="Picture 29" descr="calendar-full.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95288" y="561975"/>
            <a:ext cx="8229600" cy="922338"/>
          </a:xfrm>
          <a:solidFill>
            <a:schemeClr val="accent4">
              <a:lumMod val="10000"/>
            </a:schemeClr>
          </a:solidFill>
        </p:spPr>
        <p:txBody>
          <a:bodyPr/>
          <a:lstStyle/>
          <a:p>
            <a:r>
              <a:rPr lang="zh-CN" altLang="en-US">
                <a:latin typeface="Arial" pitchFamily="34" charset="0"/>
                <a:cs typeface="Arial" pitchFamily="34" charset="0"/>
              </a:rPr>
              <a:t>一个受感的周末</a:t>
            </a:r>
            <a:endParaRPr lang="en-US" altLang="en-US">
              <a:latin typeface="Arial" pitchFamily="34" charset="0"/>
              <a:cs typeface="Arial" pitchFamily="34" charset="0"/>
            </a:endParaRPr>
          </a:p>
        </p:txBody>
      </p:sp>
      <p:sp>
        <p:nvSpPr>
          <p:cNvPr id="5" name="Rectangle 4"/>
          <p:cNvSpPr/>
          <p:nvPr/>
        </p:nvSpPr>
        <p:spPr>
          <a:xfrm>
            <a:off x="900113" y="1916113"/>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grpSp>
        <p:nvGrpSpPr>
          <p:cNvPr id="365573" name="Group 6"/>
          <p:cNvGrpSpPr>
            <a:grpSpLocks/>
          </p:cNvGrpSpPr>
          <p:nvPr/>
        </p:nvGrpSpPr>
        <p:grpSpPr bwMode="auto">
          <a:xfrm>
            <a:off x="900113" y="1916113"/>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周四</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grpSp>
      <p:grpSp>
        <p:nvGrpSpPr>
          <p:cNvPr id="365574" name="Group 7"/>
          <p:cNvGrpSpPr>
            <a:grpSpLocks/>
          </p:cNvGrpSpPr>
          <p:nvPr/>
        </p:nvGrpSpPr>
        <p:grpSpPr bwMode="auto">
          <a:xfrm>
            <a:off x="2700338" y="1916113"/>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周五</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grpSp>
      <p:grpSp>
        <p:nvGrpSpPr>
          <p:cNvPr id="365575" name="Group 10"/>
          <p:cNvGrpSpPr>
            <a:grpSpLocks/>
          </p:cNvGrpSpPr>
          <p:nvPr/>
        </p:nvGrpSpPr>
        <p:grpSpPr bwMode="auto">
          <a:xfrm>
            <a:off x="4500563" y="1916113"/>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周六</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grpSp>
      <p:grpSp>
        <p:nvGrpSpPr>
          <p:cNvPr id="365576" name="Group 13"/>
          <p:cNvGrpSpPr>
            <a:grpSpLocks/>
          </p:cNvGrpSpPr>
          <p:nvPr/>
        </p:nvGrpSpPr>
        <p:grpSpPr bwMode="auto">
          <a:xfrm>
            <a:off x="6300788" y="1916113"/>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周日</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grpSp>
      <p:grpSp>
        <p:nvGrpSpPr>
          <p:cNvPr id="14" name="Group 25"/>
          <p:cNvGrpSpPr>
            <a:grpSpLocks/>
          </p:cNvGrpSpPr>
          <p:nvPr/>
        </p:nvGrpSpPr>
        <p:grpSpPr bwMode="auto">
          <a:xfrm>
            <a:off x="1476375" y="2997200"/>
            <a:ext cx="2003425" cy="936625"/>
            <a:chOff x="1259632" y="2996952"/>
            <a:chExt cx="1872208" cy="936104"/>
          </a:xfrm>
        </p:grpSpPr>
        <p:sp>
          <p:nvSpPr>
            <p:cNvPr id="246802"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18" name="Rectangle 17"/>
            <p:cNvSpPr/>
            <p:nvPr/>
          </p:nvSpPr>
          <p:spPr>
            <a:xfrm>
              <a:off x="1332325" y="3239705"/>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anchor="ctr"/>
            <a:lstStyle>
              <a:lvl1pPr defTabSz="711200">
                <a:defRPr sz="2400">
                  <a:solidFill>
                    <a:schemeClr val="tx1"/>
                  </a:solidFill>
                  <a:latin typeface="Tahoma" pitchFamily="34" charset="0"/>
                  <a:ea typeface="MS PGothic" pitchFamily="34" charset="-128"/>
                </a:defRPr>
              </a:lvl1pPr>
              <a:lvl2pPr marL="742950" indent="-285750" defTabSz="711200">
                <a:defRPr sz="2400">
                  <a:solidFill>
                    <a:schemeClr val="tx1"/>
                  </a:solidFill>
                  <a:latin typeface="Tahoma" pitchFamily="34" charset="0"/>
                  <a:ea typeface="MS PGothic" pitchFamily="34" charset="-128"/>
                </a:defRPr>
              </a:lvl2pPr>
              <a:lvl3pPr marL="1143000" indent="-228600" defTabSz="711200">
                <a:defRPr sz="2400">
                  <a:solidFill>
                    <a:schemeClr val="tx1"/>
                  </a:solidFill>
                  <a:latin typeface="Tahoma" pitchFamily="34" charset="0"/>
                  <a:ea typeface="MS PGothic" pitchFamily="34" charset="-128"/>
                </a:defRPr>
              </a:lvl3pPr>
              <a:lvl4pPr marL="1600200" indent="-228600" defTabSz="711200">
                <a:defRPr sz="2400">
                  <a:solidFill>
                    <a:schemeClr val="tx1"/>
                  </a:solidFill>
                  <a:latin typeface="Tahoma" pitchFamily="34" charset="0"/>
                  <a:ea typeface="MS PGothic" pitchFamily="34" charset="-128"/>
                </a:defRPr>
              </a:lvl4pPr>
              <a:lvl5pPr marL="2057400" indent="-228600" defTabSz="711200">
                <a:defRPr sz="2400">
                  <a:solidFill>
                    <a:schemeClr val="tx1"/>
                  </a:solidFill>
                  <a:latin typeface="Tahoma" pitchFamily="34" charset="0"/>
                  <a:ea typeface="MS PGothic" pitchFamily="34" charset="-128"/>
                </a:defRPr>
              </a:lvl5pPr>
              <a:lvl6pPr marL="25146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711200" rtl="0" eaLnBrk="1" fontAlgn="base" latinLnBrk="0" hangingPunct="1">
                <a:lnSpc>
                  <a:spcPct val="90000"/>
                </a:lnSpc>
                <a:spcBef>
                  <a:spcPct val="0"/>
                </a:spcBef>
                <a:spcAft>
                  <a:spcPct val="35000"/>
                </a:spcAft>
                <a:buClrTx/>
                <a:buSzTx/>
                <a:buFontTx/>
                <a:buNone/>
                <a:tabLst/>
                <a:defRPr/>
              </a:pPr>
              <a:r>
                <a:rPr kumimoji="1" lang="zh-CN" altLang="en-US" sz="2400" b="1" i="0" u="none" strike="noStrike" kern="1200" cap="none" spc="0" normalizeH="0" baseline="0" noProof="0">
                  <a:ln>
                    <a:noFill/>
                  </a:ln>
                  <a:solidFill>
                    <a:srgbClr val="FFFFFF"/>
                  </a:solidFill>
                  <a:effectLst/>
                  <a:uLnTx/>
                  <a:uFillTx/>
                  <a:latin typeface="SimSun" pitchFamily="2" charset="-122"/>
                  <a:ea typeface="SimSun" pitchFamily="2" charset="-122"/>
                  <a:cs typeface="+mn-cs"/>
                </a:rPr>
                <a:t>逾越节</a:t>
              </a:r>
              <a:endParaRPr kumimoji="0" lang="en-US" altLang="en-US" sz="2400" b="1" i="0" u="none" strike="noStrike" kern="1200" cap="none" spc="0" normalizeH="0" baseline="0" noProof="0">
                <a:ln>
                  <a:noFill/>
                </a:ln>
                <a:solidFill>
                  <a:srgbClr val="FFFFFF"/>
                </a:solidFill>
                <a:effectLst/>
                <a:uLnTx/>
                <a:uFillTx/>
                <a:latin typeface="SimSun" pitchFamily="2" charset="-122"/>
                <a:ea typeface="SimSun" pitchFamily="2" charset="-122"/>
                <a:cs typeface="+mn-cs"/>
              </a:endParaRPr>
            </a:p>
          </p:txBody>
        </p:sp>
      </p:grpSp>
      <p:grpSp>
        <p:nvGrpSpPr>
          <p:cNvPr id="17" name="Group 27"/>
          <p:cNvGrpSpPr>
            <a:grpSpLocks/>
          </p:cNvGrpSpPr>
          <p:nvPr/>
        </p:nvGrpSpPr>
        <p:grpSpPr bwMode="auto">
          <a:xfrm>
            <a:off x="3498850" y="2997200"/>
            <a:ext cx="2003425" cy="936625"/>
            <a:chOff x="3203848" y="2996952"/>
            <a:chExt cx="1872208" cy="936104"/>
          </a:xfrm>
        </p:grpSpPr>
        <p:sp>
          <p:nvSpPr>
            <p:cNvPr id="246800"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20" name="Rectangle 19"/>
            <p:cNvSpPr/>
            <p:nvPr/>
          </p:nvSpPr>
          <p:spPr>
            <a:xfrm>
              <a:off x="3276541"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anchor="ctr"/>
            <a:lstStyle>
              <a:lvl1pPr defTabSz="711200">
                <a:defRPr sz="2400">
                  <a:solidFill>
                    <a:schemeClr val="tx1"/>
                  </a:solidFill>
                  <a:latin typeface="Tahoma" pitchFamily="34" charset="0"/>
                  <a:ea typeface="MS PGothic" pitchFamily="34" charset="-128"/>
                </a:defRPr>
              </a:lvl1pPr>
              <a:lvl2pPr marL="742950" indent="-285750" defTabSz="711200">
                <a:defRPr sz="2400">
                  <a:solidFill>
                    <a:schemeClr val="tx1"/>
                  </a:solidFill>
                  <a:latin typeface="Tahoma" pitchFamily="34" charset="0"/>
                  <a:ea typeface="MS PGothic" pitchFamily="34" charset="-128"/>
                </a:defRPr>
              </a:lvl2pPr>
              <a:lvl3pPr marL="1143000" indent="-228600" defTabSz="711200">
                <a:defRPr sz="2400">
                  <a:solidFill>
                    <a:schemeClr val="tx1"/>
                  </a:solidFill>
                  <a:latin typeface="Tahoma" pitchFamily="34" charset="0"/>
                  <a:ea typeface="MS PGothic" pitchFamily="34" charset="-128"/>
                </a:defRPr>
              </a:lvl3pPr>
              <a:lvl4pPr marL="1600200" indent="-228600" defTabSz="711200">
                <a:defRPr sz="2400">
                  <a:solidFill>
                    <a:schemeClr val="tx1"/>
                  </a:solidFill>
                  <a:latin typeface="Tahoma" pitchFamily="34" charset="0"/>
                  <a:ea typeface="MS PGothic" pitchFamily="34" charset="-128"/>
                </a:defRPr>
              </a:lvl4pPr>
              <a:lvl5pPr marL="2057400" indent="-228600" defTabSz="711200">
                <a:defRPr sz="2400">
                  <a:solidFill>
                    <a:schemeClr val="tx1"/>
                  </a:solidFill>
                  <a:latin typeface="Tahoma" pitchFamily="34" charset="0"/>
                  <a:ea typeface="MS PGothic" pitchFamily="34" charset="-128"/>
                </a:defRPr>
              </a:lvl5pPr>
              <a:lvl6pPr marL="25146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711200" rtl="0" eaLnBrk="1" fontAlgn="base" latinLnBrk="0" hangingPunct="1">
                <a:lnSpc>
                  <a:spcPct val="90000"/>
                </a:lnSpc>
                <a:spcBef>
                  <a:spcPct val="0"/>
                </a:spcBef>
                <a:spcAft>
                  <a:spcPct val="3500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Times New Roman" pitchFamily="18" charset="0"/>
                </a:rPr>
                <a:t>除酵的面包</a:t>
              </a:r>
              <a:endParaRPr kumimoji="0" lang="en-US" alt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grpSp>
      <p:grpSp>
        <p:nvGrpSpPr>
          <p:cNvPr id="19" name="Group 26"/>
          <p:cNvGrpSpPr>
            <a:grpSpLocks/>
          </p:cNvGrpSpPr>
          <p:nvPr/>
        </p:nvGrpSpPr>
        <p:grpSpPr bwMode="auto">
          <a:xfrm>
            <a:off x="5521325" y="2997200"/>
            <a:ext cx="2003425" cy="936625"/>
            <a:chOff x="5148064" y="2996952"/>
            <a:chExt cx="1872208" cy="936104"/>
          </a:xfrm>
        </p:grpSpPr>
        <p:sp>
          <p:nvSpPr>
            <p:cNvPr id="246798"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22" name="Rectangle 21"/>
            <p:cNvSpPr/>
            <p:nvPr/>
          </p:nvSpPr>
          <p:spPr>
            <a:xfrm>
              <a:off x="5220757" y="3239705"/>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anchor="ctr"/>
            <a:lstStyle>
              <a:lvl1pPr defTabSz="711200">
                <a:defRPr sz="2400">
                  <a:solidFill>
                    <a:schemeClr val="tx1"/>
                  </a:solidFill>
                  <a:latin typeface="Tahoma" pitchFamily="34" charset="0"/>
                  <a:ea typeface="MS PGothic" pitchFamily="34" charset="-128"/>
                </a:defRPr>
              </a:lvl1pPr>
              <a:lvl2pPr marL="742950" indent="-285750" defTabSz="711200">
                <a:defRPr sz="2400">
                  <a:solidFill>
                    <a:schemeClr val="tx1"/>
                  </a:solidFill>
                  <a:latin typeface="Tahoma" pitchFamily="34" charset="0"/>
                  <a:ea typeface="MS PGothic" pitchFamily="34" charset="-128"/>
                </a:defRPr>
              </a:lvl2pPr>
              <a:lvl3pPr marL="1143000" indent="-228600" defTabSz="711200">
                <a:defRPr sz="2400">
                  <a:solidFill>
                    <a:schemeClr val="tx1"/>
                  </a:solidFill>
                  <a:latin typeface="Tahoma" pitchFamily="34" charset="0"/>
                  <a:ea typeface="MS PGothic" pitchFamily="34" charset="-128"/>
                </a:defRPr>
              </a:lvl3pPr>
              <a:lvl4pPr marL="1600200" indent="-228600" defTabSz="711200">
                <a:defRPr sz="2400">
                  <a:solidFill>
                    <a:schemeClr val="tx1"/>
                  </a:solidFill>
                  <a:latin typeface="Tahoma" pitchFamily="34" charset="0"/>
                  <a:ea typeface="MS PGothic" pitchFamily="34" charset="-128"/>
                </a:defRPr>
              </a:lvl4pPr>
              <a:lvl5pPr marL="2057400" indent="-228600" defTabSz="711200">
                <a:defRPr sz="2400">
                  <a:solidFill>
                    <a:schemeClr val="tx1"/>
                  </a:solidFill>
                  <a:latin typeface="Tahoma" pitchFamily="34" charset="0"/>
                  <a:ea typeface="MS PGothic" pitchFamily="34" charset="-128"/>
                </a:defRPr>
              </a:lvl5pPr>
              <a:lvl6pPr marL="25146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711200" rtl="0" eaLnBrk="1" fontAlgn="base" latinLnBrk="0" hangingPunct="1">
                <a:lnSpc>
                  <a:spcPct val="90000"/>
                </a:lnSpc>
                <a:spcBef>
                  <a:spcPct val="0"/>
                </a:spcBef>
                <a:spcAft>
                  <a:spcPct val="3500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pitchFamily="34" charset="0"/>
                  <a:ea typeface="SimSun" pitchFamily="2" charset="-122"/>
                  <a:cs typeface="+mn-cs"/>
                </a:rPr>
                <a:t>初熟之物</a:t>
              </a:r>
              <a:endParaRPr kumimoji="0" lang="en-US" alt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grpSp>
      <p:sp>
        <p:nvSpPr>
          <p:cNvPr id="23" name="Rectangle 22"/>
          <p:cNvSpPr/>
          <p:nvPr/>
        </p:nvSpPr>
        <p:spPr>
          <a:xfrm>
            <a:off x="899592" y="4365104"/>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最后一个晚宴</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sp>
        <p:nvSpPr>
          <p:cNvPr id="24" name="Rectangle 23"/>
          <p:cNvSpPr/>
          <p:nvPr/>
        </p:nvSpPr>
        <p:spPr>
          <a:xfrm>
            <a:off x="2816070" y="4365104"/>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被钉十字架</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sp>
        <p:nvSpPr>
          <p:cNvPr id="25" name="Rectangle 24"/>
          <p:cNvSpPr/>
          <p:nvPr/>
        </p:nvSpPr>
        <p:spPr>
          <a:xfrm>
            <a:off x="6124668" y="4365104"/>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复活</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spTree>
    <p:extLst>
      <p:ext uri="{BB962C8B-B14F-4D97-AF65-F5344CB8AC3E}">
        <p14:creationId xmlns:p14="http://schemas.microsoft.com/office/powerpoint/2010/main" val="350186016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1000" fill="hold"/>
                                        <p:tgtEl>
                                          <p:spTgt spid="17"/>
                                        </p:tgtEl>
                                        <p:attrNameLst>
                                          <p:attrName>ppt_w</p:attrName>
                                        </p:attrNameLst>
                                      </p:cBhvr>
                                      <p:tavLst>
                                        <p:tav tm="0">
                                          <p:val>
                                            <p:strVal val="#ppt_w*0.70"/>
                                          </p:val>
                                        </p:tav>
                                        <p:tav tm="100000">
                                          <p:val>
                                            <p:strVal val="#ppt_w"/>
                                          </p:val>
                                        </p:tav>
                                      </p:tavLst>
                                    </p:anim>
                                    <p:anim calcmode="lin" valueType="num">
                                      <p:cBhvr>
                                        <p:cTn id="15" dur="1000" fill="hold"/>
                                        <p:tgtEl>
                                          <p:spTgt spid="17"/>
                                        </p:tgtEl>
                                        <p:attrNameLst>
                                          <p:attrName>ppt_h</p:attrName>
                                        </p:attrNameLst>
                                      </p:cBhvr>
                                      <p:tavLst>
                                        <p:tav tm="0">
                                          <p:val>
                                            <p:strVal val="#ppt_h"/>
                                          </p:val>
                                        </p:tav>
                                        <p:tav tm="100000">
                                          <p:val>
                                            <p:strVal val="#ppt_h"/>
                                          </p:val>
                                        </p:tav>
                                      </p:tavLst>
                                    </p:anim>
                                    <p:animEffect transition="in" filter="fade">
                                      <p:cBhvr>
                                        <p:cTn id="16" dur="1000"/>
                                        <p:tgtEl>
                                          <p:spTgt spid="1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1000" fill="hold"/>
                                        <p:tgtEl>
                                          <p:spTgt spid="19"/>
                                        </p:tgtEl>
                                        <p:attrNameLst>
                                          <p:attrName>ppt_w</p:attrName>
                                        </p:attrNameLst>
                                      </p:cBhvr>
                                      <p:tavLst>
                                        <p:tav tm="0">
                                          <p:val>
                                            <p:strVal val="#ppt_w*0.70"/>
                                          </p:val>
                                        </p:tav>
                                        <p:tav tm="100000">
                                          <p:val>
                                            <p:strVal val="#ppt_w"/>
                                          </p:val>
                                        </p:tav>
                                      </p:tavLst>
                                    </p:anim>
                                    <p:anim calcmode="lin" valueType="num">
                                      <p:cBhvr>
                                        <p:cTn id="22" dur="1000" fill="hold"/>
                                        <p:tgtEl>
                                          <p:spTgt spid="19"/>
                                        </p:tgtEl>
                                        <p:attrNameLst>
                                          <p:attrName>ppt_h</p:attrName>
                                        </p:attrNameLst>
                                      </p:cBhvr>
                                      <p:tavLst>
                                        <p:tav tm="0">
                                          <p:val>
                                            <p:strVal val="#ppt_h"/>
                                          </p:val>
                                        </p:tav>
                                        <p:tav tm="100000">
                                          <p:val>
                                            <p:strVal val="#ppt_h"/>
                                          </p:val>
                                        </p:tav>
                                      </p:tavLst>
                                    </p:anim>
                                    <p:animEffect transition="in" filter="fade">
                                      <p:cBhvr>
                                        <p:cTn id="23" dur="1000"/>
                                        <p:tgtEl>
                                          <p:spTgt spid="1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1000" fill="hold"/>
                                        <p:tgtEl>
                                          <p:spTgt spid="23"/>
                                        </p:tgtEl>
                                        <p:attrNameLst>
                                          <p:attrName>ppt_w</p:attrName>
                                        </p:attrNameLst>
                                      </p:cBhvr>
                                      <p:tavLst>
                                        <p:tav tm="0">
                                          <p:val>
                                            <p:strVal val="#ppt_w*0.70"/>
                                          </p:val>
                                        </p:tav>
                                        <p:tav tm="100000">
                                          <p:val>
                                            <p:strVal val="#ppt_w"/>
                                          </p:val>
                                        </p:tav>
                                      </p:tavLst>
                                    </p:anim>
                                    <p:anim calcmode="lin" valueType="num">
                                      <p:cBhvr>
                                        <p:cTn id="29" dur="1000" fill="hold"/>
                                        <p:tgtEl>
                                          <p:spTgt spid="23"/>
                                        </p:tgtEl>
                                        <p:attrNameLst>
                                          <p:attrName>ppt_h</p:attrName>
                                        </p:attrNameLst>
                                      </p:cBhvr>
                                      <p:tavLst>
                                        <p:tav tm="0">
                                          <p:val>
                                            <p:strVal val="#ppt_h"/>
                                          </p:val>
                                        </p:tav>
                                        <p:tav tm="100000">
                                          <p:val>
                                            <p:strVal val="#ppt_h"/>
                                          </p:val>
                                        </p:tav>
                                      </p:tavLst>
                                    </p:anim>
                                    <p:animEffect transition="in" filter="fade">
                                      <p:cBhvr>
                                        <p:cTn id="30" dur="1000"/>
                                        <p:tgtEl>
                                          <p:spTgt spid="2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1000" fill="hold"/>
                                        <p:tgtEl>
                                          <p:spTgt spid="24"/>
                                        </p:tgtEl>
                                        <p:attrNameLst>
                                          <p:attrName>ppt_w</p:attrName>
                                        </p:attrNameLst>
                                      </p:cBhvr>
                                      <p:tavLst>
                                        <p:tav tm="0">
                                          <p:val>
                                            <p:strVal val="#ppt_w*0.70"/>
                                          </p:val>
                                        </p:tav>
                                        <p:tav tm="100000">
                                          <p:val>
                                            <p:strVal val="#ppt_w"/>
                                          </p:val>
                                        </p:tav>
                                      </p:tavLst>
                                    </p:anim>
                                    <p:anim calcmode="lin" valueType="num">
                                      <p:cBhvr>
                                        <p:cTn id="36" dur="1000" fill="hold"/>
                                        <p:tgtEl>
                                          <p:spTgt spid="24"/>
                                        </p:tgtEl>
                                        <p:attrNameLst>
                                          <p:attrName>ppt_h</p:attrName>
                                        </p:attrNameLst>
                                      </p:cBhvr>
                                      <p:tavLst>
                                        <p:tav tm="0">
                                          <p:val>
                                            <p:strVal val="#ppt_h"/>
                                          </p:val>
                                        </p:tav>
                                        <p:tav tm="100000">
                                          <p:val>
                                            <p:strVal val="#ppt_h"/>
                                          </p:val>
                                        </p:tav>
                                      </p:tavLst>
                                    </p:anim>
                                    <p:animEffect transition="in" filter="fade">
                                      <p:cBhvr>
                                        <p:cTn id="37" dur="1000"/>
                                        <p:tgtEl>
                                          <p:spTgt spid="2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1000" fill="hold"/>
                                        <p:tgtEl>
                                          <p:spTgt spid="25"/>
                                        </p:tgtEl>
                                        <p:attrNameLst>
                                          <p:attrName>ppt_w</p:attrName>
                                        </p:attrNameLst>
                                      </p:cBhvr>
                                      <p:tavLst>
                                        <p:tav tm="0">
                                          <p:val>
                                            <p:strVal val="#ppt_w*0.70"/>
                                          </p:val>
                                        </p:tav>
                                        <p:tav tm="100000">
                                          <p:val>
                                            <p:strVal val="#ppt_w"/>
                                          </p:val>
                                        </p:tav>
                                      </p:tavLst>
                                    </p:anim>
                                    <p:anim calcmode="lin" valueType="num">
                                      <p:cBhvr>
                                        <p:cTn id="43" dur="1000" fill="hold"/>
                                        <p:tgtEl>
                                          <p:spTgt spid="25"/>
                                        </p:tgtEl>
                                        <p:attrNameLst>
                                          <p:attrName>ppt_h</p:attrName>
                                        </p:attrNameLst>
                                      </p:cBhvr>
                                      <p:tavLst>
                                        <p:tav tm="0">
                                          <p:val>
                                            <p:strVal val="#ppt_h"/>
                                          </p:val>
                                        </p:tav>
                                        <p:tav tm="100000">
                                          <p:val>
                                            <p:strVal val="#ppt_h"/>
                                          </p:val>
                                        </p:tav>
                                      </p:tavLst>
                                    </p:anim>
                                    <p:animEffect transition="in" filter="fade">
                                      <p:cBhvr>
                                        <p:cTn id="44"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2"/>
          <p:cNvSpPr>
            <a:spLocks noChangeArrowheads="1"/>
          </p:cNvSpPr>
          <p:nvPr/>
        </p:nvSpPr>
        <p:spPr bwMode="auto">
          <a:xfrm>
            <a:off x="1933575" y="2333625"/>
            <a:ext cx="9144000" cy="0"/>
          </a:xfrm>
          <a:prstGeom prst="rect">
            <a:avLst/>
          </a:prstGeom>
          <a:noFill/>
          <a:ln w="9525">
            <a:noFill/>
            <a:miter lim="800000"/>
            <a:headEnd/>
            <a:tailEnd/>
          </a:ln>
        </p:spPr>
        <p:txBody>
          <a:bodyPr>
            <a:spAutoFit/>
          </a:bodyP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pic>
        <p:nvPicPr>
          <p:cNvPr id="299010" name="Picture 3"/>
          <p:cNvPicPr>
            <a:picLocks noChangeAspect="1" noChangeArrowheads="1"/>
          </p:cNvPicPr>
          <p:nvPr/>
        </p:nvPicPr>
        <p:blipFill>
          <a:blip r:embed="rId3"/>
          <a:srcRect/>
          <a:stretch>
            <a:fillRect/>
          </a:stretch>
        </p:blipFill>
        <p:spPr bwMode="auto">
          <a:xfrm>
            <a:off x="1600200" y="533400"/>
            <a:ext cx="5451475" cy="6324600"/>
          </a:xfrm>
          <a:prstGeom prst="rect">
            <a:avLst/>
          </a:prstGeom>
          <a:noFill/>
          <a:ln w="9525">
            <a:noFill/>
            <a:miter lim="800000"/>
            <a:headEnd/>
            <a:tailEnd/>
          </a:ln>
        </p:spPr>
      </p:pic>
      <p:sp>
        <p:nvSpPr>
          <p:cNvPr id="299011" name="Text Box 4"/>
          <p:cNvSpPr txBox="1">
            <a:spLocks noChangeArrowheads="1"/>
          </p:cNvSpPr>
          <p:nvPr/>
        </p:nvSpPr>
        <p:spPr bwMode="auto">
          <a:xfrm>
            <a:off x="8153400" y="762000"/>
            <a:ext cx="895350" cy="457200"/>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400" b="1">
                <a:solidFill>
                  <a:srgbClr val="000000"/>
                </a:solidFill>
                <a:latin typeface="Times New Roman" pitchFamily="18" charset="0"/>
                <a:ea typeface="MS PGothic" pitchFamily="34" charset="-128"/>
              </a:rPr>
              <a:t>90-92</a:t>
            </a:r>
          </a:p>
        </p:txBody>
      </p:sp>
      <p:sp>
        <p:nvSpPr>
          <p:cNvPr id="299012" name="Text Box 5"/>
          <p:cNvSpPr txBox="1">
            <a:spLocks noChangeArrowheads="1"/>
          </p:cNvSpPr>
          <p:nvPr/>
        </p:nvSpPr>
        <p:spPr bwMode="auto">
          <a:xfrm>
            <a:off x="8356600" y="381000"/>
            <a:ext cx="488950" cy="457200"/>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400" b="1">
                <a:solidFill>
                  <a:srgbClr val="000000"/>
                </a:solidFill>
                <a:latin typeface="Times New Roman" pitchFamily="18" charset="0"/>
                <a:ea typeface="MS PGothic" pitchFamily="34" charset="-128"/>
              </a:rPr>
              <a:t>88</a:t>
            </a:r>
          </a:p>
        </p:txBody>
      </p:sp>
      <p:grpSp>
        <p:nvGrpSpPr>
          <p:cNvPr id="2" name="Group 6"/>
          <p:cNvGrpSpPr>
            <a:grpSpLocks/>
          </p:cNvGrpSpPr>
          <p:nvPr/>
        </p:nvGrpSpPr>
        <p:grpSpPr bwMode="auto">
          <a:xfrm>
            <a:off x="609600" y="533400"/>
            <a:ext cx="7391400" cy="1323975"/>
            <a:chOff x="240" y="259"/>
            <a:chExt cx="4752" cy="2083"/>
          </a:xfrm>
        </p:grpSpPr>
        <p:sp>
          <p:nvSpPr>
            <p:cNvPr id="299014" name="Text Box 7"/>
            <p:cNvSpPr txBox="1">
              <a:spLocks noChangeArrowheads="1"/>
            </p:cNvSpPr>
            <p:nvPr/>
          </p:nvSpPr>
          <p:spPr bwMode="auto">
            <a:xfrm>
              <a:off x="240" y="259"/>
              <a:ext cx="4752" cy="2083"/>
            </a:xfrm>
            <a:prstGeom prst="rect">
              <a:avLst/>
            </a:prstGeom>
            <a:solidFill>
              <a:srgbClr val="000000"/>
            </a:solidFill>
            <a:ln w="9525">
              <a:noFill/>
              <a:miter lim="800000"/>
              <a:headEnd/>
              <a:tailEnd/>
            </a:ln>
          </p:spPr>
          <p:txBody>
            <a:bodyPr>
              <a:spAutoFit/>
            </a:bodyPr>
            <a:lstStyle/>
            <a:p>
              <a:pPr algn="ctr" fontAlgn="base">
                <a:spcBef>
                  <a:spcPct val="50000"/>
                </a:spcBef>
                <a:spcAft>
                  <a:spcPct val="0"/>
                </a:spcAft>
              </a:pPr>
              <a:endParaRPr lang="en-US" sz="3200">
                <a:solidFill>
                  <a:srgbClr val="FEFED6"/>
                </a:solidFill>
                <a:latin typeface="Times New Roman" pitchFamily="18" charset="0"/>
                <a:ea typeface="MS PGothic" pitchFamily="34" charset="-128"/>
              </a:endParaRPr>
            </a:p>
            <a:p>
              <a:pPr algn="ctr" fontAlgn="base">
                <a:spcBef>
                  <a:spcPct val="50000"/>
                </a:spcBef>
                <a:spcAft>
                  <a:spcPct val="0"/>
                </a:spcAft>
              </a:pPr>
              <a:r>
                <a:rPr lang="zh-CN" altLang="en-US" sz="3200">
                  <a:solidFill>
                    <a:srgbClr val="FEFEE8"/>
                  </a:solidFill>
                  <a:latin typeface="MS PGothic" pitchFamily="34" charset="-128"/>
                  <a:ea typeface="MS PGothic" pitchFamily="34" charset="-128"/>
                </a:rPr>
                <a:t>这</a:t>
              </a:r>
              <a:r>
                <a:rPr lang="en-US" altLang="en-US" sz="3200">
                  <a:solidFill>
                    <a:srgbClr val="FEFEE8"/>
                  </a:solidFill>
                  <a:latin typeface="MS PGothic" pitchFamily="34" charset="-128"/>
                  <a:ea typeface="MS PGothic" pitchFamily="34" charset="-128"/>
                </a:rPr>
                <a:t>经</a:t>
              </a:r>
              <a:r>
                <a:rPr lang="zh-CN" altLang="en-US" sz="3200">
                  <a:solidFill>
                    <a:srgbClr val="FEFEE8"/>
                  </a:solidFill>
                  <a:latin typeface="MS PGothic" pitchFamily="34" charset="-128"/>
                  <a:ea typeface="MS PGothic" pitchFamily="34" charset="-128"/>
                </a:rPr>
                <a:t>文是新约</a:t>
              </a:r>
              <a:r>
                <a:rPr lang="en-US" altLang="en-US" sz="3200">
                  <a:solidFill>
                    <a:srgbClr val="FEFEE8"/>
                  </a:solidFill>
                  <a:latin typeface="MS PGothic" pitchFamily="34" charset="-128"/>
                  <a:ea typeface="MS PGothic" pitchFamily="34" charset="-128"/>
                </a:rPr>
                <a:t>其</a:t>
              </a:r>
              <a:r>
                <a:rPr lang="zh-CN" altLang="en-US" sz="3200">
                  <a:solidFill>
                    <a:srgbClr val="FEFEE8"/>
                  </a:solidFill>
                  <a:latin typeface="MS PGothic" pitchFamily="34" charset="-128"/>
                  <a:ea typeface="MS PGothic" pitchFamily="34" charset="-128"/>
                </a:rPr>
                <a:t>中最困难的</a:t>
              </a:r>
              <a:r>
                <a:rPr lang="en-US" altLang="en-US" sz="3200">
                  <a:solidFill>
                    <a:srgbClr val="FEFEE8"/>
                  </a:solidFill>
                  <a:latin typeface="MS PGothic" pitchFamily="34" charset="-128"/>
                  <a:ea typeface="MS PGothic" pitchFamily="34" charset="-128"/>
                </a:rPr>
                <a:t>经节</a:t>
              </a:r>
              <a:endParaRPr lang="zh-CN" altLang="en-US" sz="3200">
                <a:solidFill>
                  <a:srgbClr val="FEFEE8"/>
                </a:solidFill>
                <a:latin typeface="MS PGothic" pitchFamily="34" charset="-128"/>
                <a:ea typeface="MS PGothic" pitchFamily="34" charset="-128"/>
              </a:endParaRPr>
            </a:p>
          </p:txBody>
        </p:sp>
        <p:sp>
          <p:nvSpPr>
            <p:cNvPr id="299015" name="Text Box 8"/>
            <p:cNvSpPr txBox="1">
              <a:spLocks noChangeArrowheads="1"/>
            </p:cNvSpPr>
            <p:nvPr/>
          </p:nvSpPr>
          <p:spPr bwMode="auto">
            <a:xfrm>
              <a:off x="1728" y="404"/>
              <a:ext cx="1680" cy="1104"/>
            </a:xfrm>
            <a:prstGeom prst="rect">
              <a:avLst/>
            </a:prstGeom>
            <a:solidFill>
              <a:schemeClr val="hlink"/>
            </a:solidFill>
            <a:ln w="9525">
              <a:noFill/>
              <a:miter lim="800000"/>
              <a:headEnd/>
              <a:tailEnd/>
            </a:ln>
          </p:spPr>
          <p:txBody>
            <a:bodyPr>
              <a:spAutoFit/>
            </a:bodyPr>
            <a:lstStyle/>
            <a:p>
              <a:pPr algn="ctr" fontAlgn="base">
                <a:spcBef>
                  <a:spcPct val="50000"/>
                </a:spcBef>
                <a:spcAft>
                  <a:spcPct val="0"/>
                </a:spcAft>
              </a:pPr>
              <a:r>
                <a:rPr lang="en-US" altLang="zh-CN" sz="4000" b="1">
                  <a:solidFill>
                    <a:srgbClr val="000000"/>
                  </a:solidFill>
                  <a:latin typeface="隶变" pitchFamily="2" charset="-122"/>
                  <a:ea typeface="隶变" pitchFamily="2" charset="-122"/>
                </a:rPr>
                <a:t>可 </a:t>
              </a:r>
              <a:r>
                <a:rPr lang="en-US" sz="3200" b="1">
                  <a:solidFill>
                    <a:srgbClr val="000000"/>
                  </a:solidFill>
                  <a:latin typeface="Times New Roman" pitchFamily="18" charset="0"/>
                  <a:ea typeface="隶变" pitchFamily="2" charset="-122"/>
                </a:rPr>
                <a:t>16:9-20</a:t>
              </a:r>
            </a:p>
          </p:txBody>
        </p:sp>
      </p:grpSp>
    </p:spTree>
    <p:extLst>
      <p:ext uri="{BB962C8B-B14F-4D97-AF65-F5344CB8AC3E}">
        <p14:creationId xmlns:p14="http://schemas.microsoft.com/office/powerpoint/2010/main" val="37095270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2"/>
          <p:cNvPicPr>
            <a:picLocks noChangeAspect="1" noChangeArrowheads="1"/>
          </p:cNvPicPr>
          <p:nvPr/>
        </p:nvPicPr>
        <p:blipFill>
          <a:blip r:embed="rId3"/>
          <a:srcRect l="34023" t="18144" r="4735" b="10156"/>
          <a:stretch>
            <a:fillRect/>
          </a:stretch>
        </p:blipFill>
        <p:spPr bwMode="auto">
          <a:xfrm>
            <a:off x="0" y="-14288"/>
            <a:ext cx="9145588" cy="6872288"/>
          </a:xfrm>
          <a:prstGeom prst="rect">
            <a:avLst/>
          </a:prstGeom>
          <a:noFill/>
          <a:ln w="9525">
            <a:noFill/>
            <a:round/>
            <a:headEnd/>
            <a:tailEnd/>
          </a:ln>
        </p:spPr>
      </p:pic>
      <p:sp>
        <p:nvSpPr>
          <p:cNvPr id="301058" name="Rectangle 3"/>
          <p:cNvSpPr>
            <a:spLocks noChangeArrowheads="1"/>
          </p:cNvSpPr>
          <p:nvPr/>
        </p:nvSpPr>
        <p:spPr bwMode="auto">
          <a:xfrm>
            <a:off x="609600" y="2895600"/>
            <a:ext cx="263525" cy="322263"/>
          </a:xfrm>
          <a:prstGeom prst="rect">
            <a:avLst/>
          </a:prstGeom>
          <a:solidFill>
            <a:srgbClr val="3E58D8"/>
          </a:solidFill>
          <a:ln w="9525">
            <a:noFill/>
            <a:round/>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70689" name="Oval 33"/>
          <p:cNvSpPr>
            <a:spLocks noChangeArrowheads="1"/>
          </p:cNvSpPr>
          <p:nvPr/>
        </p:nvSpPr>
        <p:spPr bwMode="auto">
          <a:xfrm>
            <a:off x="5715000" y="5029200"/>
            <a:ext cx="284163" cy="23177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fontAlgn="base">
              <a:spcBef>
                <a:spcPct val="0"/>
              </a:spcBef>
              <a:spcAft>
                <a:spcPct val="0"/>
              </a:spcAft>
            </a:pPr>
            <a:endParaRPr lang="en-US" sz="2400">
              <a:solidFill>
                <a:srgbClr val="8383AD"/>
              </a:solidFill>
              <a:effectLst>
                <a:outerShdw blurRad="38100" dist="38100" dir="2700000" algn="tl">
                  <a:srgbClr val="000000"/>
                </a:outerShdw>
              </a:effectLst>
              <a:latin typeface="Times New Roman" pitchFamily="18" charset="0"/>
              <a:ea typeface="MS PGothic" pitchFamily="34" charset="-128"/>
            </a:endParaRPr>
          </a:p>
        </p:txBody>
      </p:sp>
      <p:sp>
        <p:nvSpPr>
          <p:cNvPr id="149546" name="Text Box 34"/>
          <p:cNvSpPr txBox="1">
            <a:spLocks noChangeArrowheads="1"/>
          </p:cNvSpPr>
          <p:nvPr/>
        </p:nvSpPr>
        <p:spPr bwMode="auto">
          <a:xfrm>
            <a:off x="3048000" y="4800600"/>
            <a:ext cx="2819400" cy="492125"/>
          </a:xfrm>
          <a:prstGeom prst="rect">
            <a:avLst/>
          </a:prstGeom>
          <a:noFill/>
          <a:ln w="9525">
            <a:noFill/>
            <a:round/>
            <a:headEnd/>
            <a:tailEnd/>
          </a:ln>
        </p:spPr>
        <p:txBody>
          <a:bodyPr>
            <a:spAutoFit/>
          </a:bodyPr>
          <a:lstStyle/>
          <a:p>
            <a:pPr algn="ctr" fontAlgn="base">
              <a:spcBef>
                <a:spcPts val="1625"/>
              </a:spcBef>
              <a:spcAft>
                <a:spcPct val="0"/>
              </a:spcAft>
              <a:buClr>
                <a:srgbClr val="76F774"/>
              </a:buClr>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sz="2600" b="1" i="1">
                <a:solidFill>
                  <a:srgbClr val="76F774"/>
                </a:solidFill>
                <a:effectLst>
                  <a:outerShdw blurRad="38100" dist="38100" dir="2700000" algn="tl">
                    <a:srgbClr val="000000"/>
                  </a:outerShdw>
                </a:effectLst>
                <a:latin typeface="Arial Black" pitchFamily="34" charset="0"/>
                <a:ea typeface="MS PGothic" pitchFamily="34" charset="-128"/>
              </a:rPr>
              <a:t>Alexandrian</a:t>
            </a:r>
          </a:p>
        </p:txBody>
      </p:sp>
      <p:grpSp>
        <p:nvGrpSpPr>
          <p:cNvPr id="2" name="Group 35"/>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fontAlgn="base">
                <a:spcBef>
                  <a:spcPct val="0"/>
                </a:spcBef>
                <a:spcAft>
                  <a:spcPct val="0"/>
                </a:spcAft>
                <a:defRPr/>
              </a:pPr>
              <a:endParaRPr lang="en-US" sz="2400">
                <a:solidFill>
                  <a:srgbClr val="8383AD"/>
                </a:solidFill>
                <a:effectLst>
                  <a:outerShdw blurRad="38100" dist="38100" dir="2700000" algn="tl">
                    <a:srgbClr val="000000">
                      <a:alpha val="43137"/>
                    </a:srgbClr>
                  </a:outerShdw>
                </a:effectLst>
                <a:latin typeface="Times New Roman" pitchFamily="-108" charset="0"/>
                <a:ea typeface="MS PGothic" pitchFamily="34" charset="-128"/>
              </a:endParaRPr>
            </a:p>
          </p:txBody>
        </p:sp>
        <p:sp>
          <p:nvSpPr>
            <p:cNvPr id="149544" name="Text Box 37"/>
            <p:cNvSpPr txBox="1">
              <a:spLocks noChangeArrowheads="1"/>
            </p:cNvSpPr>
            <p:nvPr/>
          </p:nvSpPr>
          <p:spPr bwMode="auto">
            <a:xfrm>
              <a:off x="0" y="0"/>
              <a:ext cx="1430" cy="352"/>
            </a:xfrm>
            <a:prstGeom prst="rect">
              <a:avLst/>
            </a:prstGeom>
            <a:noFill/>
            <a:ln w="9525">
              <a:noFill/>
              <a:round/>
              <a:headEnd/>
              <a:tailEnd/>
            </a:ln>
          </p:spPr>
          <p:txBody>
            <a:bodyPr>
              <a:spAutoFit/>
            </a:bodyPr>
            <a:lstStyle/>
            <a:p>
              <a:pPr algn="ctr" fontAlgn="base">
                <a:spcBef>
                  <a:spcPts val="1627"/>
                </a:spcBef>
                <a:spcAft>
                  <a:spcPct val="0"/>
                </a:spcAft>
                <a:buClr>
                  <a:srgbClr val="76F774"/>
                </a:buClr>
                <a:tabLst>
                  <a:tab pos="0" algn="l"/>
                  <a:tab pos="820583" algn="l"/>
                  <a:tab pos="1641165" algn="l"/>
                  <a:tab pos="2461748" algn="l"/>
                  <a:tab pos="3282330" algn="l"/>
                  <a:tab pos="4102913" algn="l"/>
                  <a:tab pos="4923495" algn="l"/>
                  <a:tab pos="5744078" algn="l"/>
                  <a:tab pos="6564660" algn="l"/>
                  <a:tab pos="7385243" algn="l"/>
                  <a:tab pos="8205826" algn="l"/>
                  <a:tab pos="9026408" algn="l"/>
                </a:tabLst>
                <a:defRPr/>
              </a:pPr>
              <a:r>
                <a:rPr lang="en-GB" sz="2600" b="1" i="1" dirty="0">
                  <a:solidFill>
                    <a:srgbClr val="76F774"/>
                  </a:solidFill>
                  <a:effectLst>
                    <a:outerShdw blurRad="38100" dist="38100" dir="2700000" algn="tl">
                      <a:srgbClr val="000000">
                        <a:alpha val="43137"/>
                      </a:srgbClr>
                    </a:outerShdw>
                  </a:effectLst>
                  <a:latin typeface="Arial Black" pitchFamily="-108" charset="0"/>
                  <a:ea typeface="MS PGothic" pitchFamily="34" charset="-128"/>
                </a:rPr>
                <a:t>Western</a:t>
              </a:r>
            </a:p>
          </p:txBody>
        </p:sp>
      </p:grpSp>
      <p:sp>
        <p:nvSpPr>
          <p:cNvPr id="149533" name="Text Box 38"/>
          <p:cNvSpPr txBox="1">
            <a:spLocks noChangeArrowheads="1"/>
          </p:cNvSpPr>
          <p:nvPr/>
        </p:nvSpPr>
        <p:spPr bwMode="auto">
          <a:xfrm>
            <a:off x="76200" y="5808663"/>
            <a:ext cx="9067800" cy="820737"/>
          </a:xfrm>
          <a:prstGeom prst="rect">
            <a:avLst/>
          </a:prstGeom>
          <a:noFill/>
          <a:ln w="9525">
            <a:noFill/>
            <a:round/>
            <a:headEnd/>
            <a:tailEnd/>
          </a:ln>
          <a:effectLst>
            <a:outerShdw blurRad="50800" dist="38100" dir="2700000">
              <a:srgbClr val="000000">
                <a:alpha val="43000"/>
              </a:srgbClr>
            </a:outerShdw>
          </a:effectLst>
        </p:spPr>
        <p:txBody>
          <a:bodyPr lIns="82058" tIns="41029" rIns="82058" bIns="41029">
            <a:spAutoFit/>
            <a:scene3d>
              <a:camera prst="orthographicFront"/>
              <a:lightRig rig="threePt" dir="t"/>
            </a:scene3d>
            <a:sp3d>
              <a:bevelT w="0"/>
            </a:sp3d>
          </a:bodyPr>
          <a:lstStyle/>
          <a:p>
            <a:pPr algn="ctr" fontAlgn="base">
              <a:spcBef>
                <a:spcPts val="2975"/>
              </a:spcBef>
              <a:spcAft>
                <a:spcPct val="0"/>
              </a:spcAft>
              <a:buClr>
                <a:srgbClr val="FFFF00"/>
              </a:buCl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lang="en-US" sz="4800" dirty="0">
                <a:solidFill>
                  <a:srgbClr val="FFFF00"/>
                </a:solidFill>
                <a:latin typeface="Times New Roman" charset="0"/>
                <a:ea typeface="MS PGothic" pitchFamily="34" charset="-128"/>
              </a:rPr>
              <a:t>三种正文类型</a:t>
            </a:r>
            <a:endParaRPr lang="en-GB" sz="4800" b="1" dirty="0">
              <a:solidFill>
                <a:srgbClr val="FFFF00"/>
              </a:solidFill>
              <a:effectLst>
                <a:outerShdw blurRad="38100" dist="38100" dir="2700000" algn="tl">
                  <a:srgbClr val="000000"/>
                </a:outerShdw>
              </a:effectLst>
              <a:latin typeface="Comic Sans MS" charset="0"/>
              <a:ea typeface="MS PGothic" pitchFamily="34" charset="-128"/>
            </a:endParaRPr>
          </a:p>
        </p:txBody>
      </p:sp>
      <p:sp>
        <p:nvSpPr>
          <p:cNvPr id="70701" name="Oval 45"/>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fontAlgn="base">
              <a:spcBef>
                <a:spcPct val="0"/>
              </a:spcBef>
              <a:spcAft>
                <a:spcPct val="0"/>
              </a:spcAft>
            </a:pPr>
            <a:endParaRPr lang="en-US" sz="2400">
              <a:solidFill>
                <a:srgbClr val="8383AD"/>
              </a:solidFill>
              <a:effectLst>
                <a:outerShdw blurRad="38100" dist="38100" dir="2700000" algn="tl">
                  <a:srgbClr val="000000"/>
                </a:outerShdw>
              </a:effectLst>
              <a:latin typeface="Times New Roman" pitchFamily="18" charset="0"/>
              <a:ea typeface="MS PGothic" pitchFamily="34" charset="-128"/>
            </a:endParaRPr>
          </a:p>
        </p:txBody>
      </p:sp>
      <p:sp>
        <p:nvSpPr>
          <p:cNvPr id="149542" name="Text Box 46"/>
          <p:cNvSpPr txBox="1">
            <a:spLocks noChangeArrowheads="1"/>
          </p:cNvSpPr>
          <p:nvPr/>
        </p:nvSpPr>
        <p:spPr bwMode="auto">
          <a:xfrm>
            <a:off x="4800600" y="381000"/>
            <a:ext cx="2292350" cy="387350"/>
          </a:xfrm>
          <a:prstGeom prst="rect">
            <a:avLst/>
          </a:prstGeom>
          <a:noFill/>
          <a:ln w="9525">
            <a:noFill/>
            <a:round/>
            <a:headEnd/>
            <a:tailEnd/>
          </a:ln>
        </p:spPr>
        <p:txBody>
          <a:bodyPr>
            <a:spAutoFit/>
          </a:bodyPr>
          <a:lstStyle/>
          <a:p>
            <a:pPr algn="ctr" fontAlgn="base">
              <a:lnSpc>
                <a:spcPct val="70000"/>
              </a:lnSpc>
              <a:spcBef>
                <a:spcPts val="1625"/>
              </a:spcBef>
              <a:spcAft>
                <a:spcPct val="0"/>
              </a:spcAft>
              <a:buClr>
                <a:srgbClr val="76F774"/>
              </a:buClr>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sz="2600" b="1" i="1">
                <a:solidFill>
                  <a:srgbClr val="76F774"/>
                </a:solidFill>
                <a:effectLst>
                  <a:outerShdw blurRad="38100" dist="38100" dir="2700000" algn="tl">
                    <a:srgbClr val="000000"/>
                  </a:outerShdw>
                </a:effectLst>
                <a:latin typeface="Arial Black" pitchFamily="34" charset="0"/>
                <a:ea typeface="MS PGothic" pitchFamily="34" charset="-128"/>
              </a:rPr>
              <a:t>Byzantine</a:t>
            </a:r>
          </a:p>
        </p:txBody>
      </p:sp>
      <p:sp>
        <p:nvSpPr>
          <p:cNvPr id="301065" name="Rectangle 11"/>
          <p:cNvSpPr>
            <a:spLocks noChangeArrowheads="1"/>
          </p:cNvSpPr>
          <p:nvPr/>
        </p:nvSpPr>
        <p:spPr bwMode="auto">
          <a:xfrm>
            <a:off x="1905000" y="0"/>
            <a:ext cx="2057400" cy="461963"/>
          </a:xfrm>
          <a:prstGeom prst="rect">
            <a:avLst/>
          </a:prstGeom>
          <a:noFill/>
          <a:ln w="9525">
            <a:noFill/>
            <a:miter lim="800000"/>
            <a:headEnd/>
            <a:tailEnd/>
          </a:ln>
        </p:spPr>
        <p:txBody>
          <a:bodyPr>
            <a:spAutoFit/>
          </a:bodyPr>
          <a:lstStyle/>
          <a:p>
            <a:pPr fontAlgn="base">
              <a:spcBef>
                <a:spcPct val="0"/>
              </a:spcBef>
              <a:spcAft>
                <a:spcPct val="0"/>
              </a:spcAft>
            </a:pPr>
            <a:r>
              <a:rPr lang="en-US" altLang="en-US" sz="2400">
                <a:solidFill>
                  <a:srgbClr val="00FF00"/>
                </a:solidFill>
                <a:latin typeface="Times New Roman" pitchFamily="18" charset="0"/>
                <a:ea typeface="MS PGothic" pitchFamily="34" charset="-128"/>
              </a:rPr>
              <a:t>西方式的正文</a:t>
            </a:r>
            <a:endParaRPr lang="en-US" sz="2400">
              <a:solidFill>
                <a:srgbClr val="00FF00"/>
              </a:solidFill>
              <a:latin typeface="Times New Roman" pitchFamily="18" charset="0"/>
              <a:ea typeface="MS PGothic" pitchFamily="34" charset="-128"/>
            </a:endParaRPr>
          </a:p>
        </p:txBody>
      </p:sp>
      <p:sp>
        <p:nvSpPr>
          <p:cNvPr id="301066" name="Rectangle 12"/>
          <p:cNvSpPr>
            <a:spLocks noChangeArrowheads="1"/>
          </p:cNvSpPr>
          <p:nvPr/>
        </p:nvSpPr>
        <p:spPr bwMode="auto">
          <a:xfrm>
            <a:off x="5715000" y="685800"/>
            <a:ext cx="2338388" cy="461963"/>
          </a:xfrm>
          <a:prstGeom prst="rect">
            <a:avLst/>
          </a:prstGeom>
          <a:noFill/>
          <a:ln w="9525">
            <a:noFill/>
            <a:miter lim="800000"/>
            <a:headEnd/>
            <a:tailEnd/>
          </a:ln>
        </p:spPr>
        <p:txBody>
          <a:bodyPr wrap="none">
            <a:spAutoFit/>
          </a:bodyPr>
          <a:lstStyle/>
          <a:p>
            <a:pPr fontAlgn="base">
              <a:spcBef>
                <a:spcPct val="0"/>
              </a:spcBef>
              <a:spcAft>
                <a:spcPct val="0"/>
              </a:spcAft>
            </a:pPr>
            <a:r>
              <a:rPr lang="en-US" altLang="en-US" sz="2400">
                <a:solidFill>
                  <a:srgbClr val="00FF00"/>
                </a:solidFill>
                <a:latin typeface="Times New Roman" pitchFamily="18" charset="0"/>
                <a:ea typeface="MS PGothic" pitchFamily="34" charset="-128"/>
              </a:rPr>
              <a:t>拜占庭式的手稿</a:t>
            </a:r>
            <a:endParaRPr lang="en-US" sz="2400">
              <a:solidFill>
                <a:srgbClr val="00FF00"/>
              </a:solidFill>
              <a:latin typeface="Times New Roman" pitchFamily="18" charset="0"/>
              <a:ea typeface="MS PGothic" pitchFamily="34" charset="-128"/>
            </a:endParaRPr>
          </a:p>
        </p:txBody>
      </p:sp>
      <p:sp>
        <p:nvSpPr>
          <p:cNvPr id="301067" name="Rectangle 13"/>
          <p:cNvSpPr>
            <a:spLocks noChangeArrowheads="1"/>
          </p:cNvSpPr>
          <p:nvPr/>
        </p:nvSpPr>
        <p:spPr bwMode="auto">
          <a:xfrm>
            <a:off x="2667000" y="5181600"/>
            <a:ext cx="2954338" cy="461963"/>
          </a:xfrm>
          <a:prstGeom prst="rect">
            <a:avLst/>
          </a:prstGeom>
          <a:noFill/>
          <a:ln w="9525">
            <a:noFill/>
            <a:miter lim="800000"/>
            <a:headEnd/>
            <a:tailEnd/>
          </a:ln>
        </p:spPr>
        <p:txBody>
          <a:bodyPr wrap="none">
            <a:spAutoFit/>
          </a:bodyPr>
          <a:lstStyle/>
          <a:p>
            <a:pPr fontAlgn="base">
              <a:spcBef>
                <a:spcPct val="0"/>
              </a:spcBef>
              <a:spcAft>
                <a:spcPct val="0"/>
              </a:spcAft>
            </a:pPr>
            <a:r>
              <a:rPr lang="en-US" altLang="en-US" sz="2400">
                <a:solidFill>
                  <a:srgbClr val="00FF00"/>
                </a:solidFill>
                <a:latin typeface="Times New Roman" pitchFamily="18" charset="0"/>
                <a:ea typeface="MS PGothic" pitchFamily="34" charset="-128"/>
              </a:rPr>
              <a:t>亚历山德里亚的正文</a:t>
            </a:r>
            <a:endParaRPr lang="en-US" sz="2400">
              <a:solidFill>
                <a:srgbClr val="00FF00"/>
              </a:solidFill>
              <a:latin typeface="Times New Roman" pitchFamily="18" charset="0"/>
              <a:ea typeface="MS PGothic" pitchFamily="34" charset="-128"/>
            </a:endParaRPr>
          </a:p>
        </p:txBody>
      </p:sp>
    </p:spTree>
    <p:extLst>
      <p:ext uri="{BB962C8B-B14F-4D97-AF65-F5344CB8AC3E}">
        <p14:creationId xmlns:p14="http://schemas.microsoft.com/office/powerpoint/2010/main" val="2785912053"/>
      </p:ext>
    </p:extLst>
  </p:cSld>
  <p:clrMapOvr>
    <a:masterClrMapping/>
  </p:clrMapOvr>
  <p:transition spd="med">
    <p:fade/>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2"/>
          <p:cNvPicPr>
            <a:picLocks noChangeAspect="1" noChangeArrowheads="1"/>
          </p:cNvPicPr>
          <p:nvPr/>
        </p:nvPicPr>
        <p:blipFill>
          <a:blip r:embed="rId3"/>
          <a:srcRect l="34023" t="18144" r="4735" b="10156"/>
          <a:stretch>
            <a:fillRect/>
          </a:stretch>
        </p:blipFill>
        <p:spPr bwMode="auto">
          <a:xfrm>
            <a:off x="-1588" y="-14288"/>
            <a:ext cx="9145588" cy="6872288"/>
          </a:xfrm>
          <a:prstGeom prst="rect">
            <a:avLst/>
          </a:prstGeom>
          <a:noFill/>
          <a:ln w="9525">
            <a:noFill/>
            <a:round/>
            <a:headEnd/>
            <a:tailEnd/>
          </a:ln>
        </p:spPr>
      </p:pic>
      <p:sp>
        <p:nvSpPr>
          <p:cNvPr id="285698" name="Rectangle 3"/>
          <p:cNvSpPr>
            <a:spLocks noChangeArrowheads="1"/>
          </p:cNvSpPr>
          <p:nvPr/>
        </p:nvSpPr>
        <p:spPr bwMode="auto">
          <a:xfrm>
            <a:off x="609600" y="2895600"/>
            <a:ext cx="263525" cy="322263"/>
          </a:xfrm>
          <a:prstGeom prst="rect">
            <a:avLst/>
          </a:prstGeom>
          <a:solidFill>
            <a:srgbClr val="3E58D8"/>
          </a:solidFill>
          <a:ln w="9525">
            <a:noFill/>
            <a:round/>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nvGrpSpPr>
          <p:cNvPr id="2" name="Group 3"/>
          <p:cNvGrpSpPr>
            <a:grpSpLocks/>
          </p:cNvGrpSpPr>
          <p:nvPr/>
        </p:nvGrpSpPr>
        <p:grpSpPr bwMode="auto">
          <a:xfrm>
            <a:off x="5796136" y="4797152"/>
            <a:ext cx="2889250" cy="460375"/>
            <a:chOff x="5715000" y="4800600"/>
            <a:chExt cx="2889448" cy="460375"/>
          </a:xfrm>
        </p:grpSpPr>
        <p:sp>
          <p:nvSpPr>
            <p:cNvPr id="70689" name="Oval 33"/>
            <p:cNvSpPr>
              <a:spLocks noChangeArrowheads="1"/>
            </p:cNvSpPr>
            <p:nvPr/>
          </p:nvSpPr>
          <p:spPr bwMode="auto">
            <a:xfrm>
              <a:off x="5715000" y="5029200"/>
              <a:ext cx="284182" cy="23177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fontAlgn="base">
                <a:spcBef>
                  <a:spcPct val="0"/>
                </a:spcBef>
                <a:spcAft>
                  <a:spcPct val="0"/>
                </a:spcAft>
              </a:pPr>
              <a:endParaRPr lang="en-US" sz="2800" b="1">
                <a:solidFill>
                  <a:srgbClr val="1DF374"/>
                </a:solidFill>
                <a:effectLst>
                  <a:outerShdw blurRad="38100" dist="38100" dir="2700000" algn="tl">
                    <a:srgbClr val="000000"/>
                  </a:outerShdw>
                </a:effectLst>
                <a:latin typeface="SimHei" pitchFamily="49" charset="-122"/>
                <a:ea typeface="SimHei" pitchFamily="49" charset="-122"/>
              </a:endParaRPr>
            </a:p>
          </p:txBody>
        </p:sp>
        <p:sp>
          <p:nvSpPr>
            <p:cNvPr id="149546" name="Text Box 34"/>
            <p:cNvSpPr txBox="1">
              <a:spLocks noChangeArrowheads="1"/>
            </p:cNvSpPr>
            <p:nvPr/>
          </p:nvSpPr>
          <p:spPr bwMode="auto">
            <a:xfrm>
              <a:off x="5784855" y="4800600"/>
              <a:ext cx="2819593" cy="406265"/>
            </a:xfrm>
            <a:prstGeom prst="rect">
              <a:avLst/>
            </a:prstGeom>
            <a:noFill/>
            <a:ln w="9525">
              <a:noFill/>
              <a:round/>
              <a:headEnd/>
              <a:tailEnd/>
            </a:ln>
          </p:spPr>
          <p:txBody>
            <a:bodyPr>
              <a:spAutoFit/>
            </a:bodyPr>
            <a:lstStyle/>
            <a:p>
              <a:pPr algn="ctr" fontAlgn="base">
                <a:lnSpc>
                  <a:spcPct val="70000"/>
                </a:lnSpc>
                <a:spcBef>
                  <a:spcPts val="1625"/>
                </a:spcBef>
                <a:spcAft>
                  <a:spcPct val="0"/>
                </a:spcAft>
                <a:buClr>
                  <a:srgbClr val="76F774"/>
                </a:buClr>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zh-CN" altLang="en-US" sz="2800" b="1" dirty="0">
                  <a:solidFill>
                    <a:srgbClr val="1DF374"/>
                  </a:solidFill>
                  <a:latin typeface="SimHei" pitchFamily="49" charset="-122"/>
                  <a:ea typeface="SimHei" pitchFamily="49" charset="-122"/>
                </a:rPr>
                <a:t>亚历山大</a:t>
              </a:r>
              <a:endParaRPr lang="en-GB" sz="2800" b="1" i="1" dirty="0">
                <a:solidFill>
                  <a:srgbClr val="1DF374"/>
                </a:solidFill>
                <a:effectLst>
                  <a:outerShdw blurRad="38100" dist="38100" dir="2700000" algn="tl">
                    <a:srgbClr val="000000"/>
                  </a:outerShdw>
                </a:effectLst>
                <a:latin typeface="SimHei" pitchFamily="49" charset="-122"/>
                <a:ea typeface="SimHei" pitchFamily="49" charset="-122"/>
              </a:endParaRPr>
            </a:p>
          </p:txBody>
        </p:sp>
      </p:grpSp>
      <p:grpSp>
        <p:nvGrpSpPr>
          <p:cNvPr id="3" name="Group 35"/>
          <p:cNvGrpSpPr>
            <a:grpSpLocks/>
          </p:cNvGrpSpPr>
          <p:nvPr/>
        </p:nvGrpSpPr>
        <p:grpSpPr bwMode="auto">
          <a:xfrm>
            <a:off x="251520" y="0"/>
            <a:ext cx="2063750" cy="953901"/>
            <a:chOff x="0" y="0"/>
            <a:chExt cx="1430" cy="681"/>
          </a:xfrm>
          <a:effectLst>
            <a:outerShdw blurRad="50800" dist="38100" dir="2700000">
              <a:srgbClr val="000000">
                <a:alpha val="43000"/>
              </a:srgbClr>
            </a:outerShdw>
          </a:effectLst>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fontAlgn="base">
                <a:spcBef>
                  <a:spcPct val="0"/>
                </a:spcBef>
                <a:spcAft>
                  <a:spcPct val="0"/>
                </a:spcAft>
                <a:defRPr/>
              </a:pPr>
              <a:endParaRPr lang="en-US" sz="2800" b="1">
                <a:solidFill>
                  <a:srgbClr val="1DF374"/>
                </a:solidFill>
                <a:effectLst>
                  <a:outerShdw blurRad="38100" dist="38100" dir="2700000" algn="tl">
                    <a:srgbClr val="000000">
                      <a:alpha val="43137"/>
                    </a:srgbClr>
                  </a:outerShdw>
                </a:effectLst>
                <a:latin typeface="SimHei" pitchFamily="49" charset="-122"/>
                <a:ea typeface="SimHei" pitchFamily="49" charset="-122"/>
              </a:endParaRPr>
            </a:p>
          </p:txBody>
        </p:sp>
        <p:sp>
          <p:nvSpPr>
            <p:cNvPr id="149544" name="Text Box 37"/>
            <p:cNvSpPr txBox="1">
              <a:spLocks noChangeArrowheads="1"/>
            </p:cNvSpPr>
            <p:nvPr/>
          </p:nvSpPr>
          <p:spPr bwMode="auto">
            <a:xfrm>
              <a:off x="0" y="0"/>
              <a:ext cx="1430" cy="681"/>
            </a:xfrm>
            <a:prstGeom prst="rect">
              <a:avLst/>
            </a:prstGeom>
            <a:noFill/>
            <a:ln w="9525">
              <a:noFill/>
              <a:round/>
              <a:headEnd/>
              <a:tailEnd/>
            </a:ln>
          </p:spPr>
          <p:txBody>
            <a:bodyPr>
              <a:spAutoFit/>
            </a:bodyPr>
            <a:lstStyle/>
            <a:p>
              <a:pPr algn="ctr" fontAlgn="base">
                <a:spcBef>
                  <a:spcPts val="1627"/>
                </a:spcBef>
                <a:spcAft>
                  <a:spcPct val="0"/>
                </a:spcAft>
                <a:buClr>
                  <a:srgbClr val="76F774"/>
                </a:buClr>
                <a:tabLst>
                  <a:tab pos="0" algn="l"/>
                  <a:tab pos="820583" algn="l"/>
                  <a:tab pos="1641165" algn="l"/>
                  <a:tab pos="2461748" algn="l"/>
                  <a:tab pos="3282330" algn="l"/>
                  <a:tab pos="4102913" algn="l"/>
                  <a:tab pos="4923495" algn="l"/>
                  <a:tab pos="5744078" algn="l"/>
                  <a:tab pos="6564660" algn="l"/>
                  <a:tab pos="7385243" algn="l"/>
                  <a:tab pos="8205826" algn="l"/>
                  <a:tab pos="9026408" algn="l"/>
                </a:tabLst>
                <a:defRPr/>
              </a:pPr>
              <a:r>
                <a:rPr lang="zh-CN" altLang="en-US" sz="2800" b="1" dirty="0">
                  <a:solidFill>
                    <a:srgbClr val="1DF374"/>
                  </a:solidFill>
                  <a:latin typeface="SimHei" pitchFamily="49" charset="-122"/>
                  <a:ea typeface="SimHei" pitchFamily="49" charset="-122"/>
                </a:rPr>
                <a:t>西方 </a:t>
              </a:r>
              <a:br>
                <a:rPr lang="zh-CN" altLang="en-US" sz="2800" b="1" dirty="0">
                  <a:solidFill>
                    <a:srgbClr val="1DF374"/>
                  </a:solidFill>
                  <a:latin typeface="SimHei" pitchFamily="49" charset="-122"/>
                  <a:ea typeface="SimHei" pitchFamily="49" charset="-122"/>
                </a:rPr>
              </a:br>
              <a:endParaRPr lang="en-GB" sz="2800" b="1" i="1" dirty="0">
                <a:solidFill>
                  <a:srgbClr val="1DF374"/>
                </a:solidFill>
                <a:effectLst>
                  <a:outerShdw blurRad="38100" dist="38100" dir="2700000" algn="tl">
                    <a:srgbClr val="000000">
                      <a:alpha val="43137"/>
                    </a:srgbClr>
                  </a:outerShdw>
                </a:effectLst>
                <a:latin typeface="SimHei" pitchFamily="49" charset="-122"/>
                <a:ea typeface="SimHei" pitchFamily="49" charset="-122"/>
              </a:endParaRPr>
            </a:p>
          </p:txBody>
        </p:sp>
      </p:grpSp>
      <p:grpSp>
        <p:nvGrpSpPr>
          <p:cNvPr id="4" name="Group 2"/>
          <p:cNvGrpSpPr>
            <a:grpSpLocks/>
          </p:cNvGrpSpPr>
          <p:nvPr/>
        </p:nvGrpSpPr>
        <p:grpSpPr bwMode="auto">
          <a:xfrm>
            <a:off x="4800600" y="381000"/>
            <a:ext cx="2292350" cy="695575"/>
            <a:chOff x="4800600" y="381000"/>
            <a:chExt cx="2292350" cy="695575"/>
          </a:xfrm>
        </p:grpSpPr>
        <p:sp>
          <p:nvSpPr>
            <p:cNvPr id="70701" name="Oval 45"/>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fontAlgn="base">
                <a:spcBef>
                  <a:spcPct val="0"/>
                </a:spcBef>
                <a:spcAft>
                  <a:spcPct val="0"/>
                </a:spcAft>
              </a:pPr>
              <a:endParaRPr lang="en-US" sz="2800" b="1">
                <a:solidFill>
                  <a:srgbClr val="1DF374"/>
                </a:solidFill>
                <a:effectLst>
                  <a:outerShdw blurRad="38100" dist="38100" dir="2700000" algn="tl">
                    <a:srgbClr val="000000"/>
                  </a:outerShdw>
                </a:effectLst>
                <a:latin typeface="SimHei" pitchFamily="49" charset="-122"/>
                <a:ea typeface="SimHei" pitchFamily="49" charset="-122"/>
              </a:endParaRPr>
            </a:p>
          </p:txBody>
        </p:sp>
        <p:sp>
          <p:nvSpPr>
            <p:cNvPr id="149542" name="Text Box 46"/>
            <p:cNvSpPr txBox="1">
              <a:spLocks noChangeArrowheads="1"/>
            </p:cNvSpPr>
            <p:nvPr/>
          </p:nvSpPr>
          <p:spPr bwMode="auto">
            <a:xfrm>
              <a:off x="4800600" y="381000"/>
              <a:ext cx="2292350" cy="695575"/>
            </a:xfrm>
            <a:prstGeom prst="rect">
              <a:avLst/>
            </a:prstGeom>
            <a:noFill/>
            <a:ln w="9525">
              <a:noFill/>
              <a:round/>
              <a:headEnd/>
              <a:tailEnd/>
            </a:ln>
          </p:spPr>
          <p:txBody>
            <a:bodyPr>
              <a:spAutoFit/>
            </a:bodyPr>
            <a:lstStyle/>
            <a:p>
              <a:pPr algn="ctr" fontAlgn="base">
                <a:lnSpc>
                  <a:spcPct val="70000"/>
                </a:lnSpc>
                <a:spcBef>
                  <a:spcPts val="1625"/>
                </a:spcBef>
                <a:spcAft>
                  <a:spcPct val="0"/>
                </a:spcAft>
                <a:buClr>
                  <a:srgbClr val="76F774"/>
                </a:buClr>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zh-CN" altLang="en-US" sz="2800" b="1" dirty="0">
                  <a:solidFill>
                    <a:srgbClr val="1DF374"/>
                  </a:solidFill>
                  <a:latin typeface="SimHei" pitchFamily="49" charset="-122"/>
                  <a:ea typeface="SimHei" pitchFamily="49" charset="-122"/>
                </a:rPr>
                <a:t>拜占庭式的 </a:t>
              </a:r>
              <a:br>
                <a:rPr lang="zh-CN" altLang="en-US" sz="2800" b="1" dirty="0">
                  <a:solidFill>
                    <a:srgbClr val="1DF374"/>
                  </a:solidFill>
                  <a:latin typeface="SimHei" pitchFamily="49" charset="-122"/>
                  <a:ea typeface="SimHei" pitchFamily="49" charset="-122"/>
                </a:rPr>
              </a:br>
              <a:endParaRPr lang="en-GB" sz="2800" b="1" i="1" dirty="0">
                <a:solidFill>
                  <a:srgbClr val="1DF374"/>
                </a:solidFill>
                <a:effectLst>
                  <a:outerShdw blurRad="38100" dist="38100" dir="2700000" algn="tl">
                    <a:srgbClr val="000000"/>
                  </a:outerShdw>
                </a:effectLst>
                <a:latin typeface="SimHei" pitchFamily="49" charset="-122"/>
                <a:ea typeface="SimHei" pitchFamily="49" charset="-122"/>
              </a:endParaRPr>
            </a:p>
          </p:txBody>
        </p:sp>
      </p:grpSp>
      <p:sp>
        <p:nvSpPr>
          <p:cNvPr id="14" name="Text Box 2"/>
          <p:cNvSpPr txBox="1">
            <a:spLocks noChangeArrowheads="1"/>
          </p:cNvSpPr>
          <p:nvPr/>
        </p:nvSpPr>
        <p:spPr bwMode="auto">
          <a:xfrm>
            <a:off x="0" y="836712"/>
            <a:ext cx="4322762" cy="1569660"/>
          </a:xfrm>
          <a:prstGeom prst="rect">
            <a:avLst/>
          </a:prstGeom>
          <a:solidFill>
            <a:srgbClr val="000000"/>
          </a:solidFill>
          <a:ln w="9525">
            <a:noFill/>
            <a:miter lim="800000"/>
            <a:headEnd/>
            <a:tailEnd/>
          </a:ln>
        </p:spPr>
        <p:txBody>
          <a:bodyPr>
            <a:spAutoFit/>
          </a:bodyPr>
          <a:lstStyle/>
          <a:p>
            <a:pPr algn="ctr" fontAlgn="base">
              <a:spcBef>
                <a:spcPct val="0"/>
              </a:spcBef>
              <a:spcAft>
                <a:spcPct val="0"/>
              </a:spcAft>
            </a:pPr>
            <a:r>
              <a:rPr lang="zh-CN" altLang="en-US" sz="3200" dirty="0">
                <a:solidFill>
                  <a:srgbClr val="FFFFFF"/>
                </a:solidFill>
                <a:latin typeface="Times New Roman" pitchFamily="18" charset="0"/>
                <a:ea typeface="MS PGothic" pitchFamily="34" charset="-128"/>
              </a:rPr>
              <a:t>全部有</a:t>
            </a:r>
            <a:r>
              <a:rPr lang="en-US" altLang="zh-CN" sz="3200" dirty="0">
                <a:solidFill>
                  <a:srgbClr val="FFFFFF"/>
                </a:solidFill>
                <a:latin typeface="Times New Roman" pitchFamily="18" charset="0"/>
                <a:ea typeface="MS PGothic" pitchFamily="34" charset="-128"/>
              </a:rPr>
              <a:t>16:9-20</a:t>
            </a:r>
            <a:br>
              <a:rPr lang="en-US" altLang="zh-CN" sz="3200" dirty="0">
                <a:solidFill>
                  <a:srgbClr val="FFFFFF"/>
                </a:solidFill>
                <a:latin typeface="Times New Roman" pitchFamily="18" charset="0"/>
                <a:ea typeface="MS PGothic" pitchFamily="34" charset="-128"/>
              </a:rPr>
            </a:br>
            <a:r>
              <a:rPr lang="zh-CN" altLang="en-US" sz="3200" dirty="0">
                <a:solidFill>
                  <a:srgbClr val="FFFFFF"/>
                </a:solidFill>
                <a:latin typeface="Times New Roman" pitchFamily="18" charset="0"/>
                <a:ea typeface="MS PGothic" pitchFamily="34" charset="-128"/>
              </a:rPr>
              <a:t>众多手稿</a:t>
            </a:r>
            <a:br>
              <a:rPr lang="zh-CN" altLang="en-US" sz="3200" dirty="0">
                <a:solidFill>
                  <a:srgbClr val="FFFFFF"/>
                </a:solidFill>
                <a:latin typeface="Times New Roman" pitchFamily="18" charset="0"/>
                <a:ea typeface="MS PGothic" pitchFamily="34" charset="-128"/>
              </a:rPr>
            </a:br>
            <a:r>
              <a:rPr lang="zh-CN" altLang="en-US" sz="3200" dirty="0">
                <a:solidFill>
                  <a:srgbClr val="FFFFFF"/>
                </a:solidFill>
                <a:latin typeface="Times New Roman" pitchFamily="18" charset="0"/>
                <a:ea typeface="MS PGothic" pitchFamily="34" charset="-128"/>
              </a:rPr>
              <a:t>但第</a:t>
            </a:r>
            <a:r>
              <a:rPr lang="en-US" altLang="zh-CN" sz="3200" dirty="0">
                <a:solidFill>
                  <a:srgbClr val="FFFFFF"/>
                </a:solidFill>
                <a:latin typeface="Times New Roman" pitchFamily="18" charset="0"/>
                <a:ea typeface="MS PGothic" pitchFamily="34" charset="-128"/>
              </a:rPr>
              <a:t>5</a:t>
            </a:r>
            <a:r>
              <a:rPr lang="zh-CN" altLang="en-US" sz="3200" dirty="0">
                <a:solidFill>
                  <a:srgbClr val="FFFFFF"/>
                </a:solidFill>
                <a:latin typeface="Times New Roman" pitchFamily="18" charset="0"/>
                <a:ea typeface="MS PGothic" pitchFamily="34" charset="-128"/>
              </a:rPr>
              <a:t>至</a:t>
            </a:r>
            <a:r>
              <a:rPr lang="en-US" altLang="zh-CN" sz="3200" dirty="0">
                <a:solidFill>
                  <a:srgbClr val="FFFFFF"/>
                </a:solidFill>
                <a:latin typeface="Times New Roman" pitchFamily="18" charset="0"/>
                <a:ea typeface="MS PGothic" pitchFamily="34" charset="-128"/>
              </a:rPr>
              <a:t>7</a:t>
            </a:r>
            <a:r>
              <a:rPr lang="zh-CN" altLang="en-US" sz="3200" dirty="0">
                <a:solidFill>
                  <a:srgbClr val="FFFFFF"/>
                </a:solidFill>
                <a:latin typeface="Times New Roman" pitchFamily="18" charset="0"/>
                <a:ea typeface="MS PGothic" pitchFamily="34" charset="-128"/>
              </a:rPr>
              <a:t>世纪</a:t>
            </a:r>
            <a:endParaRPr lang="en-US" altLang="zh-CN" sz="3200" dirty="0">
              <a:solidFill>
                <a:srgbClr val="FFFFFF"/>
              </a:solidFill>
              <a:latin typeface="Times New Roman" pitchFamily="18" charset="0"/>
              <a:ea typeface="MS PGothic" pitchFamily="34" charset="-128"/>
            </a:endParaRPr>
          </a:p>
        </p:txBody>
      </p:sp>
      <p:sp>
        <p:nvSpPr>
          <p:cNvPr id="15" name="Text Box 2"/>
          <p:cNvSpPr txBox="1">
            <a:spLocks noChangeArrowheads="1"/>
          </p:cNvSpPr>
          <p:nvPr/>
        </p:nvSpPr>
        <p:spPr bwMode="auto">
          <a:xfrm>
            <a:off x="4814888" y="1066800"/>
            <a:ext cx="4322762" cy="1569660"/>
          </a:xfrm>
          <a:prstGeom prst="rect">
            <a:avLst/>
          </a:prstGeom>
          <a:solidFill>
            <a:srgbClr val="000000"/>
          </a:solidFill>
          <a:ln w="9525">
            <a:noFill/>
            <a:miter lim="800000"/>
            <a:headEnd/>
            <a:tailEnd/>
          </a:ln>
        </p:spPr>
        <p:txBody>
          <a:bodyPr>
            <a:spAutoFit/>
          </a:bodyPr>
          <a:lstStyle/>
          <a:p>
            <a:pPr algn="ctr" fontAlgn="base">
              <a:spcBef>
                <a:spcPct val="0"/>
              </a:spcBef>
              <a:spcAft>
                <a:spcPct val="0"/>
              </a:spcAft>
            </a:pPr>
            <a:r>
              <a:rPr lang="zh-CN" altLang="en-US" sz="3200" dirty="0">
                <a:solidFill>
                  <a:srgbClr val="FFFFFF"/>
                </a:solidFill>
                <a:latin typeface="Times New Roman" pitchFamily="18" charset="0"/>
                <a:ea typeface="MS PGothic" pitchFamily="34" charset="-128"/>
              </a:rPr>
              <a:t>全部有</a:t>
            </a:r>
            <a:r>
              <a:rPr lang="en-US" altLang="zh-CN" sz="3200" dirty="0">
                <a:solidFill>
                  <a:srgbClr val="FFFFFF"/>
                </a:solidFill>
                <a:latin typeface="Times New Roman" pitchFamily="18" charset="0"/>
                <a:ea typeface="MS PGothic" pitchFamily="34" charset="-128"/>
              </a:rPr>
              <a:t>16:9-20</a:t>
            </a:r>
            <a:br>
              <a:rPr lang="en-US" altLang="zh-CN" sz="3200" dirty="0">
                <a:solidFill>
                  <a:srgbClr val="FFFFFF"/>
                </a:solidFill>
                <a:latin typeface="Times New Roman" pitchFamily="18" charset="0"/>
                <a:ea typeface="MS PGothic" pitchFamily="34" charset="-128"/>
              </a:rPr>
            </a:br>
            <a:r>
              <a:rPr lang="zh-CN" altLang="en-US" sz="3200" dirty="0">
                <a:solidFill>
                  <a:srgbClr val="FFFFFF"/>
                </a:solidFill>
                <a:latin typeface="Times New Roman" pitchFamily="18" charset="0"/>
                <a:ea typeface="MS PGothic" pitchFamily="34" charset="-128"/>
              </a:rPr>
              <a:t>众多手稿</a:t>
            </a:r>
            <a:br>
              <a:rPr lang="zh-CN" altLang="en-US" sz="3200" dirty="0">
                <a:solidFill>
                  <a:srgbClr val="FFFFFF"/>
                </a:solidFill>
                <a:latin typeface="Times New Roman" pitchFamily="18" charset="0"/>
                <a:ea typeface="MS PGothic" pitchFamily="34" charset="-128"/>
              </a:rPr>
            </a:br>
            <a:r>
              <a:rPr lang="zh-CN" altLang="en-US" sz="3200" dirty="0">
                <a:solidFill>
                  <a:srgbClr val="FFFFFF"/>
                </a:solidFill>
                <a:latin typeface="Times New Roman" pitchFamily="18" charset="0"/>
                <a:ea typeface="MS PGothic" pitchFamily="34" charset="-128"/>
              </a:rPr>
              <a:t>但第</a:t>
            </a:r>
            <a:r>
              <a:rPr lang="en-US" altLang="zh-CN" sz="3200" dirty="0">
                <a:solidFill>
                  <a:srgbClr val="FFFFFF"/>
                </a:solidFill>
                <a:latin typeface="Times New Roman" pitchFamily="18" charset="0"/>
                <a:ea typeface="MS PGothic" pitchFamily="34" charset="-128"/>
              </a:rPr>
              <a:t>9</a:t>
            </a:r>
            <a:r>
              <a:rPr lang="zh-CN" altLang="en-US" sz="3200" dirty="0">
                <a:solidFill>
                  <a:srgbClr val="FFFFFF"/>
                </a:solidFill>
                <a:latin typeface="Times New Roman" pitchFamily="18" charset="0"/>
                <a:ea typeface="MS PGothic" pitchFamily="34" charset="-128"/>
              </a:rPr>
              <a:t>至</a:t>
            </a:r>
            <a:r>
              <a:rPr lang="en-US" altLang="zh-CN" sz="3200" dirty="0">
                <a:solidFill>
                  <a:srgbClr val="FFFFFF"/>
                </a:solidFill>
                <a:latin typeface="Times New Roman" pitchFamily="18" charset="0"/>
                <a:ea typeface="MS PGothic" pitchFamily="34" charset="-128"/>
              </a:rPr>
              <a:t>15</a:t>
            </a:r>
            <a:r>
              <a:rPr lang="zh-CN" altLang="en-US" sz="3200" dirty="0">
                <a:solidFill>
                  <a:srgbClr val="FFFFFF"/>
                </a:solidFill>
                <a:latin typeface="Times New Roman" pitchFamily="18" charset="0"/>
                <a:ea typeface="MS PGothic" pitchFamily="34" charset="-128"/>
              </a:rPr>
              <a:t>世纪</a:t>
            </a:r>
            <a:endParaRPr lang="en-US" altLang="zh-CN" sz="3200" dirty="0">
              <a:solidFill>
                <a:srgbClr val="FFFFFF"/>
              </a:solidFill>
              <a:latin typeface="Times New Roman" pitchFamily="18" charset="0"/>
              <a:ea typeface="MS PGothic" pitchFamily="34" charset="-128"/>
            </a:endParaRPr>
          </a:p>
        </p:txBody>
      </p:sp>
      <p:sp>
        <p:nvSpPr>
          <p:cNvPr id="16" name="Text Box 2"/>
          <p:cNvSpPr txBox="1">
            <a:spLocks noChangeArrowheads="1"/>
          </p:cNvSpPr>
          <p:nvPr/>
        </p:nvSpPr>
        <p:spPr bwMode="auto">
          <a:xfrm>
            <a:off x="320675" y="4508500"/>
            <a:ext cx="5114925" cy="2062103"/>
          </a:xfrm>
          <a:prstGeom prst="rect">
            <a:avLst/>
          </a:prstGeom>
          <a:solidFill>
            <a:srgbClr val="000090"/>
          </a:solidFill>
          <a:ln w="38100">
            <a:solidFill>
              <a:srgbClr val="FFFFFF"/>
            </a:solidFill>
            <a:miter lim="800000"/>
            <a:headEnd/>
            <a:tailEnd/>
          </a:ln>
        </p:spPr>
        <p:txBody>
          <a:bodyPr>
            <a:spAutoFit/>
          </a:bodyPr>
          <a:lstStyle/>
          <a:p>
            <a:pPr algn="ctr" fontAlgn="base">
              <a:spcBef>
                <a:spcPct val="0"/>
              </a:spcBef>
              <a:spcAft>
                <a:spcPct val="0"/>
              </a:spcAft>
            </a:pPr>
            <a:r>
              <a:rPr lang="zh-CN" altLang="en-US" sz="3200" dirty="0">
                <a:solidFill>
                  <a:srgbClr val="FFFFFF"/>
                </a:solidFill>
                <a:latin typeface="Times New Roman" pitchFamily="18" charset="0"/>
                <a:ea typeface="MS PGothic" pitchFamily="34" charset="-128"/>
              </a:rPr>
              <a:t>有些省略</a:t>
            </a:r>
            <a:r>
              <a:rPr lang="en-US" altLang="zh-CN" sz="3200" dirty="0">
                <a:solidFill>
                  <a:srgbClr val="FFFFFF"/>
                </a:solidFill>
                <a:latin typeface="Times New Roman" pitchFamily="18" charset="0"/>
                <a:ea typeface="MS PGothic" pitchFamily="34" charset="-128"/>
              </a:rPr>
              <a:t>16:9-20 </a:t>
            </a:r>
            <a:br>
              <a:rPr lang="en-US" altLang="zh-CN" sz="3200" dirty="0">
                <a:solidFill>
                  <a:srgbClr val="FFFFFF"/>
                </a:solidFill>
                <a:latin typeface="Times New Roman" pitchFamily="18" charset="0"/>
                <a:ea typeface="MS PGothic" pitchFamily="34" charset="-128"/>
              </a:rPr>
            </a:br>
            <a:r>
              <a:rPr lang="zh-CN" altLang="en-US" sz="3200" dirty="0">
                <a:solidFill>
                  <a:srgbClr val="FFFFFF"/>
                </a:solidFill>
                <a:latin typeface="Times New Roman" pitchFamily="18" charset="0"/>
                <a:ea typeface="MS PGothic" pitchFamily="34" charset="-128"/>
              </a:rPr>
              <a:t>仅</a:t>
            </a:r>
            <a:r>
              <a:rPr lang="en-US" altLang="zh-CN" sz="3200" dirty="0">
                <a:solidFill>
                  <a:srgbClr val="FFFFFF"/>
                </a:solidFill>
                <a:latin typeface="Times New Roman" pitchFamily="18" charset="0"/>
                <a:ea typeface="MS PGothic" pitchFamily="34" charset="-128"/>
              </a:rPr>
              <a:t>5</a:t>
            </a:r>
            <a:r>
              <a:rPr lang="zh-CN" altLang="en-US" sz="3200" dirty="0">
                <a:solidFill>
                  <a:srgbClr val="FFFFFF"/>
                </a:solidFill>
                <a:latin typeface="Times New Roman" pitchFamily="18" charset="0"/>
                <a:ea typeface="MS PGothic" pitchFamily="34" charset="-128"/>
              </a:rPr>
              <a:t>手稿 </a:t>
            </a:r>
            <a:br>
              <a:rPr lang="zh-CN" altLang="en-US" sz="3200" dirty="0">
                <a:solidFill>
                  <a:srgbClr val="FFFFFF"/>
                </a:solidFill>
                <a:latin typeface="Times New Roman" pitchFamily="18" charset="0"/>
                <a:ea typeface="MS PGothic" pitchFamily="34" charset="-128"/>
              </a:rPr>
            </a:br>
            <a:r>
              <a:rPr lang="zh-CN" altLang="en-US" sz="3200" dirty="0">
                <a:solidFill>
                  <a:srgbClr val="FFFFFF"/>
                </a:solidFill>
                <a:latin typeface="Times New Roman" pitchFamily="18" charset="0"/>
                <a:ea typeface="MS PGothic" pitchFamily="34" charset="-128"/>
              </a:rPr>
              <a:t>第</a:t>
            </a:r>
            <a:r>
              <a:rPr lang="en-US" altLang="zh-CN" sz="3200" dirty="0">
                <a:solidFill>
                  <a:srgbClr val="FFFFFF"/>
                </a:solidFill>
                <a:latin typeface="Times New Roman" pitchFamily="18" charset="0"/>
                <a:ea typeface="MS PGothic" pitchFamily="34" charset="-128"/>
              </a:rPr>
              <a:t>4</a:t>
            </a:r>
            <a:r>
              <a:rPr lang="zh-CN" altLang="en-US" sz="3200" dirty="0">
                <a:solidFill>
                  <a:srgbClr val="FFFFFF"/>
                </a:solidFill>
                <a:latin typeface="Times New Roman" pitchFamily="18" charset="0"/>
                <a:ea typeface="MS PGothic" pitchFamily="34" charset="-128"/>
              </a:rPr>
              <a:t>世纪，包括它 </a:t>
            </a:r>
            <a:br>
              <a:rPr lang="zh-CN" altLang="en-US" sz="3200" dirty="0">
                <a:solidFill>
                  <a:srgbClr val="FFFFFF"/>
                </a:solidFill>
                <a:latin typeface="Times New Roman" pitchFamily="18" charset="0"/>
                <a:ea typeface="MS PGothic" pitchFamily="34" charset="-128"/>
              </a:rPr>
            </a:br>
            <a:r>
              <a:rPr lang="zh-CN" altLang="en-US" sz="3200" dirty="0">
                <a:solidFill>
                  <a:srgbClr val="FFFFFF"/>
                </a:solidFill>
                <a:latin typeface="Times New Roman" pitchFamily="18" charset="0"/>
                <a:ea typeface="MS PGothic" pitchFamily="34" charset="-128"/>
              </a:rPr>
              <a:t>弟</a:t>
            </a:r>
            <a:r>
              <a:rPr lang="en-US" altLang="zh-CN" sz="3200" dirty="0">
                <a:solidFill>
                  <a:srgbClr val="FFFFFF"/>
                </a:solidFill>
                <a:latin typeface="Times New Roman" pitchFamily="18" charset="0"/>
                <a:ea typeface="MS PGothic" pitchFamily="34" charset="-128"/>
              </a:rPr>
              <a:t>5</a:t>
            </a:r>
            <a:r>
              <a:rPr lang="zh-CN" altLang="en-US" sz="3200" dirty="0">
                <a:solidFill>
                  <a:srgbClr val="FFFFFF"/>
                </a:solidFill>
                <a:latin typeface="Times New Roman" pitchFamily="18" charset="0"/>
                <a:ea typeface="MS PGothic" pitchFamily="34" charset="-128"/>
              </a:rPr>
              <a:t>至</a:t>
            </a:r>
            <a:r>
              <a:rPr lang="en-US" altLang="zh-CN" sz="3200" dirty="0">
                <a:solidFill>
                  <a:srgbClr val="FFFFFF"/>
                </a:solidFill>
                <a:latin typeface="Times New Roman" pitchFamily="18" charset="0"/>
                <a:ea typeface="MS PGothic" pitchFamily="34" charset="-128"/>
              </a:rPr>
              <a:t>9</a:t>
            </a:r>
            <a:r>
              <a:rPr lang="zh-CN" altLang="en-US" sz="3200" dirty="0">
                <a:solidFill>
                  <a:srgbClr val="FFFFFF"/>
                </a:solidFill>
                <a:latin typeface="Times New Roman" pitchFamily="18" charset="0"/>
                <a:ea typeface="MS PGothic" pitchFamily="34" charset="-128"/>
              </a:rPr>
              <a:t>世纪排除</a:t>
            </a:r>
            <a:endParaRPr lang="en-US" altLang="zh-CN" sz="3200" dirty="0">
              <a:solidFill>
                <a:srgbClr val="FFFFFF"/>
              </a:solidFill>
              <a:latin typeface="Times New Roman" pitchFamily="18" charset="0"/>
              <a:ea typeface="MS PGothic" pitchFamily="34" charset="-128"/>
            </a:endParaRPr>
          </a:p>
        </p:txBody>
      </p:sp>
      <p:sp>
        <p:nvSpPr>
          <p:cNvPr id="285705" name="Text Box 3"/>
          <p:cNvSpPr txBox="1">
            <a:spLocks noChangeArrowheads="1"/>
          </p:cNvSpPr>
          <p:nvPr/>
        </p:nvSpPr>
        <p:spPr bwMode="auto">
          <a:xfrm>
            <a:off x="8524875" y="25400"/>
            <a:ext cx="584200" cy="522288"/>
          </a:xfrm>
          <a:prstGeom prst="rect">
            <a:avLst/>
          </a:prstGeom>
          <a:solidFill>
            <a:srgbClr val="000000"/>
          </a:solidFill>
          <a:ln w="9525">
            <a:noFill/>
            <a:miter lim="800000"/>
            <a:headEnd/>
            <a:tailEnd/>
          </a:ln>
        </p:spPr>
        <p:txBody>
          <a:bodyPr wrap="none">
            <a:spAutoFit/>
          </a:bodyPr>
          <a:lstStyle/>
          <a:p>
            <a:pPr fontAlgn="base">
              <a:spcBef>
                <a:spcPct val="0"/>
              </a:spcBef>
              <a:spcAft>
                <a:spcPct val="0"/>
              </a:spcAft>
            </a:pPr>
            <a:r>
              <a:rPr lang="en-US" sz="2800" b="1">
                <a:solidFill>
                  <a:srgbClr val="FEFEE8"/>
                </a:solidFill>
                <a:ea typeface="MS PGothic" pitchFamily="34" charset="-128"/>
                <a:cs typeface="Arial" pitchFamily="34" charset="0"/>
              </a:rPr>
              <a:t>90</a:t>
            </a:r>
            <a:endParaRPr lang="en-US" sz="2800">
              <a:solidFill>
                <a:srgbClr val="FEFEE8"/>
              </a:solidFill>
              <a:ea typeface="MS PGothic" pitchFamily="34" charset="-128"/>
              <a:cs typeface="Arial" pitchFamily="34" charset="0"/>
            </a:endParaRPr>
          </a:p>
        </p:txBody>
      </p:sp>
      <p:sp>
        <p:nvSpPr>
          <p:cNvPr id="5" name="Title 4"/>
          <p:cNvSpPr>
            <a:spLocks noGrp="1"/>
          </p:cNvSpPr>
          <p:nvPr>
            <p:ph type="title" idx="4294967295"/>
          </p:nvPr>
        </p:nvSpPr>
        <p:spPr>
          <a:xfrm>
            <a:off x="0" y="2780928"/>
            <a:ext cx="9144000" cy="1719064"/>
          </a:xfrm>
          <a:noFill/>
        </p:spPr>
        <p:txBody>
          <a:bodyPr/>
          <a:lstStyle/>
          <a:p>
            <a:pPr eaLnBrk="1" hangingPunct="1"/>
            <a:r>
              <a:rPr lang="zh-CN" altLang="en-US" sz="4800" dirty="0">
                <a:solidFill>
                  <a:srgbClr val="FFFFFF"/>
                </a:solidFill>
              </a:rPr>
              <a:t> </a:t>
            </a:r>
            <a:r>
              <a:rPr lang="zh-CN" altLang="en-US" sz="4800" b="1" dirty="0">
                <a:solidFill>
                  <a:srgbClr val="FFFFFF"/>
                </a:solidFill>
                <a:latin typeface="SimHei" pitchFamily="49" charset="-122"/>
                <a:ea typeface="SimHei" pitchFamily="49" charset="-122"/>
              </a:rPr>
              <a:t>怎么处理马可</a:t>
            </a:r>
            <a:r>
              <a:rPr lang="en-US" altLang="zh-CN" sz="4800" b="1" dirty="0">
                <a:solidFill>
                  <a:srgbClr val="FFFFFF"/>
                </a:solidFill>
                <a:latin typeface="SimHei" pitchFamily="49" charset="-122"/>
                <a:ea typeface="SimHei" pitchFamily="49" charset="-122"/>
              </a:rPr>
              <a:t>16:9-20</a:t>
            </a:r>
            <a:r>
              <a:rPr lang="zh-CN" altLang="en-US" sz="4800" b="1" dirty="0">
                <a:solidFill>
                  <a:srgbClr val="FFFFFF"/>
                </a:solidFill>
                <a:latin typeface="SimHei" pitchFamily="49" charset="-122"/>
                <a:ea typeface="SimHei" pitchFamily="49" charset="-122"/>
              </a:rPr>
              <a:t>呢</a:t>
            </a:r>
            <a:r>
              <a:rPr lang="en-GB" sz="4800" b="1" dirty="0">
                <a:solidFill>
                  <a:srgbClr val="FFFFFF"/>
                </a:solidFill>
                <a:effectLst>
                  <a:outerShdw blurRad="38100" dist="38100" dir="2700000" algn="tl">
                    <a:srgbClr val="000000"/>
                  </a:outerShdw>
                </a:effectLst>
                <a:latin typeface="SimHei" pitchFamily="49" charset="-122"/>
                <a:ea typeface="SimHei" pitchFamily="49" charset="-122"/>
              </a:rPr>
              <a:t>?</a:t>
            </a:r>
            <a:endParaRPr lang="en-US" b="1" dirty="0">
              <a:solidFill>
                <a:srgbClr val="FFFFFF"/>
              </a:solidFill>
              <a:latin typeface="SimHei" pitchFamily="49" charset="-122"/>
              <a:ea typeface="SimHei" pitchFamily="49" charset="-122"/>
            </a:endParaRPr>
          </a:p>
        </p:txBody>
      </p:sp>
    </p:spTree>
    <p:extLst>
      <p:ext uri="{BB962C8B-B14F-4D97-AF65-F5344CB8AC3E}">
        <p14:creationId xmlns:p14="http://schemas.microsoft.com/office/powerpoint/2010/main" val="15507912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500"/>
                                        <p:tgtEl>
                                          <p:spTgt spid="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ox(i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autoUpdateAnimBg="0"/>
      <p:bldP spid="15" grpId="0" animBg="1" autoUpdateAnimBg="0"/>
      <p:bldP spid="16" grpId="0" animBg="1" autoUpdateAnimBg="0"/>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23009"/>
            <a:ext cx="9144000" cy="829727"/>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活出你永恒未来的光照！</a:t>
            </a:r>
            <a:endParaRPr lang="en-US" sz="3600" b="1" dirty="0">
              <a:effectLst>
                <a:glow rad="127000">
                  <a:schemeClr val="tx1"/>
                </a:glow>
              </a:effectLst>
              <a:latin typeface="Arial" charset="0"/>
              <a:ea typeface="ＭＳ Ｐゴシック" charset="0"/>
              <a:cs typeface="ＭＳ Ｐゴシック" charset="0"/>
            </a:endParaRPr>
          </a:p>
        </p:txBody>
      </p:sp>
      <p:pic>
        <p:nvPicPr>
          <p:cNvPr id="302084" name="Picture 4">
            <a:extLst>
              <a:ext uri="{FF2B5EF4-FFF2-40B4-BE49-F238E27FC236}">
                <a16:creationId xmlns:a16="http://schemas.microsoft.com/office/drawing/2014/main" id="{5E56CAA2-0B92-1846-816F-3FBA7BD131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1052736"/>
            <a:ext cx="84328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958809"/>
      </p:ext>
    </p:extLst>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你要怎么在这个凶狠的世界里成为耶稣真正的</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门徒</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C33CAE6E-8DEC-7D4B-9375-657AFE30F03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02095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a:extLst>
              <a:ext uri="{FF2B5EF4-FFF2-40B4-BE49-F238E27FC236}">
                <a16:creationId xmlns:a16="http://schemas.microsoft.com/office/drawing/2014/main" id="{CF285D49-68A5-6649-8467-D6F8888EB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19436" y="1412776"/>
            <a:ext cx="9144000" cy="17607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ＭＳ Ｐゴシック" charset="0"/>
              </a:rPr>
              <a:t>如基督</a:t>
            </a:r>
            <a:r>
              <a:rPr kumimoji="0" lang="zh-CN" altLang="en-US" sz="5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rPr>
              <a:t>服侍与受苦</a:t>
            </a:r>
            <a:endParaRPr kumimoji="0" lang="en-US" sz="5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B8DD7100-05F9-E741-B5E1-CC740945D1E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282169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609600" y="1828800"/>
            <a:ext cx="6019800" cy="1768475"/>
          </a:xfrm>
          <a:prstGeom prst="rect">
            <a:avLst/>
          </a:prstGeom>
          <a:solidFill>
            <a:schemeClr val="bg1">
              <a:lumMod val="10000"/>
            </a:schemeClr>
          </a:solidFill>
          <a:ln w="9525">
            <a:noFill/>
            <a:miter lim="800000"/>
            <a:headEnd/>
            <a:tailEnd/>
          </a:ln>
        </p:spPr>
        <p:txBody>
          <a:bodyPr>
            <a:spAutoFit/>
          </a:bodyPr>
          <a:lstStyle/>
          <a:p>
            <a:pPr algn="ctr" fontAlgn="base">
              <a:spcBef>
                <a:spcPct val="0"/>
              </a:spcBef>
              <a:spcAft>
                <a:spcPct val="0"/>
              </a:spcAft>
            </a:pPr>
            <a:r>
              <a:rPr lang="zh-CN" altLang="en-US" sz="3200" b="1" u="sng" dirty="0">
                <a:solidFill>
                  <a:schemeClr val="accent3"/>
                </a:solidFill>
                <a:latin typeface="Times" charset="0"/>
                <a:ea typeface="细圆" pitchFamily="2" charset="-122"/>
              </a:rPr>
              <a:t>应用</a:t>
            </a:r>
          </a:p>
          <a:p>
            <a:pPr algn="ctr" fontAlgn="base">
              <a:spcBef>
                <a:spcPct val="0"/>
              </a:spcBef>
              <a:spcAft>
                <a:spcPct val="0"/>
              </a:spcAft>
            </a:pPr>
            <a:endParaRPr lang="zh-CN" altLang="en-US" sz="1000" b="1" dirty="0">
              <a:solidFill>
                <a:schemeClr val="accent3"/>
              </a:solidFill>
              <a:latin typeface="Times" charset="0"/>
              <a:ea typeface="细圆" pitchFamily="2" charset="-122"/>
            </a:endParaRPr>
          </a:p>
          <a:p>
            <a:pPr algn="ctr" fontAlgn="base">
              <a:spcBef>
                <a:spcPct val="0"/>
              </a:spcBef>
              <a:spcAft>
                <a:spcPct val="0"/>
              </a:spcAft>
            </a:pPr>
            <a:r>
              <a:rPr lang="zh-CN" altLang="en-US" sz="2800" b="1" dirty="0">
                <a:solidFill>
                  <a:schemeClr val="accent3"/>
                </a:solidFill>
                <a:latin typeface="Times" charset="0"/>
                <a:ea typeface="细圆" pitchFamily="2" charset="-122"/>
              </a:rPr>
              <a:t>你是否是一个跟随耶稣的榜样，</a:t>
            </a:r>
            <a:br>
              <a:rPr lang="en-US" altLang="zh-CN" sz="2800" b="1" dirty="0">
                <a:solidFill>
                  <a:schemeClr val="accent3"/>
                </a:solidFill>
                <a:latin typeface="Times" charset="0"/>
                <a:ea typeface="细圆" pitchFamily="2" charset="-122"/>
              </a:rPr>
            </a:br>
            <a:r>
              <a:rPr lang="zh-CN" altLang="en-US" sz="2800" b="1" dirty="0">
                <a:solidFill>
                  <a:schemeClr val="accent3"/>
                </a:solidFill>
                <a:latin typeface="Times New Roman" pitchFamily="18" charset="0"/>
                <a:ea typeface="细圆" pitchFamily="2" charset="-122"/>
              </a:rPr>
              <a:t>甘心乐意受苦的门徒？</a:t>
            </a:r>
            <a:endParaRPr lang="en-US" altLang="zh-CN" sz="2800" b="1" dirty="0">
              <a:solidFill>
                <a:schemeClr val="accent3"/>
              </a:solidFill>
              <a:latin typeface="Times" charset="0"/>
              <a:ea typeface="细圆" pitchFamily="2" charset="-122"/>
            </a:endParaRPr>
          </a:p>
          <a:p>
            <a:pPr algn="ctr" fontAlgn="base">
              <a:spcBef>
                <a:spcPct val="0"/>
              </a:spcBef>
              <a:spcAft>
                <a:spcPct val="0"/>
              </a:spcAft>
            </a:pPr>
            <a:endParaRPr lang="en-US" sz="1200" b="1" dirty="0">
              <a:solidFill>
                <a:schemeClr val="accent3"/>
              </a:solidFill>
              <a:latin typeface="Times" charset="0"/>
              <a:ea typeface="细圆" pitchFamily="2" charset="-122"/>
            </a:endParaRPr>
          </a:p>
        </p:txBody>
      </p:sp>
      <p:sp>
        <p:nvSpPr>
          <p:cNvPr id="256002" name="Text Box 3"/>
          <p:cNvSpPr txBox="1">
            <a:spLocks noChangeArrowheads="1"/>
          </p:cNvSpPr>
          <p:nvPr/>
        </p:nvSpPr>
        <p:spPr bwMode="auto">
          <a:xfrm>
            <a:off x="8458200" y="381000"/>
            <a:ext cx="488950"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b="1">
                <a:solidFill>
                  <a:srgbClr val="000000"/>
                </a:solidFill>
                <a:latin typeface="Times New Roman" pitchFamily="18" charset="0"/>
                <a:ea typeface="MS PGothic" pitchFamily="34" charset="-128"/>
              </a:rPr>
              <a:t>82</a:t>
            </a:r>
            <a:endParaRPr lang="en-US" sz="2400">
              <a:solidFill>
                <a:srgbClr val="8383AD"/>
              </a:solidFill>
              <a:latin typeface="Times New Roman" pitchFamily="18" charset="0"/>
              <a:ea typeface="MS PGothic" pitchFamily="34" charset="-128"/>
            </a:endParaRPr>
          </a:p>
        </p:txBody>
      </p:sp>
      <p:sp>
        <p:nvSpPr>
          <p:cNvPr id="256003" name="Text Box 4"/>
          <p:cNvSpPr txBox="1">
            <a:spLocks noChangeArrowheads="1"/>
          </p:cNvSpPr>
          <p:nvPr/>
        </p:nvSpPr>
        <p:spPr bwMode="auto">
          <a:xfrm>
            <a:off x="3810000" y="457200"/>
            <a:ext cx="1485900" cy="823913"/>
          </a:xfrm>
          <a:prstGeom prst="rect">
            <a:avLst/>
          </a:prstGeom>
          <a:solidFill>
            <a:srgbClr val="000000"/>
          </a:solidFill>
          <a:ln w="9525">
            <a:noFill/>
            <a:miter lim="800000"/>
            <a:headEnd/>
            <a:tailEnd/>
          </a:ln>
        </p:spPr>
        <p:txBody>
          <a:bodyPr wrap="none">
            <a:spAutoFit/>
          </a:bodyPr>
          <a:lstStyle/>
          <a:p>
            <a:pPr fontAlgn="base">
              <a:spcBef>
                <a:spcPct val="0"/>
              </a:spcBef>
              <a:spcAft>
                <a:spcPct val="0"/>
              </a:spcAft>
            </a:pPr>
            <a:r>
              <a:rPr lang="zh-CN" altLang="en-US" sz="4800" b="1">
                <a:solidFill>
                  <a:srgbClr val="FFFFFF"/>
                </a:solidFill>
                <a:latin typeface="Chicago" charset="0"/>
                <a:ea typeface="隶变" pitchFamily="2" charset="-122"/>
              </a:rPr>
              <a:t>马可</a:t>
            </a:r>
            <a:r>
              <a:rPr lang="zh-CN" altLang="en-US" sz="2400">
                <a:solidFill>
                  <a:srgbClr val="FFFFFF"/>
                </a:solidFill>
                <a:latin typeface="Times New Roman" pitchFamily="18" charset="0"/>
                <a:ea typeface="SimSun" pitchFamily="2" charset="-122"/>
              </a:rPr>
              <a:t> </a:t>
            </a:r>
          </a:p>
        </p:txBody>
      </p:sp>
      <p:pic>
        <p:nvPicPr>
          <p:cNvPr id="256004" name="Picture 5"/>
          <p:cNvPicPr>
            <a:picLocks noChangeAspect="1" noChangeArrowheads="1"/>
          </p:cNvPicPr>
          <p:nvPr/>
        </p:nvPicPr>
        <p:blipFill>
          <a:blip r:embed="rId3"/>
          <a:srcRect/>
          <a:stretch>
            <a:fillRect/>
          </a:stretch>
        </p:blipFill>
        <p:spPr bwMode="auto">
          <a:xfrm>
            <a:off x="3733800" y="4514850"/>
            <a:ext cx="5276850" cy="2190750"/>
          </a:xfrm>
          <a:prstGeom prst="rect">
            <a:avLst/>
          </a:prstGeom>
          <a:noFill/>
          <a:ln w="9525">
            <a:noFill/>
            <a:miter lim="800000"/>
            <a:headEnd/>
            <a:tailEnd/>
          </a:ln>
        </p:spPr>
      </p:pic>
    </p:spTree>
    <p:extLst>
      <p:ext uri="{BB962C8B-B14F-4D97-AF65-F5344CB8AC3E}">
        <p14:creationId xmlns:p14="http://schemas.microsoft.com/office/powerpoint/2010/main" val="30547668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83298"/>
                                        </p:tgtEl>
                                        <p:attrNameLst>
                                          <p:attrName>style.visibility</p:attrName>
                                        </p:attrNameLst>
                                      </p:cBhvr>
                                      <p:to>
                                        <p:strVal val="visible"/>
                                      </p:to>
                                    </p:set>
                                    <p:animEffect transition="in" filter="box(in)">
                                      <p:cBhvr>
                                        <p:cTn id="7" dur="500"/>
                                        <p:tgtEl>
                                          <p:spTgt spid="183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8"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7338"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mj-ea"/>
                <a:cs typeface="Arial"/>
              </a:rPr>
              <a:t> </a:t>
            </a:r>
            <a:r>
              <a:rPr kumimoji="0" lang="en-US" sz="3600" b="1" i="0" u="none" strike="noStrike" kern="1200" cap="none" spc="0" normalizeH="0" baseline="3000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mj-ea"/>
                <a:cs typeface="Arial"/>
              </a:rPr>
              <a:t>3</a:t>
            </a:r>
            <a:r>
              <a:rPr kumimoji="0" lang="zh-CN" altLang="en-US"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rPr>
              <a:t>若 有 人 对 你 们 说 ： 为 甚 麽 作 这 事 ？ 你 们 就 说 ： 主 要 用 他 。 那 人 必 立 时 让 你 们 牵 来 。</a:t>
            </a:r>
          </a:p>
          <a:p>
            <a:pPr marL="287338" marR="0" lvl="0" indent="0" algn="l" defTabSz="457200" rtl="0" eaLnBrk="1" fontAlgn="auto" latinLnBrk="0" hangingPunct="1">
              <a:lnSpc>
                <a:spcPct val="100000"/>
              </a:lnSpc>
              <a:spcBef>
                <a:spcPct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endParaRPr>
          </a:p>
          <a:p>
            <a:pPr marL="287338" marR="0" lvl="0" indent="0" algn="l" defTabSz="457200" rtl="0" eaLnBrk="1" fontAlgn="auto" latinLnBrk="0" hangingPunct="1">
              <a:lnSpc>
                <a:spcPct val="100000"/>
              </a:lnSpc>
              <a:spcBef>
                <a:spcPct val="0"/>
              </a:spcBef>
              <a:spcAft>
                <a:spcPts val="0"/>
              </a:spcAft>
              <a:buClrTx/>
              <a:buSzTx/>
              <a:buFontTx/>
              <a:buNone/>
              <a:tabLst/>
              <a:defRPr/>
            </a:pPr>
            <a:r>
              <a:rPr kumimoji="0" lang="en-US" altLang="zh-CN" sz="3600" b="1" i="0" u="none" strike="noStrike" kern="1200" cap="none" spc="0" normalizeH="0" baseline="3000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rPr>
              <a:t>4</a:t>
            </a:r>
            <a:r>
              <a:rPr kumimoji="0" lang="en-US" altLang="zh-CN"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rPr>
              <a:t> </a:t>
            </a:r>
            <a:r>
              <a:rPr kumimoji="0" lang="zh-CN" altLang="en-US"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rPr>
              <a:t>他 们 去 了 ， 便 看 见 一 匹 驴 驹 拴 在 门 外 街 道 上 ， 就 把 他 解 开 。</a:t>
            </a:r>
            <a:r>
              <a:rPr kumimoji="0" lang="en-US"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mj-ea"/>
                <a:cs typeface="Arial"/>
              </a:rPr>
              <a:t> </a:t>
            </a:r>
            <a:endParaRPr kumimoji="0" lang="en-US" sz="18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mj-ea"/>
              <a:cs typeface="Arial"/>
            </a:endParaRPr>
          </a:p>
        </p:txBody>
      </p:sp>
      <p:sp>
        <p:nvSpPr>
          <p:cNvPr id="2" name="Title 1"/>
          <p:cNvSpPr>
            <a:spLocks noGrp="1"/>
          </p:cNvSpPr>
          <p:nvPr>
            <p:ph type="title"/>
          </p:nvPr>
        </p:nvSpPr>
        <p:spPr/>
        <p:txBody>
          <a:bodyPr rtlCol="0">
            <a:normAutofit/>
          </a:bodyPr>
          <a:lstStyle/>
          <a:p>
            <a:pPr eaLnBrk="1" fontAlgn="auto" hangingPunct="1">
              <a:spcAft>
                <a:spcPts val="0"/>
              </a:spcAft>
              <a:defRPr/>
            </a:pPr>
            <a:r>
              <a:rPr lang="zh-CN" altLang="en-US" sz="2400" b="1" i="1" dirty="0">
                <a:solidFill>
                  <a:srgbClr val="FFFFFF"/>
                </a:solidFill>
                <a:effectLst>
                  <a:glow rad="101600">
                    <a:schemeClr val="tx1"/>
                  </a:glow>
                </a:effectLst>
                <a:latin typeface="TrebuchetMS"/>
                <a:ea typeface="+mj-ea"/>
                <a:cs typeface="+mj-cs"/>
              </a:rPr>
              <a:t>马可</a:t>
            </a:r>
            <a:r>
              <a:rPr lang="en-US" sz="2400" b="1" i="1" dirty="0">
                <a:solidFill>
                  <a:srgbClr val="FFFFFF"/>
                </a:solidFill>
                <a:effectLst>
                  <a:glow rad="101600">
                    <a:schemeClr val="tx1"/>
                  </a:glow>
                </a:effectLst>
                <a:latin typeface="TrebuchetMS"/>
                <a:ea typeface="+mj-ea"/>
                <a:cs typeface="+mj-cs"/>
              </a:rPr>
              <a:t> 11:1-10 (</a:t>
            </a:r>
            <a:r>
              <a:rPr lang="en-US" altLang="zh-CN" sz="2400" b="1" i="1" dirty="0">
                <a:solidFill>
                  <a:srgbClr val="FFFFFF"/>
                </a:solidFill>
                <a:effectLst>
                  <a:glow rad="101600">
                    <a:schemeClr val="tx1"/>
                  </a:glow>
                </a:effectLst>
                <a:latin typeface="TrebuchetMS"/>
                <a:ea typeface="+mj-ea"/>
                <a:cs typeface="+mj-cs"/>
              </a:rPr>
              <a:t>CU</a:t>
            </a:r>
            <a:r>
              <a:rPr lang="en-US" sz="2400" b="1" i="1" dirty="0">
                <a:solidFill>
                  <a:srgbClr val="FFFFFF"/>
                </a:solidFill>
                <a:effectLst>
                  <a:glow rad="101600">
                    <a:schemeClr val="tx1"/>
                  </a:glow>
                </a:effectLst>
                <a:latin typeface="TrebuchetMS"/>
                <a:ea typeface="+mj-ea"/>
                <a:cs typeface="+mj-cs"/>
              </a:rPr>
              <a:t>SV)</a:t>
            </a:r>
            <a:r>
              <a:rPr lang="en-US" dirty="0">
                <a:ea typeface="+mj-ea"/>
                <a:cs typeface="+mj-cs"/>
              </a:rPr>
              <a:t> </a:t>
            </a:r>
          </a:p>
        </p:txBody>
      </p:sp>
    </p:spTree>
    <p:extLst>
      <p:ext uri="{BB962C8B-B14F-4D97-AF65-F5344CB8AC3E}">
        <p14:creationId xmlns:p14="http://schemas.microsoft.com/office/powerpoint/2010/main" val="4170261065"/>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3387" y="1454899"/>
            <a:ext cx="9144000" cy="6097905"/>
          </a:xfrm>
          <a:prstGeom prst="rect">
            <a:avLst/>
          </a:prstGeom>
        </p:spPr>
      </p:pic>
      <p:sp>
        <p:nvSpPr>
          <p:cNvPr id="900098" name="Rectangle 2"/>
          <p:cNvSpPr>
            <a:spLocks noGrp="1" noChangeArrowheads="1"/>
          </p:cNvSpPr>
          <p:nvPr>
            <p:ph type="ctrTitle"/>
          </p:nvPr>
        </p:nvSpPr>
        <p:spPr>
          <a:xfrm>
            <a:off x="0" y="49784"/>
            <a:ext cx="9144000" cy="1405115"/>
          </a:xfrm>
          <a:effectLst>
            <a:outerShdw blurRad="63500" dist="35921" dir="2700000" algn="ctr" rotWithShape="0">
              <a:schemeClr val="tx2">
                <a:alpha val="74998"/>
              </a:schemeClr>
            </a:outerShdw>
          </a:effectLst>
        </p:spPr>
        <p:txBody>
          <a:bodyPr anchor="ctr"/>
          <a:lstStyle/>
          <a:p>
            <a:pPr>
              <a:defRPr/>
            </a:pP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你要怎么做一个如基督受苦的门徒</a:t>
            </a:r>
            <a:r>
              <a:rPr lang="en-US" sz="40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5" name="Rectangle 2">
            <a:extLst>
              <a:ext uri="{FF2B5EF4-FFF2-40B4-BE49-F238E27FC236}">
                <a16:creationId xmlns:a16="http://schemas.microsoft.com/office/drawing/2014/main" id="{BB532B13-CFE7-1940-8EE5-0C236B3CC99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8007500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91844" y="4653136"/>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Disciple making bottlenecks</a:t>
            </a:r>
          </a:p>
        </p:txBody>
      </p:sp>
      <p:pic>
        <p:nvPicPr>
          <p:cNvPr id="303106" name="Picture 2">
            <a:extLst>
              <a:ext uri="{FF2B5EF4-FFF2-40B4-BE49-F238E27FC236}">
                <a16:creationId xmlns:a16="http://schemas.microsoft.com/office/drawing/2014/main" id="{56339958-91B1-634B-B4B0-826F75818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641350"/>
            <a:ext cx="8915400" cy="5575300"/>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90150BE5-F562-C901-EABA-0A90EAB38969}"/>
              </a:ext>
            </a:extLst>
          </p:cNvPr>
          <p:cNvSpPr txBox="1"/>
          <p:nvPr/>
        </p:nvSpPr>
        <p:spPr>
          <a:xfrm>
            <a:off x="2413826" y="5193196"/>
            <a:ext cx="4616726" cy="707886"/>
          </a:xfrm>
          <a:prstGeom prst="rect">
            <a:avLst/>
          </a:prstGeom>
          <a:noFill/>
        </p:spPr>
        <p:txBody>
          <a:bodyPr wrap="square">
            <a:spAutoFit/>
          </a:bodyPr>
          <a:lstStyle/>
          <a:p>
            <a:pPr algn="ctr"/>
            <a:r>
              <a:rPr lang="zh-CN" altLang="en-US" sz="4000" b="1" dirty="0">
                <a:solidFill>
                  <a:srgbClr val="0E0E0E"/>
                </a:solidFill>
                <a:effectLst/>
                <a:latin typeface=".AppleSystemUIFont"/>
              </a:rPr>
              <a:t>门徒培养瓶颈</a:t>
            </a:r>
            <a:endParaRPr lang="zh-CN" altLang="en-US" sz="4000" dirty="0">
              <a:solidFill>
                <a:srgbClr val="0E0E0E"/>
              </a:solidFill>
              <a:effectLst/>
              <a:latin typeface=".AppleSystemUIFont"/>
            </a:endParaRPr>
          </a:p>
        </p:txBody>
      </p:sp>
    </p:spTree>
    <p:extLst>
      <p:ext uri="{BB962C8B-B14F-4D97-AF65-F5344CB8AC3E}">
        <p14:creationId xmlns:p14="http://schemas.microsoft.com/office/powerpoint/2010/main" val="2886418928"/>
      </p:ext>
    </p:extLst>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51001"/>
            <a:ext cx="9144000" cy="829727"/>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在群体中培养门徒</a:t>
            </a:r>
            <a:endParaRPr lang="en-US" sz="3600" b="1" dirty="0">
              <a:effectLst>
                <a:glow rad="127000">
                  <a:schemeClr val="tx1"/>
                </a:glow>
              </a:effectLst>
              <a:latin typeface="Arial" charset="0"/>
              <a:ea typeface="ＭＳ Ｐゴシック" charset="0"/>
              <a:cs typeface="ＭＳ Ｐゴシック" charset="0"/>
            </a:endParaRPr>
          </a:p>
        </p:txBody>
      </p:sp>
      <p:pic>
        <p:nvPicPr>
          <p:cNvPr id="301058" name="Picture 2">
            <a:extLst>
              <a:ext uri="{FF2B5EF4-FFF2-40B4-BE49-F238E27FC236}">
                <a16:creationId xmlns:a16="http://schemas.microsoft.com/office/drawing/2014/main" id="{03232E30-7E02-2545-8422-22594C629D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1253231"/>
            <a:ext cx="83566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012044"/>
      </p:ext>
    </p:extLst>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975422663"/>
      </p:ext>
    </p:extLst>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新约全书讲章链接地址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430265963"/>
      </p:ext>
    </p:extLst>
  </p:cSld>
  <p:clrMapOvr>
    <a:masterClrMapping/>
  </p:clrMapOvr>
  <p:transition spd="slow"/>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1"/>
          <p:cNvSpPr>
            <a:spLocks noChangeArrowheads="1"/>
          </p:cNvSpPr>
          <p:nvPr/>
        </p:nvSpPr>
        <p:spPr bwMode="auto">
          <a:xfrm>
            <a:off x="-107951" y="0"/>
            <a:ext cx="9251951" cy="6956426"/>
          </a:xfrm>
          <a:prstGeom prst="rect">
            <a:avLst/>
          </a:prstGeom>
          <a:solidFill>
            <a:srgbClr val="000000"/>
          </a:solidFill>
          <a:ln w="9525">
            <a:solidFill>
              <a:schemeClr val="tx1"/>
            </a:solidFill>
            <a:round/>
            <a:headEnd/>
            <a:tailEnd/>
          </a:ln>
        </p:spPr>
        <p:txBody>
          <a:bodyPr wrap="none"/>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pic>
        <p:nvPicPr>
          <p:cNvPr id="291842" name="Picture 2" descr="servant king jesus hands.jpg"/>
          <p:cNvPicPr>
            <a:picLocks noChangeAspect="1"/>
          </p:cNvPicPr>
          <p:nvPr/>
        </p:nvPicPr>
        <p:blipFill>
          <a:blip r:embed="rId2"/>
          <a:srcRect/>
          <a:stretch>
            <a:fillRect/>
          </a:stretch>
        </p:blipFill>
        <p:spPr bwMode="auto">
          <a:xfrm>
            <a:off x="1187624" y="0"/>
            <a:ext cx="6958013" cy="6958013"/>
          </a:xfrm>
          <a:prstGeom prst="rect">
            <a:avLst/>
          </a:prstGeom>
          <a:noFill/>
          <a:ln w="9525">
            <a:noFill/>
            <a:miter lim="800000"/>
            <a:headEnd/>
            <a:tailEnd/>
          </a:ln>
        </p:spPr>
      </p:pic>
      <p:sp>
        <p:nvSpPr>
          <p:cNvPr id="291843" name="Title 1"/>
          <p:cNvSpPr txBox="1">
            <a:spLocks/>
          </p:cNvSpPr>
          <p:nvPr/>
        </p:nvSpPr>
        <p:spPr bwMode="auto">
          <a:xfrm>
            <a:off x="8244408" y="0"/>
            <a:ext cx="638325" cy="6858000"/>
          </a:xfrm>
          <a:prstGeom prst="rect">
            <a:avLst/>
          </a:prstGeom>
          <a:noFill/>
          <a:ln w="9525">
            <a:noFill/>
            <a:miter lim="800000"/>
            <a:headEnd/>
            <a:tailEnd/>
          </a:ln>
        </p:spPr>
        <p:txBody>
          <a:bodyPr anchor="ctr"/>
          <a:lstStyle/>
          <a:p>
            <a:pPr fontAlgn="base">
              <a:spcBef>
                <a:spcPct val="0"/>
              </a:spcBef>
              <a:spcAft>
                <a:spcPct val="0"/>
              </a:spcAft>
            </a:pPr>
            <a:r>
              <a:rPr lang="zh-CN" altLang="en-US" sz="4000" dirty="0">
                <a:solidFill>
                  <a:srgbClr val="FFFFFF"/>
                </a:solidFill>
                <a:latin typeface="Times New Roman" pitchFamily="18" charset="0"/>
                <a:ea typeface="MS PGothic" pitchFamily="34" charset="-128"/>
              </a:rPr>
              <a:t>由 格雷厄姆 </a:t>
            </a:r>
            <a:r>
              <a:rPr lang="en-US" altLang="zh-CN" sz="4000" dirty="0">
                <a:solidFill>
                  <a:srgbClr val="FFFFFF"/>
                </a:solidFill>
                <a:latin typeface="Times New Roman" pitchFamily="18" charset="0"/>
                <a:ea typeface="MS PGothic" pitchFamily="34" charset="-128"/>
              </a:rPr>
              <a:t>· </a:t>
            </a:r>
            <a:r>
              <a:rPr lang="zh-CN" altLang="en-US" sz="4000" dirty="0">
                <a:solidFill>
                  <a:srgbClr val="FFFFFF"/>
                </a:solidFill>
                <a:latin typeface="Times New Roman" pitchFamily="18" charset="0"/>
                <a:ea typeface="MS PGothic" pitchFamily="34" charset="-128"/>
              </a:rPr>
              <a:t>肯德里克</a:t>
            </a:r>
          </a:p>
        </p:txBody>
      </p:sp>
      <p:sp>
        <p:nvSpPr>
          <p:cNvPr id="291844" name="Title 1"/>
          <p:cNvSpPr txBox="1">
            <a:spLocks/>
          </p:cNvSpPr>
          <p:nvPr/>
        </p:nvSpPr>
        <p:spPr bwMode="auto">
          <a:xfrm>
            <a:off x="0" y="0"/>
            <a:ext cx="1043805" cy="6857999"/>
          </a:xfrm>
          <a:prstGeom prst="rect">
            <a:avLst/>
          </a:prstGeom>
          <a:noFill/>
          <a:ln w="9525">
            <a:noFill/>
            <a:miter lim="800000"/>
            <a:headEnd/>
            <a:tailEnd/>
          </a:ln>
        </p:spPr>
        <p:txBody>
          <a:bodyPr anchor="ctr"/>
          <a:lstStyle/>
          <a:p>
            <a:pPr algn="ctr" eaLnBrk="0" fontAlgn="base" hangingPunct="0">
              <a:spcBef>
                <a:spcPct val="0"/>
              </a:spcBef>
              <a:spcAft>
                <a:spcPct val="0"/>
              </a:spcAft>
            </a:pPr>
            <a:r>
              <a:rPr lang="en-US" altLang="en-US" sz="5400" dirty="0" err="1">
                <a:solidFill>
                  <a:srgbClr val="FFFFFF"/>
                </a:solidFill>
                <a:latin typeface="SimHei" pitchFamily="49" charset="-122"/>
                <a:ea typeface="SimHei" pitchFamily="49" charset="-122"/>
              </a:rPr>
              <a:t>君尊</a:t>
            </a:r>
            <a:r>
              <a:rPr lang="zh-CN" altLang="en-US" sz="5400" dirty="0">
                <a:solidFill>
                  <a:srgbClr val="FFFFFF"/>
                </a:solidFill>
                <a:latin typeface="SimHei" pitchFamily="49" charset="-122"/>
                <a:ea typeface="SimHei" pitchFamily="49" charset="-122"/>
              </a:rPr>
              <a:t>义仆</a:t>
            </a:r>
            <a:br>
              <a:rPr lang="zh-CN" altLang="en-US" sz="5400" dirty="0">
                <a:solidFill>
                  <a:srgbClr val="FFFFFF"/>
                </a:solidFill>
                <a:latin typeface="Times New Roman" pitchFamily="18" charset="0"/>
                <a:ea typeface="MS PGothic" pitchFamily="34" charset="-128"/>
              </a:rPr>
            </a:br>
            <a:br>
              <a:rPr lang="zh-CN" altLang="en-US" sz="5400" dirty="0">
                <a:solidFill>
                  <a:srgbClr val="FFFFFF"/>
                </a:solidFill>
                <a:latin typeface="Times New Roman" pitchFamily="18" charset="0"/>
                <a:ea typeface="MS PGothic" pitchFamily="34" charset="-128"/>
              </a:rPr>
            </a:br>
            <a:endParaRPr lang="en-US" sz="5400" b="1" dirty="0">
              <a:solidFill>
                <a:srgbClr val="FFFFFF"/>
              </a:solidFill>
              <a:ea typeface="MS PGothic" pitchFamily="34" charset="-128"/>
            </a:endParaRPr>
          </a:p>
        </p:txBody>
      </p:sp>
    </p:spTree>
    <p:extLst>
      <p:ext uri="{BB962C8B-B14F-4D97-AF65-F5344CB8AC3E}">
        <p14:creationId xmlns:p14="http://schemas.microsoft.com/office/powerpoint/2010/main" val="4123086752"/>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3105" name="Object 2"/>
          <p:cNvGraphicFramePr>
            <a:graphicFrameLocks noChangeAspect="1"/>
          </p:cNvGraphicFramePr>
          <p:nvPr/>
        </p:nvGraphicFramePr>
        <p:xfrm>
          <a:off x="0" y="-9525"/>
          <a:ext cx="9144000" cy="6858000"/>
        </p:xfrm>
        <a:graphic>
          <a:graphicData uri="http://schemas.openxmlformats.org/presentationml/2006/ole">
            <mc:AlternateContent xmlns:mc="http://schemas.openxmlformats.org/markup-compatibility/2006">
              <mc:Choice xmlns:v="urn:schemas-microsoft-com:vml" Requires="v">
                <p:oleObj name="Slide" r:id="rId3" imgW="4562280" imgH="3419280" progId="PowerPoint.Slide.8">
                  <p:embed/>
                </p:oleObj>
              </mc:Choice>
              <mc:Fallback>
                <p:oleObj name="Slide" r:id="rId3" imgW="4562280" imgH="3419280" progId="PowerPoint.Slide.8">
                  <p:embed/>
                  <p:pic>
                    <p:nvPicPr>
                      <p:cNvPr id="0" name=""/>
                      <p:cNvPicPr>
                        <a:picLocks noChangeAspect="1" noChangeArrowheads="1"/>
                      </p:cNvPicPr>
                      <p:nvPr/>
                    </p:nvPicPr>
                    <p:blipFill>
                      <a:blip r:embed="rId4">
                        <a:lum bright="-24000"/>
                        <a:extLst>
                          <a:ext uri="{28A0092B-C50C-407E-A947-70E740481C1C}">
                            <a14:useLocalDpi xmlns:a14="http://schemas.microsoft.com/office/drawing/2010/main" val="0"/>
                          </a:ext>
                        </a:extLst>
                      </a:blip>
                      <a:srcRect/>
                      <a:stretch>
                        <a:fillRect/>
                      </a:stretch>
                    </p:blipFill>
                    <p:spPr bwMode="auto">
                      <a:xfrm>
                        <a:off x="0" y="-9525"/>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89443" name="Text Box 3"/>
          <p:cNvSpPr txBox="1">
            <a:spLocks noChangeArrowheads="1"/>
          </p:cNvSpPr>
          <p:nvPr/>
        </p:nvSpPr>
        <p:spPr bwMode="auto">
          <a:xfrm>
            <a:off x="1581150" y="1066800"/>
            <a:ext cx="5954713" cy="5632450"/>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lgn="ctr" fontAlgn="base">
              <a:spcBef>
                <a:spcPct val="0"/>
              </a:spcBef>
              <a:spcAft>
                <a:spcPct val="0"/>
              </a:spcAft>
            </a:pPr>
            <a:r>
              <a:rPr lang="zh-CN" altLang="en-US" sz="4000">
                <a:solidFill>
                  <a:srgbClr val="FFFFFF"/>
                </a:solidFill>
                <a:latin typeface="Times New Roman" pitchFamily="18" charset="0"/>
                <a:ea typeface="MS PGothic" pitchFamily="34" charset="-128"/>
              </a:rPr>
              <a:t>贫穷婴</a:t>
            </a:r>
            <a:r>
              <a:rPr lang="en-US" altLang="en-US" sz="4000">
                <a:solidFill>
                  <a:srgbClr val="FFFFFF"/>
                </a:solidFill>
                <a:latin typeface="Times New Roman" pitchFamily="18" charset="0"/>
                <a:ea typeface="MS PGothic" pitchFamily="34" charset="-128"/>
              </a:rPr>
              <a:t>孩天上來</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zh-CN" altLang="en-US" sz="4000">
                <a:solidFill>
                  <a:srgbClr val="FFFFFF"/>
                </a:solidFill>
                <a:latin typeface="Times New Roman" pitchFamily="18" charset="0"/>
                <a:ea typeface="MS PGothic" pitchFamily="34" charset="-128"/>
              </a:rPr>
              <a:t>进</a:t>
            </a:r>
            <a:r>
              <a:rPr lang="en-US" altLang="en-US" sz="4000">
                <a:solidFill>
                  <a:srgbClr val="FFFFFF"/>
                </a:solidFill>
                <a:latin typeface="Times New Roman" pitchFamily="18" charset="0"/>
                <a:ea typeface="MS PGothic" pitchFamily="34" charset="-128"/>
              </a:rPr>
              <a:t>到世</a:t>
            </a:r>
            <a:r>
              <a:rPr lang="zh-CN" altLang="en-US" sz="4000">
                <a:solidFill>
                  <a:srgbClr val="FFFFFF"/>
                </a:solidFill>
                <a:latin typeface="Times New Roman" pitchFamily="18" charset="0"/>
                <a:ea typeface="MS PGothic" pitchFamily="34" charset="-128"/>
              </a:rPr>
              <a:t>间</a:t>
            </a:r>
            <a:r>
              <a:rPr lang="en-US" altLang="ja-JP"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掩祂光</a:t>
            </a:r>
            <a:r>
              <a:rPr lang="zh-CN" altLang="en-US" sz="4000">
                <a:solidFill>
                  <a:srgbClr val="FFFFFF"/>
                </a:solidFill>
                <a:latin typeface="Times New Roman" pitchFamily="18" charset="0"/>
                <a:ea typeface="MS PGothic" pitchFamily="34" charset="-128"/>
              </a:rPr>
              <a:t>荣</a:t>
            </a:r>
            <a:r>
              <a:rPr lang="en-US" altLang="ja-JP"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不求供奉</a:t>
            </a:r>
            <a:r>
              <a:rPr lang="en-US" altLang="ja-JP"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卻服侍，</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為救</a:t>
            </a:r>
            <a:r>
              <a:rPr lang="zh-CN" altLang="en-US" sz="4000">
                <a:solidFill>
                  <a:srgbClr val="FFFFFF"/>
                </a:solidFill>
                <a:latin typeface="Times New Roman" pitchFamily="18" charset="0"/>
                <a:ea typeface="MS PGothic" pitchFamily="34" charset="-128"/>
              </a:rPr>
              <a:t>众</a:t>
            </a:r>
            <a:r>
              <a:rPr lang="en-US" altLang="en-US" sz="4000">
                <a:solidFill>
                  <a:srgbClr val="FFFFFF"/>
                </a:solidFill>
                <a:latin typeface="Times New Roman" pitchFamily="18" charset="0"/>
                <a:ea typeface="MS PGothic" pitchFamily="34" charset="-128"/>
              </a:rPr>
              <a:t>生</a:t>
            </a:r>
            <a:r>
              <a:rPr lang="en-US" altLang="ja-JP" sz="4000">
                <a:solidFill>
                  <a:srgbClr val="FFFFFF"/>
                </a:solidFill>
                <a:latin typeface="Times New Roman" pitchFamily="18" charset="0"/>
                <a:ea typeface="MS PGothic" pitchFamily="34" charset="-128"/>
              </a:rPr>
              <a:t>  </a:t>
            </a:r>
            <a:r>
              <a:rPr lang="zh-CN" altLang="en-US" sz="4000">
                <a:solidFill>
                  <a:srgbClr val="FFFFFF"/>
                </a:solidFill>
                <a:latin typeface="Times New Roman" pitchFamily="18" charset="0"/>
                <a:ea typeface="MS PGothic" pitchFamily="34" charset="-128"/>
              </a:rPr>
              <a:t>舍</a:t>
            </a:r>
            <a:r>
              <a:rPr lang="en-US" altLang="en-US" sz="4000">
                <a:solidFill>
                  <a:srgbClr val="FFFFFF"/>
                </a:solidFill>
                <a:latin typeface="Times New Roman" pitchFamily="18" charset="0"/>
                <a:ea typeface="MS PGothic" pitchFamily="34" charset="-128"/>
              </a:rPr>
              <a:t>祂性命</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副歌：</a:t>
            </a:r>
            <a:endParaRPr lang="en-US" sz="4000">
              <a:solidFill>
                <a:srgbClr val="FFFFFF"/>
              </a:solidFill>
              <a:latin typeface="Times New Roman" pitchFamily="18" charset="0"/>
              <a:ea typeface="MS PGothic" pitchFamily="34" charset="-128"/>
            </a:endParaRPr>
          </a:p>
          <a:p>
            <a:pPr algn="ctr" fontAlgn="base">
              <a:spcBef>
                <a:spcPct val="0"/>
              </a:spcBef>
              <a:spcAft>
                <a:spcPct val="0"/>
              </a:spcAft>
            </a:pPr>
            <a:r>
              <a:rPr lang="zh-CN" altLang="en-US" sz="4000">
                <a:solidFill>
                  <a:srgbClr val="FFFFFF"/>
                </a:solidFill>
                <a:latin typeface="Times New Roman" pitchFamily="18" charset="0"/>
                <a:ea typeface="MS PGothic" pitchFamily="34" charset="-128"/>
              </a:rPr>
              <a:t>谦</a:t>
            </a:r>
            <a:r>
              <a:rPr lang="en-US" altLang="en-US" sz="4000">
                <a:solidFill>
                  <a:srgbClr val="FFFFFF"/>
                </a:solidFill>
                <a:latin typeface="Times New Roman" pitchFamily="18" charset="0"/>
                <a:ea typeface="MS PGothic" pitchFamily="34" charset="-128"/>
              </a:rPr>
              <a:t>卑上主</a:t>
            </a:r>
            <a:r>
              <a:rPr lang="en-US" altLang="ja-JP"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君尊</a:t>
            </a:r>
            <a:r>
              <a:rPr lang="zh-CN" altLang="en-US" sz="4000">
                <a:solidFill>
                  <a:srgbClr val="FFFFFF"/>
                </a:solidFill>
                <a:latin typeface="Times New Roman" pitchFamily="18" charset="0"/>
                <a:ea typeface="MS PGothic" pitchFamily="34" charset="-128"/>
              </a:rPr>
              <a:t>义仆</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召我們跟</a:t>
            </a:r>
            <a:r>
              <a:rPr lang="zh-CN" altLang="en-US" sz="4000">
                <a:solidFill>
                  <a:srgbClr val="FFFFFF"/>
                </a:solidFill>
                <a:latin typeface="Times New Roman" pitchFamily="18" charset="0"/>
                <a:ea typeface="MS PGothic" pitchFamily="34" charset="-128"/>
              </a:rPr>
              <a:t>从</a:t>
            </a:r>
            <a:r>
              <a:rPr lang="en-US" altLang="en-US" sz="4000">
                <a:solidFill>
                  <a:srgbClr val="FFFFFF"/>
                </a:solidFill>
                <a:latin typeface="Times New Roman" pitchFamily="18" charset="0"/>
                <a:ea typeface="MS PGothic" pitchFamily="34" charset="-128"/>
              </a:rPr>
              <a:t>祂</a:t>
            </a:r>
            <a:r>
              <a:rPr lang="zh-CN" altLang="en-US" sz="4000">
                <a:solidFill>
                  <a:srgbClr val="FFFFFF"/>
                </a:solidFill>
                <a:latin typeface="Times New Roman" pitchFamily="18" charset="0"/>
                <a:ea typeface="MS PGothic" pitchFamily="34" charset="-128"/>
              </a:rPr>
              <a:t>脚踪</a:t>
            </a:r>
            <a:r>
              <a:rPr lang="en-US" altLang="en-US" sz="4000">
                <a:solidFill>
                  <a:srgbClr val="FFFFFF"/>
                </a:solidFill>
                <a:latin typeface="Times New Roman" pitchFamily="18" charset="0"/>
                <a:ea typeface="MS PGothic" pitchFamily="34" charset="-128"/>
              </a:rPr>
              <a:t>　　　</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身心所有</a:t>
            </a:r>
            <a:r>
              <a:rPr lang="en-US"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每日</a:t>
            </a:r>
            <a:r>
              <a:rPr lang="zh-CN" altLang="en-US" sz="4000">
                <a:solidFill>
                  <a:srgbClr val="FFFFFF"/>
                </a:solidFill>
                <a:latin typeface="Times New Roman" pitchFamily="18" charset="0"/>
                <a:ea typeface="MS PGothic" pitchFamily="34" charset="-128"/>
              </a:rPr>
              <a:t>献</a:t>
            </a:r>
            <a:r>
              <a:rPr lang="en-US" altLang="en-US" sz="4000">
                <a:solidFill>
                  <a:srgbClr val="FFFFFF"/>
                </a:solidFill>
                <a:latin typeface="Times New Roman" pitchFamily="18" charset="0"/>
                <a:ea typeface="MS PGothic" pitchFamily="34" charset="-128"/>
              </a:rPr>
              <a:t>作活的祭</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謙恭敬拜</a:t>
            </a:r>
            <a:r>
              <a:rPr lang="en-US"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君尊</a:t>
            </a:r>
            <a:r>
              <a:rPr lang="zh-CN" altLang="en-US" sz="4000">
                <a:solidFill>
                  <a:srgbClr val="FFFFFF"/>
                </a:solidFill>
                <a:latin typeface="Times New Roman" pitchFamily="18" charset="0"/>
                <a:ea typeface="MS PGothic" pitchFamily="34" charset="-128"/>
              </a:rPr>
              <a:t>义仆</a:t>
            </a:r>
            <a:endParaRPr lang="en-US" sz="2000">
              <a:solidFill>
                <a:srgbClr val="FFFFFF"/>
              </a:solidFill>
              <a:latin typeface="Times New Roman" pitchFamily="18" charset="0"/>
              <a:ea typeface="MS PGothic" pitchFamily="34" charset="-128"/>
            </a:endParaRPr>
          </a:p>
        </p:txBody>
      </p:sp>
      <p:sp>
        <p:nvSpPr>
          <p:cNvPr id="303107" name="Rectangle 4"/>
          <p:cNvSpPr>
            <a:spLocks noChangeArrowheads="1"/>
          </p:cNvSpPr>
          <p:nvPr/>
        </p:nvSpPr>
        <p:spPr bwMode="auto">
          <a:xfrm>
            <a:off x="3048000" y="0"/>
            <a:ext cx="3262313" cy="1016000"/>
          </a:xfrm>
          <a:prstGeom prst="rect">
            <a:avLst/>
          </a:prstGeom>
          <a:noFill/>
          <a:ln w="9525">
            <a:noFill/>
            <a:miter lim="800000"/>
            <a:headEnd/>
            <a:tailEnd/>
          </a:ln>
        </p:spPr>
        <p:txBody>
          <a:bodyPr wrap="none">
            <a:spAutoFit/>
          </a:bodyPr>
          <a:lstStyle/>
          <a:p>
            <a:pPr fontAlgn="base">
              <a:spcBef>
                <a:spcPct val="0"/>
              </a:spcBef>
              <a:spcAft>
                <a:spcPct val="0"/>
              </a:spcAft>
            </a:pPr>
            <a:r>
              <a:rPr lang="en-US" altLang="en-US" sz="6000" u="sng" dirty="0" err="1">
                <a:solidFill>
                  <a:srgbClr val="FFFFFF"/>
                </a:solidFill>
                <a:latin typeface="Times New Roman" pitchFamily="18" charset="0"/>
                <a:ea typeface="MS PGothic" pitchFamily="34" charset="-128"/>
              </a:rPr>
              <a:t>君尊</a:t>
            </a:r>
            <a:r>
              <a:rPr lang="zh-CN" altLang="en-US" sz="6000" u="sng" dirty="0">
                <a:solidFill>
                  <a:srgbClr val="FFFFFF"/>
                </a:solidFill>
                <a:latin typeface="Times New Roman" pitchFamily="18" charset="0"/>
                <a:ea typeface="MS PGothic" pitchFamily="34" charset="-128"/>
              </a:rPr>
              <a:t>义仆</a:t>
            </a:r>
            <a:endParaRPr lang="en-US" sz="6000" u="sng" dirty="0">
              <a:solidFill>
                <a:srgbClr val="FFFFFF"/>
              </a:solidFill>
              <a:latin typeface="Times New Roman" pitchFamily="18" charset="0"/>
              <a:ea typeface="MS PGothic" pitchFamily="34" charset="-128"/>
            </a:endParaRPr>
          </a:p>
        </p:txBody>
      </p:sp>
    </p:spTree>
    <p:extLst>
      <p:ext uri="{BB962C8B-B14F-4D97-AF65-F5344CB8AC3E}">
        <p14:creationId xmlns:p14="http://schemas.microsoft.com/office/powerpoint/2010/main" val="1436418456"/>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5153"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Slide" r:id="rId3" imgW="4562280" imgH="3419280" progId="PowerPoint.Slide.8">
                  <p:embed/>
                </p:oleObj>
              </mc:Choice>
              <mc:Fallback>
                <p:oleObj name="Slide" r:id="rId3" imgW="4562280" imgH="3419280"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91491" name="Text Box 3"/>
          <p:cNvSpPr txBox="1">
            <a:spLocks noChangeArrowheads="1"/>
          </p:cNvSpPr>
          <p:nvPr/>
        </p:nvSpPr>
        <p:spPr bwMode="auto">
          <a:xfrm>
            <a:off x="1628775" y="669925"/>
            <a:ext cx="5954713" cy="6862763"/>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lgn="ctr" fontAlgn="base">
              <a:spcBef>
                <a:spcPct val="0"/>
              </a:spcBef>
              <a:spcAft>
                <a:spcPct val="0"/>
              </a:spcAft>
            </a:pPr>
            <a:r>
              <a:rPr lang="en-US" altLang="en-US" sz="4000">
                <a:solidFill>
                  <a:srgbClr val="FFFFFF"/>
                </a:solidFill>
                <a:latin typeface="Times New Roman" pitchFamily="18" charset="0"/>
                <a:ea typeface="MS PGothic" pitchFamily="34" charset="-128"/>
              </a:rPr>
              <a:t>在</a:t>
            </a:r>
            <a:r>
              <a:rPr lang="zh-CN" altLang="en-US" sz="4000">
                <a:solidFill>
                  <a:srgbClr val="FFFFFF"/>
                </a:solidFill>
                <a:latin typeface="Times New Roman" pitchFamily="18" charset="0"/>
                <a:ea typeface="MS PGothic" pitchFamily="34" charset="-128"/>
              </a:rPr>
              <a:t>园</a:t>
            </a:r>
            <a:r>
              <a:rPr lang="en-US" altLang="en-US" sz="4000">
                <a:solidFill>
                  <a:srgbClr val="FFFFFF"/>
                </a:solidFill>
                <a:latin typeface="Times New Roman" pitchFamily="18" charset="0"/>
                <a:ea typeface="MS PGothic" pitchFamily="34" charset="-128"/>
              </a:rPr>
              <a:t>中掙扎流</a:t>
            </a:r>
            <a:r>
              <a:rPr lang="zh-CN" altLang="en-US" sz="4000">
                <a:solidFill>
                  <a:srgbClr val="FFFFFF"/>
                </a:solidFill>
                <a:latin typeface="Times New Roman" pitchFamily="18" charset="0"/>
                <a:ea typeface="MS PGothic" pitchFamily="34" charset="-128"/>
              </a:rPr>
              <a:t>泪</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zh-CN" altLang="en-US" sz="4000">
                <a:solidFill>
                  <a:srgbClr val="FFFFFF"/>
                </a:solidFill>
                <a:latin typeface="Times New Roman" pitchFamily="18" charset="0"/>
                <a:ea typeface="MS PGothic" pitchFamily="34" charset="-128"/>
              </a:rPr>
              <a:t>选择担当从</a:t>
            </a:r>
            <a:r>
              <a:rPr lang="en-US" altLang="en-US" sz="4000">
                <a:solidFill>
                  <a:srgbClr val="FFFFFF"/>
                </a:solidFill>
                <a:latin typeface="Times New Roman" pitchFamily="18" charset="0"/>
                <a:ea typeface="MS PGothic" pitchFamily="34" charset="-128"/>
              </a:rPr>
              <a:t>生重罪</a:t>
            </a:r>
            <a:r>
              <a:rPr lang="en-US" altLang="ja-JP"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拒己心意，遵父旨，</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zh-CN" altLang="en-US" sz="4000">
                <a:solidFill>
                  <a:srgbClr val="FFFFFF"/>
                </a:solidFill>
                <a:latin typeface="Times New Roman" pitchFamily="18" charset="0"/>
                <a:ea typeface="MS PGothic" pitchFamily="34" charset="-128"/>
              </a:rPr>
              <a:t>慈爱</a:t>
            </a:r>
            <a:r>
              <a:rPr lang="en-US" altLang="en-US" sz="4000">
                <a:solidFill>
                  <a:srgbClr val="FFFFFF"/>
                </a:solidFill>
                <a:latin typeface="Times New Roman" pitchFamily="18" charset="0"/>
                <a:ea typeface="MS PGothic" pitchFamily="34" charset="-128"/>
              </a:rPr>
              <a:t>的心痛</a:t>
            </a:r>
            <a:r>
              <a:rPr lang="zh-CN" altLang="en-US" sz="4000">
                <a:solidFill>
                  <a:srgbClr val="FFFFFF"/>
                </a:solidFill>
                <a:latin typeface="Times New Roman" pitchFamily="18" charset="0"/>
                <a:ea typeface="MS PGothic" pitchFamily="34" charset="-128"/>
              </a:rPr>
              <a:t>伤</a:t>
            </a:r>
            <a:r>
              <a:rPr lang="en-US" altLang="en-US" sz="4000">
                <a:solidFill>
                  <a:srgbClr val="FFFFFF"/>
                </a:solidFill>
                <a:latin typeface="Times New Roman" pitchFamily="18" charset="0"/>
                <a:ea typeface="MS PGothic" pitchFamily="34" charset="-128"/>
              </a:rPr>
              <a:t>破碎。</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副歌：</a:t>
            </a:r>
            <a:endParaRPr lang="en-US" sz="4000">
              <a:solidFill>
                <a:srgbClr val="FFFFFF"/>
              </a:solidFill>
              <a:latin typeface="Times New Roman" pitchFamily="18" charset="0"/>
              <a:ea typeface="MS PGothic" pitchFamily="34" charset="-128"/>
            </a:endParaRPr>
          </a:p>
          <a:p>
            <a:pPr algn="ctr" fontAlgn="base">
              <a:spcBef>
                <a:spcPct val="0"/>
              </a:spcBef>
              <a:spcAft>
                <a:spcPct val="0"/>
              </a:spcAft>
            </a:pPr>
            <a:r>
              <a:rPr lang="zh-CN" altLang="en-US" sz="4000">
                <a:solidFill>
                  <a:srgbClr val="FFFFFF"/>
                </a:solidFill>
                <a:latin typeface="Times New Roman" pitchFamily="18" charset="0"/>
                <a:ea typeface="MS PGothic" pitchFamily="34" charset="-128"/>
              </a:rPr>
              <a:t>谦</a:t>
            </a:r>
            <a:r>
              <a:rPr lang="en-US" altLang="en-US" sz="4000">
                <a:solidFill>
                  <a:srgbClr val="FFFFFF"/>
                </a:solidFill>
                <a:latin typeface="Times New Roman" pitchFamily="18" charset="0"/>
                <a:ea typeface="MS PGothic" pitchFamily="34" charset="-128"/>
              </a:rPr>
              <a:t>卑上主</a:t>
            </a:r>
            <a:r>
              <a:rPr lang="en-US" altLang="ja-JP"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君尊</a:t>
            </a:r>
            <a:r>
              <a:rPr lang="zh-CN" altLang="en-US" sz="4000">
                <a:solidFill>
                  <a:srgbClr val="FFFFFF"/>
                </a:solidFill>
                <a:latin typeface="Times New Roman" pitchFamily="18" charset="0"/>
                <a:ea typeface="MS PGothic" pitchFamily="34" charset="-128"/>
              </a:rPr>
              <a:t>义仆</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召我們跟</a:t>
            </a:r>
            <a:r>
              <a:rPr lang="zh-CN" altLang="en-US" sz="4000">
                <a:solidFill>
                  <a:srgbClr val="FFFFFF"/>
                </a:solidFill>
                <a:latin typeface="Times New Roman" pitchFamily="18" charset="0"/>
                <a:ea typeface="MS PGothic" pitchFamily="34" charset="-128"/>
              </a:rPr>
              <a:t>从</a:t>
            </a:r>
            <a:r>
              <a:rPr lang="en-US" altLang="en-US" sz="4000">
                <a:solidFill>
                  <a:srgbClr val="FFFFFF"/>
                </a:solidFill>
                <a:latin typeface="Times New Roman" pitchFamily="18" charset="0"/>
                <a:ea typeface="MS PGothic" pitchFamily="34" charset="-128"/>
              </a:rPr>
              <a:t>祂</a:t>
            </a:r>
            <a:r>
              <a:rPr lang="zh-CN" altLang="en-US" sz="4000">
                <a:solidFill>
                  <a:srgbClr val="FFFFFF"/>
                </a:solidFill>
                <a:latin typeface="Times New Roman" pitchFamily="18" charset="0"/>
                <a:ea typeface="MS PGothic" pitchFamily="34" charset="-128"/>
              </a:rPr>
              <a:t>脚踪</a:t>
            </a:r>
            <a:r>
              <a:rPr lang="en-US" altLang="en-US" sz="4000">
                <a:solidFill>
                  <a:srgbClr val="FFFFFF"/>
                </a:solidFill>
                <a:latin typeface="Times New Roman" pitchFamily="18" charset="0"/>
                <a:ea typeface="MS PGothic" pitchFamily="34" charset="-128"/>
              </a:rPr>
              <a:t>　　　</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身心所有</a:t>
            </a:r>
            <a:r>
              <a:rPr lang="en-US"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每日</a:t>
            </a:r>
            <a:r>
              <a:rPr lang="zh-CN" altLang="en-US" sz="4000">
                <a:solidFill>
                  <a:srgbClr val="FFFFFF"/>
                </a:solidFill>
                <a:latin typeface="Times New Roman" pitchFamily="18" charset="0"/>
                <a:ea typeface="MS PGothic" pitchFamily="34" charset="-128"/>
              </a:rPr>
              <a:t>献</a:t>
            </a:r>
            <a:r>
              <a:rPr lang="en-US" altLang="en-US" sz="4000">
                <a:solidFill>
                  <a:srgbClr val="FFFFFF"/>
                </a:solidFill>
                <a:latin typeface="Times New Roman" pitchFamily="18" charset="0"/>
                <a:ea typeface="MS PGothic" pitchFamily="34" charset="-128"/>
              </a:rPr>
              <a:t>作活的祭</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謙恭敬拜</a:t>
            </a:r>
            <a:r>
              <a:rPr lang="en-US"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君尊</a:t>
            </a:r>
            <a:r>
              <a:rPr lang="zh-CN" altLang="en-US" sz="4000">
                <a:solidFill>
                  <a:srgbClr val="FFFFFF"/>
                </a:solidFill>
                <a:latin typeface="Times New Roman" pitchFamily="18" charset="0"/>
                <a:ea typeface="MS PGothic" pitchFamily="34" charset="-128"/>
              </a:rPr>
              <a:t>义仆</a:t>
            </a:r>
            <a:endParaRPr lang="en-US" altLang="ja-JP" sz="4000" b="1">
              <a:solidFill>
                <a:srgbClr val="FFFFFF"/>
              </a:solidFill>
              <a:latin typeface="Times New Roman" pitchFamily="18" charset="0"/>
              <a:ea typeface="MS PGothic" pitchFamily="34" charset="-128"/>
            </a:endParaRPr>
          </a:p>
          <a:p>
            <a:pPr algn="ctr" fontAlgn="base">
              <a:spcBef>
                <a:spcPct val="0"/>
              </a:spcBef>
              <a:spcAft>
                <a:spcPct val="0"/>
              </a:spcAft>
            </a:pPr>
            <a:r>
              <a:rPr lang="en-US" sz="4000">
                <a:solidFill>
                  <a:srgbClr val="8383AD"/>
                </a:solidFill>
                <a:latin typeface="Times New Roman" pitchFamily="18" charset="0"/>
                <a:ea typeface="MS PGothic" pitchFamily="34" charset="-128"/>
              </a:rPr>
              <a:t> </a:t>
            </a:r>
            <a:endParaRPr lang="en-US" sz="4000" b="1">
              <a:solidFill>
                <a:srgbClr val="FFFFFF"/>
              </a:solidFill>
              <a:latin typeface="Times New Roman" pitchFamily="18" charset="0"/>
              <a:ea typeface="MS PGothic" pitchFamily="34" charset="-128"/>
            </a:endParaRPr>
          </a:p>
        </p:txBody>
      </p:sp>
    </p:spTree>
    <p:extLst>
      <p:ext uri="{BB962C8B-B14F-4D97-AF65-F5344CB8AC3E}">
        <p14:creationId xmlns:p14="http://schemas.microsoft.com/office/powerpoint/2010/main" val="3984220829"/>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01"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Slide" r:id="rId3" imgW="4562280" imgH="3419280" progId="PowerPoint.Slide.8">
                  <p:embed/>
                </p:oleObj>
              </mc:Choice>
              <mc:Fallback>
                <p:oleObj name="Slide" r:id="rId3" imgW="4562280" imgH="3419280" progId="PowerPoint.Slide.8">
                  <p:embed/>
                  <p:pic>
                    <p:nvPicPr>
                      <p:cNvPr id="0" name=""/>
                      <p:cNvPicPr>
                        <a:picLocks noChangeAspect="1" noChangeArrowheads="1"/>
                      </p:cNvPicPr>
                      <p:nvPr/>
                    </p:nvPicPr>
                    <p:blipFill>
                      <a:blip r:embed="rId4">
                        <a:lum bright="-2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93539" name="Text Box 3"/>
          <p:cNvSpPr txBox="1">
            <a:spLocks noChangeArrowheads="1"/>
          </p:cNvSpPr>
          <p:nvPr/>
        </p:nvSpPr>
        <p:spPr bwMode="auto">
          <a:xfrm>
            <a:off x="1635125" y="381000"/>
            <a:ext cx="5954713" cy="6862763"/>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lgn="ctr" fontAlgn="base">
              <a:spcBef>
                <a:spcPct val="0"/>
              </a:spcBef>
              <a:spcAft>
                <a:spcPct val="0"/>
              </a:spcAft>
            </a:pPr>
            <a:r>
              <a:rPr lang="zh-CN" altLang="en-US" sz="4000">
                <a:solidFill>
                  <a:srgbClr val="FFFFFF"/>
                </a:solidFill>
                <a:latin typeface="Times New Roman" pitchFamily="18" charset="0"/>
                <a:ea typeface="MS PGothic" pitchFamily="34" charset="-128"/>
              </a:rPr>
              <a:t>请</a:t>
            </a:r>
            <a:r>
              <a:rPr lang="en-US" altLang="en-US" sz="4000">
                <a:solidFill>
                  <a:srgbClr val="FFFFFF"/>
                </a:solidFill>
                <a:latin typeface="Times New Roman" pitchFamily="18" charset="0"/>
                <a:ea typeface="MS PGothic" pitchFamily="34" charset="-128"/>
              </a:rPr>
              <a:t>看祂手上</a:t>
            </a:r>
            <a:r>
              <a:rPr lang="zh-CN" altLang="en-US" sz="4000">
                <a:solidFill>
                  <a:srgbClr val="FFFFFF"/>
                </a:solidFill>
                <a:latin typeface="Times New Roman" pitchFamily="18" charset="0"/>
                <a:ea typeface="MS PGothic" pitchFamily="34" charset="-128"/>
              </a:rPr>
              <a:t>钉痕</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那手曾</a:t>
            </a:r>
            <a:r>
              <a:rPr lang="zh-CN" altLang="en-US" sz="4000">
                <a:solidFill>
                  <a:srgbClr val="FFFFFF"/>
                </a:solidFill>
                <a:latin typeface="Times New Roman" pitchFamily="18" charset="0"/>
                <a:ea typeface="MS PGothic" pitchFamily="34" charset="-128"/>
              </a:rPr>
              <a:t>补满</a:t>
            </a:r>
            <a:r>
              <a:rPr lang="en-US" altLang="en-US" sz="4000">
                <a:solidFill>
                  <a:srgbClr val="FFFFFF"/>
                </a:solidFill>
                <a:latin typeface="Times New Roman" pitchFamily="18" charset="0"/>
                <a:ea typeface="MS PGothic" pitchFamily="34" charset="-128"/>
              </a:rPr>
              <a:t>天星宿</a:t>
            </a:r>
            <a:r>
              <a:rPr lang="en-US" altLang="ja-JP" sz="4000">
                <a:solidFill>
                  <a:srgbClr val="FFFFFF"/>
                </a:solidFill>
                <a:latin typeface="Times New Roman" pitchFamily="18" charset="0"/>
                <a:ea typeface="MS PGothic" pitchFamily="34" charset="-128"/>
              </a:rPr>
              <a:t> </a:t>
            </a:r>
            <a:r>
              <a:rPr lang="zh-CN" altLang="en-US" sz="4000">
                <a:solidFill>
                  <a:srgbClr val="FFFFFF"/>
                </a:solidFill>
                <a:latin typeface="Times New Roman" pitchFamily="18" charset="0"/>
                <a:ea typeface="MS PGothic" pitchFamily="34" charset="-128"/>
              </a:rPr>
              <a:t>却</a:t>
            </a:r>
            <a:r>
              <a:rPr lang="en-US" altLang="en-US" sz="4000">
                <a:solidFill>
                  <a:srgbClr val="FFFFFF"/>
                </a:solidFill>
                <a:latin typeface="Times New Roman" pitchFamily="18" charset="0"/>
                <a:ea typeface="MS PGothic" pitchFamily="34" charset="-128"/>
              </a:rPr>
              <a:t>以</a:t>
            </a:r>
            <a:r>
              <a:rPr lang="zh-CN" altLang="en-US" sz="4000">
                <a:solidFill>
                  <a:srgbClr val="FFFFFF"/>
                </a:solidFill>
                <a:latin typeface="Times New Roman" pitchFamily="18" charset="0"/>
                <a:ea typeface="MS PGothic" pitchFamily="34" charset="-128"/>
              </a:rPr>
              <a:t>伤</a:t>
            </a:r>
            <a:r>
              <a:rPr lang="en-US" altLang="en-US" sz="4000">
                <a:solidFill>
                  <a:srgbClr val="FFFFFF"/>
                </a:solidFill>
                <a:latin typeface="Times New Roman" pitchFamily="18" charset="0"/>
                <a:ea typeface="MS PGothic" pitchFamily="34" charset="-128"/>
              </a:rPr>
              <a:t>痕</a:t>
            </a:r>
            <a:r>
              <a:rPr lang="zh-CN" altLang="en-US" sz="4000">
                <a:solidFill>
                  <a:srgbClr val="FFFFFF"/>
                </a:solidFill>
                <a:latin typeface="Times New Roman" pitchFamily="18" charset="0"/>
                <a:ea typeface="MS PGothic" pitchFamily="34" charset="-128"/>
              </a:rPr>
              <a:t>证</a:t>
            </a:r>
            <a:r>
              <a:rPr lang="en-US" altLang="en-US" sz="4000">
                <a:solidFill>
                  <a:srgbClr val="FFFFFF"/>
                </a:solidFill>
                <a:latin typeface="Times New Roman" pitchFamily="18" charset="0"/>
                <a:ea typeface="MS PGothic" pitchFamily="34" charset="-128"/>
              </a:rPr>
              <a:t>主</a:t>
            </a:r>
            <a:r>
              <a:rPr lang="zh-CN" altLang="en-US" sz="4000">
                <a:solidFill>
                  <a:srgbClr val="FFFFFF"/>
                </a:solidFill>
                <a:latin typeface="Times New Roman" pitchFamily="18" charset="0"/>
                <a:ea typeface="MS PGothic" pitchFamily="34" charset="-128"/>
              </a:rPr>
              <a:t>爱</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曾任</a:t>
            </a:r>
            <a:r>
              <a:rPr lang="zh-CN" altLang="en-US" sz="4000">
                <a:solidFill>
                  <a:srgbClr val="FFFFFF"/>
                </a:solidFill>
                <a:latin typeface="Times New Roman" pitchFamily="18" charset="0"/>
                <a:ea typeface="MS PGothic" pitchFamily="34" charset="-128"/>
              </a:rPr>
              <a:t>铁钉</a:t>
            </a:r>
            <a:r>
              <a:rPr lang="en-US" altLang="en-US" sz="4000">
                <a:solidFill>
                  <a:srgbClr val="FFFFFF"/>
                </a:solidFill>
                <a:latin typeface="Times New Roman" pitchFamily="18" charset="0"/>
                <a:ea typeface="MS PGothic" pitchFamily="34" charset="-128"/>
              </a:rPr>
              <a:t>扎</a:t>
            </a:r>
            <a:r>
              <a:rPr lang="zh-CN" altLang="en-US" sz="4000">
                <a:solidFill>
                  <a:srgbClr val="FFFFFF"/>
                </a:solidFill>
                <a:latin typeface="Times New Roman" pitchFamily="18" charset="0"/>
                <a:ea typeface="MS PGothic" pitchFamily="34" charset="-128"/>
              </a:rPr>
              <a:t>伤刺</a:t>
            </a:r>
            <a:r>
              <a:rPr lang="en-US" altLang="en-US" sz="4000">
                <a:solidFill>
                  <a:srgbClr val="FFFFFF"/>
                </a:solidFill>
                <a:latin typeface="Times New Roman" pitchFamily="18" charset="0"/>
                <a:ea typeface="MS PGothic" pitchFamily="34" charset="-128"/>
              </a:rPr>
              <a:t>透</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副歌：</a:t>
            </a:r>
            <a:endParaRPr lang="en-US" sz="4000">
              <a:solidFill>
                <a:srgbClr val="FFFFFF"/>
              </a:solidFill>
              <a:latin typeface="Times New Roman" pitchFamily="18" charset="0"/>
              <a:ea typeface="MS PGothic" pitchFamily="34" charset="-128"/>
            </a:endParaRPr>
          </a:p>
          <a:p>
            <a:pPr algn="ctr" fontAlgn="base">
              <a:spcBef>
                <a:spcPct val="0"/>
              </a:spcBef>
              <a:spcAft>
                <a:spcPct val="0"/>
              </a:spcAft>
            </a:pPr>
            <a:r>
              <a:rPr lang="zh-CN" altLang="en-US" sz="4000">
                <a:solidFill>
                  <a:srgbClr val="FFFFFF"/>
                </a:solidFill>
                <a:latin typeface="Times New Roman" pitchFamily="18" charset="0"/>
                <a:ea typeface="MS PGothic" pitchFamily="34" charset="-128"/>
              </a:rPr>
              <a:t>谦</a:t>
            </a:r>
            <a:r>
              <a:rPr lang="en-US" altLang="en-US" sz="4000">
                <a:solidFill>
                  <a:srgbClr val="FFFFFF"/>
                </a:solidFill>
                <a:latin typeface="Times New Roman" pitchFamily="18" charset="0"/>
                <a:ea typeface="MS PGothic" pitchFamily="34" charset="-128"/>
              </a:rPr>
              <a:t>卑上主</a:t>
            </a:r>
            <a:r>
              <a:rPr lang="en-US" altLang="ja-JP"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君尊</a:t>
            </a:r>
            <a:r>
              <a:rPr lang="zh-CN" altLang="en-US" sz="4000">
                <a:solidFill>
                  <a:srgbClr val="FFFFFF"/>
                </a:solidFill>
                <a:latin typeface="Times New Roman" pitchFamily="18" charset="0"/>
                <a:ea typeface="MS PGothic" pitchFamily="34" charset="-128"/>
              </a:rPr>
              <a:t>义仆</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召我們跟</a:t>
            </a:r>
            <a:r>
              <a:rPr lang="zh-CN" altLang="en-US" sz="4000">
                <a:solidFill>
                  <a:srgbClr val="FFFFFF"/>
                </a:solidFill>
                <a:latin typeface="Times New Roman" pitchFamily="18" charset="0"/>
                <a:ea typeface="MS PGothic" pitchFamily="34" charset="-128"/>
              </a:rPr>
              <a:t>从</a:t>
            </a:r>
            <a:r>
              <a:rPr lang="en-US" altLang="en-US" sz="4000">
                <a:solidFill>
                  <a:srgbClr val="FFFFFF"/>
                </a:solidFill>
                <a:latin typeface="Times New Roman" pitchFamily="18" charset="0"/>
                <a:ea typeface="MS PGothic" pitchFamily="34" charset="-128"/>
              </a:rPr>
              <a:t>祂</a:t>
            </a:r>
            <a:r>
              <a:rPr lang="zh-CN" altLang="en-US" sz="4000">
                <a:solidFill>
                  <a:srgbClr val="FFFFFF"/>
                </a:solidFill>
                <a:latin typeface="Times New Roman" pitchFamily="18" charset="0"/>
                <a:ea typeface="MS PGothic" pitchFamily="34" charset="-128"/>
              </a:rPr>
              <a:t>脚踪</a:t>
            </a:r>
            <a:r>
              <a:rPr lang="en-US" altLang="en-US" sz="4000">
                <a:solidFill>
                  <a:srgbClr val="FFFFFF"/>
                </a:solidFill>
                <a:latin typeface="Times New Roman" pitchFamily="18" charset="0"/>
                <a:ea typeface="MS PGothic" pitchFamily="34" charset="-128"/>
              </a:rPr>
              <a:t>　　　</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身心所有</a:t>
            </a:r>
            <a:r>
              <a:rPr lang="en-US"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每日</a:t>
            </a:r>
            <a:r>
              <a:rPr lang="zh-CN" altLang="en-US" sz="4000">
                <a:solidFill>
                  <a:srgbClr val="FFFFFF"/>
                </a:solidFill>
                <a:latin typeface="Times New Roman" pitchFamily="18" charset="0"/>
                <a:ea typeface="MS PGothic" pitchFamily="34" charset="-128"/>
              </a:rPr>
              <a:t>献</a:t>
            </a:r>
            <a:r>
              <a:rPr lang="en-US" altLang="en-US" sz="4000">
                <a:solidFill>
                  <a:srgbClr val="FFFFFF"/>
                </a:solidFill>
                <a:latin typeface="Times New Roman" pitchFamily="18" charset="0"/>
                <a:ea typeface="MS PGothic" pitchFamily="34" charset="-128"/>
              </a:rPr>
              <a:t>作活的祭</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謙恭敬拜</a:t>
            </a:r>
            <a:r>
              <a:rPr lang="en-US"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君尊</a:t>
            </a:r>
            <a:r>
              <a:rPr lang="zh-CN" altLang="en-US" sz="4000">
                <a:solidFill>
                  <a:srgbClr val="FFFFFF"/>
                </a:solidFill>
                <a:latin typeface="Times New Roman" pitchFamily="18" charset="0"/>
                <a:ea typeface="MS PGothic" pitchFamily="34" charset="-128"/>
              </a:rPr>
              <a:t>义仆</a:t>
            </a:r>
            <a:endParaRPr lang="en-US" altLang="ja-JP" sz="4000" b="1">
              <a:solidFill>
                <a:srgbClr val="FFFFFF"/>
              </a:solidFill>
              <a:latin typeface="Times New Roman" pitchFamily="18" charset="0"/>
              <a:ea typeface="MS PGothic" pitchFamily="34" charset="-128"/>
            </a:endParaRPr>
          </a:p>
          <a:p>
            <a:pPr algn="ctr" fontAlgn="base">
              <a:spcBef>
                <a:spcPct val="0"/>
              </a:spcBef>
              <a:spcAft>
                <a:spcPct val="0"/>
              </a:spcAft>
            </a:pPr>
            <a:r>
              <a:rPr lang="en-US" sz="4000">
                <a:solidFill>
                  <a:srgbClr val="8383AD"/>
                </a:solidFill>
                <a:latin typeface="Times New Roman" pitchFamily="18" charset="0"/>
                <a:ea typeface="MS PGothic" pitchFamily="34" charset="-128"/>
              </a:rPr>
              <a:t> </a:t>
            </a:r>
            <a:endParaRPr lang="en-US" sz="4000" b="1">
              <a:solidFill>
                <a:srgbClr val="FFFFFF"/>
              </a:solidFill>
              <a:latin typeface="Times New Roman" pitchFamily="18" charset="0"/>
              <a:ea typeface="MS PGothic" pitchFamily="34" charset="-128"/>
            </a:endParaRPr>
          </a:p>
        </p:txBody>
      </p:sp>
    </p:spTree>
    <p:extLst>
      <p:ext uri="{BB962C8B-B14F-4D97-AF65-F5344CB8AC3E}">
        <p14:creationId xmlns:p14="http://schemas.microsoft.com/office/powerpoint/2010/main" val="4070189354"/>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9249" name="Object 2"/>
          <p:cNvGraphicFramePr>
            <a:graphicFrameLocks noChangeAspect="1"/>
          </p:cNvGraphicFramePr>
          <p:nvPr/>
        </p:nvGraphicFramePr>
        <p:xfrm>
          <a:off x="0" y="-9525"/>
          <a:ext cx="9144000" cy="6858000"/>
        </p:xfrm>
        <a:graphic>
          <a:graphicData uri="http://schemas.openxmlformats.org/presentationml/2006/ole">
            <mc:AlternateContent xmlns:mc="http://schemas.openxmlformats.org/markup-compatibility/2006">
              <mc:Choice xmlns:v="urn:schemas-microsoft-com:vml" Requires="v">
                <p:oleObj name="Slide" r:id="rId3" imgW="4562280" imgH="3419280" progId="PowerPoint.Slide.8">
                  <p:embed/>
                </p:oleObj>
              </mc:Choice>
              <mc:Fallback>
                <p:oleObj name="Slide" r:id="rId3" imgW="4562280" imgH="3419280"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525"/>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95587" name="Text Box 3"/>
          <p:cNvSpPr txBox="1">
            <a:spLocks noChangeArrowheads="1"/>
          </p:cNvSpPr>
          <p:nvPr/>
        </p:nvSpPr>
        <p:spPr bwMode="auto">
          <a:xfrm>
            <a:off x="0" y="76200"/>
            <a:ext cx="9144000" cy="65563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base">
              <a:spcBef>
                <a:spcPct val="0"/>
              </a:spcBef>
              <a:spcAft>
                <a:spcPct val="0"/>
              </a:spcAft>
            </a:pPr>
            <a:r>
              <a:rPr lang="en-US" altLang="en-US" sz="4000">
                <a:solidFill>
                  <a:srgbClr val="FFFFFF"/>
                </a:solidFill>
                <a:latin typeface="Times New Roman" pitchFamily="18" charset="0"/>
                <a:ea typeface="MS PGothic" pitchFamily="34" charset="-128"/>
              </a:rPr>
              <a:t>效法恩主服侍人</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決定一生以祂為王</a:t>
            </a:r>
            <a:r>
              <a:rPr lang="en-US" altLang="ja-JP" sz="4000">
                <a:solidFill>
                  <a:srgbClr val="FFFFFF"/>
                </a:solidFill>
                <a:latin typeface="Times New Roman" pitchFamily="18" charset="0"/>
                <a:ea typeface="MS PGothic" pitchFamily="34" charset="-128"/>
              </a:rPr>
              <a:t> </a:t>
            </a:r>
            <a:r>
              <a:rPr lang="zh-CN" altLang="en-US" sz="4000">
                <a:solidFill>
                  <a:srgbClr val="FFFFFF"/>
                </a:solidFill>
                <a:latin typeface="Times New Roman" pitchFamily="18" charset="0"/>
                <a:ea typeface="MS PGothic" pitchFamily="34" charset="-128"/>
              </a:rPr>
              <a:t>顾</a:t>
            </a:r>
            <a:r>
              <a:rPr lang="en-US" altLang="en-US" sz="4000">
                <a:solidFill>
                  <a:srgbClr val="FFFFFF"/>
                </a:solidFill>
                <a:latin typeface="Times New Roman" pitchFamily="18" charset="0"/>
                <a:ea typeface="MS PGothic" pitchFamily="34" charset="-128"/>
              </a:rPr>
              <a:t>念他人的需求</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如事奉祂</a:t>
            </a:r>
            <a:r>
              <a:rPr lang="en-US" altLang="ja-JP" sz="4000">
                <a:solidFill>
                  <a:srgbClr val="FFFFFF"/>
                </a:solidFill>
                <a:latin typeface="Times New Roman" pitchFamily="18" charset="0"/>
                <a:ea typeface="MS PGothic" pitchFamily="34" charset="-128"/>
              </a:rPr>
              <a:t>  </a:t>
            </a:r>
            <a:r>
              <a:rPr lang="zh-CN" altLang="en-US" sz="4000">
                <a:solidFill>
                  <a:srgbClr val="FFFFFF"/>
                </a:solidFill>
                <a:latin typeface="Times New Roman" pitchFamily="18" charset="0"/>
                <a:ea typeface="MS PGothic" pitchFamily="34" charset="-128"/>
              </a:rPr>
              <a:t>学</a:t>
            </a:r>
            <a:r>
              <a:rPr lang="en-US" altLang="en-US" sz="4000">
                <a:solidFill>
                  <a:srgbClr val="FFFFFF"/>
                </a:solidFill>
                <a:latin typeface="Times New Roman" pitchFamily="18" charset="0"/>
                <a:ea typeface="MS PGothic" pitchFamily="34" charset="-128"/>
              </a:rPr>
              <a:t>祂榜樣</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endParaRPr lang="en-US" sz="2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副歌：</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zh-CN" altLang="en-US" sz="4000">
                <a:solidFill>
                  <a:srgbClr val="FFFFFF"/>
                </a:solidFill>
                <a:latin typeface="Times New Roman" pitchFamily="18" charset="0"/>
                <a:ea typeface="MS PGothic" pitchFamily="34" charset="-128"/>
              </a:rPr>
              <a:t>谦</a:t>
            </a:r>
            <a:r>
              <a:rPr lang="en-US" altLang="en-US" sz="4000">
                <a:solidFill>
                  <a:srgbClr val="FFFFFF"/>
                </a:solidFill>
                <a:latin typeface="Times New Roman" pitchFamily="18" charset="0"/>
                <a:ea typeface="MS PGothic" pitchFamily="34" charset="-128"/>
              </a:rPr>
              <a:t>卑上主</a:t>
            </a:r>
            <a:r>
              <a:rPr lang="en-US" altLang="ja-JP"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君尊</a:t>
            </a:r>
            <a:r>
              <a:rPr lang="zh-CN" altLang="en-US" sz="4000">
                <a:solidFill>
                  <a:srgbClr val="FFFFFF"/>
                </a:solidFill>
                <a:latin typeface="Times New Roman" pitchFamily="18" charset="0"/>
                <a:ea typeface="MS PGothic" pitchFamily="34" charset="-128"/>
              </a:rPr>
              <a:t>义仆</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召我們跟</a:t>
            </a:r>
            <a:r>
              <a:rPr lang="zh-CN" altLang="en-US" sz="4000">
                <a:solidFill>
                  <a:srgbClr val="FFFFFF"/>
                </a:solidFill>
                <a:latin typeface="Times New Roman" pitchFamily="18" charset="0"/>
                <a:ea typeface="MS PGothic" pitchFamily="34" charset="-128"/>
              </a:rPr>
              <a:t>从</a:t>
            </a:r>
            <a:r>
              <a:rPr lang="en-US" altLang="en-US" sz="4000">
                <a:solidFill>
                  <a:srgbClr val="FFFFFF"/>
                </a:solidFill>
                <a:latin typeface="Times New Roman" pitchFamily="18" charset="0"/>
                <a:ea typeface="MS PGothic" pitchFamily="34" charset="-128"/>
              </a:rPr>
              <a:t>祂</a:t>
            </a:r>
            <a:r>
              <a:rPr lang="zh-CN" altLang="en-US" sz="4000">
                <a:solidFill>
                  <a:srgbClr val="FFFFFF"/>
                </a:solidFill>
                <a:latin typeface="Times New Roman" pitchFamily="18" charset="0"/>
                <a:ea typeface="MS PGothic" pitchFamily="34" charset="-128"/>
              </a:rPr>
              <a:t>脚踪</a:t>
            </a:r>
            <a:r>
              <a:rPr lang="en-US" altLang="en-US" sz="4000">
                <a:solidFill>
                  <a:srgbClr val="FFFFFF"/>
                </a:solidFill>
                <a:latin typeface="Times New Roman" pitchFamily="18" charset="0"/>
                <a:ea typeface="MS PGothic" pitchFamily="34" charset="-128"/>
              </a:rPr>
              <a:t>　　　</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身心所有</a:t>
            </a:r>
            <a:r>
              <a:rPr lang="en-US" altLang="ja-JP"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每日</a:t>
            </a:r>
            <a:r>
              <a:rPr lang="zh-CN" altLang="en-US" sz="4000">
                <a:solidFill>
                  <a:srgbClr val="FFFFFF"/>
                </a:solidFill>
                <a:latin typeface="Times New Roman" pitchFamily="18" charset="0"/>
                <a:ea typeface="MS PGothic" pitchFamily="34" charset="-128"/>
              </a:rPr>
              <a:t>献</a:t>
            </a:r>
            <a:r>
              <a:rPr lang="en-US" altLang="en-US" sz="4000">
                <a:solidFill>
                  <a:srgbClr val="FFFFFF"/>
                </a:solidFill>
                <a:latin typeface="Times New Roman" pitchFamily="18" charset="0"/>
                <a:ea typeface="MS PGothic" pitchFamily="34" charset="-128"/>
              </a:rPr>
              <a:t>作活的祭</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謙恭敬拜</a:t>
            </a:r>
            <a:r>
              <a:rPr lang="en-US" altLang="ja-JP"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君尊</a:t>
            </a:r>
            <a:r>
              <a:rPr lang="zh-CN" altLang="en-US" sz="4000">
                <a:solidFill>
                  <a:srgbClr val="FFFFFF"/>
                </a:solidFill>
                <a:latin typeface="Times New Roman" pitchFamily="18" charset="0"/>
                <a:ea typeface="MS PGothic" pitchFamily="34" charset="-128"/>
              </a:rPr>
              <a:t>义仆</a:t>
            </a:r>
            <a:endParaRPr lang="en-US" altLang="ja-JP" sz="4000" b="1">
              <a:solidFill>
                <a:srgbClr val="FFFFFF"/>
              </a:solidFill>
              <a:latin typeface="Times New Roman" pitchFamily="18" charset="0"/>
              <a:ea typeface="MS PGothic" pitchFamily="34" charset="-128"/>
            </a:endParaRPr>
          </a:p>
          <a:p>
            <a:pPr algn="ctr" fontAlgn="base">
              <a:spcBef>
                <a:spcPct val="0"/>
              </a:spcBef>
              <a:spcAft>
                <a:spcPct val="0"/>
              </a:spcAft>
            </a:pPr>
            <a:endParaRPr lang="en-US" sz="4000" b="1">
              <a:solidFill>
                <a:srgbClr val="FFFFFF"/>
              </a:solidFill>
              <a:latin typeface="Times New Roman" pitchFamily="18" charset="0"/>
              <a:ea typeface="MS PGothic" pitchFamily="34" charset="-128"/>
            </a:endParaRPr>
          </a:p>
        </p:txBody>
      </p:sp>
    </p:spTree>
    <p:extLst>
      <p:ext uri="{BB962C8B-B14F-4D97-AF65-F5344CB8AC3E}">
        <p14:creationId xmlns:p14="http://schemas.microsoft.com/office/powerpoint/2010/main" val="8718928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1"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7338"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3000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mj-ea"/>
                <a:cs typeface="Arial"/>
              </a:rPr>
              <a:t>5</a:t>
            </a:r>
            <a:r>
              <a:rPr kumimoji="0" lang="zh-CN" altLang="en-US"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rPr>
              <a:t>在 那 里 站 着 的 人 ， 有 几 个 说 ： 你 们 解 驴 驹 作 甚 麽 ？</a:t>
            </a:r>
          </a:p>
          <a:p>
            <a:pPr marL="287338" marR="0" lvl="0" indent="0" algn="l" defTabSz="457200" rtl="0" eaLnBrk="1" fontAlgn="auto" latinLnBrk="0" hangingPunct="1">
              <a:lnSpc>
                <a:spcPct val="100000"/>
              </a:lnSpc>
              <a:spcBef>
                <a:spcPct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endParaRPr>
          </a:p>
          <a:p>
            <a:pPr marL="287338" marR="0" lvl="0" indent="0" algn="l" defTabSz="457200" rtl="0" eaLnBrk="1" fontAlgn="auto" latinLnBrk="0" hangingPunct="1">
              <a:lnSpc>
                <a:spcPct val="100000"/>
              </a:lnSpc>
              <a:spcBef>
                <a:spcPct val="0"/>
              </a:spcBef>
              <a:spcAft>
                <a:spcPts val="0"/>
              </a:spcAft>
              <a:buClrTx/>
              <a:buSzTx/>
              <a:buFontTx/>
              <a:buNone/>
              <a:tabLst/>
              <a:defRPr/>
            </a:pPr>
            <a:r>
              <a:rPr kumimoji="0" lang="en-US" altLang="zh-CN" sz="3600" b="1" i="0" u="none" strike="noStrike" kern="1200" cap="none" spc="0" normalizeH="0" baseline="3000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rPr>
              <a:t>6</a:t>
            </a:r>
            <a:r>
              <a:rPr kumimoji="0" lang="en-US" altLang="zh-CN"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rPr>
              <a:t> </a:t>
            </a:r>
            <a:r>
              <a:rPr kumimoji="0" lang="zh-CN" altLang="en-US"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rPr>
              <a:t>门 徒 照 着 耶 稣 所 说 的 回 答 ， 那 些 人 就 任 凭 他 们 牵 去 了 。</a:t>
            </a:r>
            <a:r>
              <a:rPr kumimoji="0" lang="en-US"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mj-ea"/>
                <a:cs typeface="Arial"/>
              </a:rPr>
              <a:t> </a:t>
            </a:r>
            <a:endParaRPr kumimoji="0" lang="en-US" sz="18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mj-ea"/>
              <a:cs typeface="Arial"/>
            </a:endParaRPr>
          </a:p>
        </p:txBody>
      </p:sp>
      <p:sp>
        <p:nvSpPr>
          <p:cNvPr id="2" name="Title 1"/>
          <p:cNvSpPr>
            <a:spLocks noGrp="1"/>
          </p:cNvSpPr>
          <p:nvPr>
            <p:ph type="title"/>
          </p:nvPr>
        </p:nvSpPr>
        <p:spPr/>
        <p:txBody>
          <a:bodyPr rtlCol="0">
            <a:normAutofit/>
          </a:bodyPr>
          <a:lstStyle/>
          <a:p>
            <a:pPr eaLnBrk="1" fontAlgn="auto" hangingPunct="1">
              <a:spcAft>
                <a:spcPts val="0"/>
              </a:spcAft>
              <a:defRPr/>
            </a:pPr>
            <a:r>
              <a:rPr lang="zh-CN" altLang="en-US" sz="2400" b="1" i="1" dirty="0">
                <a:solidFill>
                  <a:srgbClr val="FFFFFF"/>
                </a:solidFill>
                <a:effectLst>
                  <a:glow rad="101600">
                    <a:schemeClr val="tx1"/>
                  </a:glow>
                </a:effectLst>
                <a:latin typeface="TrebuchetMS"/>
                <a:ea typeface="+mj-ea"/>
                <a:cs typeface="+mj-cs"/>
              </a:rPr>
              <a:t>马可</a:t>
            </a:r>
            <a:r>
              <a:rPr lang="en-US" sz="2400" b="1" i="1" dirty="0">
                <a:solidFill>
                  <a:srgbClr val="FFFFFF"/>
                </a:solidFill>
                <a:effectLst>
                  <a:glow rad="101600">
                    <a:schemeClr val="tx1"/>
                  </a:glow>
                </a:effectLst>
                <a:latin typeface="TrebuchetMS"/>
                <a:ea typeface="+mj-ea"/>
                <a:cs typeface="+mj-cs"/>
              </a:rPr>
              <a:t> 11:1-10 (</a:t>
            </a:r>
            <a:r>
              <a:rPr lang="en-US" altLang="zh-CN" sz="2400" b="1" i="1" dirty="0">
                <a:solidFill>
                  <a:srgbClr val="FFFFFF"/>
                </a:solidFill>
                <a:effectLst>
                  <a:glow rad="101600">
                    <a:schemeClr val="tx1"/>
                  </a:glow>
                </a:effectLst>
                <a:latin typeface="TrebuchetMS"/>
                <a:ea typeface="+mj-ea"/>
                <a:cs typeface="+mj-cs"/>
              </a:rPr>
              <a:t>CU</a:t>
            </a:r>
            <a:r>
              <a:rPr lang="en-US" sz="2400" b="1" i="1" dirty="0">
                <a:solidFill>
                  <a:srgbClr val="FFFFFF"/>
                </a:solidFill>
                <a:effectLst>
                  <a:glow rad="101600">
                    <a:schemeClr val="tx1"/>
                  </a:glow>
                </a:effectLst>
                <a:latin typeface="TrebuchetMS"/>
                <a:ea typeface="+mj-ea"/>
                <a:cs typeface="+mj-cs"/>
              </a:rPr>
              <a:t>SV)</a:t>
            </a:r>
            <a:r>
              <a:rPr lang="en-US" dirty="0">
                <a:ea typeface="+mj-ea"/>
                <a:cs typeface="+mj-cs"/>
              </a:rPr>
              <a:t> </a:t>
            </a:r>
          </a:p>
        </p:txBody>
      </p:sp>
    </p:spTree>
    <p:extLst>
      <p:ext uri="{BB962C8B-B14F-4D97-AF65-F5344CB8AC3E}">
        <p14:creationId xmlns:p14="http://schemas.microsoft.com/office/powerpoint/2010/main" val="3318480762"/>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670296692"/>
      </p:ext>
    </p:extLst>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50274440"/>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7338"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3000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mj-ea"/>
                <a:cs typeface="Arial"/>
              </a:rPr>
              <a:t>7</a:t>
            </a:r>
            <a:r>
              <a:rPr kumimoji="0" lang="zh-CN" altLang="en-US"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rPr>
              <a:t>他 们 把 驴 驹 牵 到 耶 稣 那 里 ， 把 自 己 的 衣 服 搭 在 上 面 ， 耶 稣 就 骑 上 。</a:t>
            </a:r>
          </a:p>
          <a:p>
            <a:pPr marL="287338" marR="0" lvl="0" indent="0" algn="l" defTabSz="457200" rtl="0" eaLnBrk="1" fontAlgn="auto" latinLnBrk="0" hangingPunct="1">
              <a:lnSpc>
                <a:spcPct val="100000"/>
              </a:lnSpc>
              <a:spcBef>
                <a:spcPct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endParaRPr>
          </a:p>
          <a:p>
            <a:pPr marL="287338" marR="0" lvl="0" indent="0" algn="l" defTabSz="457200" rtl="0" eaLnBrk="1" fontAlgn="auto" latinLnBrk="0" hangingPunct="1">
              <a:lnSpc>
                <a:spcPct val="100000"/>
              </a:lnSpc>
              <a:spcBef>
                <a:spcPct val="0"/>
              </a:spcBef>
              <a:spcAft>
                <a:spcPts val="0"/>
              </a:spcAft>
              <a:buClrTx/>
              <a:buSzTx/>
              <a:buFontTx/>
              <a:buNone/>
              <a:tabLst/>
              <a:defRPr/>
            </a:pPr>
            <a:r>
              <a:rPr kumimoji="0" lang="en-US" altLang="zh-CN" sz="3600" b="1" i="0" u="none" strike="noStrike" kern="1200" cap="none" spc="0" normalizeH="0" baseline="3000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rPr>
              <a:t>8</a:t>
            </a:r>
            <a:r>
              <a:rPr kumimoji="0" lang="en-US" altLang="zh-CN"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rPr>
              <a:t> </a:t>
            </a:r>
            <a:r>
              <a:rPr kumimoji="0" lang="zh-CN" altLang="en-US"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rPr>
              <a:t>有 许 多 人 把 衣 服 铺 在 路 上 ， 也 有 人 把 田 间 的 树 枝 砍 下 来 ， 铺 在 路 上 。</a:t>
            </a:r>
            <a:endParaRPr kumimoji="0" lang="en-US" sz="18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mj-ea"/>
              <a:cs typeface="Arial"/>
            </a:endParaRPr>
          </a:p>
        </p:txBody>
      </p:sp>
      <p:sp>
        <p:nvSpPr>
          <p:cNvPr id="2" name="Title 1"/>
          <p:cNvSpPr>
            <a:spLocks noGrp="1"/>
          </p:cNvSpPr>
          <p:nvPr>
            <p:ph type="title"/>
          </p:nvPr>
        </p:nvSpPr>
        <p:spPr/>
        <p:txBody>
          <a:bodyPr rtlCol="0">
            <a:normAutofit/>
          </a:bodyPr>
          <a:lstStyle/>
          <a:p>
            <a:pPr eaLnBrk="1" fontAlgn="auto" hangingPunct="1">
              <a:spcAft>
                <a:spcPts val="0"/>
              </a:spcAft>
              <a:defRPr/>
            </a:pPr>
            <a:r>
              <a:rPr lang="zh-CN" altLang="en-US" sz="2400" b="1" i="1" dirty="0">
                <a:solidFill>
                  <a:srgbClr val="FFFFFF"/>
                </a:solidFill>
                <a:effectLst>
                  <a:glow rad="101600">
                    <a:schemeClr val="tx1"/>
                  </a:glow>
                </a:effectLst>
                <a:latin typeface="TrebuchetMS"/>
                <a:ea typeface="+mj-ea"/>
                <a:cs typeface="+mj-cs"/>
              </a:rPr>
              <a:t>马可</a:t>
            </a:r>
            <a:r>
              <a:rPr lang="en-US" sz="2400" b="1" i="1" dirty="0">
                <a:solidFill>
                  <a:srgbClr val="FFFFFF"/>
                </a:solidFill>
                <a:effectLst>
                  <a:glow rad="101600">
                    <a:schemeClr val="tx1"/>
                  </a:glow>
                </a:effectLst>
                <a:latin typeface="TrebuchetMS"/>
                <a:ea typeface="+mj-ea"/>
                <a:cs typeface="+mj-cs"/>
              </a:rPr>
              <a:t> 11:1-10 (</a:t>
            </a:r>
            <a:r>
              <a:rPr lang="en-US" altLang="zh-CN" sz="2400" b="1" i="1" dirty="0">
                <a:solidFill>
                  <a:srgbClr val="FFFFFF"/>
                </a:solidFill>
                <a:effectLst>
                  <a:glow rad="101600">
                    <a:schemeClr val="tx1"/>
                  </a:glow>
                </a:effectLst>
                <a:latin typeface="TrebuchetMS"/>
                <a:ea typeface="+mj-ea"/>
                <a:cs typeface="+mj-cs"/>
              </a:rPr>
              <a:t>CU</a:t>
            </a:r>
            <a:r>
              <a:rPr lang="en-US" sz="2400" b="1" i="1" dirty="0">
                <a:solidFill>
                  <a:srgbClr val="FFFFFF"/>
                </a:solidFill>
                <a:effectLst>
                  <a:glow rad="101600">
                    <a:schemeClr val="tx1"/>
                  </a:glow>
                </a:effectLst>
                <a:latin typeface="TrebuchetMS"/>
                <a:ea typeface="+mj-ea"/>
                <a:cs typeface="+mj-cs"/>
              </a:rPr>
              <a:t>SV)</a:t>
            </a:r>
            <a:r>
              <a:rPr lang="en-US" dirty="0">
                <a:ea typeface="+mj-ea"/>
                <a:cs typeface="+mj-cs"/>
              </a:rPr>
              <a:t> </a:t>
            </a:r>
          </a:p>
        </p:txBody>
      </p:sp>
    </p:spTree>
    <p:extLst>
      <p:ext uri="{BB962C8B-B14F-4D97-AF65-F5344CB8AC3E}">
        <p14:creationId xmlns:p14="http://schemas.microsoft.com/office/powerpoint/2010/main" val="1830953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10</a:t>
            </a:r>
          </a:p>
        </p:txBody>
      </p:sp>
    </p:spTree>
    <p:extLst>
      <p:ext uri="{BB962C8B-B14F-4D97-AF65-F5344CB8AC3E}">
        <p14:creationId xmlns:p14="http://schemas.microsoft.com/office/powerpoint/2010/main" val="2616522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7338"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30000" noProof="0" dirty="0">
                <a:ln>
                  <a:noFill/>
                </a:ln>
                <a:solidFill>
                  <a:prstClr val="white"/>
                </a:solidFill>
                <a:effectLst>
                  <a:outerShdw blurRad="50800" dist="38100" dir="10800000" algn="r" rotWithShape="0">
                    <a:prstClr val="black">
                      <a:alpha val="40000"/>
                    </a:prstClr>
                  </a:outerShdw>
                </a:effectLst>
                <a:uLnTx/>
                <a:uFillTx/>
                <a:latin typeface="Arial"/>
                <a:ea typeface="+mj-ea"/>
                <a:cs typeface="Arial"/>
              </a:rPr>
              <a:t>9</a:t>
            </a:r>
            <a:r>
              <a:rPr kumimoji="0" lang="zh-CN" altLang="en-US" sz="3600" b="1" i="0" u="none" strike="noStrike" kern="1200" cap="none" spc="0" normalizeH="0" baseline="0" noProof="0" dirty="0">
                <a:ln>
                  <a:noFill/>
                </a:ln>
                <a:solidFill>
                  <a:prstClr val="white"/>
                </a:solidFill>
                <a:effectLst>
                  <a:outerShdw blurRad="50800" dist="38100" dir="10800000" algn="r" rotWithShape="0">
                    <a:prstClr val="black">
                      <a:alpha val="40000"/>
                    </a:prstClr>
                  </a:outerShdw>
                </a:effectLst>
                <a:uLnTx/>
                <a:uFillTx/>
                <a:latin typeface="Arial"/>
                <a:ea typeface="宋体" panose="02010600030101010101" pitchFamily="2" charset="-122"/>
                <a:cs typeface="Arial"/>
              </a:rPr>
              <a:t>前 行 後 随 的 人 都 喊 着 说 ： 和 散 那 （ 和 散 那 ： 原 有 求 救 的 意 思 ， 在 此 乃 是 称 颂 的 话 ） ！ 奉 主 名 来 的 是 应 当 称 颂 的 ！</a:t>
            </a:r>
          </a:p>
          <a:p>
            <a:pPr marL="287338" marR="0" lvl="0" indent="0" algn="l" defTabSz="457200" rtl="0" eaLnBrk="1" fontAlgn="auto" latinLnBrk="0" hangingPunct="1">
              <a:lnSpc>
                <a:spcPct val="100000"/>
              </a:lnSpc>
              <a:spcBef>
                <a:spcPct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outerShdw blurRad="50800" dist="38100" dir="10800000" algn="r" rotWithShape="0">
                  <a:prstClr val="black">
                    <a:alpha val="40000"/>
                  </a:prstClr>
                </a:outerShdw>
              </a:effectLst>
              <a:uLnTx/>
              <a:uFillTx/>
              <a:latin typeface="Arial"/>
              <a:ea typeface="宋体" panose="02010600030101010101" pitchFamily="2" charset="-122"/>
              <a:cs typeface="Arial"/>
            </a:endParaRPr>
          </a:p>
          <a:p>
            <a:pPr marL="287338" marR="0" lvl="0" indent="0" algn="l" defTabSz="457200" rtl="0" eaLnBrk="1" fontAlgn="auto" latinLnBrk="0" hangingPunct="1">
              <a:lnSpc>
                <a:spcPct val="100000"/>
              </a:lnSpc>
              <a:spcBef>
                <a:spcPct val="0"/>
              </a:spcBef>
              <a:spcAft>
                <a:spcPts val="0"/>
              </a:spcAft>
              <a:buClrTx/>
              <a:buSzTx/>
              <a:buFontTx/>
              <a:buNone/>
              <a:tabLst/>
              <a:defRPr/>
            </a:pPr>
            <a:r>
              <a:rPr kumimoji="0" lang="en-US" altLang="zh-CN" sz="3600" b="1" i="0" u="none" strike="noStrike" kern="1200" cap="none" spc="0" normalizeH="0" baseline="30000" noProof="0" dirty="0">
                <a:ln>
                  <a:noFill/>
                </a:ln>
                <a:solidFill>
                  <a:prstClr val="white"/>
                </a:solidFill>
                <a:effectLst>
                  <a:outerShdw blurRad="50800" dist="38100" dir="10800000" algn="r" rotWithShape="0">
                    <a:prstClr val="black">
                      <a:alpha val="40000"/>
                    </a:prstClr>
                  </a:outerShdw>
                </a:effectLst>
                <a:uLnTx/>
                <a:uFillTx/>
                <a:latin typeface="Arial"/>
                <a:ea typeface="宋体" panose="02010600030101010101" pitchFamily="2" charset="-122"/>
                <a:cs typeface="Arial"/>
              </a:rPr>
              <a:t>10</a:t>
            </a:r>
            <a:r>
              <a:rPr kumimoji="0" lang="en-US" altLang="zh-CN" sz="3600" b="1" i="0" u="none" strike="noStrike" kern="1200" cap="none" spc="0" normalizeH="0" baseline="0" noProof="0" dirty="0">
                <a:ln>
                  <a:noFill/>
                </a:ln>
                <a:solidFill>
                  <a:prstClr val="white"/>
                </a:solidFill>
                <a:effectLst>
                  <a:outerShdw blurRad="50800" dist="38100" dir="10800000" algn="r" rotWithShape="0">
                    <a:prstClr val="black">
                      <a:alpha val="40000"/>
                    </a:prstClr>
                  </a:outerShdw>
                </a:effectLst>
                <a:uLnTx/>
                <a:uFillTx/>
                <a:latin typeface="Arial"/>
                <a:ea typeface="宋体" panose="02010600030101010101" pitchFamily="2" charset="-122"/>
                <a:cs typeface="Arial"/>
              </a:rPr>
              <a:t> </a:t>
            </a:r>
            <a:r>
              <a:rPr kumimoji="0" lang="zh-CN" altLang="en-US" sz="3600" b="1" i="0" u="none" strike="noStrike" kern="1200" cap="none" spc="0" normalizeH="0" baseline="0" noProof="0" dirty="0">
                <a:ln>
                  <a:noFill/>
                </a:ln>
                <a:solidFill>
                  <a:prstClr val="white"/>
                </a:solidFill>
                <a:effectLst>
                  <a:outerShdw blurRad="50800" dist="38100" dir="10800000" algn="r" rotWithShape="0">
                    <a:prstClr val="black">
                      <a:alpha val="40000"/>
                    </a:prstClr>
                  </a:outerShdw>
                </a:effectLst>
                <a:uLnTx/>
                <a:uFillTx/>
                <a:latin typeface="Arial"/>
                <a:ea typeface="宋体" panose="02010600030101010101" pitchFamily="2" charset="-122"/>
                <a:cs typeface="Arial"/>
              </a:rPr>
              <a:t>那 将 要 来 的 我 祖 大 卫 之 国 是 应 当 称 颂 的 ！ 高 高 在 上 和 散 那 ！</a:t>
            </a:r>
            <a:endParaRPr kumimoji="0" lang="en-US" sz="1800" b="1" i="0" u="none" strike="noStrike" kern="1200" cap="none" spc="0" normalizeH="0" baseline="0" noProof="0" dirty="0">
              <a:ln>
                <a:noFill/>
              </a:ln>
              <a:solidFill>
                <a:prstClr val="white"/>
              </a:solidFill>
              <a:effectLst>
                <a:outerShdw blurRad="50800" dist="38100" dir="10800000" algn="r" rotWithShape="0">
                  <a:prstClr val="black">
                    <a:alpha val="40000"/>
                  </a:prstClr>
                </a:outerShdw>
              </a:effectLst>
              <a:uLnTx/>
              <a:uFillTx/>
              <a:latin typeface="Arial"/>
              <a:ea typeface="+mj-ea"/>
              <a:cs typeface="Arial"/>
            </a:endParaRPr>
          </a:p>
        </p:txBody>
      </p:sp>
      <p:sp>
        <p:nvSpPr>
          <p:cNvPr id="2" name="Title 1"/>
          <p:cNvSpPr>
            <a:spLocks noGrp="1"/>
          </p:cNvSpPr>
          <p:nvPr>
            <p:ph type="title"/>
          </p:nvPr>
        </p:nvSpPr>
        <p:spPr/>
        <p:txBody>
          <a:bodyPr rtlCol="0">
            <a:normAutofit/>
          </a:bodyPr>
          <a:lstStyle/>
          <a:p>
            <a:pPr eaLnBrk="1" fontAlgn="auto" hangingPunct="1">
              <a:spcAft>
                <a:spcPts val="0"/>
              </a:spcAft>
              <a:defRPr/>
            </a:pPr>
            <a:r>
              <a:rPr lang="zh-CN" altLang="en-US" sz="2400" b="1" i="1" dirty="0">
                <a:solidFill>
                  <a:srgbClr val="FFFFFF"/>
                </a:solidFill>
                <a:effectLst>
                  <a:glow rad="101600">
                    <a:schemeClr val="tx1"/>
                  </a:glow>
                </a:effectLst>
                <a:latin typeface="TrebuchetMS"/>
                <a:ea typeface="+mj-ea"/>
                <a:cs typeface="+mj-cs"/>
              </a:rPr>
              <a:t>马可</a:t>
            </a:r>
            <a:r>
              <a:rPr lang="en-US" sz="2400" b="1" i="1" dirty="0">
                <a:solidFill>
                  <a:srgbClr val="FFFFFF"/>
                </a:solidFill>
                <a:effectLst>
                  <a:glow rad="101600">
                    <a:schemeClr val="tx1"/>
                  </a:glow>
                </a:effectLst>
                <a:latin typeface="TrebuchetMS"/>
                <a:ea typeface="+mj-ea"/>
                <a:cs typeface="+mj-cs"/>
              </a:rPr>
              <a:t> 11:1-10 (</a:t>
            </a:r>
            <a:r>
              <a:rPr lang="en-US" altLang="zh-CN" sz="2400" b="1" i="1" dirty="0">
                <a:solidFill>
                  <a:srgbClr val="FFFFFF"/>
                </a:solidFill>
                <a:effectLst>
                  <a:glow rad="101600">
                    <a:schemeClr val="tx1"/>
                  </a:glow>
                </a:effectLst>
                <a:latin typeface="TrebuchetMS"/>
                <a:ea typeface="+mj-ea"/>
                <a:cs typeface="+mj-cs"/>
              </a:rPr>
              <a:t>CU</a:t>
            </a:r>
            <a:r>
              <a:rPr lang="en-US" sz="2400" b="1" i="1" dirty="0">
                <a:solidFill>
                  <a:srgbClr val="FFFFFF"/>
                </a:solidFill>
                <a:effectLst>
                  <a:glow rad="101600">
                    <a:schemeClr val="tx1"/>
                  </a:glow>
                </a:effectLst>
                <a:latin typeface="TrebuchetMS"/>
                <a:ea typeface="+mj-ea"/>
                <a:cs typeface="+mj-cs"/>
              </a:rPr>
              <a:t>SV)</a:t>
            </a:r>
            <a:r>
              <a:rPr lang="en-US" dirty="0">
                <a:ea typeface="+mj-ea"/>
                <a:cs typeface="+mj-cs"/>
              </a:rPr>
              <a:t> </a:t>
            </a:r>
          </a:p>
        </p:txBody>
      </p:sp>
    </p:spTree>
    <p:extLst>
      <p:ext uri="{BB962C8B-B14F-4D97-AF65-F5344CB8AC3E}">
        <p14:creationId xmlns:p14="http://schemas.microsoft.com/office/powerpoint/2010/main" val="38319079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98710" y="4183650"/>
            <a:ext cx="5265810" cy="1938847"/>
          </a:xfrm>
          <a:prstGeom prst="rect">
            <a:avLst/>
          </a:prstGeom>
          <a:noFill/>
        </p:spPr>
        <p:txBody>
          <a:bodyPr lIns="91294" tIns="45648" rIns="91294" bIns="45648">
            <a:spAutoFit/>
          </a:bodyPr>
          <a:lstStyle/>
          <a:p>
            <a:pPr defTabSz="913410" fontAlgn="base">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凯旋进</a:t>
            </a:r>
            <a:endParaRPr lang="en-US" altLang="zh-CN"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a:p>
            <a:pPr defTabSz="913410" fontAlgn="base">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圣城</a:t>
            </a:r>
            <a:r>
              <a:rPr lang="en-US" sz="54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 </a:t>
            </a:r>
            <a:r>
              <a:rPr lang="en-US" sz="25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a:t>
            </a:r>
            <a:r>
              <a:rPr lang="zh-CN" altLang="en-US" sz="25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棕枝全日</a:t>
            </a:r>
            <a:r>
              <a:rPr lang="en-US" sz="25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a:t>
            </a:r>
            <a:endParaRPr lang="en-US" sz="38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998867" y="50889"/>
            <a:ext cx="2079808" cy="1099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98710" y="87079"/>
            <a:ext cx="5284787" cy="2429270"/>
          </a:xfrm>
          <a:prstGeom prst="rect">
            <a:avLst/>
          </a:prstGeom>
          <a:noFill/>
        </p:spPr>
        <p:txBody>
          <a:bodyPr lIns="91294" tIns="45648" rIns="91294" bIns="45648">
            <a:spAutoFit/>
          </a:bodyPr>
          <a:lstStyle/>
          <a:p>
            <a:pPr defTabSz="913410" fontAlgn="base">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21:1-11</a:t>
            </a:r>
          </a:p>
          <a:p>
            <a:pPr defTabSz="913410" fontAlgn="base">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11:1-11</a:t>
            </a:r>
          </a:p>
          <a:p>
            <a:pPr defTabSz="913410" fontAlgn="base">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19:28-44</a:t>
            </a:r>
          </a:p>
          <a:p>
            <a:pPr defTabSz="913410" fontAlgn="base">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12:12-19</a:t>
            </a:r>
          </a:p>
        </p:txBody>
      </p:sp>
      <p:sp>
        <p:nvSpPr>
          <p:cNvPr id="9" name="TextBox 8"/>
          <p:cNvSpPr txBox="1"/>
          <p:nvPr/>
        </p:nvSpPr>
        <p:spPr>
          <a:xfrm>
            <a:off x="198710" y="3783455"/>
            <a:ext cx="1909011" cy="418776"/>
          </a:xfrm>
          <a:prstGeom prst="rect">
            <a:avLst/>
          </a:prstGeom>
          <a:noFill/>
        </p:spPr>
        <p:txBody>
          <a:bodyPr wrap="none" lIns="64212" tIns="32103" rIns="64212" bIns="32103">
            <a:spAutoFit/>
          </a:bodyPr>
          <a:lstStyle/>
          <a:p>
            <a:pPr defTabSz="321247" fontAlgn="base">
              <a:spcBef>
                <a:spcPct val="0"/>
              </a:spcBef>
              <a:spcAft>
                <a:spcPct val="0"/>
              </a:spcAft>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DejaVu Sans" charset="0"/>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DejaVu Sans" charset="0"/>
            </a:endParaRPr>
          </a:p>
        </p:txBody>
      </p:sp>
    </p:spTree>
    <p:extLst>
      <p:ext uri="{BB962C8B-B14F-4D97-AF65-F5344CB8AC3E}">
        <p14:creationId xmlns:p14="http://schemas.microsoft.com/office/powerpoint/2010/main" val="27233523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115012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997207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069894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257062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731063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52376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205191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46484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0"/>
            <a:ext cx="9145116" cy="611165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79512" y="4130061"/>
            <a:ext cx="7685658" cy="830851"/>
          </a:xfrm>
          <a:prstGeom prst="rect">
            <a:avLst/>
          </a:prstGeom>
          <a:noFill/>
        </p:spPr>
        <p:txBody>
          <a:bodyPr wrap="square" lIns="91294" tIns="45648" rIns="91294" bIns="45648">
            <a:spAutoFit/>
          </a:bodyPr>
          <a:lstStyle/>
          <a:p>
            <a:pPr defTabSz="913410" eaLnBrk="0" fontAlgn="base" hangingPunct="0">
              <a:spcBef>
                <a:spcPct val="0"/>
              </a:spcBef>
              <a:spcAft>
                <a:spcPct val="0"/>
              </a:spcAft>
              <a:defRPr/>
            </a:pPr>
            <a:r>
              <a:rPr lang="zh-CN" altLang="en-US" sz="48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富有的青年向耶稣问问题</a:t>
            </a:r>
            <a:endParaRPr lang="en-US" sz="48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79512" y="5498213"/>
            <a:ext cx="8945290" cy="523075"/>
          </a:xfrm>
          <a:prstGeom prst="rect">
            <a:avLst/>
          </a:prstGeom>
          <a:noFill/>
        </p:spPr>
        <p:txBody>
          <a:bodyPr wrap="square" lIns="91294" tIns="45648" rIns="91294" bIns="45648">
            <a:spAutoFit/>
          </a:bodyPr>
          <a:lstStyle/>
          <a:p>
            <a:pPr defTabSz="913410" eaLnBrk="0" fontAlgn="base" hangingPunct="0">
              <a:spcBef>
                <a:spcPct val="0"/>
              </a:spcBef>
              <a:spcAft>
                <a:spcPct val="0"/>
              </a:spcAft>
              <a:defRPr/>
            </a:pPr>
            <a:r>
              <a:rPr lang="zh-CN" altLang="en-US" sz="2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 </a:t>
            </a:r>
            <a:r>
              <a:rPr lang="en-US" sz="2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19:16-30; </a:t>
            </a:r>
            <a:r>
              <a:rPr lang="zh-CN" altLang="en-US" sz="2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 </a:t>
            </a:r>
            <a:r>
              <a:rPr lang="en-US" sz="2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10:17-31; </a:t>
            </a:r>
            <a:r>
              <a:rPr lang="zh-CN" altLang="en-US" sz="2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 </a:t>
            </a:r>
            <a:r>
              <a:rPr lang="en-US" sz="2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18:18-30</a:t>
            </a:r>
          </a:p>
        </p:txBody>
      </p:sp>
      <p:grpSp>
        <p:nvGrpSpPr>
          <p:cNvPr id="12" name="Group 11"/>
          <p:cNvGrpSpPr/>
          <p:nvPr/>
        </p:nvGrpSpPr>
        <p:grpSpPr>
          <a:xfrm>
            <a:off x="179512" y="116632"/>
            <a:ext cx="3312880" cy="1245862"/>
            <a:chOff x="5508104" y="620690"/>
            <a:chExt cx="3312880" cy="1245862"/>
          </a:xfrm>
        </p:grpSpPr>
        <p:grpSp>
          <p:nvGrpSpPr>
            <p:cNvPr id="13" name="Group 12"/>
            <p:cNvGrpSpPr/>
            <p:nvPr/>
          </p:nvGrpSpPr>
          <p:grpSpPr>
            <a:xfrm>
              <a:off x="5508104" y="620690"/>
              <a:ext cx="2376264" cy="1245862"/>
              <a:chOff x="5508104" y="620690"/>
              <a:chExt cx="2376264" cy="1245862"/>
            </a:xfrm>
          </p:grpSpPr>
          <p:pic>
            <p:nvPicPr>
              <p:cNvPr id="15" name="Picture 1" descr="22_John_Baptist_Prison_JPEG_1024.jpg"/>
              <p:cNvPicPr>
                <a:picLocks noChangeAspect="1"/>
              </p:cNvPicPr>
              <p:nvPr/>
            </p:nvPicPr>
            <p:blipFill rotWithShape="1">
              <a:blip r:embed="rId4"/>
              <a:srcRect l="14936" t="9783" r="12087" b="39201"/>
              <a:stretch/>
            </p:blipFill>
            <p:spPr bwMode="auto">
              <a:xfrm>
                <a:off x="5508104" y="620690"/>
                <a:ext cx="2376264" cy="1245862"/>
              </a:xfrm>
              <a:prstGeom prst="rect">
                <a:avLst/>
              </a:prstGeom>
              <a:noFill/>
              <a:ln w="9525">
                <a:noFill/>
                <a:miter lim="800000"/>
                <a:headEnd/>
                <a:tailEnd/>
              </a:ln>
            </p:spPr>
          </p:pic>
          <p:sp>
            <p:nvSpPr>
              <p:cNvPr id="16" name="Rectangle 15"/>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FFFF"/>
                  </a:solidFill>
                </a:endParaRPr>
              </a:p>
            </p:txBody>
          </p:sp>
        </p:grpSp>
        <p:sp>
          <p:nvSpPr>
            <p:cNvPr id="14" name="TextBox 13"/>
            <p:cNvSpPr txBox="1"/>
            <p:nvPr/>
          </p:nvSpPr>
          <p:spPr>
            <a:xfrm>
              <a:off x="6660232" y="692696"/>
              <a:ext cx="2160752" cy="1148007"/>
            </a:xfrm>
            <a:prstGeom prst="rect">
              <a:avLst/>
            </a:prstGeom>
            <a:noFill/>
          </p:spPr>
          <p:txBody>
            <a:bodyPr wrap="square" rtlCol="0">
              <a:spAutoFit/>
            </a:bodyPr>
            <a:lstStyle/>
            <a:p>
              <a:pPr eaLnBrk="0" fontAlgn="base" hangingPunct="0">
                <a:lnSpc>
                  <a:spcPct val="70000"/>
                </a:lnSpc>
                <a:spcBef>
                  <a:spcPct val="0"/>
                </a:spcBef>
                <a:spcAft>
                  <a:spcPct val="0"/>
                </a:spcAft>
              </a:pPr>
              <a:r>
                <a:rPr lang="en-US" altLang="zh-CN" sz="3600" spc="-250" dirty="0">
                  <a:solidFill>
                    <a:srgbClr val="002060"/>
                  </a:solidFill>
                  <a:latin typeface="Avenir Black"/>
                  <a:ea typeface="ＭＳ Ｐゴシック" charset="0"/>
                  <a:cs typeface="Avenir Black"/>
                </a:rPr>
                <a:t>Free</a:t>
              </a:r>
              <a:br>
                <a:rPr lang="en-US" altLang="zh-CN" sz="3200" spc="-250" dirty="0">
                  <a:solidFill>
                    <a:srgbClr val="002060"/>
                  </a:solidFill>
                  <a:latin typeface="Avenir Black"/>
                  <a:ea typeface="ＭＳ Ｐゴシック" charset="0"/>
                  <a:cs typeface="Avenir Black"/>
                </a:rPr>
              </a:br>
              <a:r>
                <a:rPr lang="en-US" altLang="zh-CN" sz="3200" spc="-250" dirty="0">
                  <a:solidFill>
                    <a:srgbClr val="36BAD5"/>
                  </a:solidFill>
                  <a:latin typeface="Avenir Black"/>
                  <a:ea typeface="ＭＳ Ｐゴシック" charset="0"/>
                  <a:cs typeface="Avenir Black"/>
                </a:rPr>
                <a:t>Bible </a:t>
              </a:r>
              <a:br>
                <a:rPr lang="en-US" altLang="zh-CN" sz="3200" spc="-250" dirty="0">
                  <a:solidFill>
                    <a:srgbClr val="002060"/>
                  </a:solidFill>
                  <a:latin typeface="Avenir Black"/>
                  <a:ea typeface="ＭＳ Ｐゴシック" charset="0"/>
                  <a:cs typeface="Avenir Black"/>
                </a:rPr>
              </a:br>
              <a:r>
                <a:rPr lang="en-US" altLang="zh-CN" sz="2800" spc="-250" dirty="0">
                  <a:solidFill>
                    <a:srgbClr val="002060"/>
                  </a:solidFill>
                  <a:latin typeface="Avenir Black"/>
                  <a:ea typeface="ＭＳ Ｐゴシック" charset="0"/>
                  <a:cs typeface="Avenir Black"/>
                </a:rPr>
                <a:t>images</a:t>
              </a:r>
              <a:endParaRPr lang="en-GB" sz="4800" spc="-250" dirty="0">
                <a:solidFill>
                  <a:srgbClr val="002060"/>
                </a:solidFill>
                <a:latin typeface="Avenir Black"/>
                <a:ea typeface="ＭＳ Ｐゴシック" charset="0"/>
                <a:cs typeface="Avenir Black"/>
              </a:endParaRPr>
            </a:p>
          </p:txBody>
        </p:sp>
      </p:grpSp>
    </p:spTree>
    <p:extLst>
      <p:ext uri="{BB962C8B-B14F-4D97-AF65-F5344CB8AC3E}">
        <p14:creationId xmlns:p14="http://schemas.microsoft.com/office/powerpoint/2010/main" val="13084101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085698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993631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403203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638202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888478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335771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337534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191764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485439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582196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277554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67459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4327054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1322891750"/>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938918"/>
          </a:xfrm>
          <a:prstGeom prst="rect">
            <a:avLst/>
          </a:prstGeom>
          <a:noFill/>
        </p:spPr>
        <p:txBody>
          <a:bodyPr lIns="91365" tIns="45683" rIns="91365" bIns="45683">
            <a:spAutoFit/>
          </a:bodyPr>
          <a:lstStyle/>
          <a:p>
            <a:pPr defTabSz="914085" fontAlgn="base">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rPr>
              <a:t>洁净</a:t>
            </a:r>
            <a:r>
              <a:rPr lang="en-US" sz="6000" b="1" dirty="0">
                <a:solidFill>
                  <a:srgbClr val="6BCBF4"/>
                </a:solidFill>
                <a:effectLst>
                  <a:glow rad="101600">
                    <a:prstClr val="black">
                      <a:alpha val="75000"/>
                    </a:prstClr>
                  </a:glow>
                  <a:outerShdw blurRad="50800" dist="88900" dir="2700000" algn="tl" rotWithShape="0">
                    <a:srgbClr val="000000"/>
                  </a:outerShdw>
                </a:effectLst>
              </a:rPr>
              <a:t> </a:t>
            </a:r>
          </a:p>
          <a:p>
            <a:pPr defTabSz="914085" fontAlgn="base">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rPr>
              <a:t>圣殿</a:t>
            </a:r>
            <a:endParaRPr lang="en-US" sz="6000" b="1" dirty="0">
              <a:solidFill>
                <a:srgbClr val="6BCBF4"/>
              </a:solidFill>
              <a:effectLst>
                <a:glow rad="101600">
                  <a:prstClr val="black">
                    <a:alpha val="75000"/>
                  </a:prstClr>
                </a:glow>
                <a:outerShdw blurRad="50800" dist="88900" dir="2700000" algn="tl" rotWithShape="0">
                  <a:srgbClr val="000000"/>
                </a:outerShdw>
              </a:effectLst>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1674" y="3733217"/>
            <a:ext cx="3497516" cy="18487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65" tIns="45683" rIns="91365" bIns="45683">
            <a:spAutoFit/>
          </a:bodyPr>
          <a:lstStyle/>
          <a:p>
            <a:pPr defTabSz="914085" fontAlgn="base">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rPr>
              <a:t>马太</a:t>
            </a:r>
            <a:r>
              <a:rPr lang="en-US" sz="3800" b="1" dirty="0">
                <a:solidFill>
                  <a:srgbClr val="FFFFFF"/>
                </a:solidFill>
                <a:effectLst>
                  <a:glow rad="101600">
                    <a:prstClr val="black">
                      <a:alpha val="75000"/>
                    </a:prstClr>
                  </a:glow>
                  <a:outerShdw blurRad="50800" dist="88900" dir="2700000" algn="tl" rotWithShape="0">
                    <a:srgbClr val="000000"/>
                  </a:outerShdw>
                </a:effectLst>
              </a:rPr>
              <a:t> 21:12-17</a:t>
            </a:r>
          </a:p>
          <a:p>
            <a:pPr defTabSz="914085" fontAlgn="base">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rPr>
              <a:t>马可</a:t>
            </a:r>
            <a:r>
              <a:rPr lang="en-US" sz="3800" b="1" dirty="0">
                <a:solidFill>
                  <a:srgbClr val="FFFFFF"/>
                </a:solidFill>
                <a:effectLst>
                  <a:glow rad="101600">
                    <a:prstClr val="black">
                      <a:alpha val="75000"/>
                    </a:prstClr>
                  </a:glow>
                  <a:outerShdw blurRad="50800" dist="88900" dir="2700000" algn="tl" rotWithShape="0">
                    <a:srgbClr val="000000"/>
                  </a:outerShdw>
                </a:effectLst>
              </a:rPr>
              <a:t> 11:15-19</a:t>
            </a:r>
          </a:p>
          <a:p>
            <a:pPr defTabSz="914085" fontAlgn="base">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rPr>
              <a:t>路加</a:t>
            </a:r>
            <a:r>
              <a:rPr lang="en-US" sz="3800" b="1" dirty="0">
                <a:solidFill>
                  <a:srgbClr val="FFFFFF"/>
                </a:solidFill>
                <a:effectLst>
                  <a:glow rad="101600">
                    <a:prstClr val="black">
                      <a:alpha val="75000"/>
                    </a:prstClr>
                  </a:glow>
                  <a:outerShdw blurRad="50800" dist="88900" dir="2700000" algn="tl" rotWithShape="0">
                    <a:srgbClr val="000000"/>
                  </a:outerShdw>
                </a:effectLst>
              </a:rPr>
              <a:t> 19:45-48</a:t>
            </a:r>
          </a:p>
          <a:p>
            <a:pPr defTabSz="914085" fontAlgn="base">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rPr>
              <a:t>约翰</a:t>
            </a:r>
            <a:r>
              <a:rPr lang="en-US" sz="3800" b="1" dirty="0">
                <a:solidFill>
                  <a:srgbClr val="FFFFFF"/>
                </a:solidFill>
                <a:effectLst>
                  <a:glow rad="101600">
                    <a:prstClr val="black">
                      <a:alpha val="75000"/>
                    </a:prstClr>
                  </a:glow>
                  <a:outerShdw blurRad="50800" dist="88900" dir="2700000" algn="tl" rotWithShape="0">
                    <a:srgbClr val="000000"/>
                  </a:outerShdw>
                </a:effectLst>
              </a:rPr>
              <a:t> 2:13-24</a:t>
            </a:r>
          </a:p>
        </p:txBody>
      </p:sp>
      <p:sp>
        <p:nvSpPr>
          <p:cNvPr id="9" name="TextBox 8"/>
          <p:cNvSpPr txBox="1"/>
          <p:nvPr/>
        </p:nvSpPr>
        <p:spPr>
          <a:xfrm>
            <a:off x="217689" y="3833692"/>
            <a:ext cx="1909104" cy="418829"/>
          </a:xfrm>
          <a:prstGeom prst="rect">
            <a:avLst/>
          </a:prstGeom>
          <a:noFill/>
        </p:spPr>
        <p:txBody>
          <a:bodyPr wrap="none" lIns="64258" tIns="32129" rIns="64258" bIns="32129">
            <a:spAutoFit/>
          </a:bodyPr>
          <a:lstStyle/>
          <a:p>
            <a:pPr defTabSz="321487" fontAlgn="base">
              <a:spcBef>
                <a:spcPct val="0"/>
              </a:spcBef>
              <a:spcAft>
                <a:spcPct val="0"/>
              </a:spcAft>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endParaRPr>
          </a:p>
        </p:txBody>
      </p:sp>
    </p:spTree>
    <p:extLst>
      <p:ext uri="{BB962C8B-B14F-4D97-AF65-F5344CB8AC3E}">
        <p14:creationId xmlns:p14="http://schemas.microsoft.com/office/powerpoint/2010/main" val="39169184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126286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348001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778995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667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132592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336332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608934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61392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772650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797690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58258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10380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255315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9022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104688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798735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343406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476033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4327054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Text Box 2"/>
          <p:cNvSpPr txBox="1">
            <a:spLocks noChangeArrowheads="1"/>
          </p:cNvSpPr>
          <p:nvPr/>
        </p:nvSpPr>
        <p:spPr bwMode="auto">
          <a:xfrm>
            <a:off x="6096000" y="914400"/>
            <a:ext cx="2362200" cy="1570038"/>
          </a:xfrm>
          <a:prstGeom prst="rect">
            <a:avLst/>
          </a:prstGeom>
          <a:solidFill>
            <a:schemeClr val="hlink"/>
          </a:solidFill>
          <a:ln w="9525">
            <a:noFill/>
            <a:miter lim="800000"/>
            <a:headEnd/>
            <a:tailEnd/>
          </a:ln>
        </p:spPr>
        <p:txBody>
          <a:bodyPr>
            <a:spAutoFit/>
          </a:bodyPr>
          <a:lstStyle/>
          <a:p>
            <a:pPr algn="ctr" fontAlgn="base">
              <a:spcBef>
                <a:spcPct val="0"/>
              </a:spcBef>
              <a:spcAft>
                <a:spcPct val="0"/>
              </a:spcAft>
            </a:pPr>
            <a:endParaRPr lang="en-US" altLang="zh-CN" sz="2400" b="1">
              <a:solidFill>
                <a:srgbClr val="000000"/>
              </a:solidFill>
              <a:latin typeface="Times" charset="0"/>
              <a:ea typeface="SimSun" pitchFamily="2" charset="-122"/>
            </a:endParaRPr>
          </a:p>
          <a:p>
            <a:pPr algn="ctr" fontAlgn="base">
              <a:spcBef>
                <a:spcPct val="0"/>
              </a:spcBef>
              <a:spcAft>
                <a:spcPct val="0"/>
              </a:spcAft>
            </a:pPr>
            <a:r>
              <a:rPr lang="zh-CN" altLang="en-US" sz="2400" b="1">
                <a:solidFill>
                  <a:srgbClr val="000000"/>
                </a:solidFill>
                <a:latin typeface="Times" charset="0"/>
                <a:ea typeface="细圆" pitchFamily="2" charset="-122"/>
              </a:rPr>
              <a:t>马可福音权柄与仆</a:t>
            </a:r>
            <a:r>
              <a:rPr lang="en-US" altLang="en-US" sz="2400">
                <a:solidFill>
                  <a:srgbClr val="000000"/>
                </a:solidFill>
                <a:latin typeface="Times New Roman" pitchFamily="18" charset="0"/>
                <a:ea typeface="细圆" pitchFamily="2" charset="-122"/>
              </a:rPr>
              <a:t>人的</a:t>
            </a:r>
            <a:r>
              <a:rPr lang="en-US" altLang="en-US" sz="2400" b="1">
                <a:solidFill>
                  <a:srgbClr val="000000"/>
                </a:solidFill>
                <a:latin typeface="Times New Roman" pitchFamily="18" charset="0"/>
                <a:ea typeface="细圆" pitchFamily="2" charset="-122"/>
              </a:rPr>
              <a:t>悖论</a:t>
            </a:r>
            <a:endParaRPr lang="zh-CN" altLang="en-US" sz="2400" b="1">
              <a:solidFill>
                <a:srgbClr val="000000"/>
              </a:solidFill>
              <a:latin typeface="Times" charset="0"/>
              <a:ea typeface="细圆" pitchFamily="2" charset="-122"/>
            </a:endParaRPr>
          </a:p>
          <a:p>
            <a:pPr algn="ctr" fontAlgn="base">
              <a:spcBef>
                <a:spcPct val="0"/>
              </a:spcBef>
              <a:spcAft>
                <a:spcPct val="0"/>
              </a:spcAft>
            </a:pPr>
            <a:endParaRPr lang="zh-CN" altLang="en-US" sz="2400" b="1">
              <a:solidFill>
                <a:srgbClr val="000000"/>
              </a:solidFill>
              <a:latin typeface="Times" charset="0"/>
              <a:ea typeface="SimSun" pitchFamily="2" charset="-122"/>
            </a:endParaRPr>
          </a:p>
        </p:txBody>
      </p:sp>
      <p:sp>
        <p:nvSpPr>
          <p:cNvPr id="253954" name="Text Box 3"/>
          <p:cNvSpPr txBox="1">
            <a:spLocks noChangeArrowheads="1"/>
          </p:cNvSpPr>
          <p:nvPr/>
        </p:nvSpPr>
        <p:spPr bwMode="auto">
          <a:xfrm>
            <a:off x="8382000" y="304800"/>
            <a:ext cx="641350"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b="1">
                <a:solidFill>
                  <a:srgbClr val="000000"/>
                </a:solidFill>
                <a:latin typeface="Times New Roman" pitchFamily="18" charset="0"/>
                <a:ea typeface="MS PGothic" pitchFamily="34" charset="-128"/>
              </a:rPr>
              <a:t>89a</a:t>
            </a:r>
            <a:endParaRPr lang="en-US" sz="2400">
              <a:solidFill>
                <a:srgbClr val="000000"/>
              </a:solidFill>
              <a:latin typeface="Times New Roman" pitchFamily="18" charset="0"/>
              <a:ea typeface="MS PGothic" pitchFamily="34" charset="-128"/>
            </a:endParaRPr>
          </a:p>
        </p:txBody>
      </p:sp>
      <p:pic>
        <p:nvPicPr>
          <p:cNvPr id="179205" name="Picture 5"/>
          <p:cNvPicPr>
            <a:picLocks noChangeAspect="1" noChangeArrowheads="1"/>
          </p:cNvPicPr>
          <p:nvPr/>
        </p:nvPicPr>
        <p:blipFill>
          <a:blip r:embed="rId3"/>
          <a:srcRect/>
          <a:stretch>
            <a:fillRect/>
          </a:stretch>
        </p:blipFill>
        <p:spPr bwMode="auto">
          <a:xfrm>
            <a:off x="5048250" y="3028950"/>
            <a:ext cx="3714750" cy="3752850"/>
          </a:xfrm>
          <a:prstGeom prst="rect">
            <a:avLst/>
          </a:prstGeom>
          <a:noFill/>
          <a:ln w="9525">
            <a:noFill/>
            <a:miter lim="800000"/>
            <a:headEnd/>
            <a:tailEnd/>
          </a:ln>
        </p:spPr>
      </p:pic>
      <p:sp>
        <p:nvSpPr>
          <p:cNvPr id="253956" name="Rectangle 5"/>
          <p:cNvSpPr>
            <a:spLocks noChangeArrowheads="1"/>
          </p:cNvSpPr>
          <p:nvPr/>
        </p:nvSpPr>
        <p:spPr bwMode="auto">
          <a:xfrm>
            <a:off x="3352800" y="528638"/>
            <a:ext cx="2057400" cy="585787"/>
          </a:xfrm>
          <a:prstGeom prst="rect">
            <a:avLst/>
          </a:prstGeom>
          <a:solidFill>
            <a:schemeClr val="bg1"/>
          </a:solidFill>
          <a:ln w="9525">
            <a:noFill/>
            <a:miter lim="800000"/>
            <a:headEnd/>
            <a:tailEnd/>
          </a:ln>
        </p:spPr>
        <p:txBody>
          <a:bodyPr>
            <a:spAutoFit/>
          </a:bodyPr>
          <a:lstStyle/>
          <a:p>
            <a:pPr fontAlgn="base">
              <a:spcBef>
                <a:spcPct val="0"/>
              </a:spcBef>
              <a:spcAft>
                <a:spcPct val="0"/>
              </a:spcAft>
            </a:pPr>
            <a:r>
              <a:rPr lang="en-US" altLang="en-US" sz="1600">
                <a:solidFill>
                  <a:srgbClr val="000000"/>
                </a:solidFill>
                <a:latin typeface="Times New Roman" pitchFamily="18" charset="0"/>
                <a:ea typeface="MS PGothic" pitchFamily="34" charset="-128"/>
              </a:rPr>
              <a:t>仆人</a:t>
            </a:r>
            <a:endParaRPr lang="en-US" sz="1600">
              <a:solidFill>
                <a:srgbClr val="000000"/>
              </a:solidFill>
              <a:latin typeface="Times New Roman" pitchFamily="18" charset="0"/>
              <a:ea typeface="MS PGothic" pitchFamily="34" charset="-128"/>
            </a:endParaRPr>
          </a:p>
          <a:p>
            <a:pPr fontAlgn="base">
              <a:spcBef>
                <a:spcPct val="0"/>
              </a:spcBef>
              <a:spcAft>
                <a:spcPct val="0"/>
              </a:spcAft>
            </a:pPr>
            <a:endParaRPr lang="en-US" sz="1600">
              <a:solidFill>
                <a:srgbClr val="000000"/>
              </a:solidFill>
              <a:latin typeface="Times New Roman" pitchFamily="18" charset="0"/>
              <a:ea typeface="MS PGothic" pitchFamily="34" charset="-128"/>
            </a:endParaRPr>
          </a:p>
        </p:txBody>
      </p:sp>
      <p:sp>
        <p:nvSpPr>
          <p:cNvPr id="253957" name="Rectangle 6"/>
          <p:cNvSpPr>
            <a:spLocks noChangeArrowheads="1"/>
          </p:cNvSpPr>
          <p:nvPr/>
        </p:nvSpPr>
        <p:spPr bwMode="auto">
          <a:xfrm>
            <a:off x="3352800" y="990600"/>
            <a:ext cx="2057400" cy="276225"/>
          </a:xfrm>
          <a:prstGeom prst="rect">
            <a:avLst/>
          </a:prstGeom>
          <a:solidFill>
            <a:schemeClr val="bg1"/>
          </a:solidFill>
          <a:ln w="9525">
            <a:noFill/>
            <a:miter lim="800000"/>
            <a:headEnd/>
            <a:tailEnd/>
          </a:ln>
        </p:spPr>
        <p:txBody>
          <a:bodyPr>
            <a:spAutoFit/>
          </a:bodyPr>
          <a:lstStyle/>
          <a:p>
            <a:pPr fontAlgn="base">
              <a:spcBef>
                <a:spcPct val="0"/>
              </a:spcBef>
              <a:spcAft>
                <a:spcPct val="0"/>
              </a:spcAft>
            </a:pPr>
            <a:r>
              <a:rPr lang="en-US" altLang="en-US" sz="1200">
                <a:solidFill>
                  <a:srgbClr val="000000"/>
                </a:solidFill>
                <a:latin typeface="Times New Roman" pitchFamily="18" charset="0"/>
                <a:ea typeface="MS PGothic" pitchFamily="34" charset="-128"/>
              </a:rPr>
              <a:t>门徒</a:t>
            </a:r>
            <a:endParaRPr lang="en-US" sz="1200">
              <a:solidFill>
                <a:srgbClr val="000000"/>
              </a:solidFill>
              <a:latin typeface="Times New Roman" pitchFamily="18" charset="0"/>
              <a:ea typeface="MS PGothic" pitchFamily="34" charset="-128"/>
            </a:endParaRPr>
          </a:p>
        </p:txBody>
      </p:sp>
      <p:sp>
        <p:nvSpPr>
          <p:cNvPr id="253958" name="Rectangle 7"/>
          <p:cNvSpPr>
            <a:spLocks noChangeArrowheads="1"/>
          </p:cNvSpPr>
          <p:nvPr/>
        </p:nvSpPr>
        <p:spPr bwMode="auto">
          <a:xfrm>
            <a:off x="1066800" y="1019175"/>
            <a:ext cx="2286000" cy="276225"/>
          </a:xfrm>
          <a:prstGeom prst="rect">
            <a:avLst/>
          </a:prstGeom>
          <a:solidFill>
            <a:schemeClr val="bg1"/>
          </a:solidFill>
          <a:ln w="9525">
            <a:noFill/>
            <a:miter lim="800000"/>
            <a:headEnd/>
            <a:tailEnd/>
          </a:ln>
        </p:spPr>
        <p:txBody>
          <a:bodyPr>
            <a:spAutoFit/>
          </a:bodyPr>
          <a:lstStyle/>
          <a:p>
            <a:pPr fontAlgn="base">
              <a:spcBef>
                <a:spcPct val="0"/>
              </a:spcBef>
              <a:spcAft>
                <a:spcPct val="0"/>
              </a:spcAft>
            </a:pPr>
            <a:r>
              <a:rPr lang="en-US" altLang="en-US" sz="1200">
                <a:solidFill>
                  <a:srgbClr val="000000"/>
                </a:solidFill>
                <a:latin typeface="Times New Roman" pitchFamily="18" charset="0"/>
                <a:ea typeface="MS PGothic" pitchFamily="34" charset="-128"/>
              </a:rPr>
              <a:t>基督的领导</a:t>
            </a:r>
            <a:endParaRPr lang="en-US" sz="1200">
              <a:solidFill>
                <a:srgbClr val="000000"/>
              </a:solidFill>
              <a:latin typeface="Times New Roman" pitchFamily="18" charset="0"/>
              <a:ea typeface="MS PGothic" pitchFamily="34" charset="-128"/>
            </a:endParaRPr>
          </a:p>
        </p:txBody>
      </p:sp>
      <p:sp>
        <p:nvSpPr>
          <p:cNvPr id="253959" name="Rectangle 8"/>
          <p:cNvSpPr>
            <a:spLocks noChangeArrowheads="1"/>
          </p:cNvSpPr>
          <p:nvPr/>
        </p:nvSpPr>
        <p:spPr bwMode="auto">
          <a:xfrm>
            <a:off x="0" y="990600"/>
            <a:ext cx="1143000" cy="4954588"/>
          </a:xfrm>
          <a:prstGeom prst="rect">
            <a:avLst/>
          </a:prstGeom>
          <a:solidFill>
            <a:schemeClr val="bg1"/>
          </a:solidFill>
          <a:ln w="9525">
            <a:noFill/>
            <a:miter lim="800000"/>
            <a:headEnd/>
            <a:tailEnd/>
          </a:ln>
        </p:spPr>
        <p:txBody>
          <a:bodyPr>
            <a:spAutoFit/>
          </a:bodyPr>
          <a:lstStyle/>
          <a:p>
            <a:pPr fontAlgn="base">
              <a:spcBef>
                <a:spcPct val="0"/>
              </a:spcBef>
              <a:spcAft>
                <a:spcPct val="0"/>
              </a:spcAft>
            </a:pPr>
            <a:r>
              <a:rPr lang="en-US" altLang="en-US" sz="1200">
                <a:solidFill>
                  <a:srgbClr val="000000"/>
                </a:solidFill>
                <a:latin typeface="Times New Roman" pitchFamily="18" charset="0"/>
                <a:ea typeface="MS PGothic" pitchFamily="34" charset="-128"/>
              </a:rPr>
              <a:t>主题</a:t>
            </a:r>
            <a:endParaRPr lang="en-US" sz="1200">
              <a:solidFill>
                <a:srgbClr val="000000"/>
              </a:solidFill>
              <a:latin typeface="Times New Roman" pitchFamily="18" charset="0"/>
              <a:ea typeface="MS PGothic" pitchFamily="34" charset="-128"/>
            </a:endParaRPr>
          </a:p>
          <a:p>
            <a:pPr fontAlgn="base">
              <a:spcBef>
                <a:spcPct val="0"/>
              </a:spcBef>
              <a:spcAft>
                <a:spcPct val="0"/>
              </a:spcAft>
            </a:pPr>
            <a:endParaRPr lang="en-US" sz="800">
              <a:solidFill>
                <a:srgbClr val="000000"/>
              </a:solidFill>
              <a:latin typeface="Times New Roman" pitchFamily="18" charset="0"/>
              <a:ea typeface="MS PGothic" pitchFamily="34" charset="-128"/>
            </a:endParaRPr>
          </a:p>
          <a:p>
            <a:pPr fontAlgn="base">
              <a:spcBef>
                <a:spcPct val="0"/>
              </a:spcBef>
              <a:spcAft>
                <a:spcPct val="0"/>
              </a:spcAft>
            </a:pPr>
            <a:r>
              <a:rPr lang="en-US" altLang="en-US" sz="1200">
                <a:solidFill>
                  <a:srgbClr val="000000"/>
                </a:solidFill>
                <a:latin typeface="Times New Roman" pitchFamily="18" charset="0"/>
                <a:ea typeface="MS PGothic" pitchFamily="34" charset="-128"/>
              </a:rPr>
              <a:t>战略</a:t>
            </a:r>
            <a:endParaRPr lang="en-US" sz="1200">
              <a:solidFill>
                <a:srgbClr val="000000"/>
              </a:solidFill>
              <a:latin typeface="Times New Roman" pitchFamily="18" charset="0"/>
              <a:ea typeface="MS PGothic" pitchFamily="34" charset="-128"/>
            </a:endParaRPr>
          </a:p>
          <a:p>
            <a:pPr fontAlgn="base">
              <a:spcBef>
                <a:spcPct val="0"/>
              </a:spcBef>
              <a:spcAft>
                <a:spcPct val="0"/>
              </a:spcAft>
            </a:pPr>
            <a:endParaRPr lang="en-US" sz="800">
              <a:solidFill>
                <a:srgbClr val="000000"/>
              </a:solidFill>
              <a:latin typeface="Times New Roman" pitchFamily="18" charset="0"/>
              <a:ea typeface="MS PGothic" pitchFamily="34" charset="-128"/>
            </a:endParaRPr>
          </a:p>
          <a:p>
            <a:pPr fontAlgn="base">
              <a:spcBef>
                <a:spcPct val="0"/>
              </a:spcBef>
              <a:spcAft>
                <a:spcPct val="0"/>
              </a:spcAft>
            </a:pPr>
            <a:r>
              <a:rPr lang="en-US" altLang="en-US" sz="1200">
                <a:solidFill>
                  <a:srgbClr val="000000"/>
                </a:solidFill>
                <a:latin typeface="Times New Roman" pitchFamily="18" charset="0"/>
                <a:ea typeface="MS PGothic" pitchFamily="34" charset="-128"/>
              </a:rPr>
              <a:t>动机</a:t>
            </a:r>
            <a:endParaRPr lang="en-US" sz="1200">
              <a:solidFill>
                <a:srgbClr val="000000"/>
              </a:solidFill>
              <a:latin typeface="Times New Roman" pitchFamily="18" charset="0"/>
              <a:ea typeface="MS PGothic" pitchFamily="34" charset="-128"/>
            </a:endParaRPr>
          </a:p>
          <a:p>
            <a:pPr fontAlgn="base">
              <a:spcBef>
                <a:spcPct val="0"/>
              </a:spcBef>
              <a:spcAft>
                <a:spcPct val="0"/>
              </a:spcAft>
            </a:pPr>
            <a:endParaRPr lang="en-US" sz="800">
              <a:solidFill>
                <a:srgbClr val="000000"/>
              </a:solidFill>
              <a:latin typeface="Times New Roman" pitchFamily="18" charset="0"/>
              <a:ea typeface="MS PGothic" pitchFamily="34" charset="-128"/>
            </a:endParaRPr>
          </a:p>
          <a:p>
            <a:pPr fontAlgn="base">
              <a:spcBef>
                <a:spcPct val="0"/>
              </a:spcBef>
              <a:spcAft>
                <a:spcPct val="0"/>
              </a:spcAft>
            </a:pPr>
            <a:r>
              <a:rPr lang="en-US" altLang="en-US" sz="1200">
                <a:solidFill>
                  <a:srgbClr val="000000"/>
                </a:solidFill>
                <a:latin typeface="Times New Roman" pitchFamily="18" charset="0"/>
                <a:ea typeface="MS PGothic" pitchFamily="34" charset="-128"/>
              </a:rPr>
              <a:t>重点</a:t>
            </a:r>
            <a:endParaRPr lang="en-US" sz="1200">
              <a:solidFill>
                <a:srgbClr val="000000"/>
              </a:solidFill>
              <a:latin typeface="Times New Roman" pitchFamily="18" charset="0"/>
              <a:ea typeface="MS PGothic" pitchFamily="34" charset="-128"/>
            </a:endParaRPr>
          </a:p>
          <a:p>
            <a:pPr fontAlgn="base">
              <a:spcBef>
                <a:spcPct val="0"/>
              </a:spcBef>
              <a:spcAft>
                <a:spcPct val="0"/>
              </a:spcAft>
            </a:pPr>
            <a:endParaRPr lang="en-US" sz="800">
              <a:solidFill>
                <a:srgbClr val="000000"/>
              </a:solidFill>
              <a:latin typeface="Times New Roman" pitchFamily="18" charset="0"/>
              <a:ea typeface="MS PGothic" pitchFamily="34" charset="-128"/>
            </a:endParaRPr>
          </a:p>
          <a:p>
            <a:pPr fontAlgn="base">
              <a:spcBef>
                <a:spcPct val="0"/>
              </a:spcBef>
              <a:spcAft>
                <a:spcPct val="0"/>
              </a:spcAft>
            </a:pPr>
            <a:r>
              <a:rPr lang="en-US" altLang="en-US" sz="1200">
                <a:solidFill>
                  <a:srgbClr val="000000"/>
                </a:solidFill>
                <a:latin typeface="Times New Roman" pitchFamily="18" charset="0"/>
                <a:ea typeface="MS PGothic" pitchFamily="34" charset="-128"/>
              </a:rPr>
              <a:t>身分</a:t>
            </a:r>
            <a:endParaRPr lang="en-US" sz="1200">
              <a:solidFill>
                <a:srgbClr val="000000"/>
              </a:solidFill>
              <a:latin typeface="Times New Roman" pitchFamily="18" charset="0"/>
              <a:ea typeface="MS PGothic" pitchFamily="34" charset="-128"/>
            </a:endParaRPr>
          </a:p>
          <a:p>
            <a:pPr fontAlgn="base">
              <a:spcBef>
                <a:spcPct val="0"/>
              </a:spcBef>
              <a:spcAft>
                <a:spcPct val="0"/>
              </a:spcAft>
            </a:pPr>
            <a:endParaRPr lang="en-US" sz="800">
              <a:solidFill>
                <a:srgbClr val="000000"/>
              </a:solidFill>
              <a:latin typeface="Times New Roman" pitchFamily="18" charset="0"/>
              <a:ea typeface="MS PGothic" pitchFamily="34" charset="-128"/>
            </a:endParaRPr>
          </a:p>
          <a:p>
            <a:pPr fontAlgn="base">
              <a:spcBef>
                <a:spcPct val="0"/>
              </a:spcBef>
              <a:spcAft>
                <a:spcPct val="0"/>
              </a:spcAft>
            </a:pPr>
            <a:r>
              <a:rPr lang="en-US" altLang="en-US" sz="1200">
                <a:solidFill>
                  <a:srgbClr val="000000"/>
                </a:solidFill>
                <a:latin typeface="Times New Roman" pitchFamily="18" charset="0"/>
                <a:ea typeface="MS PGothic" pitchFamily="34" charset="-128"/>
              </a:rPr>
              <a:t>地位</a:t>
            </a:r>
            <a:endParaRPr lang="en-US" sz="1200">
              <a:solidFill>
                <a:srgbClr val="000000"/>
              </a:solidFill>
              <a:latin typeface="Times New Roman" pitchFamily="18" charset="0"/>
              <a:ea typeface="MS PGothic" pitchFamily="34" charset="-128"/>
            </a:endParaRPr>
          </a:p>
          <a:p>
            <a:pPr fontAlgn="base">
              <a:spcBef>
                <a:spcPct val="0"/>
              </a:spcBef>
              <a:spcAft>
                <a:spcPct val="0"/>
              </a:spcAft>
            </a:pPr>
            <a:endParaRPr lang="en-US" sz="800">
              <a:solidFill>
                <a:srgbClr val="000000"/>
              </a:solidFill>
              <a:latin typeface="Times New Roman" pitchFamily="18" charset="0"/>
              <a:ea typeface="MS PGothic" pitchFamily="34" charset="-128"/>
            </a:endParaRPr>
          </a:p>
          <a:p>
            <a:pPr fontAlgn="base">
              <a:spcBef>
                <a:spcPct val="0"/>
              </a:spcBef>
              <a:spcAft>
                <a:spcPct val="0"/>
              </a:spcAft>
            </a:pPr>
            <a:r>
              <a:rPr lang="en-US" altLang="en-US" sz="1200">
                <a:solidFill>
                  <a:srgbClr val="000000"/>
                </a:solidFill>
                <a:latin typeface="Times New Roman" pitchFamily="18" charset="0"/>
                <a:ea typeface="MS PGothic" pitchFamily="34" charset="-128"/>
              </a:rPr>
              <a:t>权柄例子</a:t>
            </a:r>
            <a:endParaRPr lang="en-US" sz="1200">
              <a:solidFill>
                <a:srgbClr val="000000"/>
              </a:solidFill>
              <a:latin typeface="Times New Roman" pitchFamily="18" charset="0"/>
              <a:ea typeface="MS PGothic" pitchFamily="34" charset="-128"/>
            </a:endParaRPr>
          </a:p>
          <a:p>
            <a:pPr fontAlgn="base">
              <a:spcBef>
                <a:spcPct val="0"/>
              </a:spcBef>
              <a:spcAft>
                <a:spcPct val="0"/>
              </a:spcAft>
            </a:pPr>
            <a:endParaRPr lang="en-US" sz="1200">
              <a:solidFill>
                <a:srgbClr val="000000"/>
              </a:solidFill>
              <a:latin typeface="Times New Roman" pitchFamily="18" charset="0"/>
              <a:ea typeface="MS PGothic" pitchFamily="34" charset="-128"/>
            </a:endParaRPr>
          </a:p>
          <a:p>
            <a:pPr fontAlgn="base">
              <a:spcBef>
                <a:spcPct val="0"/>
              </a:spcBef>
              <a:spcAft>
                <a:spcPct val="0"/>
              </a:spcAft>
            </a:pPr>
            <a:endParaRPr lang="en-US" sz="1200">
              <a:solidFill>
                <a:srgbClr val="000000"/>
              </a:solidFill>
              <a:latin typeface="Times New Roman" pitchFamily="18" charset="0"/>
              <a:ea typeface="MS PGothic" pitchFamily="34" charset="-128"/>
            </a:endParaRPr>
          </a:p>
          <a:p>
            <a:pPr fontAlgn="base">
              <a:spcBef>
                <a:spcPct val="0"/>
              </a:spcBef>
              <a:spcAft>
                <a:spcPct val="0"/>
              </a:spcAft>
            </a:pPr>
            <a:endParaRPr lang="en-US" sz="1200">
              <a:solidFill>
                <a:srgbClr val="000000"/>
              </a:solidFill>
              <a:latin typeface="Times New Roman" pitchFamily="18" charset="0"/>
              <a:ea typeface="MS PGothic" pitchFamily="34" charset="-128"/>
            </a:endParaRPr>
          </a:p>
          <a:p>
            <a:pPr fontAlgn="base">
              <a:spcBef>
                <a:spcPct val="0"/>
              </a:spcBef>
              <a:spcAft>
                <a:spcPct val="0"/>
              </a:spcAft>
            </a:pPr>
            <a:endParaRPr lang="en-US" sz="1200">
              <a:solidFill>
                <a:srgbClr val="000000"/>
              </a:solidFill>
              <a:latin typeface="Times New Roman" pitchFamily="18" charset="0"/>
              <a:ea typeface="MS PGothic" pitchFamily="34" charset="-128"/>
            </a:endParaRPr>
          </a:p>
          <a:p>
            <a:pPr fontAlgn="base">
              <a:spcBef>
                <a:spcPct val="0"/>
              </a:spcBef>
              <a:spcAft>
                <a:spcPct val="0"/>
              </a:spcAft>
            </a:pPr>
            <a:r>
              <a:rPr lang="en-US" altLang="en-US" sz="1200">
                <a:solidFill>
                  <a:srgbClr val="000000"/>
                </a:solidFill>
                <a:latin typeface="Times New Roman" pitchFamily="18" charset="0"/>
                <a:ea typeface="MS PGothic" pitchFamily="34" charset="-128"/>
              </a:rPr>
              <a:t>仆人例子</a:t>
            </a:r>
            <a:endParaRPr lang="en-US" sz="1200">
              <a:solidFill>
                <a:srgbClr val="000000"/>
              </a:solidFill>
              <a:latin typeface="Times New Roman" pitchFamily="18" charset="0"/>
              <a:ea typeface="MS PGothic" pitchFamily="34" charset="-128"/>
            </a:endParaRPr>
          </a:p>
          <a:p>
            <a:pPr fontAlgn="base">
              <a:spcBef>
                <a:spcPct val="0"/>
              </a:spcBef>
              <a:spcAft>
                <a:spcPct val="0"/>
              </a:spcAft>
            </a:pPr>
            <a:endParaRPr lang="en-US" sz="1200">
              <a:solidFill>
                <a:srgbClr val="000000"/>
              </a:solidFill>
              <a:latin typeface="Times New Roman" pitchFamily="18" charset="0"/>
              <a:ea typeface="MS PGothic" pitchFamily="34" charset="-128"/>
            </a:endParaRPr>
          </a:p>
          <a:p>
            <a:pPr fontAlgn="base">
              <a:spcBef>
                <a:spcPct val="0"/>
              </a:spcBef>
              <a:spcAft>
                <a:spcPct val="0"/>
              </a:spcAft>
            </a:pPr>
            <a:endParaRPr lang="en-US" sz="1200">
              <a:solidFill>
                <a:srgbClr val="000000"/>
              </a:solidFill>
              <a:latin typeface="Times New Roman" pitchFamily="18" charset="0"/>
              <a:ea typeface="MS PGothic" pitchFamily="34" charset="-128"/>
            </a:endParaRPr>
          </a:p>
          <a:p>
            <a:pPr fontAlgn="base">
              <a:spcBef>
                <a:spcPct val="0"/>
              </a:spcBef>
              <a:spcAft>
                <a:spcPct val="0"/>
              </a:spcAft>
            </a:pPr>
            <a:endParaRPr lang="en-US" sz="1200">
              <a:solidFill>
                <a:srgbClr val="000000"/>
              </a:solidFill>
              <a:latin typeface="Times New Roman" pitchFamily="18" charset="0"/>
              <a:ea typeface="MS PGothic" pitchFamily="34" charset="-128"/>
            </a:endParaRPr>
          </a:p>
          <a:p>
            <a:pPr fontAlgn="base">
              <a:spcBef>
                <a:spcPct val="0"/>
              </a:spcBef>
              <a:spcAft>
                <a:spcPct val="0"/>
              </a:spcAft>
            </a:pPr>
            <a:r>
              <a:rPr lang="en-US" altLang="en-US" sz="1200">
                <a:solidFill>
                  <a:srgbClr val="000000"/>
                </a:solidFill>
                <a:latin typeface="Times New Roman" pitchFamily="18" charset="0"/>
                <a:ea typeface="MS PGothic" pitchFamily="34" charset="-128"/>
              </a:rPr>
              <a:t>第一阶段</a:t>
            </a:r>
            <a:endParaRPr lang="en-US" sz="1200">
              <a:solidFill>
                <a:srgbClr val="000000"/>
              </a:solidFill>
              <a:latin typeface="Times New Roman" pitchFamily="18" charset="0"/>
              <a:ea typeface="MS PGothic" pitchFamily="34" charset="-128"/>
            </a:endParaRPr>
          </a:p>
          <a:p>
            <a:pPr fontAlgn="base">
              <a:spcBef>
                <a:spcPct val="0"/>
              </a:spcBef>
              <a:spcAft>
                <a:spcPct val="0"/>
              </a:spcAft>
            </a:pPr>
            <a:r>
              <a:rPr lang="en-US" sz="1200">
                <a:solidFill>
                  <a:srgbClr val="000000"/>
                </a:solidFill>
                <a:latin typeface="Times New Roman" pitchFamily="18" charset="0"/>
                <a:ea typeface="MS PGothic" pitchFamily="34" charset="-128"/>
              </a:rPr>
              <a:t>(1:1 – 8:26)</a:t>
            </a:r>
          </a:p>
          <a:p>
            <a:pPr fontAlgn="base">
              <a:spcBef>
                <a:spcPct val="0"/>
              </a:spcBef>
              <a:spcAft>
                <a:spcPct val="0"/>
              </a:spcAft>
            </a:pPr>
            <a:endParaRPr lang="en-US" sz="800">
              <a:solidFill>
                <a:srgbClr val="000000"/>
              </a:solidFill>
              <a:latin typeface="Times New Roman" pitchFamily="18" charset="0"/>
              <a:ea typeface="MS PGothic" pitchFamily="34" charset="-128"/>
            </a:endParaRPr>
          </a:p>
          <a:p>
            <a:pPr fontAlgn="base">
              <a:spcBef>
                <a:spcPct val="0"/>
              </a:spcBef>
              <a:spcAft>
                <a:spcPct val="0"/>
              </a:spcAft>
            </a:pPr>
            <a:r>
              <a:rPr lang="en-US" altLang="en-US" sz="1200">
                <a:solidFill>
                  <a:srgbClr val="000000"/>
                </a:solidFill>
                <a:latin typeface="Times New Roman" pitchFamily="18" charset="0"/>
                <a:ea typeface="MS PGothic" pitchFamily="34" charset="-128"/>
              </a:rPr>
              <a:t>第二阶段</a:t>
            </a:r>
            <a:endParaRPr lang="en-US" sz="1200">
              <a:solidFill>
                <a:srgbClr val="000000"/>
              </a:solidFill>
              <a:latin typeface="Times New Roman" pitchFamily="18" charset="0"/>
              <a:ea typeface="MS PGothic" pitchFamily="34" charset="-128"/>
            </a:endParaRPr>
          </a:p>
          <a:p>
            <a:pPr fontAlgn="base">
              <a:spcBef>
                <a:spcPct val="0"/>
              </a:spcBef>
              <a:spcAft>
                <a:spcPct val="0"/>
              </a:spcAft>
            </a:pPr>
            <a:r>
              <a:rPr lang="en-US" sz="1200">
                <a:solidFill>
                  <a:srgbClr val="000000"/>
                </a:solidFill>
                <a:latin typeface="Times New Roman" pitchFamily="18" charset="0"/>
                <a:ea typeface="MS PGothic" pitchFamily="34" charset="-128"/>
              </a:rPr>
              <a:t>(8:27 – 10:52)</a:t>
            </a:r>
          </a:p>
          <a:p>
            <a:pPr fontAlgn="base">
              <a:spcBef>
                <a:spcPct val="0"/>
              </a:spcBef>
              <a:spcAft>
                <a:spcPct val="0"/>
              </a:spcAft>
            </a:pPr>
            <a:endParaRPr lang="en-US" sz="800">
              <a:solidFill>
                <a:srgbClr val="000000"/>
              </a:solidFill>
              <a:latin typeface="Times New Roman" pitchFamily="18" charset="0"/>
              <a:ea typeface="MS PGothic" pitchFamily="34" charset="-128"/>
            </a:endParaRPr>
          </a:p>
          <a:p>
            <a:pPr fontAlgn="base">
              <a:spcBef>
                <a:spcPct val="0"/>
              </a:spcBef>
              <a:spcAft>
                <a:spcPct val="0"/>
              </a:spcAft>
            </a:pPr>
            <a:r>
              <a:rPr lang="en-US" altLang="en-US" sz="1200">
                <a:solidFill>
                  <a:srgbClr val="000000"/>
                </a:solidFill>
                <a:latin typeface="Times New Roman" pitchFamily="18" charset="0"/>
                <a:ea typeface="MS PGothic" pitchFamily="34" charset="-128"/>
              </a:rPr>
              <a:t>第三阶段</a:t>
            </a:r>
            <a:endParaRPr lang="en-US" sz="1200">
              <a:solidFill>
                <a:srgbClr val="000000"/>
              </a:solidFill>
              <a:latin typeface="Times New Roman" pitchFamily="18" charset="0"/>
              <a:ea typeface="MS PGothic" pitchFamily="34" charset="-128"/>
            </a:endParaRPr>
          </a:p>
          <a:p>
            <a:pPr fontAlgn="base">
              <a:spcBef>
                <a:spcPct val="0"/>
              </a:spcBef>
              <a:spcAft>
                <a:spcPct val="0"/>
              </a:spcAft>
            </a:pPr>
            <a:r>
              <a:rPr lang="en-US" sz="1200">
                <a:solidFill>
                  <a:srgbClr val="000000"/>
                </a:solidFill>
                <a:latin typeface="Times New Roman" pitchFamily="18" charset="0"/>
                <a:ea typeface="MS PGothic" pitchFamily="34" charset="-128"/>
              </a:rPr>
              <a:t>(11 -16)</a:t>
            </a:r>
            <a:endParaRPr lang="en-US" sz="1200">
              <a:solidFill>
                <a:srgbClr val="8383AD"/>
              </a:solidFill>
              <a:latin typeface="Times New Roman" pitchFamily="18" charset="0"/>
              <a:ea typeface="MS PGothic" pitchFamily="34" charset="-128"/>
            </a:endParaRPr>
          </a:p>
        </p:txBody>
      </p:sp>
      <p:sp>
        <p:nvSpPr>
          <p:cNvPr id="253960" name="Rectangle 9"/>
          <p:cNvSpPr>
            <a:spLocks noChangeArrowheads="1"/>
          </p:cNvSpPr>
          <p:nvPr/>
        </p:nvSpPr>
        <p:spPr bwMode="auto">
          <a:xfrm>
            <a:off x="0" y="533400"/>
            <a:ext cx="3429000" cy="492125"/>
          </a:xfrm>
          <a:prstGeom prst="rect">
            <a:avLst/>
          </a:prstGeom>
          <a:solidFill>
            <a:schemeClr val="bg1"/>
          </a:solidFill>
          <a:ln w="9525">
            <a:noFill/>
            <a:miter lim="800000"/>
            <a:headEnd/>
            <a:tailEnd/>
          </a:ln>
        </p:spPr>
        <p:txBody>
          <a:bodyPr>
            <a:spAutoFit/>
          </a:bodyPr>
          <a:lstStyle/>
          <a:p>
            <a:pPr algn="ctr" fontAlgn="base">
              <a:spcBef>
                <a:spcPct val="0"/>
              </a:spcBef>
              <a:spcAft>
                <a:spcPct val="0"/>
              </a:spcAft>
            </a:pPr>
            <a:r>
              <a:rPr lang="zh-CN" altLang="en-US" sz="1600" b="1">
                <a:solidFill>
                  <a:srgbClr val="000000"/>
                </a:solidFill>
                <a:latin typeface="Times" charset="0"/>
                <a:ea typeface="细圆" pitchFamily="2" charset="-122"/>
              </a:rPr>
              <a:t>权柄</a:t>
            </a:r>
            <a:endParaRPr lang="en-US" altLang="zh-CN" sz="1600" b="1">
              <a:solidFill>
                <a:srgbClr val="000000"/>
              </a:solidFill>
              <a:latin typeface="Times" charset="0"/>
              <a:ea typeface="细圆" pitchFamily="2" charset="-122"/>
            </a:endParaRPr>
          </a:p>
          <a:p>
            <a:pPr algn="ctr" fontAlgn="base">
              <a:spcBef>
                <a:spcPct val="0"/>
              </a:spcBef>
              <a:spcAft>
                <a:spcPct val="0"/>
              </a:spcAft>
            </a:pPr>
            <a:endParaRPr lang="en-US" altLang="zh-CN" sz="1000" b="1">
              <a:solidFill>
                <a:srgbClr val="000000"/>
              </a:solidFill>
              <a:latin typeface="Times" charset="0"/>
              <a:ea typeface="细圆" pitchFamily="2" charset="-122"/>
            </a:endParaRPr>
          </a:p>
        </p:txBody>
      </p:sp>
      <p:sp>
        <p:nvSpPr>
          <p:cNvPr id="253961" name="Rectangle 10"/>
          <p:cNvSpPr>
            <a:spLocks noChangeArrowheads="1"/>
          </p:cNvSpPr>
          <p:nvPr/>
        </p:nvSpPr>
        <p:spPr bwMode="auto">
          <a:xfrm>
            <a:off x="1047750" y="1295400"/>
            <a:ext cx="2305050" cy="276225"/>
          </a:xfrm>
          <a:prstGeom prst="rect">
            <a:avLst/>
          </a:prstGeom>
          <a:solidFill>
            <a:schemeClr val="bg1"/>
          </a:solidFill>
          <a:ln w="9525">
            <a:noFill/>
            <a:miter lim="800000"/>
            <a:headEnd/>
            <a:tailEnd/>
          </a:ln>
        </p:spPr>
        <p:txBody>
          <a:bodyPr>
            <a:spAutoFit/>
          </a:bodyPr>
          <a:lstStyle/>
          <a:p>
            <a:pPr fontAlgn="base">
              <a:spcBef>
                <a:spcPct val="0"/>
              </a:spcBef>
              <a:spcAft>
                <a:spcPct val="0"/>
              </a:spcAft>
            </a:pPr>
            <a:r>
              <a:rPr lang="en-US" altLang="en-US" sz="1200">
                <a:solidFill>
                  <a:srgbClr val="000000"/>
                </a:solidFill>
                <a:latin typeface="Times New Roman" pitchFamily="18" charset="0"/>
                <a:ea typeface="MS PGothic" pitchFamily="34" charset="-128"/>
              </a:rPr>
              <a:t>外邦的犹大人治</a:t>
            </a:r>
            <a:r>
              <a:rPr lang="en-US" sz="1200">
                <a:solidFill>
                  <a:srgbClr val="000000"/>
                </a:solidFill>
                <a:latin typeface="Times New Roman" pitchFamily="18" charset="0"/>
                <a:ea typeface="MS PGothic" pitchFamily="34" charset="-128"/>
              </a:rPr>
              <a:t> </a:t>
            </a:r>
            <a:r>
              <a:rPr lang="en-US" altLang="en-US" sz="1200">
                <a:solidFill>
                  <a:srgbClr val="000000"/>
                </a:solidFill>
                <a:latin typeface="Times New Roman" pitchFamily="18" charset="0"/>
                <a:ea typeface="MS PGothic" pitchFamily="34" charset="-128"/>
              </a:rPr>
              <a:t>理他人</a:t>
            </a:r>
            <a:r>
              <a:rPr lang="en-US" sz="1200">
                <a:solidFill>
                  <a:srgbClr val="000000"/>
                </a:solidFill>
                <a:latin typeface="Times New Roman" pitchFamily="18" charset="0"/>
                <a:ea typeface="MS PGothic" pitchFamily="34" charset="-128"/>
              </a:rPr>
              <a:t> (10:42)</a:t>
            </a:r>
          </a:p>
        </p:txBody>
      </p:sp>
      <p:sp>
        <p:nvSpPr>
          <p:cNvPr id="253962" name="Rectangle 11"/>
          <p:cNvSpPr>
            <a:spLocks noChangeArrowheads="1"/>
          </p:cNvSpPr>
          <p:nvPr/>
        </p:nvSpPr>
        <p:spPr bwMode="auto">
          <a:xfrm>
            <a:off x="3352800" y="1295400"/>
            <a:ext cx="2057400" cy="276225"/>
          </a:xfrm>
          <a:prstGeom prst="rect">
            <a:avLst/>
          </a:prstGeom>
          <a:solidFill>
            <a:schemeClr val="bg1"/>
          </a:solidFill>
          <a:ln w="9525">
            <a:noFill/>
            <a:miter lim="800000"/>
            <a:headEnd/>
            <a:tailEnd/>
          </a:ln>
        </p:spPr>
        <p:txBody>
          <a:bodyPr>
            <a:spAutoFit/>
          </a:bodyPr>
          <a:lstStyle/>
          <a:p>
            <a:pPr fontAlgn="base">
              <a:spcBef>
                <a:spcPct val="0"/>
              </a:spcBef>
              <a:spcAft>
                <a:spcPct val="0"/>
              </a:spcAft>
            </a:pPr>
            <a:r>
              <a:rPr lang="en-US" altLang="en-US" sz="1200">
                <a:solidFill>
                  <a:srgbClr val="000000"/>
                </a:solidFill>
                <a:latin typeface="Times New Roman" pitchFamily="18" charset="0"/>
                <a:ea typeface="MS PGothic" pitchFamily="34" charset="-128"/>
              </a:rPr>
              <a:t>门徒服事</a:t>
            </a:r>
            <a:r>
              <a:rPr lang="en-US" sz="1200">
                <a:solidFill>
                  <a:srgbClr val="000000"/>
                </a:solidFill>
                <a:latin typeface="Times New Roman" pitchFamily="18" charset="0"/>
                <a:ea typeface="MS PGothic" pitchFamily="34" charset="-128"/>
              </a:rPr>
              <a:t> (10:43)</a:t>
            </a:r>
          </a:p>
        </p:txBody>
      </p:sp>
      <p:sp>
        <p:nvSpPr>
          <p:cNvPr id="253963" name="Rectangle 12"/>
          <p:cNvSpPr>
            <a:spLocks noChangeArrowheads="1"/>
          </p:cNvSpPr>
          <p:nvPr/>
        </p:nvSpPr>
        <p:spPr bwMode="auto">
          <a:xfrm>
            <a:off x="1077913" y="1600200"/>
            <a:ext cx="1606550" cy="276225"/>
          </a:xfrm>
          <a:prstGeom prst="rect">
            <a:avLst/>
          </a:prstGeom>
          <a:solidFill>
            <a:schemeClr val="bg1"/>
          </a:solidFill>
          <a:ln w="9525">
            <a:noFill/>
            <a:miter lim="800000"/>
            <a:headEnd/>
            <a:tailEnd/>
          </a:ln>
        </p:spPr>
        <p:txBody>
          <a:bodyPr wrap="none">
            <a:spAutoFit/>
          </a:bodyPr>
          <a:lstStyle/>
          <a:p>
            <a:pPr fontAlgn="base">
              <a:spcBef>
                <a:spcPct val="0"/>
              </a:spcBef>
              <a:spcAft>
                <a:spcPct val="0"/>
              </a:spcAft>
            </a:pPr>
            <a:r>
              <a:rPr lang="ja-JP" altLang="en-US" sz="1200">
                <a:solidFill>
                  <a:srgbClr val="000000"/>
                </a:solidFill>
                <a:latin typeface="Times New Roman" pitchFamily="18" charset="0"/>
                <a:ea typeface="MS PGothic" pitchFamily="34" charset="-128"/>
              </a:rPr>
              <a:t>“</a:t>
            </a:r>
            <a:r>
              <a:rPr lang="en-US" altLang="en-US" sz="1200">
                <a:solidFill>
                  <a:srgbClr val="000000"/>
                </a:solidFill>
                <a:latin typeface="Times New Roman" pitchFamily="18" charset="0"/>
                <a:ea typeface="MS PGothic" pitchFamily="34" charset="-128"/>
              </a:rPr>
              <a:t>救自己生命</a:t>
            </a:r>
            <a:r>
              <a:rPr lang="ja-JP" altLang="en-US" sz="1200">
                <a:solidFill>
                  <a:srgbClr val="000000"/>
                </a:solidFill>
                <a:latin typeface="Times New Roman" pitchFamily="18" charset="0"/>
                <a:ea typeface="MS PGothic" pitchFamily="34" charset="-128"/>
              </a:rPr>
              <a:t>”</a:t>
            </a:r>
            <a:r>
              <a:rPr lang="en-US" altLang="ja-JP" sz="1200">
                <a:solidFill>
                  <a:srgbClr val="000000"/>
                </a:solidFill>
                <a:latin typeface="Times New Roman" pitchFamily="18" charset="0"/>
                <a:ea typeface="MS PGothic" pitchFamily="34" charset="-128"/>
              </a:rPr>
              <a:t> (8:35a)</a:t>
            </a:r>
            <a:endParaRPr lang="en-US" sz="1200">
              <a:solidFill>
                <a:srgbClr val="000000"/>
              </a:solidFill>
              <a:latin typeface="Times New Roman" pitchFamily="18" charset="0"/>
              <a:ea typeface="MS PGothic" pitchFamily="34" charset="-128"/>
            </a:endParaRPr>
          </a:p>
        </p:txBody>
      </p:sp>
      <p:sp>
        <p:nvSpPr>
          <p:cNvPr id="253964" name="Rectangle 13"/>
          <p:cNvSpPr>
            <a:spLocks noChangeArrowheads="1"/>
          </p:cNvSpPr>
          <p:nvPr/>
        </p:nvSpPr>
        <p:spPr bwMode="auto">
          <a:xfrm>
            <a:off x="3352800" y="1600200"/>
            <a:ext cx="1462088" cy="276225"/>
          </a:xfrm>
          <a:prstGeom prst="rect">
            <a:avLst/>
          </a:prstGeom>
          <a:solidFill>
            <a:schemeClr val="bg1"/>
          </a:solidFill>
          <a:ln w="9525">
            <a:noFill/>
            <a:miter lim="800000"/>
            <a:headEnd/>
            <a:tailEnd/>
          </a:ln>
        </p:spPr>
        <p:txBody>
          <a:bodyPr wrap="none">
            <a:spAutoFit/>
          </a:bodyPr>
          <a:lstStyle/>
          <a:p>
            <a:pPr fontAlgn="base">
              <a:spcBef>
                <a:spcPct val="0"/>
              </a:spcBef>
              <a:spcAft>
                <a:spcPct val="0"/>
              </a:spcAft>
            </a:pPr>
            <a:r>
              <a:rPr lang="ja-JP" altLang="en-US" sz="1200">
                <a:solidFill>
                  <a:srgbClr val="000000"/>
                </a:solidFill>
                <a:latin typeface="Times New Roman" pitchFamily="18" charset="0"/>
                <a:ea typeface="MS PGothic" pitchFamily="34" charset="-128"/>
              </a:rPr>
              <a:t>“</a:t>
            </a:r>
            <a:r>
              <a:rPr lang="en-US" altLang="en-US" sz="1200">
                <a:solidFill>
                  <a:srgbClr val="000000"/>
                </a:solidFill>
                <a:latin typeface="Times New Roman" pitchFamily="18" charset="0"/>
                <a:ea typeface="MS PGothic" pitchFamily="34" charset="-128"/>
              </a:rPr>
              <a:t>丧</a:t>
            </a:r>
            <a:r>
              <a:rPr lang="en-US" altLang="ja-JP" sz="1200">
                <a:solidFill>
                  <a:srgbClr val="000000"/>
                </a:solidFill>
                <a:latin typeface="Times New Roman" pitchFamily="18" charset="0"/>
                <a:ea typeface="MS PGothic" pitchFamily="34" charset="-128"/>
              </a:rPr>
              <a:t> </a:t>
            </a:r>
            <a:r>
              <a:rPr lang="en-US" altLang="en-US" sz="1200">
                <a:solidFill>
                  <a:srgbClr val="000000"/>
                </a:solidFill>
                <a:latin typeface="Times New Roman" pitchFamily="18" charset="0"/>
                <a:ea typeface="MS PGothic" pitchFamily="34" charset="-128"/>
              </a:rPr>
              <a:t>掉生命</a:t>
            </a:r>
            <a:r>
              <a:rPr lang="ja-JP" altLang="en-US" sz="1200">
                <a:solidFill>
                  <a:srgbClr val="000000"/>
                </a:solidFill>
                <a:latin typeface="Times New Roman" pitchFamily="18" charset="0"/>
                <a:ea typeface="MS PGothic" pitchFamily="34" charset="-128"/>
              </a:rPr>
              <a:t>”</a:t>
            </a:r>
            <a:r>
              <a:rPr lang="en-US" altLang="ja-JP" sz="1200">
                <a:solidFill>
                  <a:srgbClr val="000000"/>
                </a:solidFill>
                <a:latin typeface="Times New Roman" pitchFamily="18" charset="0"/>
                <a:ea typeface="MS PGothic" pitchFamily="34" charset="-128"/>
              </a:rPr>
              <a:t> (8:35b)</a:t>
            </a:r>
            <a:endParaRPr lang="en-US" sz="2400">
              <a:solidFill>
                <a:srgbClr val="8383AD"/>
              </a:solidFill>
              <a:latin typeface="Times New Roman" pitchFamily="18" charset="0"/>
              <a:ea typeface="MS PGothic" pitchFamily="34" charset="-128"/>
            </a:endParaRPr>
          </a:p>
        </p:txBody>
      </p:sp>
      <p:sp>
        <p:nvSpPr>
          <p:cNvPr id="253965" name="Rectangle 14"/>
          <p:cNvSpPr>
            <a:spLocks noChangeArrowheads="1"/>
          </p:cNvSpPr>
          <p:nvPr/>
        </p:nvSpPr>
        <p:spPr bwMode="auto">
          <a:xfrm>
            <a:off x="1066800" y="1905000"/>
            <a:ext cx="1644650" cy="276225"/>
          </a:xfrm>
          <a:prstGeom prst="rect">
            <a:avLst/>
          </a:prstGeom>
          <a:solidFill>
            <a:schemeClr val="bg1"/>
          </a:solidFill>
          <a:ln w="9525">
            <a:noFill/>
            <a:miter lim="800000"/>
            <a:headEnd/>
            <a:tailEnd/>
          </a:ln>
        </p:spPr>
        <p:txBody>
          <a:bodyPr wrap="none">
            <a:spAutoFit/>
          </a:bodyPr>
          <a:lstStyle/>
          <a:p>
            <a:pPr fontAlgn="base">
              <a:spcBef>
                <a:spcPct val="0"/>
              </a:spcBef>
              <a:spcAft>
                <a:spcPct val="0"/>
              </a:spcAft>
            </a:pPr>
            <a:r>
              <a:rPr lang="ja-JP" altLang="en-US" sz="1200">
                <a:solidFill>
                  <a:srgbClr val="000000"/>
                </a:solidFill>
                <a:latin typeface="Times New Roman" pitchFamily="18" charset="0"/>
                <a:ea typeface="MS PGothic" pitchFamily="34" charset="-128"/>
              </a:rPr>
              <a:t>“</a:t>
            </a:r>
            <a:r>
              <a:rPr lang="en-US" altLang="en-US" sz="1200">
                <a:solidFill>
                  <a:srgbClr val="000000"/>
                </a:solidFill>
                <a:latin typeface="Times New Roman" pitchFamily="18" charset="0"/>
                <a:ea typeface="MS PGothic" pitchFamily="34" charset="-128"/>
              </a:rPr>
              <a:t>首先</a:t>
            </a:r>
            <a:r>
              <a:rPr lang="ja-JP" altLang="en-US" sz="1200">
                <a:solidFill>
                  <a:srgbClr val="000000"/>
                </a:solidFill>
                <a:latin typeface="Times New Roman" pitchFamily="18" charset="0"/>
                <a:ea typeface="MS PGothic" pitchFamily="34" charset="-128"/>
              </a:rPr>
              <a:t>”</a:t>
            </a:r>
            <a:r>
              <a:rPr lang="en-US" altLang="ja-JP" sz="1200">
                <a:solidFill>
                  <a:srgbClr val="000000"/>
                </a:solidFill>
                <a:latin typeface="Times New Roman" pitchFamily="18" charset="0"/>
                <a:ea typeface="MS PGothic" pitchFamily="34" charset="-128"/>
              </a:rPr>
              <a:t> (9:35a; 10:31a)</a:t>
            </a:r>
            <a:endParaRPr lang="en-US" sz="1200">
              <a:solidFill>
                <a:srgbClr val="000000"/>
              </a:solidFill>
              <a:latin typeface="Times New Roman" pitchFamily="18" charset="0"/>
              <a:ea typeface="MS PGothic" pitchFamily="34" charset="-128"/>
            </a:endParaRPr>
          </a:p>
        </p:txBody>
      </p:sp>
      <p:sp>
        <p:nvSpPr>
          <p:cNvPr id="253966" name="Rectangle 15"/>
          <p:cNvSpPr>
            <a:spLocks noChangeArrowheads="1"/>
          </p:cNvSpPr>
          <p:nvPr/>
        </p:nvSpPr>
        <p:spPr bwMode="auto">
          <a:xfrm>
            <a:off x="3352800" y="1905000"/>
            <a:ext cx="1624013" cy="276225"/>
          </a:xfrm>
          <a:prstGeom prst="rect">
            <a:avLst/>
          </a:prstGeom>
          <a:solidFill>
            <a:schemeClr val="bg1"/>
          </a:solidFill>
          <a:ln w="9525">
            <a:noFill/>
            <a:miter lim="800000"/>
            <a:headEnd/>
            <a:tailEnd/>
          </a:ln>
        </p:spPr>
        <p:txBody>
          <a:bodyPr wrap="none">
            <a:spAutoFit/>
          </a:bodyPr>
          <a:lstStyle/>
          <a:p>
            <a:pPr fontAlgn="base">
              <a:spcBef>
                <a:spcPct val="0"/>
              </a:spcBef>
              <a:spcAft>
                <a:spcPct val="0"/>
              </a:spcAft>
            </a:pPr>
            <a:r>
              <a:rPr lang="ja-JP" altLang="en-US" sz="1200">
                <a:solidFill>
                  <a:srgbClr val="000000"/>
                </a:solidFill>
                <a:latin typeface="Times New Roman" pitchFamily="18" charset="0"/>
                <a:ea typeface="MS PGothic" pitchFamily="34" charset="-128"/>
              </a:rPr>
              <a:t>“</a:t>
            </a:r>
            <a:r>
              <a:rPr lang="en-US" altLang="en-US" sz="1200">
                <a:solidFill>
                  <a:srgbClr val="000000"/>
                </a:solidFill>
                <a:latin typeface="Times New Roman" pitchFamily="18" charset="0"/>
                <a:ea typeface="MS PGothic" pitchFamily="34" charset="-128"/>
              </a:rPr>
              <a:t>末後</a:t>
            </a:r>
            <a:r>
              <a:rPr lang="ja-JP" altLang="en-US" sz="1200">
                <a:solidFill>
                  <a:srgbClr val="000000"/>
                </a:solidFill>
                <a:latin typeface="Times New Roman" pitchFamily="18" charset="0"/>
                <a:ea typeface="MS PGothic" pitchFamily="34" charset="-128"/>
              </a:rPr>
              <a:t>”</a:t>
            </a:r>
            <a:r>
              <a:rPr lang="en-US" altLang="ja-JP" sz="1200">
                <a:solidFill>
                  <a:srgbClr val="000000"/>
                </a:solidFill>
                <a:latin typeface="Times New Roman" pitchFamily="18" charset="0"/>
                <a:ea typeface="MS PGothic" pitchFamily="34" charset="-128"/>
              </a:rPr>
              <a:t> (9:35b; 10:31b)</a:t>
            </a:r>
            <a:endParaRPr lang="en-US" sz="1200">
              <a:solidFill>
                <a:srgbClr val="000000"/>
              </a:solidFill>
              <a:latin typeface="Times New Roman" pitchFamily="18" charset="0"/>
              <a:ea typeface="MS PGothic" pitchFamily="34" charset="-128"/>
            </a:endParaRPr>
          </a:p>
        </p:txBody>
      </p:sp>
      <p:sp>
        <p:nvSpPr>
          <p:cNvPr id="253967" name="Rectangle 16"/>
          <p:cNvSpPr>
            <a:spLocks noChangeArrowheads="1"/>
          </p:cNvSpPr>
          <p:nvPr/>
        </p:nvSpPr>
        <p:spPr bwMode="auto">
          <a:xfrm>
            <a:off x="1146175" y="2209800"/>
            <a:ext cx="1235075" cy="276225"/>
          </a:xfrm>
          <a:prstGeom prst="rect">
            <a:avLst/>
          </a:prstGeom>
          <a:solidFill>
            <a:schemeClr val="bg1"/>
          </a:solidFill>
          <a:ln w="9525">
            <a:noFill/>
            <a:miter lim="800000"/>
            <a:headEnd/>
            <a:tailEnd/>
          </a:ln>
        </p:spPr>
        <p:txBody>
          <a:bodyPr wrap="none">
            <a:spAutoFit/>
          </a:bodyPr>
          <a:lstStyle/>
          <a:p>
            <a:pPr fontAlgn="base">
              <a:spcBef>
                <a:spcPct val="0"/>
              </a:spcBef>
              <a:spcAft>
                <a:spcPct val="0"/>
              </a:spcAft>
            </a:pPr>
            <a:r>
              <a:rPr lang="ja-JP" altLang="en-US" sz="1200" b="1">
                <a:solidFill>
                  <a:srgbClr val="000000"/>
                </a:solidFill>
                <a:latin typeface="Times New Roman" pitchFamily="18" charset="0"/>
                <a:ea typeface="MS PGothic" pitchFamily="34" charset="-128"/>
              </a:rPr>
              <a:t>“</a:t>
            </a:r>
            <a:r>
              <a:rPr lang="en-US" altLang="en-US" sz="1200" b="1">
                <a:solidFill>
                  <a:srgbClr val="000000"/>
                </a:solidFill>
                <a:latin typeface="Times New Roman" pitchFamily="18" charset="0"/>
                <a:ea typeface="MS PGothic" pitchFamily="34" charset="-128"/>
              </a:rPr>
              <a:t>为</a:t>
            </a:r>
            <a:r>
              <a:rPr lang="en-US" altLang="ja-JP" sz="1200">
                <a:solidFill>
                  <a:srgbClr val="000000"/>
                </a:solidFill>
                <a:latin typeface="Times New Roman" pitchFamily="18" charset="0"/>
                <a:ea typeface="MS PGothic" pitchFamily="34" charset="-128"/>
              </a:rPr>
              <a:t> </a:t>
            </a:r>
            <a:r>
              <a:rPr lang="en-US" altLang="en-US" sz="1200">
                <a:solidFill>
                  <a:srgbClr val="000000"/>
                </a:solidFill>
                <a:latin typeface="Times New Roman" pitchFamily="18" charset="0"/>
                <a:ea typeface="MS PGothic" pitchFamily="34" charset="-128"/>
              </a:rPr>
              <a:t>大</a:t>
            </a:r>
            <a:r>
              <a:rPr lang="en-US" altLang="ja-JP" sz="1200">
                <a:solidFill>
                  <a:srgbClr val="000000"/>
                </a:solidFill>
                <a:latin typeface="Times New Roman" pitchFamily="18" charset="0"/>
                <a:ea typeface="MS PGothic" pitchFamily="34" charset="-128"/>
              </a:rPr>
              <a:t>” (10:43a)</a:t>
            </a:r>
            <a:endParaRPr lang="en-US" sz="1200">
              <a:solidFill>
                <a:srgbClr val="000000"/>
              </a:solidFill>
              <a:latin typeface="Times New Roman" pitchFamily="18" charset="0"/>
              <a:ea typeface="MS PGothic" pitchFamily="34" charset="-128"/>
            </a:endParaRPr>
          </a:p>
        </p:txBody>
      </p:sp>
      <p:sp>
        <p:nvSpPr>
          <p:cNvPr id="253968" name="Rectangle 17"/>
          <p:cNvSpPr>
            <a:spLocks noChangeArrowheads="1"/>
          </p:cNvSpPr>
          <p:nvPr/>
        </p:nvSpPr>
        <p:spPr bwMode="auto">
          <a:xfrm>
            <a:off x="3352800" y="2238375"/>
            <a:ext cx="1154113" cy="276225"/>
          </a:xfrm>
          <a:prstGeom prst="rect">
            <a:avLst/>
          </a:prstGeom>
          <a:noFill/>
          <a:ln w="9525">
            <a:noFill/>
            <a:miter lim="800000"/>
            <a:headEnd/>
            <a:tailEnd/>
          </a:ln>
        </p:spPr>
        <p:txBody>
          <a:bodyPr wrap="none">
            <a:spAutoFit/>
          </a:bodyPr>
          <a:lstStyle/>
          <a:p>
            <a:pPr fontAlgn="base">
              <a:spcBef>
                <a:spcPct val="0"/>
              </a:spcBef>
              <a:spcAft>
                <a:spcPct val="0"/>
              </a:spcAft>
            </a:pPr>
            <a:r>
              <a:rPr lang="ja-JP" altLang="en-US" sz="1200">
                <a:solidFill>
                  <a:srgbClr val="000000"/>
                </a:solidFill>
                <a:latin typeface="Times New Roman" pitchFamily="18" charset="0"/>
                <a:ea typeface="MS PGothic" pitchFamily="34" charset="-128"/>
              </a:rPr>
              <a:t>“</a:t>
            </a:r>
            <a:r>
              <a:rPr lang="en-US" altLang="en-US" sz="1200">
                <a:solidFill>
                  <a:srgbClr val="000000"/>
                </a:solidFill>
                <a:latin typeface="Times New Roman" pitchFamily="18" charset="0"/>
                <a:ea typeface="MS PGothic" pitchFamily="34" charset="-128"/>
              </a:rPr>
              <a:t>用人</a:t>
            </a:r>
            <a:r>
              <a:rPr lang="ja-JP" altLang="en-US" sz="1200">
                <a:solidFill>
                  <a:srgbClr val="000000"/>
                </a:solidFill>
                <a:latin typeface="Times New Roman" pitchFamily="18" charset="0"/>
                <a:ea typeface="MS PGothic" pitchFamily="34" charset="-128"/>
              </a:rPr>
              <a:t>”</a:t>
            </a:r>
            <a:r>
              <a:rPr lang="en-US" altLang="ja-JP" sz="1200">
                <a:solidFill>
                  <a:srgbClr val="000000"/>
                </a:solidFill>
                <a:latin typeface="Times New Roman" pitchFamily="18" charset="0"/>
                <a:ea typeface="MS PGothic" pitchFamily="34" charset="-128"/>
              </a:rPr>
              <a:t>(10:43b)</a:t>
            </a:r>
            <a:endParaRPr lang="en-US" sz="1200">
              <a:solidFill>
                <a:srgbClr val="000000"/>
              </a:solidFill>
              <a:latin typeface="Times New Roman" pitchFamily="18" charset="0"/>
              <a:ea typeface="MS PGothic" pitchFamily="34" charset="-128"/>
            </a:endParaRPr>
          </a:p>
        </p:txBody>
      </p:sp>
      <p:sp>
        <p:nvSpPr>
          <p:cNvPr id="253969" name="Rectangle 18"/>
          <p:cNvSpPr>
            <a:spLocks noChangeArrowheads="1"/>
          </p:cNvSpPr>
          <p:nvPr/>
        </p:nvSpPr>
        <p:spPr bwMode="auto">
          <a:xfrm>
            <a:off x="1143000" y="2514600"/>
            <a:ext cx="1227138" cy="276225"/>
          </a:xfrm>
          <a:prstGeom prst="rect">
            <a:avLst/>
          </a:prstGeom>
          <a:noFill/>
          <a:ln w="9525">
            <a:noFill/>
            <a:miter lim="800000"/>
            <a:headEnd/>
            <a:tailEnd/>
          </a:ln>
        </p:spPr>
        <p:txBody>
          <a:bodyPr wrap="none">
            <a:spAutoFit/>
          </a:bodyPr>
          <a:lstStyle/>
          <a:p>
            <a:pPr fontAlgn="base">
              <a:spcBef>
                <a:spcPct val="0"/>
              </a:spcBef>
              <a:spcAft>
                <a:spcPct val="0"/>
              </a:spcAft>
            </a:pPr>
            <a:r>
              <a:rPr lang="ja-JP" altLang="en-US" sz="1200">
                <a:solidFill>
                  <a:srgbClr val="000000"/>
                </a:solidFill>
                <a:latin typeface="Times New Roman" pitchFamily="18" charset="0"/>
                <a:ea typeface="MS PGothic" pitchFamily="34" charset="-128"/>
              </a:rPr>
              <a:t>“</a:t>
            </a:r>
            <a:r>
              <a:rPr lang="en-US" altLang="en-US" sz="1200">
                <a:solidFill>
                  <a:srgbClr val="000000"/>
                </a:solidFill>
                <a:latin typeface="Times New Roman" pitchFamily="18" charset="0"/>
                <a:ea typeface="MS PGothic" pitchFamily="34" charset="-128"/>
              </a:rPr>
              <a:t>为</a:t>
            </a:r>
            <a:r>
              <a:rPr lang="en-US" altLang="ja-JP" sz="1200">
                <a:solidFill>
                  <a:srgbClr val="000000"/>
                </a:solidFill>
                <a:latin typeface="Times New Roman" pitchFamily="18" charset="0"/>
                <a:ea typeface="MS PGothic" pitchFamily="34" charset="-128"/>
              </a:rPr>
              <a:t> </a:t>
            </a:r>
            <a:r>
              <a:rPr lang="en-US" altLang="en-US" sz="1200">
                <a:solidFill>
                  <a:srgbClr val="000000"/>
                </a:solidFill>
                <a:latin typeface="Times New Roman" pitchFamily="18" charset="0"/>
                <a:ea typeface="MS PGothic" pitchFamily="34" charset="-128"/>
              </a:rPr>
              <a:t>首</a:t>
            </a:r>
            <a:r>
              <a:rPr lang="ja-JP" altLang="en-US" sz="1200">
                <a:solidFill>
                  <a:srgbClr val="000000"/>
                </a:solidFill>
                <a:latin typeface="Times New Roman" pitchFamily="18" charset="0"/>
                <a:ea typeface="MS PGothic" pitchFamily="34" charset="-128"/>
              </a:rPr>
              <a:t>”</a:t>
            </a:r>
            <a:r>
              <a:rPr lang="en-US" altLang="ja-JP" sz="1200">
                <a:solidFill>
                  <a:srgbClr val="000000"/>
                </a:solidFill>
                <a:latin typeface="Times New Roman" pitchFamily="18" charset="0"/>
                <a:ea typeface="MS PGothic" pitchFamily="34" charset="-128"/>
              </a:rPr>
              <a:t> (10:44a)</a:t>
            </a:r>
            <a:endParaRPr lang="en-US" sz="1200">
              <a:solidFill>
                <a:srgbClr val="000000"/>
              </a:solidFill>
              <a:latin typeface="Times New Roman" pitchFamily="18" charset="0"/>
              <a:ea typeface="MS PGothic" pitchFamily="34" charset="-128"/>
            </a:endParaRPr>
          </a:p>
        </p:txBody>
      </p:sp>
      <p:sp>
        <p:nvSpPr>
          <p:cNvPr id="253970" name="Rectangle 19"/>
          <p:cNvSpPr>
            <a:spLocks noChangeArrowheads="1"/>
          </p:cNvSpPr>
          <p:nvPr/>
        </p:nvSpPr>
        <p:spPr bwMode="auto">
          <a:xfrm>
            <a:off x="3352800" y="2514600"/>
            <a:ext cx="1658938" cy="276225"/>
          </a:xfrm>
          <a:prstGeom prst="rect">
            <a:avLst/>
          </a:prstGeom>
          <a:noFill/>
          <a:ln w="9525">
            <a:noFill/>
            <a:miter lim="800000"/>
            <a:headEnd/>
            <a:tailEnd/>
          </a:ln>
        </p:spPr>
        <p:txBody>
          <a:bodyPr wrap="none">
            <a:spAutoFit/>
          </a:bodyPr>
          <a:lstStyle/>
          <a:p>
            <a:pPr fontAlgn="base">
              <a:spcBef>
                <a:spcPct val="0"/>
              </a:spcBef>
              <a:spcAft>
                <a:spcPct val="0"/>
              </a:spcAft>
            </a:pPr>
            <a:r>
              <a:rPr lang="ja-JP" altLang="en-US" sz="1200">
                <a:solidFill>
                  <a:srgbClr val="000000"/>
                </a:solidFill>
                <a:latin typeface="Times New Roman" pitchFamily="18" charset="0"/>
                <a:ea typeface="MS PGothic" pitchFamily="34" charset="-128"/>
              </a:rPr>
              <a:t>“</a:t>
            </a:r>
            <a:r>
              <a:rPr lang="en-US" altLang="en-US" sz="1200">
                <a:solidFill>
                  <a:srgbClr val="000000"/>
                </a:solidFill>
                <a:latin typeface="Times New Roman" pitchFamily="18" charset="0"/>
                <a:ea typeface="MS PGothic" pitchFamily="34" charset="-128"/>
              </a:rPr>
              <a:t>众人的仆人</a:t>
            </a:r>
            <a:r>
              <a:rPr lang="ja-JP" altLang="en-US" sz="1200">
                <a:solidFill>
                  <a:srgbClr val="000000"/>
                </a:solidFill>
                <a:latin typeface="Times New Roman" pitchFamily="18" charset="0"/>
                <a:ea typeface="MS PGothic" pitchFamily="34" charset="-128"/>
              </a:rPr>
              <a:t>”</a:t>
            </a:r>
            <a:r>
              <a:rPr lang="en-US" altLang="ja-JP" sz="1200">
                <a:solidFill>
                  <a:srgbClr val="000000"/>
                </a:solidFill>
                <a:latin typeface="Times New Roman" pitchFamily="18" charset="0"/>
                <a:ea typeface="MS PGothic" pitchFamily="34" charset="-128"/>
              </a:rPr>
              <a:t> (10:44b)</a:t>
            </a:r>
            <a:endParaRPr lang="en-US" sz="1200">
              <a:solidFill>
                <a:srgbClr val="000000"/>
              </a:solidFill>
              <a:latin typeface="Times New Roman" pitchFamily="18" charset="0"/>
              <a:ea typeface="MS PGothic" pitchFamily="34" charset="-128"/>
            </a:endParaRPr>
          </a:p>
        </p:txBody>
      </p:sp>
      <p:sp>
        <p:nvSpPr>
          <p:cNvPr id="253971" name="Rectangle 20"/>
          <p:cNvSpPr>
            <a:spLocks noChangeArrowheads="1"/>
          </p:cNvSpPr>
          <p:nvPr/>
        </p:nvSpPr>
        <p:spPr bwMode="auto">
          <a:xfrm>
            <a:off x="1177925" y="2819400"/>
            <a:ext cx="1108075" cy="830263"/>
          </a:xfrm>
          <a:prstGeom prst="rect">
            <a:avLst/>
          </a:prstGeom>
          <a:noFill/>
          <a:ln w="9525">
            <a:noFill/>
            <a:miter lim="800000"/>
            <a:headEnd/>
            <a:tailEnd/>
          </a:ln>
        </p:spPr>
        <p:txBody>
          <a:bodyPr wrap="none">
            <a:spAutoFit/>
          </a:bodyPr>
          <a:lstStyle/>
          <a:p>
            <a:pPr fontAlgn="base">
              <a:spcBef>
                <a:spcPct val="0"/>
              </a:spcBef>
              <a:spcAft>
                <a:spcPct val="0"/>
              </a:spcAft>
            </a:pPr>
            <a:r>
              <a:rPr lang="en-US" altLang="en-US" sz="1200">
                <a:solidFill>
                  <a:srgbClr val="000000"/>
                </a:solidFill>
                <a:latin typeface="Times New Roman" pitchFamily="18" charset="0"/>
                <a:ea typeface="MS PGothic" pitchFamily="34" charset="-128"/>
              </a:rPr>
              <a:t>无服事的</a:t>
            </a:r>
            <a:r>
              <a:rPr lang="zh-CN" altLang="en-US" sz="1200">
                <a:solidFill>
                  <a:srgbClr val="000000"/>
                </a:solidFill>
                <a:latin typeface="Times" charset="0"/>
                <a:ea typeface="细圆" pitchFamily="2" charset="-122"/>
              </a:rPr>
              <a:t>权柄</a:t>
            </a:r>
            <a:endParaRPr lang="en-US" altLang="zh-CN" sz="1200">
              <a:solidFill>
                <a:srgbClr val="000000"/>
              </a:solidFill>
              <a:latin typeface="Times" charset="0"/>
              <a:ea typeface="细圆" pitchFamily="2" charset="-122"/>
            </a:endParaRPr>
          </a:p>
          <a:p>
            <a:pPr fontAlgn="base">
              <a:spcBef>
                <a:spcPct val="0"/>
              </a:spcBef>
              <a:spcAft>
                <a:spcPct val="0"/>
              </a:spcAft>
            </a:pPr>
            <a:r>
              <a:rPr lang="en-US" altLang="zh-CN" sz="1200">
                <a:solidFill>
                  <a:srgbClr val="000000"/>
                </a:solidFill>
                <a:latin typeface="Times" charset="0"/>
                <a:ea typeface="细圆" pitchFamily="2" charset="-122"/>
              </a:rPr>
              <a:t> - </a:t>
            </a:r>
            <a:r>
              <a:rPr lang="en-US" altLang="en-US" sz="1200">
                <a:solidFill>
                  <a:srgbClr val="000000"/>
                </a:solidFill>
                <a:latin typeface="Times New Roman" pitchFamily="18" charset="0"/>
                <a:ea typeface="细圆" pitchFamily="2" charset="-122"/>
              </a:rPr>
              <a:t>宗教领袖</a:t>
            </a:r>
            <a:endParaRPr lang="en-US" sz="1200">
              <a:solidFill>
                <a:srgbClr val="000000"/>
              </a:solidFill>
              <a:latin typeface="Times New Roman" pitchFamily="18" charset="0"/>
              <a:ea typeface="细圆" pitchFamily="2" charset="-122"/>
            </a:endParaRPr>
          </a:p>
          <a:p>
            <a:pPr fontAlgn="base">
              <a:spcBef>
                <a:spcPct val="0"/>
              </a:spcBef>
              <a:spcAft>
                <a:spcPct val="0"/>
              </a:spcAft>
            </a:pPr>
            <a:r>
              <a:rPr lang="en-US" sz="1200">
                <a:solidFill>
                  <a:srgbClr val="000000"/>
                </a:solidFill>
                <a:latin typeface="Times New Roman" pitchFamily="18" charset="0"/>
                <a:ea typeface="细圆" pitchFamily="2" charset="-122"/>
              </a:rPr>
              <a:t>-</a:t>
            </a:r>
            <a:r>
              <a:rPr lang="en-US" altLang="en-US" sz="1200">
                <a:solidFill>
                  <a:srgbClr val="000000"/>
                </a:solidFill>
                <a:latin typeface="Times New Roman" pitchFamily="18" charset="0"/>
                <a:ea typeface="细圆" pitchFamily="2" charset="-122"/>
              </a:rPr>
              <a:t>富翁</a:t>
            </a:r>
            <a:endParaRPr lang="en-US" sz="1200">
              <a:solidFill>
                <a:srgbClr val="000000"/>
              </a:solidFill>
              <a:latin typeface="Times New Roman" pitchFamily="18" charset="0"/>
              <a:ea typeface="细圆" pitchFamily="2" charset="-122"/>
            </a:endParaRPr>
          </a:p>
          <a:p>
            <a:pPr fontAlgn="base">
              <a:spcBef>
                <a:spcPct val="0"/>
              </a:spcBef>
              <a:spcAft>
                <a:spcPct val="0"/>
              </a:spcAft>
            </a:pPr>
            <a:r>
              <a:rPr lang="en-US" sz="1200">
                <a:solidFill>
                  <a:srgbClr val="000000"/>
                </a:solidFill>
                <a:latin typeface="Times New Roman" pitchFamily="18" charset="0"/>
                <a:ea typeface="细圆" pitchFamily="2" charset="-122"/>
              </a:rPr>
              <a:t>- </a:t>
            </a:r>
            <a:r>
              <a:rPr lang="en-US" altLang="en-US" sz="1200">
                <a:solidFill>
                  <a:srgbClr val="000000"/>
                </a:solidFill>
                <a:latin typeface="Times New Roman" pitchFamily="18" charset="0"/>
                <a:ea typeface="细圆" pitchFamily="2" charset="-122"/>
              </a:rPr>
              <a:t>犹大</a:t>
            </a:r>
            <a:endParaRPr lang="en-US" altLang="zh-CN" sz="1200">
              <a:solidFill>
                <a:srgbClr val="000000"/>
              </a:solidFill>
              <a:latin typeface="Times" charset="0"/>
              <a:ea typeface="细圆" pitchFamily="2" charset="-122"/>
            </a:endParaRPr>
          </a:p>
        </p:txBody>
      </p:sp>
      <p:sp>
        <p:nvSpPr>
          <p:cNvPr id="253972" name="Rectangle 22"/>
          <p:cNvSpPr>
            <a:spLocks noChangeArrowheads="1"/>
          </p:cNvSpPr>
          <p:nvPr/>
        </p:nvSpPr>
        <p:spPr bwMode="auto">
          <a:xfrm>
            <a:off x="3370263" y="2819400"/>
            <a:ext cx="1582737" cy="830263"/>
          </a:xfrm>
          <a:prstGeom prst="rect">
            <a:avLst/>
          </a:prstGeom>
          <a:noFill/>
          <a:ln w="9525">
            <a:noFill/>
            <a:miter lim="800000"/>
            <a:headEnd/>
            <a:tailEnd/>
          </a:ln>
        </p:spPr>
        <p:txBody>
          <a:bodyPr wrap="none">
            <a:spAutoFit/>
          </a:bodyPr>
          <a:lstStyle/>
          <a:p>
            <a:pPr fontAlgn="base">
              <a:spcBef>
                <a:spcPct val="0"/>
              </a:spcBef>
              <a:spcAft>
                <a:spcPct val="0"/>
              </a:spcAft>
            </a:pPr>
            <a:r>
              <a:rPr lang="zh-CN" altLang="en-US" sz="1200">
                <a:solidFill>
                  <a:srgbClr val="000000"/>
                </a:solidFill>
                <a:latin typeface="Times" charset="0"/>
                <a:ea typeface="细圆" pitchFamily="2" charset="-122"/>
              </a:rPr>
              <a:t>权柄</a:t>
            </a:r>
            <a:r>
              <a:rPr lang="en-US" altLang="en-US" sz="1200">
                <a:solidFill>
                  <a:srgbClr val="000000"/>
                </a:solidFill>
                <a:latin typeface="Times New Roman" pitchFamily="18" charset="0"/>
                <a:ea typeface="细圆" pitchFamily="2" charset="-122"/>
              </a:rPr>
              <a:t>与服事</a:t>
            </a:r>
            <a:endParaRPr lang="en-US" altLang="zh-CN" sz="1200">
              <a:solidFill>
                <a:srgbClr val="000000"/>
              </a:solidFill>
              <a:latin typeface="Times" charset="0"/>
              <a:ea typeface="细圆" pitchFamily="2" charset="-122"/>
            </a:endParaRPr>
          </a:p>
          <a:p>
            <a:pPr fontAlgn="base">
              <a:spcBef>
                <a:spcPct val="0"/>
              </a:spcBef>
              <a:spcAft>
                <a:spcPct val="0"/>
              </a:spcAft>
            </a:pPr>
            <a:r>
              <a:rPr lang="en-US" altLang="zh-CN" sz="1200">
                <a:solidFill>
                  <a:srgbClr val="000000"/>
                </a:solidFill>
                <a:latin typeface="Times" charset="0"/>
                <a:ea typeface="细圆" pitchFamily="2" charset="-122"/>
              </a:rPr>
              <a:t> - </a:t>
            </a:r>
            <a:r>
              <a:rPr lang="en-US" altLang="en-US" sz="1200">
                <a:solidFill>
                  <a:srgbClr val="000000"/>
                </a:solidFill>
                <a:latin typeface="Times New Roman" pitchFamily="18" charset="0"/>
                <a:ea typeface="细圆" pitchFamily="2" charset="-122"/>
              </a:rPr>
              <a:t>施洗约翰</a:t>
            </a:r>
            <a:endParaRPr lang="en-US" sz="1200">
              <a:solidFill>
                <a:srgbClr val="000000"/>
              </a:solidFill>
              <a:latin typeface="Times New Roman" pitchFamily="18" charset="0"/>
              <a:ea typeface="细圆" pitchFamily="2" charset="-122"/>
            </a:endParaRPr>
          </a:p>
          <a:p>
            <a:pPr fontAlgn="base">
              <a:spcBef>
                <a:spcPct val="0"/>
              </a:spcBef>
              <a:spcAft>
                <a:spcPct val="0"/>
              </a:spcAft>
            </a:pPr>
            <a:r>
              <a:rPr lang="en-US" sz="1200">
                <a:solidFill>
                  <a:srgbClr val="000000"/>
                </a:solidFill>
                <a:latin typeface="Times New Roman" pitchFamily="18" charset="0"/>
                <a:ea typeface="细圆" pitchFamily="2" charset="-122"/>
              </a:rPr>
              <a:t>- </a:t>
            </a:r>
            <a:r>
              <a:rPr lang="en-US" altLang="en-US" sz="1200">
                <a:solidFill>
                  <a:srgbClr val="000000"/>
                </a:solidFill>
                <a:latin typeface="Times New Roman" pitchFamily="18" charset="0"/>
                <a:ea typeface="细圆" pitchFamily="2" charset="-122"/>
              </a:rPr>
              <a:t>亚</a:t>
            </a:r>
            <a:r>
              <a:rPr lang="en-US" sz="1200">
                <a:solidFill>
                  <a:srgbClr val="000000"/>
                </a:solidFill>
                <a:latin typeface="Times New Roman" pitchFamily="18" charset="0"/>
                <a:ea typeface="细圆" pitchFamily="2" charset="-122"/>
              </a:rPr>
              <a:t> </a:t>
            </a:r>
            <a:r>
              <a:rPr lang="en-US" altLang="en-US" sz="1200">
                <a:solidFill>
                  <a:srgbClr val="000000"/>
                </a:solidFill>
                <a:latin typeface="Times New Roman" pitchFamily="18" charset="0"/>
                <a:ea typeface="细圆" pitchFamily="2" charset="-122"/>
              </a:rPr>
              <a:t>利</a:t>
            </a:r>
            <a:r>
              <a:rPr lang="en-US" sz="1200">
                <a:solidFill>
                  <a:srgbClr val="000000"/>
                </a:solidFill>
                <a:latin typeface="Times New Roman" pitchFamily="18" charset="0"/>
                <a:ea typeface="细圆" pitchFamily="2" charset="-122"/>
              </a:rPr>
              <a:t> </a:t>
            </a:r>
            <a:r>
              <a:rPr lang="en-US" altLang="en-US" sz="1200">
                <a:solidFill>
                  <a:srgbClr val="000000"/>
                </a:solidFill>
                <a:latin typeface="Times New Roman" pitchFamily="18" charset="0"/>
                <a:ea typeface="细圆" pitchFamily="2" charset="-122"/>
              </a:rPr>
              <a:t>马</a:t>
            </a:r>
            <a:r>
              <a:rPr lang="en-US" sz="1200">
                <a:solidFill>
                  <a:srgbClr val="000000"/>
                </a:solidFill>
                <a:latin typeface="Times New Roman" pitchFamily="18" charset="0"/>
                <a:ea typeface="细圆" pitchFamily="2" charset="-122"/>
              </a:rPr>
              <a:t> </a:t>
            </a:r>
            <a:r>
              <a:rPr lang="en-US" altLang="en-US" sz="1200">
                <a:solidFill>
                  <a:srgbClr val="000000"/>
                </a:solidFill>
                <a:latin typeface="Times New Roman" pitchFamily="18" charset="0"/>
                <a:ea typeface="细圆" pitchFamily="2" charset="-122"/>
              </a:rPr>
              <a:t>太</a:t>
            </a:r>
            <a:r>
              <a:rPr lang="en-US" sz="1200">
                <a:solidFill>
                  <a:srgbClr val="000000"/>
                </a:solidFill>
                <a:latin typeface="Times New Roman" pitchFamily="18" charset="0"/>
                <a:ea typeface="细圆" pitchFamily="2" charset="-122"/>
              </a:rPr>
              <a:t> </a:t>
            </a:r>
            <a:r>
              <a:rPr lang="en-US" altLang="en-US" sz="1200">
                <a:solidFill>
                  <a:srgbClr val="000000"/>
                </a:solidFill>
                <a:latin typeface="Times New Roman" pitchFamily="18" charset="0"/>
                <a:ea typeface="细圆" pitchFamily="2" charset="-122"/>
              </a:rPr>
              <a:t>的</a:t>
            </a:r>
            <a:r>
              <a:rPr lang="en-US" sz="1200">
                <a:solidFill>
                  <a:srgbClr val="000000"/>
                </a:solidFill>
                <a:latin typeface="Times New Roman" pitchFamily="18" charset="0"/>
                <a:ea typeface="细圆" pitchFamily="2" charset="-122"/>
              </a:rPr>
              <a:t> </a:t>
            </a:r>
            <a:r>
              <a:rPr lang="en-US" altLang="en-US" sz="1200">
                <a:solidFill>
                  <a:srgbClr val="000000"/>
                </a:solidFill>
                <a:latin typeface="Times New Roman" pitchFamily="18" charset="0"/>
                <a:ea typeface="细圆" pitchFamily="2" charset="-122"/>
              </a:rPr>
              <a:t>约</a:t>
            </a:r>
            <a:r>
              <a:rPr lang="en-US" sz="1200">
                <a:solidFill>
                  <a:srgbClr val="000000"/>
                </a:solidFill>
                <a:latin typeface="Times New Roman" pitchFamily="18" charset="0"/>
                <a:ea typeface="细圆" pitchFamily="2" charset="-122"/>
              </a:rPr>
              <a:t> </a:t>
            </a:r>
            <a:r>
              <a:rPr lang="en-US" altLang="en-US" sz="1200">
                <a:solidFill>
                  <a:srgbClr val="000000"/>
                </a:solidFill>
                <a:latin typeface="Times New Roman" pitchFamily="18" charset="0"/>
                <a:ea typeface="细圆" pitchFamily="2" charset="-122"/>
              </a:rPr>
              <a:t>瑟</a:t>
            </a:r>
            <a:endParaRPr lang="en-US" sz="1200">
              <a:solidFill>
                <a:srgbClr val="000000"/>
              </a:solidFill>
              <a:latin typeface="Times New Roman" pitchFamily="18" charset="0"/>
              <a:ea typeface="细圆" pitchFamily="2" charset="-122"/>
            </a:endParaRPr>
          </a:p>
          <a:p>
            <a:pPr fontAlgn="base">
              <a:spcBef>
                <a:spcPct val="0"/>
              </a:spcBef>
              <a:spcAft>
                <a:spcPct val="0"/>
              </a:spcAft>
            </a:pPr>
            <a:endParaRPr lang="en-US" altLang="zh-CN" sz="1200">
              <a:solidFill>
                <a:srgbClr val="000000"/>
              </a:solidFill>
              <a:latin typeface="Times" charset="0"/>
              <a:ea typeface="细圆" pitchFamily="2" charset="-122"/>
            </a:endParaRPr>
          </a:p>
        </p:txBody>
      </p:sp>
      <p:sp>
        <p:nvSpPr>
          <p:cNvPr id="253973" name="Rectangle 23"/>
          <p:cNvSpPr>
            <a:spLocks noChangeArrowheads="1"/>
          </p:cNvSpPr>
          <p:nvPr/>
        </p:nvSpPr>
        <p:spPr bwMode="auto">
          <a:xfrm>
            <a:off x="987425" y="3733800"/>
            <a:ext cx="1724025" cy="461963"/>
          </a:xfrm>
          <a:prstGeom prst="rect">
            <a:avLst/>
          </a:prstGeom>
          <a:noFill/>
          <a:ln w="9525">
            <a:noFill/>
            <a:miter lim="800000"/>
            <a:headEnd/>
            <a:tailEnd/>
          </a:ln>
        </p:spPr>
        <p:txBody>
          <a:bodyPr wrap="none">
            <a:spAutoFit/>
          </a:bodyPr>
          <a:lstStyle/>
          <a:p>
            <a:pPr fontAlgn="base">
              <a:spcBef>
                <a:spcPct val="0"/>
              </a:spcBef>
              <a:spcAft>
                <a:spcPct val="0"/>
              </a:spcAft>
            </a:pPr>
            <a:r>
              <a:rPr lang="en-US" altLang="en-US" sz="1200">
                <a:solidFill>
                  <a:srgbClr val="000000"/>
                </a:solidFill>
                <a:latin typeface="Times New Roman" pitchFamily="18" charset="0"/>
                <a:ea typeface="MS PGothic" pitchFamily="34" charset="-128"/>
              </a:rPr>
              <a:t>具有</a:t>
            </a:r>
            <a:r>
              <a:rPr lang="zh-CN" altLang="en-US" sz="1200">
                <a:solidFill>
                  <a:srgbClr val="000000"/>
                </a:solidFill>
                <a:latin typeface="Times" charset="0"/>
                <a:ea typeface="细圆" pitchFamily="2" charset="-122"/>
              </a:rPr>
              <a:t>权柄</a:t>
            </a:r>
            <a:r>
              <a:rPr lang="en-US" altLang="en-US" sz="1200">
                <a:solidFill>
                  <a:srgbClr val="000000"/>
                </a:solidFill>
                <a:latin typeface="Times New Roman" pitchFamily="18" charset="0"/>
                <a:ea typeface="细圆" pitchFamily="2" charset="-122"/>
              </a:rPr>
              <a:t>却服事里挣扎</a:t>
            </a:r>
            <a:endParaRPr lang="en-US" altLang="zh-CN" sz="1200">
              <a:solidFill>
                <a:srgbClr val="000000"/>
              </a:solidFill>
              <a:latin typeface="Times" charset="0"/>
              <a:ea typeface="细圆" pitchFamily="2" charset="-122"/>
            </a:endParaRPr>
          </a:p>
          <a:p>
            <a:pPr fontAlgn="base">
              <a:spcBef>
                <a:spcPct val="0"/>
              </a:spcBef>
              <a:spcAft>
                <a:spcPct val="0"/>
              </a:spcAft>
            </a:pPr>
            <a:r>
              <a:rPr lang="en-US" altLang="zh-CN" sz="1200">
                <a:solidFill>
                  <a:srgbClr val="000000"/>
                </a:solidFill>
                <a:latin typeface="Times" charset="0"/>
                <a:ea typeface="细圆" pitchFamily="2" charset="-122"/>
              </a:rPr>
              <a:t> - </a:t>
            </a:r>
            <a:r>
              <a:rPr lang="en-US" altLang="en-US" sz="1200">
                <a:solidFill>
                  <a:srgbClr val="000000"/>
                </a:solidFill>
                <a:latin typeface="Times New Roman" pitchFamily="18" charset="0"/>
                <a:ea typeface="细圆" pitchFamily="2" charset="-122"/>
              </a:rPr>
              <a:t>门徒</a:t>
            </a:r>
            <a:endParaRPr lang="en-US" sz="1200">
              <a:solidFill>
                <a:srgbClr val="000000"/>
              </a:solidFill>
              <a:latin typeface="Times New Roman" pitchFamily="18" charset="0"/>
              <a:ea typeface="细圆" pitchFamily="2" charset="-122"/>
            </a:endParaRPr>
          </a:p>
        </p:txBody>
      </p:sp>
      <p:sp>
        <p:nvSpPr>
          <p:cNvPr id="253974" name="Rectangle 24"/>
          <p:cNvSpPr>
            <a:spLocks noChangeArrowheads="1"/>
          </p:cNvSpPr>
          <p:nvPr/>
        </p:nvSpPr>
        <p:spPr bwMode="auto">
          <a:xfrm>
            <a:off x="3429000" y="3733800"/>
            <a:ext cx="1196975" cy="646113"/>
          </a:xfrm>
          <a:prstGeom prst="rect">
            <a:avLst/>
          </a:prstGeom>
          <a:noFill/>
          <a:ln w="9525">
            <a:noFill/>
            <a:miter lim="800000"/>
            <a:headEnd/>
            <a:tailEnd/>
          </a:ln>
        </p:spPr>
        <p:txBody>
          <a:bodyPr wrap="none">
            <a:spAutoFit/>
          </a:bodyPr>
          <a:lstStyle/>
          <a:p>
            <a:pPr fontAlgn="base">
              <a:spcBef>
                <a:spcPct val="0"/>
              </a:spcBef>
              <a:spcAft>
                <a:spcPct val="0"/>
              </a:spcAft>
            </a:pPr>
            <a:r>
              <a:rPr lang="en-US" altLang="en-US" sz="1200">
                <a:solidFill>
                  <a:srgbClr val="000000"/>
                </a:solidFill>
                <a:latin typeface="Times New Roman" pitchFamily="18" charset="0"/>
                <a:ea typeface="MS PGothic" pitchFamily="34" charset="-128"/>
              </a:rPr>
              <a:t>无</a:t>
            </a:r>
            <a:r>
              <a:rPr lang="zh-CN" altLang="en-US" sz="1200">
                <a:solidFill>
                  <a:srgbClr val="000000"/>
                </a:solidFill>
                <a:latin typeface="Times" charset="0"/>
                <a:ea typeface="细圆" pitchFamily="2" charset="-122"/>
              </a:rPr>
              <a:t>权柄</a:t>
            </a:r>
            <a:r>
              <a:rPr lang="en-US" altLang="en-US" sz="1200">
                <a:solidFill>
                  <a:srgbClr val="000000"/>
                </a:solidFill>
                <a:latin typeface="Times New Roman" pitchFamily="18" charset="0"/>
                <a:ea typeface="细圆" pitchFamily="2" charset="-122"/>
              </a:rPr>
              <a:t>却服事</a:t>
            </a:r>
            <a:endParaRPr lang="en-US" altLang="zh-CN" sz="1200">
              <a:solidFill>
                <a:srgbClr val="000000"/>
              </a:solidFill>
              <a:latin typeface="Times" charset="0"/>
              <a:ea typeface="细圆" pitchFamily="2" charset="-122"/>
            </a:endParaRPr>
          </a:p>
          <a:p>
            <a:pPr fontAlgn="base">
              <a:spcBef>
                <a:spcPct val="0"/>
              </a:spcBef>
              <a:spcAft>
                <a:spcPct val="0"/>
              </a:spcAft>
            </a:pPr>
            <a:r>
              <a:rPr lang="en-US" altLang="zh-CN" sz="1200">
                <a:solidFill>
                  <a:srgbClr val="000000"/>
                </a:solidFill>
                <a:latin typeface="Times" charset="0"/>
                <a:ea typeface="细圆" pitchFamily="2" charset="-122"/>
              </a:rPr>
              <a:t> - </a:t>
            </a:r>
            <a:r>
              <a:rPr lang="en-US" altLang="en-US" sz="1200">
                <a:solidFill>
                  <a:srgbClr val="000000"/>
                </a:solidFill>
                <a:latin typeface="Times New Roman" pitchFamily="18" charset="0"/>
                <a:ea typeface="细圆" pitchFamily="2" charset="-122"/>
              </a:rPr>
              <a:t>巴</a:t>
            </a:r>
            <a:r>
              <a:rPr lang="en-US" sz="1200">
                <a:solidFill>
                  <a:srgbClr val="000000"/>
                </a:solidFill>
                <a:latin typeface="Times New Roman" pitchFamily="18" charset="0"/>
                <a:ea typeface="细圆" pitchFamily="2" charset="-122"/>
              </a:rPr>
              <a:t> </a:t>
            </a:r>
            <a:r>
              <a:rPr lang="en-US" altLang="en-US" sz="1200">
                <a:solidFill>
                  <a:srgbClr val="000000"/>
                </a:solidFill>
                <a:latin typeface="Times New Roman" pitchFamily="18" charset="0"/>
                <a:ea typeface="细圆" pitchFamily="2" charset="-122"/>
              </a:rPr>
              <a:t>底</a:t>
            </a:r>
            <a:r>
              <a:rPr lang="en-US" sz="1200">
                <a:solidFill>
                  <a:srgbClr val="000000"/>
                </a:solidFill>
                <a:latin typeface="Times New Roman" pitchFamily="18" charset="0"/>
                <a:ea typeface="细圆" pitchFamily="2" charset="-122"/>
              </a:rPr>
              <a:t> </a:t>
            </a:r>
            <a:r>
              <a:rPr lang="en-US" altLang="en-US" sz="1200">
                <a:solidFill>
                  <a:srgbClr val="000000"/>
                </a:solidFill>
                <a:latin typeface="Times New Roman" pitchFamily="18" charset="0"/>
                <a:ea typeface="细圆" pitchFamily="2" charset="-122"/>
              </a:rPr>
              <a:t>买</a:t>
            </a:r>
            <a:endParaRPr lang="en-US" sz="1200">
              <a:solidFill>
                <a:srgbClr val="000000"/>
              </a:solidFill>
              <a:latin typeface="Times New Roman" pitchFamily="18" charset="0"/>
              <a:ea typeface="细圆" pitchFamily="2" charset="-122"/>
            </a:endParaRPr>
          </a:p>
          <a:p>
            <a:pPr fontAlgn="base">
              <a:spcBef>
                <a:spcPct val="0"/>
              </a:spcBef>
              <a:spcAft>
                <a:spcPct val="0"/>
              </a:spcAft>
            </a:pPr>
            <a:r>
              <a:rPr lang="en-US" sz="1200">
                <a:solidFill>
                  <a:srgbClr val="000000"/>
                </a:solidFill>
                <a:latin typeface="Times New Roman" pitchFamily="18" charset="0"/>
                <a:ea typeface="细圆" pitchFamily="2" charset="-122"/>
              </a:rPr>
              <a:t>- </a:t>
            </a:r>
            <a:r>
              <a:rPr lang="en-US" altLang="en-US" sz="1200">
                <a:solidFill>
                  <a:srgbClr val="000000"/>
                </a:solidFill>
                <a:latin typeface="Times New Roman" pitchFamily="18" charset="0"/>
                <a:ea typeface="细圆" pitchFamily="2" charset="-122"/>
              </a:rPr>
              <a:t>膏耶稣的妇人</a:t>
            </a:r>
            <a:endParaRPr lang="en-US" sz="1200">
              <a:solidFill>
                <a:srgbClr val="000000"/>
              </a:solidFill>
              <a:latin typeface="Times New Roman" pitchFamily="18" charset="0"/>
              <a:ea typeface="细圆" pitchFamily="2" charset="-122"/>
            </a:endParaRPr>
          </a:p>
        </p:txBody>
      </p:sp>
      <p:sp>
        <p:nvSpPr>
          <p:cNvPr id="253975" name="Rectangle 25"/>
          <p:cNvSpPr>
            <a:spLocks noChangeArrowheads="1"/>
          </p:cNvSpPr>
          <p:nvPr/>
        </p:nvSpPr>
        <p:spPr bwMode="auto">
          <a:xfrm>
            <a:off x="1143000" y="4495800"/>
            <a:ext cx="2286000" cy="276225"/>
          </a:xfrm>
          <a:prstGeom prst="rect">
            <a:avLst/>
          </a:prstGeom>
          <a:solidFill>
            <a:schemeClr val="bg1"/>
          </a:solidFill>
          <a:ln w="9525">
            <a:noFill/>
            <a:miter lim="800000"/>
            <a:headEnd/>
            <a:tailEnd/>
          </a:ln>
        </p:spPr>
        <p:txBody>
          <a:bodyPr>
            <a:spAutoFit/>
          </a:bodyPr>
          <a:lstStyle/>
          <a:p>
            <a:pPr fontAlgn="base">
              <a:spcBef>
                <a:spcPct val="0"/>
              </a:spcBef>
              <a:spcAft>
                <a:spcPct val="0"/>
              </a:spcAft>
            </a:pPr>
            <a:r>
              <a:rPr lang="en-US" altLang="en-US" sz="1200">
                <a:solidFill>
                  <a:srgbClr val="000000"/>
                </a:solidFill>
                <a:latin typeface="Times New Roman" pitchFamily="18" charset="0"/>
                <a:ea typeface="MS PGothic" pitchFamily="34" charset="-128"/>
              </a:rPr>
              <a:t>基督的</a:t>
            </a:r>
            <a:r>
              <a:rPr lang="zh-CN" altLang="en-US" sz="1200">
                <a:solidFill>
                  <a:srgbClr val="000000"/>
                </a:solidFill>
                <a:latin typeface="Times" charset="0"/>
                <a:ea typeface="细圆" pitchFamily="2" charset="-122"/>
              </a:rPr>
              <a:t>权柄</a:t>
            </a:r>
            <a:endParaRPr lang="en-US" sz="1200">
              <a:solidFill>
                <a:srgbClr val="000000"/>
              </a:solidFill>
              <a:latin typeface="Times New Roman" pitchFamily="18" charset="0"/>
              <a:ea typeface="细圆" pitchFamily="2" charset="-122"/>
            </a:endParaRPr>
          </a:p>
        </p:txBody>
      </p:sp>
      <p:sp>
        <p:nvSpPr>
          <p:cNvPr id="253976" name="Rectangle 26"/>
          <p:cNvSpPr>
            <a:spLocks noChangeArrowheads="1"/>
          </p:cNvSpPr>
          <p:nvPr/>
        </p:nvSpPr>
        <p:spPr bwMode="auto">
          <a:xfrm>
            <a:off x="2057400" y="4981575"/>
            <a:ext cx="2286000" cy="460375"/>
          </a:xfrm>
          <a:prstGeom prst="rect">
            <a:avLst/>
          </a:prstGeom>
          <a:solidFill>
            <a:schemeClr val="bg1"/>
          </a:solidFill>
          <a:ln w="9525">
            <a:noFill/>
            <a:miter lim="800000"/>
            <a:headEnd/>
            <a:tailEnd/>
          </a:ln>
        </p:spPr>
        <p:txBody>
          <a:bodyPr>
            <a:spAutoFit/>
          </a:bodyPr>
          <a:lstStyle/>
          <a:p>
            <a:pPr fontAlgn="base">
              <a:spcBef>
                <a:spcPct val="0"/>
              </a:spcBef>
              <a:spcAft>
                <a:spcPct val="0"/>
              </a:spcAft>
            </a:pPr>
            <a:r>
              <a:rPr lang="zh-CN" altLang="en-US" sz="1200">
                <a:solidFill>
                  <a:srgbClr val="000000"/>
                </a:solidFill>
                <a:latin typeface="Times" charset="0"/>
                <a:ea typeface="细圆" pitchFamily="2" charset="-122"/>
              </a:rPr>
              <a:t>权柄</a:t>
            </a:r>
            <a:r>
              <a:rPr lang="en-US" altLang="zh-CN" sz="1200">
                <a:solidFill>
                  <a:srgbClr val="000000"/>
                </a:solidFill>
                <a:latin typeface="Times" charset="0"/>
                <a:ea typeface="细圆" pitchFamily="2" charset="-122"/>
              </a:rPr>
              <a:t>-</a:t>
            </a:r>
          </a:p>
          <a:p>
            <a:pPr fontAlgn="base">
              <a:spcBef>
                <a:spcPct val="0"/>
              </a:spcBef>
              <a:spcAft>
                <a:spcPct val="0"/>
              </a:spcAft>
            </a:pPr>
            <a:r>
              <a:rPr lang="en-US" altLang="en-US" sz="1200">
                <a:solidFill>
                  <a:srgbClr val="000000"/>
                </a:solidFill>
                <a:latin typeface="Times New Roman" pitchFamily="18" charset="0"/>
                <a:ea typeface="细圆" pitchFamily="2" charset="-122"/>
              </a:rPr>
              <a:t>仆人身分的挣扎</a:t>
            </a:r>
            <a:r>
              <a:rPr lang="en-US" altLang="zh-CN" sz="1200">
                <a:solidFill>
                  <a:srgbClr val="000000"/>
                </a:solidFill>
                <a:latin typeface="Times" charset="0"/>
                <a:ea typeface="细圆" pitchFamily="2" charset="-122"/>
              </a:rPr>
              <a:t> </a:t>
            </a:r>
            <a:endParaRPr lang="en-US" sz="1200">
              <a:solidFill>
                <a:srgbClr val="000000"/>
              </a:solidFill>
              <a:latin typeface="Times New Roman" pitchFamily="18" charset="0"/>
              <a:ea typeface="细圆" pitchFamily="2" charset="-122"/>
            </a:endParaRPr>
          </a:p>
        </p:txBody>
      </p:sp>
      <p:sp>
        <p:nvSpPr>
          <p:cNvPr id="253977" name="Rectangle 27"/>
          <p:cNvSpPr>
            <a:spLocks noChangeArrowheads="1"/>
          </p:cNvSpPr>
          <p:nvPr/>
        </p:nvSpPr>
        <p:spPr bwMode="auto">
          <a:xfrm>
            <a:off x="3124200" y="5514975"/>
            <a:ext cx="1600200" cy="276225"/>
          </a:xfrm>
          <a:prstGeom prst="rect">
            <a:avLst/>
          </a:prstGeom>
          <a:solidFill>
            <a:schemeClr val="bg1"/>
          </a:solidFill>
          <a:ln w="9525">
            <a:noFill/>
            <a:miter lim="800000"/>
            <a:headEnd/>
            <a:tailEnd/>
          </a:ln>
        </p:spPr>
        <p:txBody>
          <a:bodyPr>
            <a:spAutoFit/>
          </a:bodyPr>
          <a:lstStyle/>
          <a:p>
            <a:pPr fontAlgn="base">
              <a:spcBef>
                <a:spcPct val="0"/>
              </a:spcBef>
              <a:spcAft>
                <a:spcPct val="0"/>
              </a:spcAft>
            </a:pPr>
            <a:r>
              <a:rPr lang="en-US" altLang="en-US" sz="1200">
                <a:solidFill>
                  <a:srgbClr val="000000"/>
                </a:solidFill>
                <a:latin typeface="Times New Roman" pitchFamily="18" charset="0"/>
                <a:ea typeface="MS PGothic" pitchFamily="34" charset="-128"/>
              </a:rPr>
              <a:t>基督的仆人身分</a:t>
            </a:r>
            <a:endParaRPr lang="en-US" sz="1200">
              <a:solidFill>
                <a:srgbClr val="000000"/>
              </a:solidFill>
              <a:latin typeface="Times New Roman" pitchFamily="18" charset="0"/>
              <a:ea typeface="MS PGothic" pitchFamily="34" charset="-128"/>
            </a:endParaRPr>
          </a:p>
        </p:txBody>
      </p:sp>
    </p:spTree>
    <p:extLst>
      <p:ext uri="{BB962C8B-B14F-4D97-AF65-F5344CB8AC3E}">
        <p14:creationId xmlns:p14="http://schemas.microsoft.com/office/powerpoint/2010/main" val="15657014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179205"/>
                                        </p:tgtEl>
                                        <p:attrNameLst>
                                          <p:attrName>style.visibility</p:attrName>
                                        </p:attrNameLst>
                                      </p:cBhvr>
                                      <p:to>
                                        <p:strVal val="visible"/>
                                      </p:to>
                                    </p:set>
                                    <p:anim calcmode="lin" valueType="num">
                                      <p:cBhvr additive="base">
                                        <p:cTn id="7" dur="500" fill="hold"/>
                                        <p:tgtEl>
                                          <p:spTgt spid="179205"/>
                                        </p:tgtEl>
                                        <p:attrNameLst>
                                          <p:attrName>ppt_x</p:attrName>
                                        </p:attrNameLst>
                                      </p:cBhvr>
                                      <p:tavLst>
                                        <p:tav tm="0">
                                          <p:val>
                                            <p:strVal val="1+#ppt_w/2"/>
                                          </p:val>
                                        </p:tav>
                                        <p:tav tm="100000">
                                          <p:val>
                                            <p:strVal val="#ppt_x"/>
                                          </p:val>
                                        </p:tav>
                                      </p:tavLst>
                                    </p:anim>
                                    <p:anim calcmode="lin" valueType="num">
                                      <p:cBhvr additive="base">
                                        <p:cTn id="8" dur="500" fill="hold"/>
                                        <p:tgtEl>
                                          <p:spTgt spid="1792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ext Box 2"/>
          <p:cNvSpPr txBox="1">
            <a:spLocks noChangeArrowheads="1"/>
          </p:cNvSpPr>
          <p:nvPr/>
        </p:nvSpPr>
        <p:spPr bwMode="auto">
          <a:xfrm>
            <a:off x="152400" y="1600200"/>
            <a:ext cx="4724400" cy="1190625"/>
          </a:xfrm>
          <a:prstGeom prst="rect">
            <a:avLst/>
          </a:prstGeom>
          <a:solidFill>
            <a:schemeClr val="accent1"/>
          </a:solidFill>
          <a:ln w="9525">
            <a:noFill/>
            <a:miter lim="800000"/>
            <a:headEnd/>
            <a:tailEnd/>
          </a:ln>
        </p:spPr>
        <p:txBody>
          <a:bodyPr>
            <a:spAutoFit/>
          </a:bodyPr>
          <a:lstStyle/>
          <a:p>
            <a:pPr algn="ctr" fontAlgn="base">
              <a:spcBef>
                <a:spcPct val="0"/>
              </a:spcBef>
              <a:spcAft>
                <a:spcPct val="0"/>
              </a:spcAft>
            </a:pPr>
            <a:r>
              <a:rPr lang="zh-CN" altLang="en-US" sz="2800" b="1" u="sng">
                <a:solidFill>
                  <a:srgbClr val="000000"/>
                </a:solidFill>
                <a:latin typeface="细圆" pitchFamily="2" charset="-122"/>
                <a:ea typeface="细圆" pitchFamily="2" charset="-122"/>
              </a:rPr>
              <a:t>属世的领袖观</a:t>
            </a:r>
            <a:endParaRPr lang="zh-CN" altLang="en-US" sz="2800" b="1">
              <a:solidFill>
                <a:srgbClr val="000000"/>
              </a:solidFill>
              <a:latin typeface="细圆" pitchFamily="2" charset="-122"/>
              <a:ea typeface="细圆" pitchFamily="2" charset="-122"/>
            </a:endParaRPr>
          </a:p>
          <a:p>
            <a:pPr algn="ctr" fontAlgn="base">
              <a:spcBef>
                <a:spcPct val="0"/>
              </a:spcBef>
              <a:spcAft>
                <a:spcPct val="0"/>
              </a:spcAft>
            </a:pPr>
            <a:r>
              <a:rPr lang="zh-CN" altLang="en-US" sz="2800" b="1">
                <a:solidFill>
                  <a:srgbClr val="000000"/>
                </a:solidFill>
                <a:latin typeface="细圆" pitchFamily="2" charset="-122"/>
                <a:ea typeface="细圆" pitchFamily="2" charset="-122"/>
              </a:rPr>
              <a:t>跟</a:t>
            </a:r>
            <a:r>
              <a:rPr lang="zh-CN" altLang="en-US" sz="2800" b="1">
                <a:solidFill>
                  <a:srgbClr val="000000"/>
                </a:solidFill>
                <a:latin typeface="Times" charset="0"/>
                <a:ea typeface="细圆" pitchFamily="2" charset="-122"/>
              </a:rPr>
              <a:t>随</a:t>
            </a:r>
            <a:r>
              <a:rPr lang="zh-CN" altLang="en-US" sz="2800" b="1">
                <a:solidFill>
                  <a:srgbClr val="000000"/>
                </a:solidFill>
                <a:latin typeface="细圆" pitchFamily="2" charset="-122"/>
                <a:ea typeface="细圆" pitchFamily="2" charset="-122"/>
              </a:rPr>
              <a:t>者服事领袖</a:t>
            </a:r>
          </a:p>
          <a:p>
            <a:pPr algn="ctr" fontAlgn="base">
              <a:spcBef>
                <a:spcPct val="0"/>
              </a:spcBef>
              <a:spcAft>
                <a:spcPct val="0"/>
              </a:spcAft>
            </a:pPr>
            <a:endParaRPr lang="en-US" sz="1600" b="1">
              <a:solidFill>
                <a:srgbClr val="000000"/>
              </a:solidFill>
              <a:latin typeface="细圆" pitchFamily="2" charset="-122"/>
              <a:ea typeface="细圆" pitchFamily="2" charset="-122"/>
            </a:endParaRPr>
          </a:p>
        </p:txBody>
      </p:sp>
      <p:sp>
        <p:nvSpPr>
          <p:cNvPr id="258050" name="Text Box 3"/>
          <p:cNvSpPr txBox="1">
            <a:spLocks noChangeArrowheads="1"/>
          </p:cNvSpPr>
          <p:nvPr/>
        </p:nvSpPr>
        <p:spPr bwMode="auto">
          <a:xfrm>
            <a:off x="8382000" y="381000"/>
            <a:ext cx="488950"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b="1">
                <a:solidFill>
                  <a:srgbClr val="000000"/>
                </a:solidFill>
                <a:latin typeface="Times New Roman" pitchFamily="18" charset="0"/>
                <a:ea typeface="MS PGothic" pitchFamily="34" charset="-128"/>
              </a:rPr>
              <a:t>82</a:t>
            </a:r>
            <a:endParaRPr lang="en-US" sz="2400">
              <a:solidFill>
                <a:srgbClr val="000000"/>
              </a:solidFill>
              <a:latin typeface="Times New Roman" pitchFamily="18" charset="0"/>
              <a:ea typeface="MS PGothic" pitchFamily="34" charset="-128"/>
            </a:endParaRPr>
          </a:p>
        </p:txBody>
      </p:sp>
      <p:sp>
        <p:nvSpPr>
          <p:cNvPr id="258051" name="Text Box 4"/>
          <p:cNvSpPr txBox="1">
            <a:spLocks noChangeArrowheads="1"/>
          </p:cNvSpPr>
          <p:nvPr/>
        </p:nvSpPr>
        <p:spPr bwMode="auto">
          <a:xfrm>
            <a:off x="4114800" y="457200"/>
            <a:ext cx="1485900" cy="823913"/>
          </a:xfrm>
          <a:prstGeom prst="rect">
            <a:avLst/>
          </a:prstGeom>
          <a:solidFill>
            <a:srgbClr val="000000"/>
          </a:solidFill>
          <a:ln w="9525">
            <a:noFill/>
            <a:miter lim="800000"/>
            <a:headEnd/>
            <a:tailEnd/>
          </a:ln>
        </p:spPr>
        <p:txBody>
          <a:bodyPr wrap="none">
            <a:spAutoFit/>
          </a:bodyPr>
          <a:lstStyle/>
          <a:p>
            <a:pPr fontAlgn="base">
              <a:spcBef>
                <a:spcPct val="0"/>
              </a:spcBef>
              <a:spcAft>
                <a:spcPct val="0"/>
              </a:spcAft>
            </a:pPr>
            <a:r>
              <a:rPr lang="zh-CN" altLang="en-US" sz="4800" b="1">
                <a:solidFill>
                  <a:srgbClr val="FFFFFF"/>
                </a:solidFill>
                <a:latin typeface="Chicago" charset="0"/>
                <a:ea typeface="隶变" pitchFamily="2" charset="-122"/>
              </a:rPr>
              <a:t>马可</a:t>
            </a:r>
            <a:r>
              <a:rPr lang="zh-CN" altLang="en-US" sz="2400">
                <a:solidFill>
                  <a:srgbClr val="FFFFFF"/>
                </a:solidFill>
                <a:latin typeface="Times New Roman" pitchFamily="18" charset="0"/>
                <a:ea typeface="SimSun" pitchFamily="2" charset="-122"/>
              </a:rPr>
              <a:t> </a:t>
            </a:r>
          </a:p>
        </p:txBody>
      </p:sp>
      <p:pic>
        <p:nvPicPr>
          <p:cNvPr id="258052" name="Picture 5"/>
          <p:cNvPicPr>
            <a:picLocks noChangeAspect="1" noChangeArrowheads="1"/>
          </p:cNvPicPr>
          <p:nvPr/>
        </p:nvPicPr>
        <p:blipFill>
          <a:blip r:embed="rId3"/>
          <a:srcRect/>
          <a:stretch>
            <a:fillRect/>
          </a:stretch>
        </p:blipFill>
        <p:spPr bwMode="auto">
          <a:xfrm>
            <a:off x="3733800" y="4514850"/>
            <a:ext cx="5276850" cy="2190750"/>
          </a:xfrm>
          <a:prstGeom prst="rect">
            <a:avLst/>
          </a:prstGeom>
          <a:noFill/>
          <a:ln w="9525">
            <a:noFill/>
            <a:miter lim="800000"/>
            <a:headEnd/>
            <a:tailEnd/>
          </a:ln>
        </p:spPr>
      </p:pic>
      <p:sp>
        <p:nvSpPr>
          <p:cNvPr id="185350" name="Text Box 6"/>
          <p:cNvSpPr txBox="1">
            <a:spLocks noChangeArrowheads="1"/>
          </p:cNvSpPr>
          <p:nvPr/>
        </p:nvSpPr>
        <p:spPr bwMode="auto">
          <a:xfrm>
            <a:off x="1828800" y="3170238"/>
            <a:ext cx="796925" cy="457200"/>
          </a:xfrm>
          <a:prstGeom prst="rect">
            <a:avLst/>
          </a:prstGeom>
          <a:noFill/>
          <a:ln w="9525">
            <a:noFill/>
            <a:miter lim="800000"/>
            <a:headEnd/>
            <a:tailEnd/>
          </a:ln>
        </p:spPr>
        <p:txBody>
          <a:bodyPr wrap="none">
            <a:spAutoFit/>
          </a:bodyPr>
          <a:lstStyle/>
          <a:p>
            <a:pPr fontAlgn="base">
              <a:spcBef>
                <a:spcPct val="0"/>
              </a:spcBef>
              <a:spcAft>
                <a:spcPct val="0"/>
              </a:spcAft>
            </a:pPr>
            <a:r>
              <a:rPr lang="en-US" altLang="zh-CN" sz="2400" b="1">
                <a:solidFill>
                  <a:srgbClr val="000000"/>
                </a:solidFill>
                <a:latin typeface="细圆" pitchFamily="2" charset="-122"/>
                <a:ea typeface="细圆" pitchFamily="2" charset="-122"/>
              </a:rPr>
              <a:t>领</a:t>
            </a:r>
            <a:r>
              <a:rPr lang="zh-CN" altLang="en-US" sz="2400" b="1">
                <a:solidFill>
                  <a:srgbClr val="000000"/>
                </a:solidFill>
                <a:latin typeface="细圆" pitchFamily="2" charset="-122"/>
                <a:ea typeface="细圆" pitchFamily="2" charset="-122"/>
              </a:rPr>
              <a:t>袖</a:t>
            </a:r>
          </a:p>
        </p:txBody>
      </p:sp>
      <p:sp>
        <p:nvSpPr>
          <p:cNvPr id="185351" name="AutoShape 7"/>
          <p:cNvSpPr>
            <a:spLocks noChangeArrowheads="1"/>
          </p:cNvSpPr>
          <p:nvPr/>
        </p:nvSpPr>
        <p:spPr bwMode="auto">
          <a:xfrm>
            <a:off x="838200" y="3733800"/>
            <a:ext cx="2819400" cy="2133600"/>
          </a:xfrm>
          <a:prstGeom prst="triangle">
            <a:avLst>
              <a:gd name="adj" fmla="val 50000"/>
            </a:avLst>
          </a:prstGeom>
          <a:solidFill>
            <a:srgbClr val="000000"/>
          </a:solidFill>
          <a:ln w="9525">
            <a:solidFill>
              <a:schemeClr val="tx1"/>
            </a:solid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58055" name="Text Box 8"/>
          <p:cNvSpPr txBox="1">
            <a:spLocks noChangeArrowheads="1"/>
          </p:cNvSpPr>
          <p:nvPr/>
        </p:nvSpPr>
        <p:spPr bwMode="auto">
          <a:xfrm>
            <a:off x="1676400" y="4846638"/>
            <a:ext cx="1108075" cy="461962"/>
          </a:xfrm>
          <a:prstGeom prst="rect">
            <a:avLst/>
          </a:prstGeom>
          <a:noFill/>
          <a:ln w="9525">
            <a:noFill/>
            <a:miter lim="800000"/>
            <a:headEnd/>
            <a:tailEnd/>
          </a:ln>
        </p:spPr>
        <p:txBody>
          <a:bodyPr wrap="none">
            <a:spAutoFit/>
          </a:bodyPr>
          <a:lstStyle/>
          <a:p>
            <a:pPr fontAlgn="base">
              <a:spcBef>
                <a:spcPct val="0"/>
              </a:spcBef>
              <a:spcAft>
                <a:spcPct val="0"/>
              </a:spcAft>
            </a:pPr>
            <a:r>
              <a:rPr lang="en-US" altLang="zh-CN" sz="2400" b="1">
                <a:solidFill>
                  <a:srgbClr val="FEFED6"/>
                </a:solidFill>
                <a:latin typeface="细圆" pitchFamily="2" charset="-122"/>
                <a:ea typeface="细圆" pitchFamily="2" charset="-122"/>
              </a:rPr>
              <a:t>跟</a:t>
            </a:r>
            <a:r>
              <a:rPr lang="zh-CN" altLang="en-US" sz="2400" b="1">
                <a:solidFill>
                  <a:srgbClr val="FEFEE8"/>
                </a:solidFill>
                <a:latin typeface="Times" charset="0"/>
                <a:ea typeface="细圆" pitchFamily="2" charset="-122"/>
              </a:rPr>
              <a:t>随</a:t>
            </a:r>
            <a:r>
              <a:rPr lang="zh-CN" altLang="en-US" sz="2400" b="1">
                <a:solidFill>
                  <a:srgbClr val="FEFED6"/>
                </a:solidFill>
                <a:latin typeface="细圆" pitchFamily="2" charset="-122"/>
                <a:ea typeface="细圆" pitchFamily="2" charset="-122"/>
              </a:rPr>
              <a:t>者</a:t>
            </a:r>
          </a:p>
        </p:txBody>
      </p:sp>
    </p:spTree>
    <p:extLst>
      <p:ext uri="{BB962C8B-B14F-4D97-AF65-F5344CB8AC3E}">
        <p14:creationId xmlns:p14="http://schemas.microsoft.com/office/powerpoint/2010/main" val="21726312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5351"/>
                                        </p:tgtEl>
                                        <p:attrNameLst>
                                          <p:attrName>style.visibility</p:attrName>
                                        </p:attrNameLst>
                                      </p:cBhvr>
                                      <p:to>
                                        <p:strVal val="visible"/>
                                      </p:to>
                                    </p:set>
                                    <p:animEffect transition="in" filter="dissolve">
                                      <p:cBhvr>
                                        <p:cTn id="7" dur="500"/>
                                        <p:tgtEl>
                                          <p:spTgt spid="1853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185350"/>
                                        </p:tgtEl>
                                        <p:attrNameLst>
                                          <p:attrName>style.visibility</p:attrName>
                                        </p:attrNameLst>
                                      </p:cBhvr>
                                      <p:to>
                                        <p:strVal val="visible"/>
                                      </p:to>
                                    </p:set>
                                    <p:anim calcmode="lin" valueType="num">
                                      <p:cBhvr>
                                        <p:cTn id="12" dur="1000" fill="hold"/>
                                        <p:tgtEl>
                                          <p:spTgt spid="185350"/>
                                        </p:tgtEl>
                                        <p:attrNameLst>
                                          <p:attrName>ppt_w</p:attrName>
                                        </p:attrNameLst>
                                      </p:cBhvr>
                                      <p:tavLst>
                                        <p:tav tm="0">
                                          <p:val>
                                            <p:fltVal val="0"/>
                                          </p:val>
                                        </p:tav>
                                        <p:tav tm="100000">
                                          <p:val>
                                            <p:strVal val="#ppt_w"/>
                                          </p:val>
                                        </p:tav>
                                      </p:tavLst>
                                    </p:anim>
                                    <p:anim calcmode="lin" valueType="num">
                                      <p:cBhvr>
                                        <p:cTn id="13" dur="1000" fill="hold"/>
                                        <p:tgtEl>
                                          <p:spTgt spid="185350"/>
                                        </p:tgtEl>
                                        <p:attrNameLst>
                                          <p:attrName>ppt_h</p:attrName>
                                        </p:attrNameLst>
                                      </p:cBhvr>
                                      <p:tavLst>
                                        <p:tav tm="0">
                                          <p:val>
                                            <p:fltVal val="0"/>
                                          </p:val>
                                        </p:tav>
                                        <p:tav tm="100000">
                                          <p:val>
                                            <p:strVal val="#ppt_h"/>
                                          </p:val>
                                        </p:tav>
                                      </p:tavLst>
                                    </p:anim>
                                    <p:anim calcmode="lin" valueType="num">
                                      <p:cBhvr>
                                        <p:cTn id="14" dur="1000" fill="hold"/>
                                        <p:tgtEl>
                                          <p:spTgt spid="18535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8535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50" grpId="0"/>
      <p:bldP spid="185351"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Text Box 2"/>
          <p:cNvSpPr txBox="1">
            <a:spLocks noChangeArrowheads="1"/>
          </p:cNvSpPr>
          <p:nvPr/>
        </p:nvSpPr>
        <p:spPr bwMode="auto">
          <a:xfrm>
            <a:off x="152400" y="1447800"/>
            <a:ext cx="5257800" cy="1190625"/>
          </a:xfrm>
          <a:prstGeom prst="rect">
            <a:avLst/>
          </a:prstGeom>
          <a:solidFill>
            <a:schemeClr val="bg1">
              <a:lumMod val="10000"/>
            </a:schemeClr>
          </a:solidFill>
          <a:ln w="9525">
            <a:noFill/>
            <a:miter lim="800000"/>
            <a:headEnd/>
            <a:tailEnd/>
          </a:ln>
        </p:spPr>
        <p:txBody>
          <a:bodyPr>
            <a:spAutoFit/>
          </a:bodyPr>
          <a:lstStyle/>
          <a:p>
            <a:pPr algn="ctr" fontAlgn="base">
              <a:spcBef>
                <a:spcPct val="0"/>
              </a:spcBef>
              <a:spcAft>
                <a:spcPct val="0"/>
              </a:spcAft>
            </a:pPr>
            <a:r>
              <a:rPr lang="zh-CN" altLang="en-US" sz="2800" b="1" u="sng" dirty="0">
                <a:solidFill>
                  <a:schemeClr val="accent3"/>
                </a:solidFill>
                <a:latin typeface="MS PGothic" pitchFamily="34" charset="-128"/>
                <a:ea typeface="MS PGothic" pitchFamily="34" charset="-128"/>
              </a:rPr>
              <a:t>圣经的领袖观</a:t>
            </a:r>
            <a:endParaRPr lang="zh-CN" altLang="en-US" sz="2800" b="1" dirty="0">
              <a:solidFill>
                <a:schemeClr val="accent3"/>
              </a:solidFill>
              <a:latin typeface="MS PGothic" pitchFamily="34" charset="-128"/>
              <a:ea typeface="MS PGothic" pitchFamily="34" charset="-128"/>
            </a:endParaRPr>
          </a:p>
          <a:p>
            <a:pPr algn="ctr" fontAlgn="base">
              <a:spcBef>
                <a:spcPct val="0"/>
              </a:spcBef>
              <a:spcAft>
                <a:spcPct val="0"/>
              </a:spcAft>
            </a:pPr>
            <a:r>
              <a:rPr lang="zh-CN" altLang="en-US" sz="2800" b="1" dirty="0">
                <a:solidFill>
                  <a:schemeClr val="accent3"/>
                </a:solidFill>
                <a:latin typeface="MS PGothic" pitchFamily="34" charset="-128"/>
                <a:ea typeface="MS PGothic" pitchFamily="34" charset="-128"/>
              </a:rPr>
              <a:t>领袖服事跟随者</a:t>
            </a:r>
          </a:p>
          <a:p>
            <a:pPr algn="ctr" fontAlgn="base">
              <a:spcBef>
                <a:spcPct val="0"/>
              </a:spcBef>
              <a:spcAft>
                <a:spcPct val="0"/>
              </a:spcAft>
            </a:pPr>
            <a:endParaRPr lang="en-US" sz="1600" b="1" dirty="0">
              <a:solidFill>
                <a:schemeClr val="accent3"/>
              </a:solidFill>
              <a:latin typeface="细圆" pitchFamily="2" charset="-122"/>
              <a:ea typeface="细圆" pitchFamily="2" charset="-122"/>
            </a:endParaRPr>
          </a:p>
        </p:txBody>
      </p:sp>
      <p:sp>
        <p:nvSpPr>
          <p:cNvPr id="260098" name="Text Box 3"/>
          <p:cNvSpPr txBox="1">
            <a:spLocks noChangeArrowheads="1"/>
          </p:cNvSpPr>
          <p:nvPr/>
        </p:nvSpPr>
        <p:spPr bwMode="auto">
          <a:xfrm>
            <a:off x="8382000" y="381000"/>
            <a:ext cx="488950"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b="1">
                <a:solidFill>
                  <a:srgbClr val="000000"/>
                </a:solidFill>
                <a:latin typeface="Times New Roman" pitchFamily="18" charset="0"/>
                <a:ea typeface="MS PGothic" pitchFamily="34" charset="-128"/>
              </a:rPr>
              <a:t>82</a:t>
            </a:r>
            <a:endParaRPr lang="en-US" sz="2400">
              <a:solidFill>
                <a:srgbClr val="000000"/>
              </a:solidFill>
              <a:latin typeface="Times New Roman" pitchFamily="18" charset="0"/>
              <a:ea typeface="MS PGothic" pitchFamily="34" charset="-128"/>
            </a:endParaRPr>
          </a:p>
        </p:txBody>
      </p:sp>
      <p:sp>
        <p:nvSpPr>
          <p:cNvPr id="260099" name="Text Box 4"/>
          <p:cNvSpPr txBox="1">
            <a:spLocks noChangeArrowheads="1"/>
          </p:cNvSpPr>
          <p:nvPr/>
        </p:nvSpPr>
        <p:spPr bwMode="auto">
          <a:xfrm>
            <a:off x="4038600" y="457200"/>
            <a:ext cx="1409700" cy="823913"/>
          </a:xfrm>
          <a:prstGeom prst="rect">
            <a:avLst/>
          </a:prstGeom>
          <a:solidFill>
            <a:srgbClr val="000000"/>
          </a:solidFill>
          <a:ln w="9525">
            <a:noFill/>
            <a:miter lim="800000"/>
            <a:headEnd/>
            <a:tailEnd/>
          </a:ln>
        </p:spPr>
        <p:txBody>
          <a:bodyPr wrap="none">
            <a:spAutoFit/>
          </a:bodyPr>
          <a:lstStyle/>
          <a:p>
            <a:pPr fontAlgn="base">
              <a:spcBef>
                <a:spcPct val="0"/>
              </a:spcBef>
              <a:spcAft>
                <a:spcPct val="0"/>
              </a:spcAft>
            </a:pPr>
            <a:r>
              <a:rPr lang="zh-CN" altLang="en-US" sz="4800" b="1">
                <a:solidFill>
                  <a:srgbClr val="FFFFFF"/>
                </a:solidFill>
                <a:latin typeface="Chicago" charset="0"/>
                <a:ea typeface="隶变" pitchFamily="2" charset="-122"/>
              </a:rPr>
              <a:t>马可</a:t>
            </a:r>
            <a:endParaRPr lang="zh-CN" altLang="en-US" sz="4400">
              <a:solidFill>
                <a:srgbClr val="FFFFFF"/>
              </a:solidFill>
              <a:latin typeface="Times New Roman" pitchFamily="18" charset="0"/>
              <a:ea typeface="隶变" pitchFamily="2" charset="-122"/>
            </a:endParaRPr>
          </a:p>
        </p:txBody>
      </p:sp>
      <p:pic>
        <p:nvPicPr>
          <p:cNvPr id="260100" name="Picture 5"/>
          <p:cNvPicPr>
            <a:picLocks noChangeAspect="1" noChangeArrowheads="1"/>
          </p:cNvPicPr>
          <p:nvPr/>
        </p:nvPicPr>
        <p:blipFill>
          <a:blip r:embed="rId3"/>
          <a:srcRect/>
          <a:stretch>
            <a:fillRect/>
          </a:stretch>
        </p:blipFill>
        <p:spPr bwMode="auto">
          <a:xfrm>
            <a:off x="3733800" y="4514850"/>
            <a:ext cx="5276850" cy="2190750"/>
          </a:xfrm>
          <a:prstGeom prst="rect">
            <a:avLst/>
          </a:prstGeom>
          <a:noFill/>
          <a:ln w="9525">
            <a:noFill/>
            <a:miter lim="800000"/>
            <a:headEnd/>
            <a:tailEnd/>
          </a:ln>
        </p:spPr>
      </p:pic>
      <p:sp>
        <p:nvSpPr>
          <p:cNvPr id="187398" name="Text Box 6"/>
          <p:cNvSpPr txBox="1">
            <a:spLocks noChangeArrowheads="1"/>
          </p:cNvSpPr>
          <p:nvPr/>
        </p:nvSpPr>
        <p:spPr bwMode="auto">
          <a:xfrm>
            <a:off x="1905000" y="5532438"/>
            <a:ext cx="796925" cy="457200"/>
          </a:xfrm>
          <a:prstGeom prst="rect">
            <a:avLst/>
          </a:prstGeom>
          <a:noFill/>
          <a:ln w="9525">
            <a:noFill/>
            <a:miter lim="800000"/>
            <a:headEnd/>
            <a:tailEnd/>
          </a:ln>
        </p:spPr>
        <p:txBody>
          <a:bodyPr wrap="none">
            <a:spAutoFit/>
          </a:bodyPr>
          <a:lstStyle/>
          <a:p>
            <a:pPr fontAlgn="base">
              <a:spcBef>
                <a:spcPct val="0"/>
              </a:spcBef>
              <a:spcAft>
                <a:spcPct val="0"/>
              </a:spcAft>
            </a:pPr>
            <a:r>
              <a:rPr lang="en-US" altLang="zh-CN" sz="2400" b="1">
                <a:solidFill>
                  <a:srgbClr val="000000"/>
                </a:solidFill>
                <a:latin typeface="细圆" pitchFamily="2" charset="-122"/>
                <a:ea typeface="细圆" pitchFamily="2" charset="-122"/>
              </a:rPr>
              <a:t>领</a:t>
            </a:r>
            <a:r>
              <a:rPr lang="zh-CN" altLang="en-US" sz="2400" b="1">
                <a:solidFill>
                  <a:srgbClr val="000000"/>
                </a:solidFill>
                <a:latin typeface="细圆" pitchFamily="2" charset="-122"/>
                <a:ea typeface="细圆" pitchFamily="2" charset="-122"/>
              </a:rPr>
              <a:t>袖</a:t>
            </a:r>
          </a:p>
        </p:txBody>
      </p:sp>
      <p:sp>
        <p:nvSpPr>
          <p:cNvPr id="187399" name="AutoShape 7"/>
          <p:cNvSpPr>
            <a:spLocks noChangeArrowheads="1"/>
          </p:cNvSpPr>
          <p:nvPr/>
        </p:nvSpPr>
        <p:spPr bwMode="auto">
          <a:xfrm flipV="1">
            <a:off x="914400" y="3429000"/>
            <a:ext cx="2819400" cy="2133600"/>
          </a:xfrm>
          <a:prstGeom prst="triangle">
            <a:avLst>
              <a:gd name="adj" fmla="val 50000"/>
            </a:avLst>
          </a:prstGeom>
          <a:solidFill>
            <a:srgbClr val="000000"/>
          </a:solidFill>
          <a:ln w="9525">
            <a:solidFill>
              <a:schemeClr val="tx1"/>
            </a:solid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60103" name="Text Box 8"/>
          <p:cNvSpPr txBox="1">
            <a:spLocks noChangeArrowheads="1"/>
          </p:cNvSpPr>
          <p:nvPr/>
        </p:nvSpPr>
        <p:spPr bwMode="auto">
          <a:xfrm>
            <a:off x="1752600" y="3856038"/>
            <a:ext cx="1103313" cy="457200"/>
          </a:xfrm>
          <a:prstGeom prst="rect">
            <a:avLst/>
          </a:prstGeom>
          <a:noFill/>
          <a:ln w="9525">
            <a:noFill/>
            <a:miter lim="800000"/>
            <a:headEnd/>
            <a:tailEnd/>
          </a:ln>
        </p:spPr>
        <p:txBody>
          <a:bodyPr wrap="none">
            <a:spAutoFit/>
          </a:bodyPr>
          <a:lstStyle/>
          <a:p>
            <a:pPr fontAlgn="base">
              <a:spcBef>
                <a:spcPct val="0"/>
              </a:spcBef>
              <a:spcAft>
                <a:spcPct val="0"/>
              </a:spcAft>
            </a:pPr>
            <a:r>
              <a:rPr lang="en-US" altLang="zh-CN" sz="2400" b="1">
                <a:solidFill>
                  <a:srgbClr val="FEFED6"/>
                </a:solidFill>
                <a:latin typeface="细圆" pitchFamily="2" charset="-122"/>
                <a:ea typeface="细圆" pitchFamily="2" charset="-122"/>
              </a:rPr>
              <a:t>跟</a:t>
            </a:r>
            <a:r>
              <a:rPr lang="zh-CN" altLang="en-US" sz="2400" b="1">
                <a:solidFill>
                  <a:srgbClr val="FEFEE8"/>
                </a:solidFill>
                <a:latin typeface="Times" charset="0"/>
                <a:ea typeface="细圆" pitchFamily="2" charset="-122"/>
              </a:rPr>
              <a:t>随</a:t>
            </a:r>
            <a:r>
              <a:rPr lang="zh-CN" altLang="en-US" sz="2400" b="1">
                <a:solidFill>
                  <a:srgbClr val="FEFED6"/>
                </a:solidFill>
                <a:latin typeface="细圆" pitchFamily="2" charset="-122"/>
                <a:ea typeface="细圆" pitchFamily="2" charset="-122"/>
              </a:rPr>
              <a:t>者</a:t>
            </a:r>
          </a:p>
        </p:txBody>
      </p:sp>
    </p:spTree>
    <p:extLst>
      <p:ext uri="{BB962C8B-B14F-4D97-AF65-F5344CB8AC3E}">
        <p14:creationId xmlns:p14="http://schemas.microsoft.com/office/powerpoint/2010/main" val="41148793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7399"/>
                                        </p:tgtEl>
                                        <p:attrNameLst>
                                          <p:attrName>style.visibility</p:attrName>
                                        </p:attrNameLst>
                                      </p:cBhvr>
                                      <p:to>
                                        <p:strVal val="visible"/>
                                      </p:to>
                                    </p:set>
                                    <p:animEffect transition="in" filter="dissolve">
                                      <p:cBhvr>
                                        <p:cTn id="7" dur="500"/>
                                        <p:tgtEl>
                                          <p:spTgt spid="1873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187398"/>
                                        </p:tgtEl>
                                        <p:attrNameLst>
                                          <p:attrName>style.visibility</p:attrName>
                                        </p:attrNameLst>
                                      </p:cBhvr>
                                      <p:to>
                                        <p:strVal val="visible"/>
                                      </p:to>
                                    </p:set>
                                    <p:anim calcmode="lin" valueType="num">
                                      <p:cBhvr>
                                        <p:cTn id="12" dur="1000" fill="hold"/>
                                        <p:tgtEl>
                                          <p:spTgt spid="187398"/>
                                        </p:tgtEl>
                                        <p:attrNameLst>
                                          <p:attrName>ppt_w</p:attrName>
                                        </p:attrNameLst>
                                      </p:cBhvr>
                                      <p:tavLst>
                                        <p:tav tm="0">
                                          <p:val>
                                            <p:fltVal val="0"/>
                                          </p:val>
                                        </p:tav>
                                        <p:tav tm="100000">
                                          <p:val>
                                            <p:strVal val="#ppt_w"/>
                                          </p:val>
                                        </p:tav>
                                      </p:tavLst>
                                    </p:anim>
                                    <p:anim calcmode="lin" valueType="num">
                                      <p:cBhvr>
                                        <p:cTn id="13" dur="1000" fill="hold"/>
                                        <p:tgtEl>
                                          <p:spTgt spid="187398"/>
                                        </p:tgtEl>
                                        <p:attrNameLst>
                                          <p:attrName>ppt_h</p:attrName>
                                        </p:attrNameLst>
                                      </p:cBhvr>
                                      <p:tavLst>
                                        <p:tav tm="0">
                                          <p:val>
                                            <p:fltVal val="0"/>
                                          </p:val>
                                        </p:tav>
                                        <p:tav tm="100000">
                                          <p:val>
                                            <p:strVal val="#ppt_h"/>
                                          </p:val>
                                        </p:tav>
                                      </p:tavLst>
                                    </p:anim>
                                    <p:anim calcmode="lin" valueType="num">
                                      <p:cBhvr>
                                        <p:cTn id="14" dur="1000" fill="hold"/>
                                        <p:tgtEl>
                                          <p:spTgt spid="18739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8739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8" grpId="0"/>
      <p:bldP spid="18739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98710" y="4087113"/>
            <a:ext cx="5265810" cy="1938847"/>
          </a:xfrm>
          <a:prstGeom prst="rect">
            <a:avLst/>
          </a:prstGeom>
          <a:noFill/>
        </p:spPr>
        <p:txBody>
          <a:bodyPr lIns="91294" tIns="45648" rIns="91294" bIns="45648">
            <a:spAutoFit/>
          </a:bodyPr>
          <a:lstStyle/>
          <a:p>
            <a:pPr defTabSz="913410" eaLnBrk="0" fontAlgn="base" hangingPunct="0">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凯旋进</a:t>
            </a:r>
            <a:endParaRPr lang="en-US" altLang="zh-CN"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a:p>
            <a:pPr defTabSz="913410" eaLnBrk="0" fontAlgn="base" hangingPunct="0">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圣城</a:t>
            </a:r>
            <a:r>
              <a:rPr lang="en-US" sz="25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a:t>
            </a:r>
            <a:r>
              <a:rPr lang="zh-CN" altLang="en-US" sz="25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棕枝全日</a:t>
            </a:r>
            <a:r>
              <a:rPr lang="en-US" sz="25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a:t>
            </a:r>
            <a:endParaRPr lang="en-US" sz="38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998867" y="50889"/>
            <a:ext cx="2079808" cy="1099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98710" y="87079"/>
            <a:ext cx="5284787" cy="2429270"/>
          </a:xfrm>
          <a:prstGeom prst="rect">
            <a:avLst/>
          </a:prstGeom>
          <a:noFill/>
        </p:spPr>
        <p:txBody>
          <a:bodyPr lIns="91294" tIns="45648" rIns="91294" bIns="45648">
            <a:spAutoFit/>
          </a:bodyPr>
          <a:lstStyle/>
          <a:p>
            <a:pPr defTabSz="91341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21:1-11</a:t>
            </a:r>
          </a:p>
          <a:p>
            <a:pPr defTabSz="91341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11:1-11</a:t>
            </a:r>
          </a:p>
          <a:p>
            <a:pPr defTabSz="91341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19:28-44</a:t>
            </a:r>
          </a:p>
          <a:p>
            <a:pPr defTabSz="91341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12:12-19</a:t>
            </a:r>
          </a:p>
        </p:txBody>
      </p:sp>
      <p:sp>
        <p:nvSpPr>
          <p:cNvPr id="9" name="TextBox 8"/>
          <p:cNvSpPr txBox="1"/>
          <p:nvPr/>
        </p:nvSpPr>
        <p:spPr>
          <a:xfrm>
            <a:off x="198710" y="3783455"/>
            <a:ext cx="1909011" cy="418776"/>
          </a:xfrm>
          <a:prstGeom prst="rect">
            <a:avLst/>
          </a:prstGeom>
          <a:noFill/>
        </p:spPr>
        <p:txBody>
          <a:bodyPr wrap="none" lIns="64212" tIns="32103" rIns="64212" bIns="32103">
            <a:spAutoFit/>
          </a:bodyPr>
          <a:lstStyle/>
          <a:p>
            <a:pPr defTabSz="321247" eaLnBrk="0" fontAlgn="base" hangingPunct="0">
              <a:spcBef>
                <a:spcPct val="0"/>
              </a:spcBef>
              <a:spcAft>
                <a:spcPct val="0"/>
              </a:spcAft>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DejaVu Sans" charset="0"/>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DejaVu Sans" charset="0"/>
            </a:endParaRPr>
          </a:p>
        </p:txBody>
      </p:sp>
    </p:spTree>
    <p:extLst>
      <p:ext uri="{BB962C8B-B14F-4D97-AF65-F5344CB8AC3E}">
        <p14:creationId xmlns:p14="http://schemas.microsoft.com/office/powerpoint/2010/main" val="4021908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38501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973641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536480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635377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358341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159594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696475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464209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549675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55864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3332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39286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673038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431829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441021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522809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563541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822033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165466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327961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197255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4327054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1322891750"/>
      </p:ext>
    </p:extLst>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8423" y="-1679215"/>
            <a:ext cx="7772400" cy="1470025"/>
          </a:xfrm>
        </p:spPr>
        <p:txBody>
          <a:bodyPr/>
          <a:lstStyle/>
          <a:p>
            <a:r>
              <a:rPr lang="en-US" dirty="0"/>
              <a:t>Palm Sunday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 y="0"/>
            <a:ext cx="9127520" cy="6858000"/>
          </a:xfrm>
          <a:prstGeom prst="rect">
            <a:avLst/>
          </a:prstGeom>
        </p:spPr>
      </p:pic>
      <p:sp>
        <p:nvSpPr>
          <p:cNvPr id="11" name="TextBox 10"/>
          <p:cNvSpPr txBox="1"/>
          <p:nvPr/>
        </p:nvSpPr>
        <p:spPr>
          <a:xfrm>
            <a:off x="0" y="0"/>
            <a:ext cx="4248472" cy="2554545"/>
          </a:xfrm>
          <a:prstGeom prst="rect">
            <a:avLst/>
          </a:prstGeom>
          <a:noFill/>
        </p:spPr>
        <p:txBody>
          <a:bodyPr wrap="square" rtlCol="0">
            <a:spAutoFit/>
          </a:bodyPr>
          <a:lstStyle/>
          <a:p>
            <a:endParaRPr lang="en-US" altLang="zh-CN" sz="3000" b="1" i="1" dirty="0">
              <a:solidFill>
                <a:schemeClr val="tx2">
                  <a:lumMod val="40000"/>
                  <a:lumOff val="60000"/>
                </a:schemeClr>
              </a:solidFill>
              <a:latin typeface="KaiTi" panose="02010609060101010101" pitchFamily="49" charset="-122"/>
              <a:ea typeface="KaiTi" panose="02010609060101010101" pitchFamily="49" charset="-122"/>
            </a:endParaRPr>
          </a:p>
          <a:p>
            <a:r>
              <a:rPr lang="zh-CN" altLang="en-US" sz="13000" b="1" i="1" dirty="0">
                <a:solidFill>
                  <a:schemeClr val="accent5">
                    <a:lumMod val="75000"/>
                  </a:schemeClr>
                </a:solidFill>
                <a:latin typeface="KaiTi" panose="02010609060101010101" pitchFamily="49" charset="-122"/>
                <a:ea typeface="KaiTi" panose="02010609060101010101" pitchFamily="49" charset="-122"/>
              </a:rPr>
              <a:t>圣枝</a:t>
            </a:r>
            <a:endParaRPr lang="en-SG" sz="13000" b="1" i="1" dirty="0">
              <a:solidFill>
                <a:schemeClr val="accent5">
                  <a:lumMod val="75000"/>
                </a:schemeClr>
              </a:solidFill>
              <a:latin typeface="KaiTi" panose="02010609060101010101" pitchFamily="49" charset="-122"/>
              <a:ea typeface="KaiTi" panose="02010609060101010101" pitchFamily="49" charset="-122"/>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493911" y="1070994"/>
            <a:ext cx="1800199" cy="478802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029908" y="1251013"/>
            <a:ext cx="1800199" cy="442798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961967" y="1539041"/>
            <a:ext cx="864093" cy="478802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354452" y="1539042"/>
            <a:ext cx="864093" cy="4788026"/>
          </a:xfrm>
          <a:prstGeom prst="rect">
            <a:avLst/>
          </a:prstGeom>
        </p:spPr>
      </p:pic>
      <p:sp>
        <p:nvSpPr>
          <p:cNvPr id="16" name="Rectangle 15"/>
          <p:cNvSpPr/>
          <p:nvPr/>
        </p:nvSpPr>
        <p:spPr>
          <a:xfrm>
            <a:off x="1115616" y="2492896"/>
            <a:ext cx="7632848" cy="1846659"/>
          </a:xfrm>
          <a:prstGeom prst="rect">
            <a:avLst/>
          </a:prstGeom>
          <a:noFill/>
        </p:spPr>
        <p:txBody>
          <a:bodyPr wrap="square" lIns="0" tIns="0" rIns="0" bIns="0">
            <a:spAutoFit/>
          </a:bodyPr>
          <a:lstStyle/>
          <a:p>
            <a:r>
              <a:rPr lang="zh-CN" altLang="en-US" sz="11500" dirty="0"/>
              <a:t>     </a:t>
            </a:r>
            <a:r>
              <a:rPr lang="zh-CN" altLang="en-US" sz="12000" dirty="0">
                <a:solidFill>
                  <a:srgbClr val="008000"/>
                </a:solidFill>
              </a:rPr>
              <a:t>主日</a:t>
            </a:r>
            <a:r>
              <a:rPr lang="zh-CN" altLang="en-US" sz="11500" dirty="0"/>
              <a:t>      </a:t>
            </a:r>
            <a:endParaRPr lang="en-SG" sz="11500" dirty="0"/>
          </a:p>
        </p:txBody>
      </p:sp>
    </p:spTree>
    <p:extLst>
      <p:ext uri="{BB962C8B-B14F-4D97-AF65-F5344CB8AC3E}">
        <p14:creationId xmlns:p14="http://schemas.microsoft.com/office/powerpoint/2010/main" val="4076547888"/>
      </p:ext>
    </p:extLst>
  </p:cSld>
  <p:clrMapOvr>
    <a:masterClrMapping/>
  </p:clrMapOvr>
  <p:transition spd="slow">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28600" y="-1245512"/>
            <a:ext cx="6858000" cy="914400"/>
          </a:xfrm>
        </p:spPr>
        <p:txBody>
          <a:bodyPr/>
          <a:lstStyle/>
          <a:p>
            <a:r>
              <a:rPr lang="en-US" dirty="0">
                <a:latin typeface="Calibri" charset="0"/>
              </a:rPr>
              <a:t>Palm Sunday</a:t>
            </a:r>
          </a:p>
        </p:txBody>
      </p:sp>
      <p:pic>
        <p:nvPicPr>
          <p:cNvPr id="2" name="Picture 1" descr="Palm Sunday-Palm Branch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 y="845076"/>
            <a:ext cx="4271369" cy="5582383"/>
          </a:xfrm>
          <a:prstGeom prst="rect">
            <a:avLst/>
          </a:prstGeom>
        </p:spPr>
      </p:pic>
      <p:pic>
        <p:nvPicPr>
          <p:cNvPr id="3" name="Picture 2"/>
          <p:cNvPicPr>
            <a:picLocks noChangeAspect="1"/>
          </p:cNvPicPr>
          <p:nvPr/>
        </p:nvPicPr>
        <p:blipFill>
          <a:blip r:embed="rId4"/>
          <a:stretch>
            <a:fillRect/>
          </a:stretch>
        </p:blipFill>
        <p:spPr>
          <a:xfrm>
            <a:off x="3578055" y="2080473"/>
            <a:ext cx="5565983" cy="4116021"/>
          </a:xfrm>
          <a:prstGeom prst="rect">
            <a:avLst/>
          </a:prstGeom>
        </p:spPr>
      </p:pic>
    </p:spTree>
    <p:extLst>
      <p:ext uri="{BB962C8B-B14F-4D97-AF65-F5344CB8AC3E}">
        <p14:creationId xmlns:p14="http://schemas.microsoft.com/office/powerpoint/2010/main" val="644480038"/>
      </p:ext>
    </p:extLst>
  </p:cSld>
  <p:clrMapOvr>
    <a:masterClrMapping/>
  </p:clrMapOvr>
  <p:transition spd="slow">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83764" y="5696156"/>
            <a:ext cx="3160236" cy="1161843"/>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zh-CN" altLang="en-US" sz="6000" b="1" i="1" dirty="0">
                <a:effectLst>
                  <a:glow rad="127000">
                    <a:schemeClr val="tx1"/>
                  </a:glow>
                </a:effectLst>
                <a:latin typeface="Arial" charset="0"/>
                <a:ea typeface="ＭＳ Ｐゴシック" charset="0"/>
                <a:cs typeface="ＭＳ Ｐゴシック" charset="0"/>
              </a:rPr>
              <a:t>从圣枝到十架</a:t>
            </a:r>
            <a:endParaRPr lang="en-US" sz="60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414549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3" name="Picture 3" descr="sf_triumphant_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46856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5795" name="Picture 2" descr="sf_triumphant_0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 y="38135"/>
            <a:ext cx="9144000" cy="68580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45796" name="Title 1"/>
          <p:cNvSpPr txBox="1">
            <a:spLocks/>
          </p:cNvSpPr>
          <p:nvPr/>
        </p:nvSpPr>
        <p:spPr bwMode="auto">
          <a:xfrm>
            <a:off x="685800" y="1700808"/>
            <a:ext cx="7772400" cy="100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zh-CN" altLang="en-US" sz="4400" dirty="0">
                <a:solidFill>
                  <a:srgbClr val="800000"/>
                </a:solidFill>
                <a:latin typeface="Capitals" charset="0"/>
                <a:cs typeface="Capitals" charset="0"/>
              </a:rPr>
              <a:t>马太</a:t>
            </a:r>
            <a:r>
              <a:rPr lang="en-US" sz="4400" dirty="0">
                <a:solidFill>
                  <a:srgbClr val="800000"/>
                </a:solidFill>
                <a:latin typeface="Capitals" charset="0"/>
                <a:cs typeface="Capitals" charset="0"/>
              </a:rPr>
              <a:t> 21:9</a:t>
            </a:r>
          </a:p>
        </p:txBody>
      </p:sp>
      <p:sp>
        <p:nvSpPr>
          <p:cNvPr id="545794" name="Title 1"/>
          <p:cNvSpPr>
            <a:spLocks noGrp="1"/>
          </p:cNvSpPr>
          <p:nvPr>
            <p:ph type="ctrTitle"/>
          </p:nvPr>
        </p:nvSpPr>
        <p:spPr>
          <a:xfrm>
            <a:off x="827584" y="700683"/>
            <a:ext cx="7772400" cy="1000125"/>
          </a:xfrm>
          <a:solidFill>
            <a:srgbClr val="800000"/>
          </a:solidFill>
        </p:spPr>
        <p:txBody>
          <a:bodyPr/>
          <a:lstStyle/>
          <a:p>
            <a:pPr eaLnBrk="1" hangingPunct="1"/>
            <a:r>
              <a:rPr lang="zh-CN" altLang="en-US" dirty="0">
                <a:solidFill>
                  <a:schemeClr val="bg1"/>
                </a:solidFill>
                <a:latin typeface="Capitals" charset="0"/>
                <a:cs typeface="Capitals" charset="0"/>
              </a:rPr>
              <a:t>凯旋进圣城</a:t>
            </a:r>
            <a:endParaRPr lang="en-US" dirty="0">
              <a:solidFill>
                <a:schemeClr val="bg1"/>
              </a:solidFill>
              <a:latin typeface="Capitals" charset="0"/>
              <a:cs typeface="Capitals" charset="0"/>
            </a:endParaRPr>
          </a:p>
        </p:txBody>
      </p:sp>
    </p:spTree>
    <p:extLst>
      <p:ext uri="{BB962C8B-B14F-4D97-AF65-F5344CB8AC3E}">
        <p14:creationId xmlns:p14="http://schemas.microsoft.com/office/powerpoint/2010/main" val="3121417876"/>
      </p:ext>
    </p:extLst>
  </p:cSld>
  <p:clrMapOvr>
    <a:masterClrMapping/>
  </p:clrMapOvr>
  <p:transition spd="slow">
    <p:fade/>
  </p:transition>
</p:sld>
</file>

<file path=ppt/theme/_rels/theme38.xml.rels><?xml version="1.0" encoding="UTF-8" standalone="yes"?>
<Relationships xmlns="http://schemas.openxmlformats.org/package/2006/relationships"><Relationship Id="rId1" Type="http://schemas.openxmlformats.org/officeDocument/2006/relationships/image" Target="../media/image6.png"/></Relationships>
</file>

<file path=ppt/theme/theme1.xml><?xml version="1.0" encoding="utf-8"?>
<a:theme xmlns:a="http://schemas.openxmlformats.org/drawingml/2006/main" name="2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0.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6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3.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
      </a:majorFont>
      <a:minorFont>
        <a:latin typeface="Gill Sans"/>
        <a:ea typeface="ヒラギノ角ゴ ProN W3"/>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1.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themeOverride>
</file>

<file path=docProps/app.xml><?xml version="1.0" encoding="utf-8"?>
<Properties xmlns="http://schemas.openxmlformats.org/officeDocument/2006/extended-properties" xmlns:vt="http://schemas.openxmlformats.org/officeDocument/2006/docPropsVTypes">
  <TotalTime>1079</TotalTime>
  <Words>4886</Words>
  <Application>Microsoft Macintosh PowerPoint</Application>
  <PresentationFormat>On-screen Show (4:3)</PresentationFormat>
  <Paragraphs>778</Paragraphs>
  <Slides>281</Slides>
  <Notes>223</Notes>
  <HiddenSlides>0</HiddenSlides>
  <MMClips>0</MMClips>
  <ScaleCrop>false</ScaleCrop>
  <HeadingPairs>
    <vt:vector size="8" baseType="variant">
      <vt:variant>
        <vt:lpstr>Fonts Used</vt:lpstr>
      </vt:variant>
      <vt:variant>
        <vt:i4>31</vt:i4>
      </vt:variant>
      <vt:variant>
        <vt:lpstr>Theme</vt:lpstr>
      </vt:variant>
      <vt:variant>
        <vt:i4>42</vt:i4>
      </vt:variant>
      <vt:variant>
        <vt:lpstr>Embedded OLE Servers</vt:lpstr>
      </vt:variant>
      <vt:variant>
        <vt:i4>2</vt:i4>
      </vt:variant>
      <vt:variant>
        <vt:lpstr>Slide Titles</vt:lpstr>
      </vt:variant>
      <vt:variant>
        <vt:i4>281</vt:i4>
      </vt:variant>
    </vt:vector>
  </HeadingPairs>
  <TitlesOfParts>
    <vt:vector size="356" baseType="lpstr">
      <vt:lpstr>.AppleSystemUIFont</vt:lpstr>
      <vt:lpstr>BONES</vt:lpstr>
      <vt:lpstr>Chicago</vt:lpstr>
      <vt:lpstr>KaiTi</vt:lpstr>
      <vt:lpstr>Microsoft YaHei</vt:lpstr>
      <vt:lpstr>Microsoft YaHei UI</vt:lpstr>
      <vt:lpstr>ＭＳ Ｐゴシック</vt:lpstr>
      <vt:lpstr>ＭＳ Ｐゴシック</vt:lpstr>
      <vt:lpstr>SimHei</vt:lpstr>
      <vt:lpstr>SimSun</vt:lpstr>
      <vt:lpstr>华文细黑</vt:lpstr>
      <vt:lpstr>Times</vt:lpstr>
      <vt:lpstr>细圆</vt:lpstr>
      <vt:lpstr>隶变</vt:lpstr>
      <vt:lpstr>Arial</vt:lpstr>
      <vt:lpstr>Arial Black</vt:lpstr>
      <vt:lpstr>Arial Narrow</vt:lpstr>
      <vt:lpstr>Avenir Black</vt:lpstr>
      <vt:lpstr>Book Antiqua</vt:lpstr>
      <vt:lpstr>Calibri</vt:lpstr>
      <vt:lpstr>Capitals</vt:lpstr>
      <vt:lpstr>Chalkboard</vt:lpstr>
      <vt:lpstr>Comic Sans MS</vt:lpstr>
      <vt:lpstr>Garamond</vt:lpstr>
      <vt:lpstr>Gill Sans</vt:lpstr>
      <vt:lpstr>Lucida Sans Unicode</vt:lpstr>
      <vt:lpstr>Papyrus</vt:lpstr>
      <vt:lpstr>Tahoma</vt:lpstr>
      <vt:lpstr>Times New Roman</vt:lpstr>
      <vt:lpstr>TrebuchetMS</vt:lpstr>
      <vt:lpstr>Wingdings</vt:lpstr>
      <vt:lpstr>2_Post Modern</vt:lpstr>
      <vt:lpstr>1_Refined</vt:lpstr>
      <vt:lpstr>2_Office Theme</vt:lpstr>
      <vt:lpstr>Post Modern</vt:lpstr>
      <vt:lpstr>1_Post Modern</vt:lpstr>
      <vt:lpstr>5_Orbit</vt:lpstr>
      <vt:lpstr>4_Post Modern</vt:lpstr>
      <vt:lpstr>5_Post Modern</vt:lpstr>
      <vt:lpstr>9_Office Theme</vt:lpstr>
      <vt:lpstr>4_Office Theme</vt:lpstr>
      <vt:lpstr>5_Office Theme</vt:lpstr>
      <vt:lpstr>49_Blank Presentation</vt:lpstr>
      <vt:lpstr>6_Office Theme</vt:lpstr>
      <vt:lpstr>Office Theme</vt:lpstr>
      <vt:lpstr>17_Default Design</vt:lpstr>
      <vt:lpstr>7_Office Theme</vt:lpstr>
      <vt:lpstr>2_Blank Presentation</vt:lpstr>
      <vt:lpstr>Default Design</vt:lpstr>
      <vt:lpstr>8_Office Theme</vt:lpstr>
      <vt:lpstr>11_Office Theme</vt:lpstr>
      <vt:lpstr>9_Blank Presentation</vt:lpstr>
      <vt:lpstr>12_Office Theme</vt:lpstr>
      <vt:lpstr>3_Default Design</vt:lpstr>
      <vt:lpstr>10_Office Theme</vt:lpstr>
      <vt:lpstr>13_Office Theme</vt:lpstr>
      <vt:lpstr>14_Office Theme</vt:lpstr>
      <vt:lpstr>50_Blank Presentation</vt:lpstr>
      <vt:lpstr>3_Blank Presentation</vt:lpstr>
      <vt:lpstr>4_Blank Presentation</vt:lpstr>
      <vt:lpstr>5_Blank Presentation</vt:lpstr>
      <vt:lpstr>1_Blank Presentation</vt:lpstr>
      <vt:lpstr>16_Office Theme</vt:lpstr>
      <vt:lpstr>12_Default Design</vt:lpstr>
      <vt:lpstr>10_Blank Presentation</vt:lpstr>
      <vt:lpstr>5_Default Design</vt:lpstr>
      <vt:lpstr>1_Mountain</vt:lpstr>
      <vt:lpstr>1_Default Design</vt:lpstr>
      <vt:lpstr>Title &amp; Subtitle</vt:lpstr>
      <vt:lpstr>51_Blank Presentation</vt:lpstr>
      <vt:lpstr>3_Office Theme</vt:lpstr>
      <vt:lpstr>2_Slit</vt:lpstr>
      <vt:lpstr>23_Default Design</vt:lpstr>
      <vt:lpstr>Photo Editor Photo</vt:lpstr>
      <vt:lpstr>Slide</vt:lpstr>
      <vt:lpstr>马可福音 9-16</vt:lpstr>
      <vt:lpstr>Slides on  马可 9</vt:lpstr>
      <vt:lpstr>Slides on  马可 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授权使用</vt:lpstr>
      <vt:lpstr>PowerPoint Presentation</vt:lpstr>
      <vt:lpstr>PowerPoint Presentation</vt:lpstr>
      <vt:lpstr>PowerPoint Presentation</vt:lpstr>
      <vt:lpstr>PowerPoint Presentation</vt:lpstr>
      <vt:lpstr>PowerPoint Presentation</vt:lpstr>
      <vt:lpstr>你是否逆流而行，只为事奉耶稣而不是别人？</vt:lpstr>
      <vt:lpstr>你要怎么在这个凶狠的世界里成为耶稣真正的门徒?</vt:lpstr>
      <vt:lpstr>怎么在这个凶狠的世界里作主门徒</vt:lpstr>
      <vt:lpstr>Slides on  马可 11</vt:lpstr>
      <vt:lpstr>PowerPoint Presentation</vt:lpstr>
      <vt:lpstr>马可 11:1-10 (CUSV)</vt:lpstr>
      <vt:lpstr>马可 11:1-10 (CUSV) </vt:lpstr>
      <vt:lpstr>马可 11:1-10 (CUSV) </vt:lpstr>
      <vt:lpstr>马可 11:1-10 (CUSV) </vt:lpstr>
      <vt:lpstr>马可 11:1-10 (CUSV)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Palm Sunday</vt:lpstr>
      <vt:lpstr>Palm Sunday</vt:lpstr>
      <vt:lpstr>从圣枝到十架</vt:lpstr>
      <vt:lpstr>凯旋进圣城</vt:lpstr>
      <vt:lpstr>凯旋进圣城</vt:lpstr>
      <vt:lpstr>Triumphant Entry</vt:lpstr>
      <vt:lpstr>从棕榈枝到钉痕的手掌 Palms to Palms</vt:lpstr>
      <vt:lpstr>耶稣受难日为何是美好的？</vt:lpstr>
      <vt:lpstr>基督的死怎么比 任何牺牲都好？</vt:lpstr>
      <vt:lpstr>受难周</vt:lpstr>
      <vt:lpstr>Slides on  马可 12</vt:lpstr>
      <vt:lpstr>Slides on  马可 13</vt:lpstr>
      <vt:lpstr>Slides on  马可 14</vt:lpstr>
      <vt:lpstr>破碎和溢出</vt:lpstr>
      <vt:lpstr>PowerPoint Presentation</vt:lpstr>
      <vt:lpstr>PowerPoint Presentation</vt:lpstr>
      <vt:lpstr>有一天，一位平凡的村女，被她对主热爱的 推动力</vt:lpstr>
      <vt:lpstr>不顾众人嘲笑地肆意倾倒出一瓶价值不菲的精华</vt:lpstr>
      <vt:lpstr>一旦它被打破并洒出香气弥漫了整个房间。就像一个囚犯从他的镣铐释放一样，像幽灵被坟墓中释放出来</vt:lpstr>
      <vt:lpstr>耶稣，为了爱你，破碎而洒落</vt:lpstr>
      <vt:lpstr>破碎并洒出，倒在你的脚下</vt:lpstr>
      <vt:lpstr>主啊，你是上帝宝贵的宝贝，祂是祂所爱的，祂自己完美的儿子</vt:lpstr>
      <vt:lpstr>你是完美，圣洁的，但你自愿地放弃了自己尊荣的身份</vt:lpstr>
      <vt:lpstr>破碎和洒落都为了爱我，耶稣 - 上帝最珍贵的宝藏就在我身上</vt:lpstr>
      <vt:lpstr>破碎，洒出，倒在我的脚下。</vt:lpstr>
      <vt:lpstr>在甜蜜的放弃中，让我被洒出并用尽你</vt:lpstr>
      <vt:lpstr>图片声明 Big Book Media © 版权所有.</vt:lpstr>
      <vt:lpstr>Free Bible Images</vt:lpstr>
      <vt:lpstr>那个献上真哪哒香膏的女人是抹大拉的马利亚吗?</vt:lpstr>
      <vt:lpstr>约翰福音12章事件</vt:lpstr>
      <vt:lpstr>路 7:36-50 耶稣和那有罪的女人</vt:lpstr>
      <vt:lpstr>耶稣受膏</vt:lpstr>
      <vt:lpstr>耶稣的两次受膏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彼得的呼召</vt:lpstr>
      <vt:lpstr>彼得三次不认主</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图片声明 Big Book Media © 版权所有.</vt:lpstr>
      <vt:lpstr>Free Bible Images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Slides on  马可 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你如何在不便和痛苦中依然保持忠心？</vt:lpstr>
      <vt:lpstr>你要怎么在这个凶狠的世界里成为耶稣真正的门徒?</vt:lpstr>
      <vt:lpstr>怎么在这个凶狠的世界里作主门徒</vt:lpstr>
      <vt:lpstr>Slides on  马可 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在圣灵降临时的彼得</vt:lpstr>
      <vt:lpstr>一个受感的周末</vt:lpstr>
      <vt:lpstr>PowerPoint Presentation</vt:lpstr>
      <vt:lpstr>PowerPoint Presentation</vt:lpstr>
      <vt:lpstr> 怎么处理马可16:9-20呢?</vt:lpstr>
      <vt:lpstr>活出你永恒未来的光照！</vt:lpstr>
      <vt:lpstr>你要怎么在这个凶狠的世界里成为耶稣真正的门徒?</vt:lpstr>
      <vt:lpstr>主要思想</vt:lpstr>
      <vt:lpstr>PowerPoint Presentation</vt:lpstr>
      <vt:lpstr>你要怎么做一个如基督受苦的门徒?</vt:lpstr>
      <vt:lpstr>Disciple making bottlenecks</vt:lpstr>
      <vt:lpstr>在群体中培养门徒</vt:lpstr>
      <vt:lpstr>Black</vt:lpstr>
      <vt:lpstr>新约全书讲章链接地址 BibleStudyDownloads.org</vt:lpstr>
      <vt:lpstr>PowerPoint Presentation</vt:lpstr>
      <vt:lpstr>PowerPoint Presentation</vt:lpstr>
      <vt:lpstr>PowerPoint Presentation</vt:lpstr>
      <vt:lpstr>PowerPoint Presentation</vt:lpstr>
      <vt:lpstr>PowerPoint Presentation</vt:lpstr>
      <vt:lpstr>Black</vt:lpstr>
      <vt:lpstr>新约全书链接地址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dc:creator>
  <cp:lastModifiedBy>Rick Griffith</cp:lastModifiedBy>
  <cp:revision>35</cp:revision>
  <dcterms:created xsi:type="dcterms:W3CDTF">2017-02-20T11:14:07Z</dcterms:created>
  <dcterms:modified xsi:type="dcterms:W3CDTF">2025-11-02T00:19:44Z</dcterms:modified>
</cp:coreProperties>
</file>